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51"/>
  </p:notesMasterIdLst>
  <p:sldIdLst>
    <p:sldId id="569" r:id="rId2"/>
    <p:sldId id="256" r:id="rId3"/>
    <p:sldId id="570" r:id="rId4"/>
    <p:sldId id="257" r:id="rId5"/>
    <p:sldId id="258" r:id="rId6"/>
    <p:sldId id="572" r:id="rId7"/>
    <p:sldId id="573" r:id="rId8"/>
    <p:sldId id="575" r:id="rId9"/>
    <p:sldId id="576" r:id="rId10"/>
    <p:sldId id="5516" r:id="rId11"/>
    <p:sldId id="5517" r:id="rId12"/>
    <p:sldId id="5519" r:id="rId13"/>
    <p:sldId id="5518" r:id="rId14"/>
    <p:sldId id="577" r:id="rId15"/>
    <p:sldId id="261" r:id="rId16"/>
    <p:sldId id="594" r:id="rId17"/>
    <p:sldId id="595" r:id="rId18"/>
    <p:sldId id="596" r:id="rId19"/>
    <p:sldId id="597" r:id="rId20"/>
    <p:sldId id="268" r:id="rId21"/>
    <p:sldId id="593" r:id="rId22"/>
    <p:sldId id="591" r:id="rId23"/>
    <p:sldId id="598" r:id="rId24"/>
    <p:sldId id="265" r:id="rId25"/>
    <p:sldId id="599" r:id="rId26"/>
    <p:sldId id="592" r:id="rId27"/>
    <p:sldId id="602" r:id="rId28"/>
    <p:sldId id="5486" r:id="rId29"/>
    <p:sldId id="5487" r:id="rId30"/>
    <p:sldId id="5488" r:id="rId31"/>
    <p:sldId id="5489" r:id="rId32"/>
    <p:sldId id="5490" r:id="rId33"/>
    <p:sldId id="600" r:id="rId34"/>
    <p:sldId id="574" r:id="rId35"/>
    <p:sldId id="5491" r:id="rId36"/>
    <p:sldId id="5492" r:id="rId37"/>
    <p:sldId id="601" r:id="rId38"/>
    <p:sldId id="584" r:id="rId39"/>
    <p:sldId id="5493" r:id="rId40"/>
    <p:sldId id="5494" r:id="rId41"/>
    <p:sldId id="266" r:id="rId42"/>
    <p:sldId id="264" r:id="rId43"/>
    <p:sldId id="5500" r:id="rId44"/>
    <p:sldId id="5504" r:id="rId45"/>
    <p:sldId id="5505" r:id="rId46"/>
    <p:sldId id="5506" r:id="rId47"/>
    <p:sldId id="5507" r:id="rId48"/>
    <p:sldId id="5508" r:id="rId49"/>
    <p:sldId id="274" r:id="rId50"/>
  </p:sldIdLst>
  <p:sldSz cx="9144000" cy="5143500" type="screen16x9"/>
  <p:notesSz cx="6858000" cy="9144000"/>
  <p:embeddedFontLst>
    <p:embeddedFont>
      <p:font typeface="Anton" pitchFamily="2" charset="0"/>
      <p:regular r:id="rId52"/>
    </p:embeddedFont>
    <p:embeddedFont>
      <p:font typeface="Barlow" panose="00000500000000000000" pitchFamily="2" charset="0"/>
      <p:regular r:id="rId53"/>
      <p:bold r:id="rId54"/>
      <p:italic r:id="rId55"/>
      <p:boldItalic r:id="rId56"/>
    </p:embeddedFont>
    <p:embeddedFont>
      <p:font typeface="Barlow Semi Condensed" panose="00000506000000000000" pitchFamily="2" charset="0"/>
      <p:regular r:id="rId57"/>
      <p:bold r:id="rId58"/>
      <p:italic r:id="rId59"/>
      <p:boldItalic r:id="rId60"/>
    </p:embeddedFont>
    <p:embeddedFont>
      <p:font typeface="Barlow Semi Condensed Light" panose="00000406000000000000" pitchFamily="2"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Denk One" panose="020B0604020202020204" charset="0"/>
      <p:regular r:id="rId69"/>
    </p:embeddedFont>
    <p:embeddedFont>
      <p:font typeface="Fira Sans Extra Condensed" panose="020B05030500000200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21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58d3b44f0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053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69cdd4839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69cdd4839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061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choột</a:t>
            </a:r>
            <a:r>
              <a:rPr lang="en-US" dirty="0"/>
              <a:t> </a:t>
            </a:r>
            <a:r>
              <a:rPr lang="en-US" dirty="0" err="1"/>
              <a:t>hiện</a:t>
            </a:r>
            <a:r>
              <a:rPr lang="en-US" dirty="0"/>
              <a:t> </a:t>
            </a:r>
            <a:r>
              <a:rPr lang="en-US" dirty="0" err="1"/>
              <a:t>bàn</a:t>
            </a:r>
            <a:r>
              <a:rPr lang="en-US" dirty="0"/>
              <a:t> </a:t>
            </a:r>
            <a:r>
              <a:rPr lang="en-US" dirty="0" err="1"/>
              <a:t>tay</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màu</a:t>
            </a:r>
            <a:r>
              <a:rPr lang="en-US" dirty="0"/>
              <a:t> </a:t>
            </a:r>
            <a:r>
              <a:rPr lang="en-US" dirty="0" err="1"/>
              <a:t>xanh</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mùa</a:t>
            </a:r>
            <a:r>
              <a:rPr lang="en-US" dirty="0"/>
              <a:t> </a:t>
            </a:r>
            <a:r>
              <a:rPr lang="en-US" dirty="0" err="1"/>
              <a:t>hồng</a:t>
            </a:r>
            <a:endParaRPr lang="en-US" dirty="0"/>
          </a:p>
        </p:txBody>
      </p:sp>
    </p:spTree>
    <p:extLst>
      <p:ext uri="{BB962C8B-B14F-4D97-AF65-F5344CB8AC3E}">
        <p14:creationId xmlns:p14="http://schemas.microsoft.com/office/powerpoint/2010/main" val="109515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choột</a:t>
            </a:r>
            <a:r>
              <a:rPr lang="en-US" dirty="0"/>
              <a:t> </a:t>
            </a:r>
            <a:r>
              <a:rPr lang="en-US" dirty="0" err="1"/>
              <a:t>hiện</a:t>
            </a:r>
            <a:r>
              <a:rPr lang="en-US" dirty="0"/>
              <a:t> </a:t>
            </a:r>
            <a:r>
              <a:rPr lang="en-US" dirty="0" err="1"/>
              <a:t>bàn</a:t>
            </a:r>
            <a:r>
              <a:rPr lang="en-US" dirty="0"/>
              <a:t> </a:t>
            </a:r>
            <a:r>
              <a:rPr lang="en-US" dirty="0" err="1"/>
              <a:t>tay</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màu</a:t>
            </a:r>
            <a:r>
              <a:rPr lang="en-US" dirty="0"/>
              <a:t> </a:t>
            </a:r>
            <a:r>
              <a:rPr lang="en-US" dirty="0" err="1"/>
              <a:t>xanh</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mùa</a:t>
            </a:r>
            <a:r>
              <a:rPr lang="en-US" dirty="0"/>
              <a:t> </a:t>
            </a:r>
            <a:r>
              <a:rPr lang="en-US" dirty="0" err="1"/>
              <a:t>hồng</a:t>
            </a:r>
            <a:endParaRPr lang="en-US" dirty="0"/>
          </a:p>
          <a:p>
            <a:endParaRPr lang="en-US" dirty="0"/>
          </a:p>
        </p:txBody>
      </p:sp>
    </p:spTree>
    <p:extLst>
      <p:ext uri="{BB962C8B-B14F-4D97-AF65-F5344CB8AC3E}">
        <p14:creationId xmlns:p14="http://schemas.microsoft.com/office/powerpoint/2010/main" val="229545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choột</a:t>
            </a:r>
            <a:r>
              <a:rPr lang="en-US" dirty="0"/>
              <a:t> </a:t>
            </a:r>
            <a:r>
              <a:rPr lang="en-US" dirty="0" err="1"/>
              <a:t>hiện</a:t>
            </a:r>
            <a:r>
              <a:rPr lang="en-US" dirty="0"/>
              <a:t> </a:t>
            </a:r>
            <a:r>
              <a:rPr lang="en-US" dirty="0" err="1"/>
              <a:t>bàn</a:t>
            </a:r>
            <a:r>
              <a:rPr lang="en-US" dirty="0"/>
              <a:t> </a:t>
            </a:r>
            <a:r>
              <a:rPr lang="en-US" dirty="0" err="1"/>
              <a:t>tay</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màu</a:t>
            </a:r>
            <a:r>
              <a:rPr lang="en-US" dirty="0"/>
              <a:t> </a:t>
            </a:r>
            <a:r>
              <a:rPr lang="en-US" dirty="0" err="1"/>
              <a:t>xanh</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mùa</a:t>
            </a:r>
            <a:r>
              <a:rPr lang="en-US" dirty="0"/>
              <a:t> </a:t>
            </a:r>
            <a:r>
              <a:rPr lang="en-US" dirty="0" err="1"/>
              <a:t>hồng</a:t>
            </a:r>
            <a:endParaRPr lang="en-US" dirty="0"/>
          </a:p>
        </p:txBody>
      </p:sp>
    </p:spTree>
    <p:extLst>
      <p:ext uri="{BB962C8B-B14F-4D97-AF65-F5344CB8AC3E}">
        <p14:creationId xmlns:p14="http://schemas.microsoft.com/office/powerpoint/2010/main" val="325662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choột</a:t>
            </a:r>
            <a:r>
              <a:rPr lang="en-US" dirty="0"/>
              <a:t> </a:t>
            </a:r>
            <a:r>
              <a:rPr lang="en-US" dirty="0" err="1"/>
              <a:t>hiện</a:t>
            </a:r>
            <a:r>
              <a:rPr lang="en-US" dirty="0"/>
              <a:t> </a:t>
            </a:r>
            <a:r>
              <a:rPr lang="en-US" dirty="0" err="1"/>
              <a:t>bàn</a:t>
            </a:r>
            <a:r>
              <a:rPr lang="en-US" dirty="0"/>
              <a:t> </a:t>
            </a:r>
            <a:r>
              <a:rPr lang="en-US" dirty="0" err="1"/>
              <a:t>tay</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màu</a:t>
            </a:r>
            <a:r>
              <a:rPr lang="en-US" dirty="0"/>
              <a:t> </a:t>
            </a:r>
            <a:r>
              <a:rPr lang="en-US" dirty="0" err="1"/>
              <a:t>xanh</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mùa</a:t>
            </a:r>
            <a:r>
              <a:rPr lang="en-US" dirty="0"/>
              <a:t> </a:t>
            </a:r>
            <a:r>
              <a:rPr lang="en-US" dirty="0" err="1"/>
              <a:t>hồng</a:t>
            </a:r>
            <a:endParaRPr lang="en-US" dirty="0"/>
          </a:p>
          <a:p>
            <a:endParaRPr lang="en-US" dirty="0"/>
          </a:p>
        </p:txBody>
      </p:sp>
    </p:spTree>
    <p:extLst>
      <p:ext uri="{BB962C8B-B14F-4D97-AF65-F5344CB8AC3E}">
        <p14:creationId xmlns:p14="http://schemas.microsoft.com/office/powerpoint/2010/main" val="1607856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Click </a:t>
            </a:r>
            <a:r>
              <a:rPr lang="en-US" dirty="0" err="1"/>
              <a:t>choột</a:t>
            </a:r>
            <a:r>
              <a:rPr lang="en-US" dirty="0"/>
              <a:t> </a:t>
            </a:r>
            <a:r>
              <a:rPr lang="en-US" dirty="0" err="1"/>
              <a:t>hiện</a:t>
            </a:r>
            <a:r>
              <a:rPr lang="en-US" dirty="0"/>
              <a:t> </a:t>
            </a:r>
            <a:r>
              <a:rPr lang="en-US" dirty="0" err="1"/>
              <a:t>bàn</a:t>
            </a:r>
            <a:r>
              <a:rPr lang="en-US" dirty="0"/>
              <a:t> </a:t>
            </a:r>
            <a:r>
              <a:rPr lang="en-US" dirty="0" err="1"/>
              <a:t>tay</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màu</a:t>
            </a:r>
            <a:r>
              <a:rPr lang="en-US" dirty="0"/>
              <a:t> </a:t>
            </a:r>
            <a:r>
              <a:rPr lang="en-US" dirty="0" err="1"/>
              <a:t>xanh</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mùa</a:t>
            </a:r>
            <a:r>
              <a:rPr lang="en-US" dirty="0"/>
              <a:t> </a:t>
            </a:r>
            <a:r>
              <a:rPr lang="en-US" dirty="0" err="1"/>
              <a:t>hồng</a:t>
            </a:r>
            <a:endParaRPr lang="en-US" dirty="0"/>
          </a:p>
          <a:p>
            <a:endParaRPr lang="en-US" dirty="0"/>
          </a:p>
        </p:txBody>
      </p:sp>
    </p:spTree>
    <p:extLst>
      <p:ext uri="{BB962C8B-B14F-4D97-AF65-F5344CB8AC3E}">
        <p14:creationId xmlns:p14="http://schemas.microsoft.com/office/powerpoint/2010/main" val="208869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8d3b44f08_3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8d3b44f08_3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d3b44f0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8d3b44f0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58d3b44f0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58d3b44f0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14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8d3b44f0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8d3b44f0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58d3b44f0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50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58d3b44f0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58d3b44f0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0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BLANK SLIDE">
  <p:cSld name="CUSTOM_17_2_1_1_2_2_1_1">
    <p:bg>
      <p:bgPr>
        <a:solidFill>
          <a:srgbClr val="A5DDDA">
            <a:alpha val="71900"/>
          </a:srgbClr>
        </a:solidFill>
        <a:effectLst/>
      </p:bgPr>
    </p:bg>
    <p:spTree>
      <p:nvGrpSpPr>
        <p:cNvPr id="1" name="Shape 148"/>
        <p:cNvGrpSpPr/>
        <p:nvPr/>
      </p:nvGrpSpPr>
      <p:grpSpPr>
        <a:xfrm>
          <a:off x="0" y="0"/>
          <a:ext cx="0" cy="0"/>
          <a:chOff x="0" y="0"/>
          <a:chExt cx="0" cy="0"/>
        </a:xfrm>
      </p:grpSpPr>
      <p:grpSp>
        <p:nvGrpSpPr>
          <p:cNvPr id="149" name="Google Shape;149;p15"/>
          <p:cNvGrpSpPr/>
          <p:nvPr/>
        </p:nvGrpSpPr>
        <p:grpSpPr>
          <a:xfrm>
            <a:off x="1386778" y="680622"/>
            <a:ext cx="222507" cy="232480"/>
            <a:chOff x="6537453" y="1282372"/>
            <a:chExt cx="222507" cy="232480"/>
          </a:xfrm>
        </p:grpSpPr>
        <p:sp>
          <p:nvSpPr>
            <p:cNvPr id="150" name="Google Shape;150;p15"/>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5"/>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7_2_1_1_2_2_1_1_1">
    <p:bg>
      <p:bgPr>
        <a:solidFill>
          <a:srgbClr val="A5DDDA">
            <a:alpha val="71900"/>
          </a:srgbClr>
        </a:solidFill>
        <a:effectLst/>
      </p:bgPr>
    </p:bg>
    <p:spTree>
      <p:nvGrpSpPr>
        <p:cNvPr id="1" name="Shape 160"/>
        <p:cNvGrpSpPr/>
        <p:nvPr/>
      </p:nvGrpSpPr>
      <p:grpSpPr>
        <a:xfrm>
          <a:off x="0" y="0"/>
          <a:ext cx="0" cy="0"/>
          <a:chOff x="0" y="0"/>
          <a:chExt cx="0" cy="0"/>
        </a:xfrm>
      </p:grpSpPr>
      <p:sp>
        <p:nvSpPr>
          <p:cNvPr id="161" name="Google Shape;161;p16"/>
          <p:cNvSpPr/>
          <p:nvPr/>
        </p:nvSpPr>
        <p:spPr>
          <a:xfrm>
            <a:off x="382675" y="397650"/>
            <a:ext cx="35880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subTitle" idx="1"/>
          </p:nvPr>
        </p:nvSpPr>
        <p:spPr>
          <a:xfrm flipH="1">
            <a:off x="956400" y="2448700"/>
            <a:ext cx="23661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3" name="Google Shape;163;p16"/>
          <p:cNvSpPr txBox="1">
            <a:spLocks noGrp="1"/>
          </p:cNvSpPr>
          <p:nvPr>
            <p:ph type="ctrTitle"/>
          </p:nvPr>
        </p:nvSpPr>
        <p:spPr>
          <a:xfrm>
            <a:off x="956400" y="1867000"/>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6">
  <p:cSld name="CUSTOM_17_2_1_1_2_2_1_1_1_1">
    <p:bg>
      <p:bgPr>
        <a:solidFill>
          <a:srgbClr val="A5DDDA">
            <a:alpha val="71900"/>
          </a:srgbClr>
        </a:solidFill>
        <a:effectLst/>
      </p:bgPr>
    </p:bg>
    <p:spTree>
      <p:nvGrpSpPr>
        <p:cNvPr id="1" name="Shape 164"/>
        <p:cNvGrpSpPr/>
        <p:nvPr/>
      </p:nvGrpSpPr>
      <p:grpSpPr>
        <a:xfrm>
          <a:off x="0" y="0"/>
          <a:ext cx="0" cy="0"/>
          <a:chOff x="0" y="0"/>
          <a:chExt cx="0" cy="0"/>
        </a:xfrm>
      </p:grpSpPr>
      <p:sp>
        <p:nvSpPr>
          <p:cNvPr id="165" name="Google Shape;165;p17"/>
          <p:cNvSpPr/>
          <p:nvPr/>
        </p:nvSpPr>
        <p:spPr>
          <a:xfrm>
            <a:off x="394800" y="397650"/>
            <a:ext cx="83544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txBox="1">
            <a:spLocks noGrp="1"/>
          </p:cNvSpPr>
          <p:nvPr>
            <p:ph type="subTitle" idx="1"/>
          </p:nvPr>
        </p:nvSpPr>
        <p:spPr>
          <a:xfrm flipH="1">
            <a:off x="956300" y="1521075"/>
            <a:ext cx="5491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7" name="Google Shape;167;p17"/>
          <p:cNvSpPr txBox="1">
            <a:spLocks noGrp="1"/>
          </p:cNvSpPr>
          <p:nvPr>
            <p:ph type="ctrTitle"/>
          </p:nvPr>
        </p:nvSpPr>
        <p:spPr>
          <a:xfrm>
            <a:off x="956300" y="930075"/>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A5DDDA">
            <a:alpha val="71900"/>
          </a:srgbClr>
        </a:solid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7">
    <p:bg>
      <p:bgPr>
        <a:solidFill>
          <a:srgbClr val="A5DDDA">
            <a:alpha val="71900"/>
          </a:srgbClr>
        </a:solidFill>
        <a:effectLst/>
      </p:bgPr>
    </p:bg>
    <p:spTree>
      <p:nvGrpSpPr>
        <p:cNvPr id="1" name="Shape 13"/>
        <p:cNvGrpSpPr/>
        <p:nvPr/>
      </p:nvGrpSpPr>
      <p:grpSpPr>
        <a:xfrm>
          <a:off x="0" y="0"/>
          <a:ext cx="0" cy="0"/>
          <a:chOff x="0" y="0"/>
          <a:chExt cx="0" cy="0"/>
        </a:xfrm>
      </p:grpSpPr>
      <p:sp>
        <p:nvSpPr>
          <p:cNvPr id="14" name="Google Shape;14;p3"/>
          <p:cNvSpPr/>
          <p:nvPr/>
        </p:nvSpPr>
        <p:spPr>
          <a:xfrm>
            <a:off x="4706700" y="397650"/>
            <a:ext cx="44373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100" y="44265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5810800" y="6358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18" name="Google Shape;18;p3"/>
          <p:cNvSpPr txBox="1">
            <a:spLocks noGrp="1"/>
          </p:cNvSpPr>
          <p:nvPr>
            <p:ph type="subTitle" idx="1"/>
          </p:nvPr>
        </p:nvSpPr>
        <p:spPr>
          <a:xfrm>
            <a:off x="5810800" y="10315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19" name="Google Shape;19;p3"/>
          <p:cNvSpPr txBox="1">
            <a:spLocks noGrp="1"/>
          </p:cNvSpPr>
          <p:nvPr>
            <p:ph type="title" idx="2" hasCustomPrompt="1"/>
          </p:nvPr>
        </p:nvSpPr>
        <p:spPr>
          <a:xfrm>
            <a:off x="4114235" y="6380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0" name="Google Shape;20;p3"/>
          <p:cNvSpPr txBox="1">
            <a:spLocks noGrp="1"/>
          </p:cNvSpPr>
          <p:nvPr>
            <p:ph type="ctrTitle" idx="3"/>
          </p:nvPr>
        </p:nvSpPr>
        <p:spPr>
          <a:xfrm>
            <a:off x="532475" y="1763700"/>
            <a:ext cx="3440700" cy="94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3600"/>
              <a:buNone/>
              <a:defRPr sz="3600">
                <a:solidFill>
                  <a:srgbClr val="FF7C3E"/>
                </a:solidFill>
              </a:defRPr>
            </a:lvl1pPr>
            <a:lvl2pPr lvl="1" rtl="0">
              <a:spcBef>
                <a:spcPts val="0"/>
              </a:spcBef>
              <a:spcAft>
                <a:spcPts val="0"/>
              </a:spcAft>
              <a:buClr>
                <a:srgbClr val="FF7C3E"/>
              </a:buClr>
              <a:buSzPts val="1800"/>
              <a:buNone/>
              <a:defRPr sz="1800">
                <a:solidFill>
                  <a:srgbClr val="FF7C3E"/>
                </a:solidFill>
              </a:defRPr>
            </a:lvl2pPr>
            <a:lvl3pPr lvl="2" rtl="0">
              <a:spcBef>
                <a:spcPts val="0"/>
              </a:spcBef>
              <a:spcAft>
                <a:spcPts val="0"/>
              </a:spcAft>
              <a:buClr>
                <a:srgbClr val="FF7C3E"/>
              </a:buClr>
              <a:buSzPts val="1800"/>
              <a:buNone/>
              <a:defRPr sz="1800">
                <a:solidFill>
                  <a:srgbClr val="FF7C3E"/>
                </a:solidFill>
              </a:defRPr>
            </a:lvl3pPr>
            <a:lvl4pPr lvl="3" rtl="0">
              <a:spcBef>
                <a:spcPts val="0"/>
              </a:spcBef>
              <a:spcAft>
                <a:spcPts val="0"/>
              </a:spcAft>
              <a:buClr>
                <a:srgbClr val="FF7C3E"/>
              </a:buClr>
              <a:buSzPts val="1800"/>
              <a:buNone/>
              <a:defRPr sz="1800">
                <a:solidFill>
                  <a:srgbClr val="FF7C3E"/>
                </a:solidFill>
              </a:defRPr>
            </a:lvl4pPr>
            <a:lvl5pPr lvl="4" rtl="0">
              <a:spcBef>
                <a:spcPts val="0"/>
              </a:spcBef>
              <a:spcAft>
                <a:spcPts val="0"/>
              </a:spcAft>
              <a:buClr>
                <a:srgbClr val="FF7C3E"/>
              </a:buClr>
              <a:buSzPts val="1800"/>
              <a:buNone/>
              <a:defRPr sz="1800">
                <a:solidFill>
                  <a:srgbClr val="FF7C3E"/>
                </a:solidFill>
              </a:defRPr>
            </a:lvl5pPr>
            <a:lvl6pPr lvl="5" rtl="0">
              <a:spcBef>
                <a:spcPts val="0"/>
              </a:spcBef>
              <a:spcAft>
                <a:spcPts val="0"/>
              </a:spcAft>
              <a:buClr>
                <a:srgbClr val="FF7C3E"/>
              </a:buClr>
              <a:buSzPts val="1800"/>
              <a:buNone/>
              <a:defRPr sz="1800">
                <a:solidFill>
                  <a:srgbClr val="FF7C3E"/>
                </a:solidFill>
              </a:defRPr>
            </a:lvl6pPr>
            <a:lvl7pPr lvl="6" rtl="0">
              <a:spcBef>
                <a:spcPts val="0"/>
              </a:spcBef>
              <a:spcAft>
                <a:spcPts val="0"/>
              </a:spcAft>
              <a:buClr>
                <a:srgbClr val="FF7C3E"/>
              </a:buClr>
              <a:buSzPts val="1800"/>
              <a:buNone/>
              <a:defRPr sz="1800">
                <a:solidFill>
                  <a:srgbClr val="FF7C3E"/>
                </a:solidFill>
              </a:defRPr>
            </a:lvl7pPr>
            <a:lvl8pPr lvl="7" rtl="0">
              <a:spcBef>
                <a:spcPts val="0"/>
              </a:spcBef>
              <a:spcAft>
                <a:spcPts val="0"/>
              </a:spcAft>
              <a:buClr>
                <a:srgbClr val="FF7C3E"/>
              </a:buClr>
              <a:buSzPts val="1800"/>
              <a:buNone/>
              <a:defRPr sz="1800">
                <a:solidFill>
                  <a:srgbClr val="FF7C3E"/>
                </a:solidFill>
              </a:defRPr>
            </a:lvl8pPr>
            <a:lvl9pPr lvl="8" rtl="0">
              <a:spcBef>
                <a:spcPts val="0"/>
              </a:spcBef>
              <a:spcAft>
                <a:spcPts val="0"/>
              </a:spcAft>
              <a:buClr>
                <a:srgbClr val="FF7C3E"/>
              </a:buClr>
              <a:buSzPts val="1800"/>
              <a:buNone/>
              <a:defRPr sz="1800">
                <a:solidFill>
                  <a:srgbClr val="FF7C3E"/>
                </a:solidFill>
              </a:defRPr>
            </a:lvl9pPr>
          </a:lstStyle>
          <a:p>
            <a:endParaRPr/>
          </a:p>
        </p:txBody>
      </p:sp>
      <p:sp>
        <p:nvSpPr>
          <p:cNvPr id="21" name="Google Shape;21;p3"/>
          <p:cNvSpPr txBox="1">
            <a:spLocks noGrp="1"/>
          </p:cNvSpPr>
          <p:nvPr>
            <p:ph type="sldNum" idx="12"/>
          </p:nvPr>
        </p:nvSpPr>
        <p:spPr>
          <a:xfrm>
            <a:off x="8556784" y="3136707"/>
            <a:ext cx="548700" cy="3936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pPr marL="0" lvl="0" indent="0" algn="ctr" rtl="0">
              <a:spcBef>
                <a:spcPts val="0"/>
              </a:spcBef>
              <a:spcAft>
                <a:spcPts val="0"/>
              </a:spcAft>
              <a:buNone/>
            </a:pPr>
            <a:fld id="{00000000-1234-1234-1234-123412341234}" type="slidenum">
              <a:rPr lang="es"/>
              <a:t>‹#›</a:t>
            </a:fld>
            <a:endParaRPr/>
          </a:p>
        </p:txBody>
      </p:sp>
      <p:sp>
        <p:nvSpPr>
          <p:cNvPr id="22" name="Google Shape;22;p3"/>
          <p:cNvSpPr txBox="1">
            <a:spLocks noGrp="1"/>
          </p:cNvSpPr>
          <p:nvPr>
            <p:ph type="ctrTitle" idx="4"/>
          </p:nvPr>
        </p:nvSpPr>
        <p:spPr>
          <a:xfrm>
            <a:off x="5810800" y="125737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3" name="Google Shape;23;p3"/>
          <p:cNvSpPr txBox="1">
            <a:spLocks noGrp="1"/>
          </p:cNvSpPr>
          <p:nvPr>
            <p:ph type="subTitle" idx="5"/>
          </p:nvPr>
        </p:nvSpPr>
        <p:spPr>
          <a:xfrm>
            <a:off x="5810800" y="165307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4" name="Google Shape;24;p3"/>
          <p:cNvSpPr txBox="1">
            <a:spLocks noGrp="1"/>
          </p:cNvSpPr>
          <p:nvPr>
            <p:ph type="title" idx="6" hasCustomPrompt="1"/>
          </p:nvPr>
        </p:nvSpPr>
        <p:spPr>
          <a:xfrm>
            <a:off x="4114235" y="125958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5" name="Google Shape;25;p3"/>
          <p:cNvSpPr txBox="1">
            <a:spLocks noGrp="1"/>
          </p:cNvSpPr>
          <p:nvPr>
            <p:ph type="ctrTitle" idx="7"/>
          </p:nvPr>
        </p:nvSpPr>
        <p:spPr>
          <a:xfrm>
            <a:off x="5810800" y="188275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6" name="Google Shape;26;p3"/>
          <p:cNvSpPr txBox="1">
            <a:spLocks noGrp="1"/>
          </p:cNvSpPr>
          <p:nvPr>
            <p:ph type="subTitle" idx="8"/>
          </p:nvPr>
        </p:nvSpPr>
        <p:spPr>
          <a:xfrm>
            <a:off x="5810800" y="227845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27" name="Google Shape;27;p3"/>
          <p:cNvSpPr txBox="1">
            <a:spLocks noGrp="1"/>
          </p:cNvSpPr>
          <p:nvPr>
            <p:ph type="title" idx="9" hasCustomPrompt="1"/>
          </p:nvPr>
        </p:nvSpPr>
        <p:spPr>
          <a:xfrm>
            <a:off x="4114235" y="188496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8" name="Google Shape;28;p3"/>
          <p:cNvSpPr txBox="1">
            <a:spLocks noGrp="1"/>
          </p:cNvSpPr>
          <p:nvPr>
            <p:ph type="ctrTitle" idx="13"/>
          </p:nvPr>
        </p:nvSpPr>
        <p:spPr>
          <a:xfrm>
            <a:off x="5810800" y="2508125"/>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29" name="Google Shape;29;p3"/>
          <p:cNvSpPr txBox="1">
            <a:spLocks noGrp="1"/>
          </p:cNvSpPr>
          <p:nvPr>
            <p:ph type="subTitle" idx="14"/>
          </p:nvPr>
        </p:nvSpPr>
        <p:spPr>
          <a:xfrm>
            <a:off x="5810800" y="2903825"/>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0" name="Google Shape;30;p3"/>
          <p:cNvSpPr txBox="1">
            <a:spLocks noGrp="1"/>
          </p:cNvSpPr>
          <p:nvPr>
            <p:ph type="title" idx="15" hasCustomPrompt="1"/>
          </p:nvPr>
        </p:nvSpPr>
        <p:spPr>
          <a:xfrm>
            <a:off x="4114235" y="2510336"/>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31" name="Google Shape;31;p3"/>
          <p:cNvSpPr txBox="1">
            <a:spLocks noGrp="1"/>
          </p:cNvSpPr>
          <p:nvPr>
            <p:ph type="ctrTitle" idx="16"/>
          </p:nvPr>
        </p:nvSpPr>
        <p:spPr>
          <a:xfrm>
            <a:off x="5810800" y="3131900"/>
            <a:ext cx="29514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400">
                <a:solidFill>
                  <a:srgbClr val="FF7C3E"/>
                </a:solidFill>
              </a:defRPr>
            </a:lvl1pPr>
            <a:lvl2pPr lvl="1" rtl="0">
              <a:spcBef>
                <a:spcPts val="0"/>
              </a:spcBef>
              <a:spcAft>
                <a:spcPts val="0"/>
              </a:spcAft>
              <a:buClr>
                <a:srgbClr val="FF7C3E"/>
              </a:buClr>
              <a:buSzPts val="1400"/>
              <a:buNone/>
              <a:defRPr sz="1400">
                <a:solidFill>
                  <a:srgbClr val="FF7C3E"/>
                </a:solidFill>
              </a:defRPr>
            </a:lvl2pPr>
            <a:lvl3pPr lvl="2" rtl="0">
              <a:spcBef>
                <a:spcPts val="0"/>
              </a:spcBef>
              <a:spcAft>
                <a:spcPts val="0"/>
              </a:spcAft>
              <a:buClr>
                <a:srgbClr val="FF7C3E"/>
              </a:buClr>
              <a:buSzPts val="1400"/>
              <a:buNone/>
              <a:defRPr sz="1400">
                <a:solidFill>
                  <a:srgbClr val="FF7C3E"/>
                </a:solidFill>
              </a:defRPr>
            </a:lvl3pPr>
            <a:lvl4pPr lvl="3" rtl="0">
              <a:spcBef>
                <a:spcPts val="0"/>
              </a:spcBef>
              <a:spcAft>
                <a:spcPts val="0"/>
              </a:spcAft>
              <a:buClr>
                <a:srgbClr val="FF7C3E"/>
              </a:buClr>
              <a:buSzPts val="1400"/>
              <a:buNone/>
              <a:defRPr sz="1400">
                <a:solidFill>
                  <a:srgbClr val="FF7C3E"/>
                </a:solidFill>
              </a:defRPr>
            </a:lvl4pPr>
            <a:lvl5pPr lvl="4" rtl="0">
              <a:spcBef>
                <a:spcPts val="0"/>
              </a:spcBef>
              <a:spcAft>
                <a:spcPts val="0"/>
              </a:spcAft>
              <a:buClr>
                <a:srgbClr val="FF7C3E"/>
              </a:buClr>
              <a:buSzPts val="1400"/>
              <a:buNone/>
              <a:defRPr sz="1400">
                <a:solidFill>
                  <a:srgbClr val="FF7C3E"/>
                </a:solidFill>
              </a:defRPr>
            </a:lvl5pPr>
            <a:lvl6pPr lvl="5" rtl="0">
              <a:spcBef>
                <a:spcPts val="0"/>
              </a:spcBef>
              <a:spcAft>
                <a:spcPts val="0"/>
              </a:spcAft>
              <a:buClr>
                <a:srgbClr val="FF7C3E"/>
              </a:buClr>
              <a:buSzPts val="1400"/>
              <a:buNone/>
              <a:defRPr sz="1400">
                <a:solidFill>
                  <a:srgbClr val="FF7C3E"/>
                </a:solidFill>
              </a:defRPr>
            </a:lvl6pPr>
            <a:lvl7pPr lvl="6" rtl="0">
              <a:spcBef>
                <a:spcPts val="0"/>
              </a:spcBef>
              <a:spcAft>
                <a:spcPts val="0"/>
              </a:spcAft>
              <a:buClr>
                <a:srgbClr val="FF7C3E"/>
              </a:buClr>
              <a:buSzPts val="1400"/>
              <a:buNone/>
              <a:defRPr sz="1400">
                <a:solidFill>
                  <a:srgbClr val="FF7C3E"/>
                </a:solidFill>
              </a:defRPr>
            </a:lvl7pPr>
            <a:lvl8pPr lvl="7" rtl="0">
              <a:spcBef>
                <a:spcPts val="0"/>
              </a:spcBef>
              <a:spcAft>
                <a:spcPts val="0"/>
              </a:spcAft>
              <a:buClr>
                <a:srgbClr val="FF7C3E"/>
              </a:buClr>
              <a:buSzPts val="1400"/>
              <a:buNone/>
              <a:defRPr sz="1400">
                <a:solidFill>
                  <a:srgbClr val="FF7C3E"/>
                </a:solidFill>
              </a:defRPr>
            </a:lvl8pPr>
            <a:lvl9pPr lvl="8" rtl="0">
              <a:spcBef>
                <a:spcPts val="0"/>
              </a:spcBef>
              <a:spcAft>
                <a:spcPts val="0"/>
              </a:spcAft>
              <a:buClr>
                <a:srgbClr val="FF7C3E"/>
              </a:buClr>
              <a:buSzPts val="1400"/>
              <a:buNone/>
              <a:defRPr sz="1400">
                <a:solidFill>
                  <a:srgbClr val="FF7C3E"/>
                </a:solidFill>
              </a:defRPr>
            </a:lvl9pPr>
          </a:lstStyle>
          <a:p>
            <a:endParaRPr/>
          </a:p>
        </p:txBody>
      </p:sp>
      <p:sp>
        <p:nvSpPr>
          <p:cNvPr id="32" name="Google Shape;32;p3"/>
          <p:cNvSpPr txBox="1">
            <a:spLocks noGrp="1"/>
          </p:cNvSpPr>
          <p:nvPr>
            <p:ph type="subTitle" idx="17"/>
          </p:nvPr>
        </p:nvSpPr>
        <p:spPr>
          <a:xfrm>
            <a:off x="5810800" y="3527600"/>
            <a:ext cx="3675300" cy="31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100">
                <a:solidFill>
                  <a:srgbClr val="434343"/>
                </a:solidFill>
              </a:defRPr>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
        <p:nvSpPr>
          <p:cNvPr id="33" name="Google Shape;33;p3"/>
          <p:cNvSpPr txBox="1">
            <a:spLocks noGrp="1"/>
          </p:cNvSpPr>
          <p:nvPr>
            <p:ph type="title" idx="18" hasCustomPrompt="1"/>
          </p:nvPr>
        </p:nvSpPr>
        <p:spPr>
          <a:xfrm>
            <a:off x="4114235" y="3134111"/>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3600" b="0">
                <a:solidFill>
                  <a:srgbClr val="FF7C3E"/>
                </a:solidFill>
              </a:defRPr>
            </a:lvl1pPr>
            <a:lvl2pPr lvl="1"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
  <p:cSld name="CUSTOM_17_2">
    <p:bg>
      <p:bgPr>
        <a:solidFill>
          <a:srgbClr val="A5DDDA">
            <a:alpha val="71900"/>
          </a:srgbClr>
        </a:solidFill>
        <a:effectLst/>
      </p:bgPr>
    </p:bg>
    <p:spTree>
      <p:nvGrpSpPr>
        <p:cNvPr id="1" name="Shape 34"/>
        <p:cNvGrpSpPr/>
        <p:nvPr/>
      </p:nvGrpSpPr>
      <p:grpSpPr>
        <a:xfrm>
          <a:off x="0" y="0"/>
          <a:ext cx="0" cy="0"/>
          <a:chOff x="0" y="0"/>
          <a:chExt cx="0" cy="0"/>
        </a:xfrm>
      </p:grpSpPr>
      <p:sp>
        <p:nvSpPr>
          <p:cNvPr id="35" name="Google Shape;35;p4"/>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00" y="4427567"/>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7C3E"/>
              </a:buClr>
              <a:buSzPts val="5000"/>
              <a:buNone/>
              <a:defRPr sz="50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38" name="Google Shape;38;p4"/>
          <p:cNvSpPr txBox="1">
            <a:spLocks noGrp="1"/>
          </p:cNvSpPr>
          <p:nvPr>
            <p:ph type="title" idx="2" hasCustomPrompt="1"/>
          </p:nvPr>
        </p:nvSpPr>
        <p:spPr>
          <a:xfrm>
            <a:off x="532470" y="1528325"/>
            <a:ext cx="2667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7200"/>
              <a:buNone/>
              <a:defRPr sz="7200" b="0">
                <a:solidFill>
                  <a:srgbClr val="FF7C3E"/>
                </a:solidFill>
              </a:defRPr>
            </a:lvl1pPr>
            <a:lvl2pPr lvl="1"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F7C3E"/>
              </a:buClr>
              <a:buSzPts val="3600"/>
              <a:buFont typeface="Fira Sans Extra Condensed"/>
              <a:buNone/>
              <a:defRPr sz="3600" b="0">
                <a:solidFill>
                  <a:srgbClr val="FF7C3E"/>
                </a:solidFill>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CUSTOM_17_1_1">
    <p:bg>
      <p:bgPr>
        <a:solidFill>
          <a:srgbClr val="A5DDDA">
            <a:alpha val="71900"/>
          </a:srgbClr>
        </a:solidFill>
        <a:effectLst/>
      </p:bgPr>
    </p:bg>
    <p:spTree>
      <p:nvGrpSpPr>
        <p:cNvPr id="1" name="Shape 45"/>
        <p:cNvGrpSpPr/>
        <p:nvPr/>
      </p:nvGrpSpPr>
      <p:grpSpPr>
        <a:xfrm>
          <a:off x="0" y="0"/>
          <a:ext cx="0" cy="0"/>
          <a:chOff x="0" y="0"/>
          <a:chExt cx="0" cy="0"/>
        </a:xfrm>
      </p:grpSpPr>
      <p:sp>
        <p:nvSpPr>
          <p:cNvPr id="46" name="Google Shape;46;p6"/>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ctrTitle"/>
          </p:nvPr>
        </p:nvSpPr>
        <p:spPr>
          <a:xfrm>
            <a:off x="3742025" y="397650"/>
            <a:ext cx="47283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48" name="Google Shape;48;p6"/>
          <p:cNvSpPr/>
          <p:nvPr/>
        </p:nvSpPr>
        <p:spPr>
          <a:xfrm>
            <a:off x="6233224"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382675"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3307947" y="1309000"/>
            <a:ext cx="2528100" cy="34368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subTitle" idx="1"/>
          </p:nvPr>
        </p:nvSpPr>
        <p:spPr>
          <a:xfrm flipH="1">
            <a:off x="775475"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6"/>
          <p:cNvSpPr txBox="1">
            <a:spLocks noGrp="1"/>
          </p:cNvSpPr>
          <p:nvPr>
            <p:ph type="subTitle" idx="2"/>
          </p:nvPr>
        </p:nvSpPr>
        <p:spPr>
          <a:xfrm flipH="1">
            <a:off x="426474"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53" name="Google Shape;53;p6"/>
          <p:cNvSpPr txBox="1">
            <a:spLocks noGrp="1"/>
          </p:cNvSpPr>
          <p:nvPr>
            <p:ph type="subTitle" idx="3"/>
          </p:nvPr>
        </p:nvSpPr>
        <p:spPr>
          <a:xfrm flipH="1">
            <a:off x="3700750"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6"/>
          <p:cNvSpPr txBox="1">
            <a:spLocks noGrp="1"/>
          </p:cNvSpPr>
          <p:nvPr>
            <p:ph type="subTitle" idx="4"/>
          </p:nvPr>
        </p:nvSpPr>
        <p:spPr>
          <a:xfrm flipH="1">
            <a:off x="3351749"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55" name="Google Shape;55;p6"/>
          <p:cNvSpPr txBox="1">
            <a:spLocks noGrp="1"/>
          </p:cNvSpPr>
          <p:nvPr>
            <p:ph type="subTitle" idx="5"/>
          </p:nvPr>
        </p:nvSpPr>
        <p:spPr>
          <a:xfrm flipH="1">
            <a:off x="6626025" y="2804938"/>
            <a:ext cx="1742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6"/>
          <p:cNvSpPr txBox="1">
            <a:spLocks noGrp="1"/>
          </p:cNvSpPr>
          <p:nvPr>
            <p:ph type="subTitle" idx="6"/>
          </p:nvPr>
        </p:nvSpPr>
        <p:spPr>
          <a:xfrm flipH="1">
            <a:off x="6277024" y="2232562"/>
            <a:ext cx="2440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DESIGN 2">
  <p:cSld name="CUSTOM_17_1_1_1_1">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382675"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382548" y="1257625"/>
            <a:ext cx="83967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p:cSld name="CUSTOM_17_1_1_1_1_1">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382798" y="397650"/>
            <a:ext cx="8401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
        <p:nvSpPr>
          <p:cNvPr id="71" name="Google Shape;71;p9"/>
          <p:cNvSpPr/>
          <p:nvPr/>
        </p:nvSpPr>
        <p:spPr>
          <a:xfrm flipH="1">
            <a:off x="4786900" y="1267950"/>
            <a:ext cx="39978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flipH="1">
            <a:off x="388111" y="1267950"/>
            <a:ext cx="3997800" cy="34779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subTitle" idx="1"/>
          </p:nvPr>
        </p:nvSpPr>
        <p:spPr>
          <a:xfrm flipH="1">
            <a:off x="796256" y="3054500"/>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796256" y="2482100"/>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5195056" y="3054500"/>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5195056" y="2482100"/>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p:cSld name="CUSTOM_17_2_1_1_1">
    <p:bg>
      <p:bgPr>
        <a:solidFill>
          <a:srgbClr val="A5DDDA">
            <a:alpha val="71900"/>
          </a:srgbClr>
        </a:solidFill>
        <a:effectLst/>
      </p:bgPr>
    </p:bg>
    <p:spTree>
      <p:nvGrpSpPr>
        <p:cNvPr id="1" name="Shape 77"/>
        <p:cNvGrpSpPr/>
        <p:nvPr/>
      </p:nvGrpSpPr>
      <p:grpSpPr>
        <a:xfrm>
          <a:off x="0" y="0"/>
          <a:ext cx="0" cy="0"/>
          <a:chOff x="0" y="0"/>
          <a:chExt cx="0" cy="0"/>
        </a:xfrm>
      </p:grpSpPr>
      <p:sp>
        <p:nvSpPr>
          <p:cNvPr id="78" name="Google Shape;78;p10"/>
          <p:cNvSpPr/>
          <p:nvPr/>
        </p:nvSpPr>
        <p:spPr>
          <a:xfrm flipH="1">
            <a:off x="388200" y="1267950"/>
            <a:ext cx="40821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0"/>
          <p:cNvSpPr/>
          <p:nvPr/>
        </p:nvSpPr>
        <p:spPr>
          <a:xfrm flipH="1">
            <a:off x="4786900" y="3166975"/>
            <a:ext cx="39978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flipH="1">
            <a:off x="388199" y="3166975"/>
            <a:ext cx="40821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flipH="1">
            <a:off x="4786900" y="1285063"/>
            <a:ext cx="3997800" cy="15855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txBox="1">
            <a:spLocks noGrp="1"/>
          </p:cNvSpPr>
          <p:nvPr>
            <p:ph type="subTitle" idx="1"/>
          </p:nvPr>
        </p:nvSpPr>
        <p:spPr>
          <a:xfrm flipH="1">
            <a:off x="838506" y="2060688"/>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 name="Google Shape;84;p10"/>
          <p:cNvSpPr txBox="1">
            <a:spLocks noGrp="1"/>
          </p:cNvSpPr>
          <p:nvPr>
            <p:ph type="subTitle" idx="2"/>
          </p:nvPr>
        </p:nvSpPr>
        <p:spPr>
          <a:xfrm flipH="1">
            <a:off x="838506" y="1630288"/>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5" name="Google Shape;85;p10"/>
          <p:cNvSpPr txBox="1">
            <a:spLocks noGrp="1"/>
          </p:cNvSpPr>
          <p:nvPr>
            <p:ph type="subTitle" idx="3"/>
          </p:nvPr>
        </p:nvSpPr>
        <p:spPr>
          <a:xfrm flipH="1">
            <a:off x="5195056" y="2060688"/>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 name="Google Shape;86;p10"/>
          <p:cNvSpPr txBox="1">
            <a:spLocks noGrp="1"/>
          </p:cNvSpPr>
          <p:nvPr>
            <p:ph type="subTitle" idx="4"/>
          </p:nvPr>
        </p:nvSpPr>
        <p:spPr>
          <a:xfrm flipH="1">
            <a:off x="5195056" y="1630288"/>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7" name="Google Shape;87;p10"/>
          <p:cNvSpPr txBox="1">
            <a:spLocks noGrp="1"/>
          </p:cNvSpPr>
          <p:nvPr>
            <p:ph type="subTitle" idx="5"/>
          </p:nvPr>
        </p:nvSpPr>
        <p:spPr>
          <a:xfrm flipH="1">
            <a:off x="838506" y="3959713"/>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10"/>
          <p:cNvSpPr txBox="1">
            <a:spLocks noGrp="1"/>
          </p:cNvSpPr>
          <p:nvPr>
            <p:ph type="subTitle" idx="6"/>
          </p:nvPr>
        </p:nvSpPr>
        <p:spPr>
          <a:xfrm flipH="1">
            <a:off x="838506" y="3529313"/>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89" name="Google Shape;89;p10"/>
          <p:cNvSpPr txBox="1">
            <a:spLocks noGrp="1"/>
          </p:cNvSpPr>
          <p:nvPr>
            <p:ph type="subTitle" idx="7"/>
          </p:nvPr>
        </p:nvSpPr>
        <p:spPr>
          <a:xfrm flipH="1">
            <a:off x="5195056" y="3959713"/>
            <a:ext cx="3181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0"/>
          <p:cNvSpPr txBox="1">
            <a:spLocks noGrp="1"/>
          </p:cNvSpPr>
          <p:nvPr>
            <p:ph type="subTitle" idx="8"/>
          </p:nvPr>
        </p:nvSpPr>
        <p:spPr>
          <a:xfrm flipH="1">
            <a:off x="5195056" y="3529313"/>
            <a:ext cx="3181500" cy="57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a:solidFill>
                  <a:srgbClr val="FF7C3E"/>
                </a:solidFill>
                <a:latin typeface="Denk One"/>
                <a:ea typeface="Denk One"/>
                <a:cs typeface="Denk One"/>
                <a:sym typeface="Denk One"/>
              </a:defRPr>
            </a:lvl9pPr>
          </a:lstStyle>
          <a:p>
            <a:endParaRPr/>
          </a:p>
        </p:txBody>
      </p:sp>
      <p:sp>
        <p:nvSpPr>
          <p:cNvPr id="91" name="Google Shape;91;p10"/>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 DESIGN 3">
  <p:cSld name="CUSTOM_17_2_1_1_2_1">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flipH="1">
            <a:off x="387998"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2"/>
          <p:cNvGrpSpPr/>
          <p:nvPr/>
        </p:nvGrpSpPr>
        <p:grpSpPr>
          <a:xfrm>
            <a:off x="8441191" y="3791774"/>
            <a:ext cx="197076" cy="216135"/>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2"/>
          <p:cNvSpPr/>
          <p:nvPr/>
        </p:nvSpPr>
        <p:spPr>
          <a:xfrm flipH="1">
            <a:off x="4786900" y="2193900"/>
            <a:ext cx="3997800" cy="254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4786899" y="1307450"/>
            <a:ext cx="39978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ubTitle" idx="1"/>
          </p:nvPr>
        </p:nvSpPr>
        <p:spPr>
          <a:xfrm flipH="1">
            <a:off x="4032347" y="1305075"/>
            <a:ext cx="44493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5861450" y="3140250"/>
            <a:ext cx="2620200" cy="57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 DESIGN 5">
  <p:cSld name="CUSTOM_17_2_1_1_2_2_1">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382650" y="1394800"/>
            <a:ext cx="8378700" cy="3349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4"/>
          <p:cNvGrpSpPr/>
          <p:nvPr/>
        </p:nvGrpSpPr>
        <p:grpSpPr>
          <a:xfrm>
            <a:off x="1386778" y="680622"/>
            <a:ext cx="222507" cy="232480"/>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4"/>
          <p:cNvSpPr/>
          <p:nvPr/>
        </p:nvSpPr>
        <p:spPr>
          <a:xfrm flipH="1">
            <a:off x="388000" y="397650"/>
            <a:ext cx="8396700" cy="591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subTitle" idx="1"/>
          </p:nvPr>
        </p:nvSpPr>
        <p:spPr>
          <a:xfrm flipH="1">
            <a:off x="1217250" y="2285550"/>
            <a:ext cx="6709500" cy="57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927750" y="1780038"/>
            <a:ext cx="7288500" cy="44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24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400"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8" r:id="rId8"/>
    <p:sldLayoutId id="2147483660" r:id="rId9"/>
    <p:sldLayoutId id="2147483661" r:id="rId10"/>
    <p:sldLayoutId id="2147483662" r:id="rId11"/>
    <p:sldLayoutId id="2147483663" r:id="rId12"/>
    <p:sldLayoutId id="21474836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1" b="331"/>
          <a:stretch>
            <a:fillRect/>
          </a:stretch>
        </p:blipFill>
        <p:spPr>
          <a:xfrm>
            <a:off x="0" y="0"/>
            <a:ext cx="9144000" cy="51435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695" y="0"/>
            <a:ext cx="10600795" cy="5143500"/>
          </a:xfrm>
          <a:prstGeom prst="rect">
            <a:avLst/>
          </a:prstGeom>
        </p:spPr>
      </p:pic>
      <p:grpSp>
        <p:nvGrpSpPr>
          <p:cNvPr id="4" name="Group 4"/>
          <p:cNvGrpSpPr/>
          <p:nvPr/>
        </p:nvGrpSpPr>
        <p:grpSpPr>
          <a:xfrm>
            <a:off x="1111749" y="1600324"/>
            <a:ext cx="6721262" cy="2605301"/>
            <a:chOff x="0" y="0"/>
            <a:chExt cx="3540418" cy="1372340"/>
          </a:xfrm>
        </p:grpSpPr>
        <p:sp>
          <p:nvSpPr>
            <p:cNvPr id="5" name="Freeform 5"/>
            <p:cNvSpPr/>
            <p:nvPr/>
          </p:nvSpPr>
          <p:spPr>
            <a:xfrm>
              <a:off x="0" y="0"/>
              <a:ext cx="3540418" cy="1372340"/>
            </a:xfrm>
            <a:custGeom>
              <a:avLst/>
              <a:gdLst/>
              <a:ahLst/>
              <a:cxnLst/>
              <a:rect l="l" t="t" r="r" b="b"/>
              <a:pathLst>
                <a:path w="3540418" h="1372340">
                  <a:moveTo>
                    <a:pt x="29372" y="0"/>
                  </a:moveTo>
                  <a:lnTo>
                    <a:pt x="3511045" y="0"/>
                  </a:lnTo>
                  <a:cubicBezTo>
                    <a:pt x="3518835" y="0"/>
                    <a:pt x="3526306" y="3095"/>
                    <a:pt x="3531815" y="8603"/>
                  </a:cubicBezTo>
                  <a:cubicBezTo>
                    <a:pt x="3537323" y="14111"/>
                    <a:pt x="3540418" y="21582"/>
                    <a:pt x="3540418" y="29372"/>
                  </a:cubicBezTo>
                  <a:lnTo>
                    <a:pt x="3540418" y="1342967"/>
                  </a:lnTo>
                  <a:cubicBezTo>
                    <a:pt x="3540418" y="1350757"/>
                    <a:pt x="3537323" y="1358228"/>
                    <a:pt x="3531815" y="1363737"/>
                  </a:cubicBezTo>
                  <a:cubicBezTo>
                    <a:pt x="3526306" y="1369245"/>
                    <a:pt x="3518835" y="1372340"/>
                    <a:pt x="3511045" y="1372340"/>
                  </a:cubicBezTo>
                  <a:lnTo>
                    <a:pt x="29372" y="1372340"/>
                  </a:lnTo>
                  <a:cubicBezTo>
                    <a:pt x="21582" y="1372340"/>
                    <a:pt x="14111" y="1369245"/>
                    <a:pt x="8603" y="1363737"/>
                  </a:cubicBezTo>
                  <a:cubicBezTo>
                    <a:pt x="3095" y="1358228"/>
                    <a:pt x="0" y="1350757"/>
                    <a:pt x="0" y="1342967"/>
                  </a:cubicBezTo>
                  <a:lnTo>
                    <a:pt x="0" y="29372"/>
                  </a:lnTo>
                  <a:cubicBezTo>
                    <a:pt x="0" y="21582"/>
                    <a:pt x="3095" y="14111"/>
                    <a:pt x="8603" y="8603"/>
                  </a:cubicBezTo>
                  <a:cubicBezTo>
                    <a:pt x="14111" y="3095"/>
                    <a:pt x="21582" y="0"/>
                    <a:pt x="29372" y="0"/>
                  </a:cubicBezTo>
                  <a:close/>
                </a:path>
              </a:pathLst>
            </a:custGeom>
            <a:solidFill>
              <a:srgbClr val="024A4A"/>
            </a:solidFill>
          </p:spPr>
          <p:txBody>
            <a:bodyPr/>
            <a:lstStyle/>
            <a:p>
              <a:endParaRPr lang="en-US"/>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defTabSz="457223">
                <a:lnSpc>
                  <a:spcPts val="1330"/>
                </a:lnSpc>
              </a:pPr>
              <a:endParaRPr sz="900">
                <a:solidFill>
                  <a:prstClr val="black"/>
                </a:solidFill>
                <a:latin typeface="Calibri"/>
              </a:endParaRPr>
            </a:p>
          </p:txBody>
        </p:sp>
      </p:grpSp>
      <p:sp>
        <p:nvSpPr>
          <p:cNvPr id="7" name="TextBox 7"/>
          <p:cNvSpPr txBox="1"/>
          <p:nvPr/>
        </p:nvSpPr>
        <p:spPr>
          <a:xfrm>
            <a:off x="1310991" y="1820238"/>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40997"/>
            <a:ext cx="9144000" cy="236601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14350" y="1209968"/>
            <a:ext cx="1674538" cy="1693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961224-F781-40C6-0ABC-090A4265043D}"/>
              </a:ext>
            </a:extLst>
          </p:cNvPr>
          <p:cNvSpPr txBox="1"/>
          <p:nvPr/>
        </p:nvSpPr>
        <p:spPr>
          <a:xfrm>
            <a:off x="382772" y="440528"/>
            <a:ext cx="3455582" cy="523220"/>
          </a:xfrm>
          <a:prstGeom prst="rect">
            <a:avLst/>
          </a:prstGeom>
          <a:noFill/>
        </p:spPr>
        <p:txBody>
          <a:bodyPr wrap="square">
            <a:spAutoFit/>
          </a:bodyPr>
          <a:lstStyle/>
          <a:p>
            <a:pPr lvl="0" algn="ctr" rtl="0"/>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Khái</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niệm</a:t>
            </a:r>
            <a:r>
              <a:rPr lang="en-US" sz="2800" b="1" u="sng" dirty="0">
                <a:solidFill>
                  <a:srgbClr val="FF0000"/>
                </a:solidFill>
                <a:latin typeface="Times New Roman" panose="02020603050405020304" pitchFamily="18" charset="0"/>
                <a:cs typeface="Times New Roman" panose="02020603050405020304" pitchFamily="18" charset="0"/>
              </a:rPr>
              <a:t> acid</a:t>
            </a:r>
            <a:endParaRPr lang="en" sz="2800" b="1" u="sng" dirty="0">
              <a:solidFill>
                <a:srgbClr val="FF0000"/>
              </a:solidFill>
              <a:latin typeface="Times New Roman" panose="02020603050405020304" pitchFamily="18" charset="0"/>
              <a:ea typeface="Roboto"/>
              <a:cs typeface="Times New Roman" panose="02020603050405020304" pitchFamily="18" charset="0"/>
              <a:sym typeface="Roboto"/>
            </a:endParaRPr>
          </a:p>
        </p:txBody>
      </p:sp>
      <p:sp>
        <p:nvSpPr>
          <p:cNvPr id="7" name="TextBox 6">
            <a:extLst>
              <a:ext uri="{FF2B5EF4-FFF2-40B4-BE49-F238E27FC236}">
                <a16:creationId xmlns:a16="http://schemas.microsoft.com/office/drawing/2014/main" id="{FBE7DF1A-9CF7-B2A6-C2A1-9250296740FB}"/>
              </a:ext>
            </a:extLst>
          </p:cNvPr>
          <p:cNvSpPr txBox="1"/>
          <p:nvPr/>
        </p:nvSpPr>
        <p:spPr>
          <a:xfrm>
            <a:off x="510363" y="1055431"/>
            <a:ext cx="3200400"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Acid là những hợp chất trong phân tử có nguyên tử hydrogen liên kết với gốc acid. Khi tan trong nước, acid tạo ra ion H</a:t>
            </a:r>
            <a:r>
              <a:rPr lang="vi-VN" sz="2800" baseline="30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A5C9632-7F79-940B-5AD2-02A6C668B28C}"/>
              </a:ext>
            </a:extLst>
          </p:cNvPr>
          <p:cNvSpPr txBox="1"/>
          <p:nvPr/>
        </p:nvSpPr>
        <p:spPr>
          <a:xfrm>
            <a:off x="4152013" y="1178542"/>
            <a:ext cx="4699591" cy="523220"/>
          </a:xfrm>
          <a:prstGeom prst="rect">
            <a:avLst/>
          </a:prstGeom>
          <a:noFill/>
        </p:spPr>
        <p:txBody>
          <a:bodyPr wrap="square">
            <a:spAutoFit/>
          </a:bodyPr>
          <a:lstStyle/>
          <a:p>
            <a:pPr lvl="0" algn="ctr" rtl="0"/>
            <a:r>
              <a:rPr lang="en-US" sz="2800" b="1" i="1" u="sng" dirty="0">
                <a:solidFill>
                  <a:srgbClr val="7030A0"/>
                </a:solidFill>
                <a:latin typeface="Times New Roman" panose="02020603050405020304" pitchFamily="18" charset="0"/>
                <a:cs typeface="Times New Roman" panose="02020603050405020304" pitchFamily="18" charset="0"/>
              </a:rPr>
              <a:t>* </a:t>
            </a:r>
            <a:r>
              <a:rPr lang="en-US" sz="2800" b="1" i="1" u="sng" dirty="0" err="1">
                <a:solidFill>
                  <a:srgbClr val="7030A0"/>
                </a:solidFill>
                <a:latin typeface="Times New Roman" panose="02020603050405020304" pitchFamily="18" charset="0"/>
                <a:cs typeface="Times New Roman" panose="02020603050405020304" pitchFamily="18" charset="0"/>
              </a:rPr>
              <a:t>Công</a:t>
            </a:r>
            <a:r>
              <a:rPr lang="en-US" sz="2800" b="1" i="1" u="sng" dirty="0">
                <a:solidFill>
                  <a:srgbClr val="7030A0"/>
                </a:solidFill>
                <a:latin typeface="Times New Roman" panose="02020603050405020304" pitchFamily="18" charset="0"/>
                <a:cs typeface="Times New Roman" panose="02020603050405020304" pitchFamily="18" charset="0"/>
              </a:rPr>
              <a:t> </a:t>
            </a:r>
            <a:r>
              <a:rPr lang="en-US" sz="2800" b="1" i="1" u="sng" dirty="0" err="1">
                <a:solidFill>
                  <a:srgbClr val="7030A0"/>
                </a:solidFill>
                <a:latin typeface="Times New Roman" panose="02020603050405020304" pitchFamily="18" charset="0"/>
                <a:cs typeface="Times New Roman" panose="02020603050405020304" pitchFamily="18" charset="0"/>
              </a:rPr>
              <a:t>thức</a:t>
            </a:r>
            <a:r>
              <a:rPr lang="en-US" sz="2800" b="1" i="1" u="sng" dirty="0">
                <a:solidFill>
                  <a:srgbClr val="7030A0"/>
                </a:solidFill>
                <a:latin typeface="Times New Roman" panose="02020603050405020304" pitchFamily="18" charset="0"/>
                <a:cs typeface="Times New Roman" panose="02020603050405020304" pitchFamily="18" charset="0"/>
              </a:rPr>
              <a:t> </a:t>
            </a:r>
            <a:r>
              <a:rPr lang="en-US" sz="2800" b="1" i="1" u="sng" dirty="0" err="1">
                <a:solidFill>
                  <a:srgbClr val="7030A0"/>
                </a:solidFill>
                <a:latin typeface="Times New Roman" panose="02020603050405020304" pitchFamily="18" charset="0"/>
                <a:cs typeface="Times New Roman" panose="02020603050405020304" pitchFamily="18" charset="0"/>
              </a:rPr>
              <a:t>phân</a:t>
            </a:r>
            <a:r>
              <a:rPr lang="en-US" sz="2800" b="1" i="1" u="sng" dirty="0">
                <a:solidFill>
                  <a:srgbClr val="7030A0"/>
                </a:solidFill>
                <a:latin typeface="Times New Roman" panose="02020603050405020304" pitchFamily="18" charset="0"/>
                <a:cs typeface="Times New Roman" panose="02020603050405020304" pitchFamily="18" charset="0"/>
              </a:rPr>
              <a:t> </a:t>
            </a:r>
            <a:r>
              <a:rPr lang="en-US" sz="2800" b="1" i="1" u="sng" dirty="0" err="1">
                <a:solidFill>
                  <a:srgbClr val="7030A0"/>
                </a:solidFill>
                <a:latin typeface="Times New Roman" panose="02020603050405020304" pitchFamily="18" charset="0"/>
                <a:cs typeface="Times New Roman" panose="02020603050405020304" pitchFamily="18" charset="0"/>
              </a:rPr>
              <a:t>tử</a:t>
            </a:r>
            <a:r>
              <a:rPr lang="en-US" sz="2800" b="1" i="1" u="sng" dirty="0">
                <a:solidFill>
                  <a:srgbClr val="7030A0"/>
                </a:solidFill>
                <a:latin typeface="Times New Roman" panose="02020603050405020304" pitchFamily="18" charset="0"/>
                <a:cs typeface="Times New Roman" panose="02020603050405020304" pitchFamily="18" charset="0"/>
              </a:rPr>
              <a:t> </a:t>
            </a:r>
            <a:r>
              <a:rPr lang="en-US" sz="2800" b="1" i="1" u="sng" dirty="0" err="1">
                <a:solidFill>
                  <a:srgbClr val="7030A0"/>
                </a:solidFill>
                <a:latin typeface="Times New Roman" panose="02020603050405020304" pitchFamily="18" charset="0"/>
                <a:cs typeface="Times New Roman" panose="02020603050405020304" pitchFamily="18" charset="0"/>
              </a:rPr>
              <a:t>của</a:t>
            </a:r>
            <a:r>
              <a:rPr lang="en-US" sz="2800" b="1" i="1" u="sng" dirty="0">
                <a:solidFill>
                  <a:srgbClr val="7030A0"/>
                </a:solidFill>
                <a:latin typeface="Times New Roman" panose="02020603050405020304" pitchFamily="18" charset="0"/>
                <a:cs typeface="Times New Roman" panose="02020603050405020304" pitchFamily="18" charset="0"/>
              </a:rPr>
              <a:t> acid</a:t>
            </a:r>
            <a:endParaRPr lang="en" sz="2800" b="1" i="1" u="sng" dirty="0">
              <a:solidFill>
                <a:srgbClr val="7030A0"/>
              </a:solidFill>
              <a:latin typeface="Times New Roman" panose="02020603050405020304" pitchFamily="18" charset="0"/>
              <a:ea typeface="Roboto"/>
              <a:cs typeface="Times New Roman" panose="02020603050405020304" pitchFamily="18" charset="0"/>
              <a:sym typeface="Roboto"/>
            </a:endParaRPr>
          </a:p>
        </p:txBody>
      </p:sp>
      <p:sp>
        <p:nvSpPr>
          <p:cNvPr id="9" name="TextBox 8">
            <a:extLst>
              <a:ext uri="{FF2B5EF4-FFF2-40B4-BE49-F238E27FC236}">
                <a16:creationId xmlns:a16="http://schemas.microsoft.com/office/drawing/2014/main" id="{382589F7-BF70-70B5-8050-CD3F1189013D}"/>
              </a:ext>
            </a:extLst>
          </p:cNvPr>
          <p:cNvSpPr txBox="1"/>
          <p:nvPr/>
        </p:nvSpPr>
        <p:spPr>
          <a:xfrm>
            <a:off x="4199860" y="1917205"/>
            <a:ext cx="4603898" cy="954107"/>
          </a:xfrm>
          <a:prstGeom prst="rect">
            <a:avLst/>
          </a:prstGeom>
          <a:noFill/>
        </p:spPr>
        <p:txBody>
          <a:bodyPr wrap="square">
            <a:spAutoFit/>
          </a:bodyPr>
          <a:lstStyle/>
          <a:p>
            <a:pPr algn="just"/>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latin typeface="Times New Roman" panose="02020603050405020304" pitchFamily="18" charset="0"/>
                <a:ea typeface="Courier New" panose="02070309020205020404" pitchFamily="49" charset="0"/>
                <a:cs typeface="Times New Roman" panose="02020603050405020304" pitchFamily="18" charset="0"/>
              </a:rPr>
              <a:t>Gồm 1 hay nhiều nguyên tử h</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ydrogen</a:t>
            </a:r>
            <a:r>
              <a:rPr lang="vi-VN" sz="2800" dirty="0">
                <a:latin typeface="Times New Roman" panose="02020603050405020304" pitchFamily="18" charset="0"/>
                <a:ea typeface="Courier New" panose="02070309020205020404" pitchFamily="49" charset="0"/>
                <a:cs typeface="Times New Roman" panose="02020603050405020304" pitchFamily="18" charset="0"/>
              </a:rPr>
              <a:t> liên kết với gốc </a:t>
            </a:r>
            <a:r>
              <a:rPr lang="en-US" sz="2800" dirty="0">
                <a:latin typeface="Times New Roman" panose="02020603050405020304" pitchFamily="18" charset="0"/>
                <a:ea typeface="Courier New" panose="02070309020205020404" pitchFamily="49" charset="0"/>
                <a:cs typeface="Times New Roman" panose="02020603050405020304" pitchFamily="18" charset="0"/>
              </a:rPr>
              <a:t>acid</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0D3203E-8084-7D4B-66EA-7693D06E9FF1}"/>
              </a:ext>
            </a:extLst>
          </p:cNvPr>
          <p:cNvSpPr txBox="1"/>
          <p:nvPr/>
        </p:nvSpPr>
        <p:spPr>
          <a:xfrm>
            <a:off x="4199860" y="2871312"/>
            <a:ext cx="4603898" cy="1384995"/>
          </a:xfrm>
          <a:prstGeom prst="rect">
            <a:avLst/>
          </a:prstGeom>
          <a:noFill/>
        </p:spPr>
        <p:txBody>
          <a:bodyPr wrap="square">
            <a:spAutoFit/>
          </a:bodyPr>
          <a:lstStyle/>
          <a:p>
            <a:pPr algn="just"/>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Dạng</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tổng</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quát</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p>
          <a:p>
            <a:pPr algn="just"/>
            <a:r>
              <a:rPr lang="en-US" sz="2800" dirty="0">
                <a:latin typeface="Times New Roman" panose="02020603050405020304" pitchFamily="18" charset="0"/>
                <a:ea typeface="Courier New" panose="02070309020205020404" pitchFamily="49" charset="0"/>
                <a:cs typeface="Times New Roman" panose="02020603050405020304" pitchFamily="18" charset="0"/>
              </a:rPr>
              <a:t>+ n: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là</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chỉ</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số</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của</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nguyên</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tử</a:t>
            </a:r>
            <a:r>
              <a:rPr lang="en-US" sz="2800" dirty="0">
                <a:latin typeface="Times New Roman" panose="02020603050405020304" pitchFamily="18" charset="0"/>
                <a:ea typeface="Courier New" panose="02070309020205020404" pitchFamily="49" charset="0"/>
                <a:cs typeface="Times New Roman" panose="02020603050405020304" pitchFamily="18" charset="0"/>
              </a:rPr>
              <a:t> H.</a:t>
            </a:r>
          </a:p>
          <a:p>
            <a:pPr algn="just"/>
            <a:r>
              <a:rPr lang="en-US" sz="2800" dirty="0">
                <a:latin typeface="Times New Roman" panose="02020603050405020304" pitchFamily="18" charset="0"/>
                <a:ea typeface="Courier New" panose="02070309020205020404" pitchFamily="49" charset="0"/>
                <a:cs typeface="Times New Roman" panose="02020603050405020304" pitchFamily="18" charset="0"/>
              </a:rPr>
              <a:t>+ A: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là</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latin typeface="Times New Roman" panose="02020603050405020304" pitchFamily="18" charset="0"/>
                <a:ea typeface="Courier New" panose="02070309020205020404" pitchFamily="49" charset="0"/>
                <a:cs typeface="Times New Roman" panose="02020603050405020304" pitchFamily="18" charset="0"/>
              </a:rPr>
              <a:t>gốc</a:t>
            </a:r>
            <a:r>
              <a:rPr lang="en-US" sz="2800" dirty="0">
                <a:latin typeface="Times New Roman" panose="02020603050405020304" pitchFamily="18" charset="0"/>
                <a:ea typeface="Courier New" panose="02070309020205020404" pitchFamily="49" charset="0"/>
                <a:cs typeface="Times New Roman" panose="02020603050405020304" pitchFamily="18" charset="0"/>
              </a:rPr>
              <a:t> acid.</a:t>
            </a:r>
          </a:p>
        </p:txBody>
      </p:sp>
      <p:sp>
        <p:nvSpPr>
          <p:cNvPr id="11" name="Rectangle: Rounded Corners 10">
            <a:extLst>
              <a:ext uri="{FF2B5EF4-FFF2-40B4-BE49-F238E27FC236}">
                <a16:creationId xmlns:a16="http://schemas.microsoft.com/office/drawing/2014/main" id="{76703639-B2F3-A8C9-A096-1C45567BE7AA}"/>
              </a:ext>
            </a:extLst>
          </p:cNvPr>
          <p:cNvSpPr/>
          <p:nvPr/>
        </p:nvSpPr>
        <p:spPr>
          <a:xfrm>
            <a:off x="6931234" y="2850031"/>
            <a:ext cx="1287734" cy="5622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1000"/>
              </a:spcAft>
            </a:pP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687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F0300A-5EAE-8741-19EF-B2E1F6A62065}"/>
              </a:ext>
            </a:extLst>
          </p:cNvPr>
          <p:cNvSpPr txBox="1">
            <a:spLocks/>
          </p:cNvSpPr>
          <p:nvPr/>
        </p:nvSpPr>
        <p:spPr>
          <a:xfrm>
            <a:off x="353095" y="236562"/>
            <a:ext cx="3751072"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24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9pPr>
          </a:lstStyle>
          <a:p>
            <a:pPr algn="l"/>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loại</a:t>
            </a:r>
            <a:r>
              <a:rPr lang="en-US" sz="3600" dirty="0">
                <a:solidFill>
                  <a:srgbClr val="FF0000"/>
                </a:solidFill>
                <a:latin typeface="Times New Roman" panose="02020603050405020304" pitchFamily="18" charset="0"/>
                <a:cs typeface="Times New Roman" panose="02020603050405020304" pitchFamily="18" charset="0"/>
              </a:rPr>
              <a:t> acid</a:t>
            </a:r>
          </a:p>
        </p:txBody>
      </p:sp>
      <p:sp>
        <p:nvSpPr>
          <p:cNvPr id="4" name="Google Shape;13585;p48">
            <a:extLst>
              <a:ext uri="{FF2B5EF4-FFF2-40B4-BE49-F238E27FC236}">
                <a16:creationId xmlns:a16="http://schemas.microsoft.com/office/drawing/2014/main" id="{AF5D8CD2-F5B8-6EFF-44BB-32FB7EAFCFE1}"/>
              </a:ext>
            </a:extLst>
          </p:cNvPr>
          <p:cNvSpPr/>
          <p:nvPr/>
        </p:nvSpPr>
        <p:spPr>
          <a:xfrm>
            <a:off x="2314644" y="2360351"/>
            <a:ext cx="24686" cy="24309"/>
          </a:xfrm>
          <a:custGeom>
            <a:avLst/>
            <a:gdLst/>
            <a:ahLst/>
            <a:cxnLst/>
            <a:rect l="l" t="t" r="r" b="b"/>
            <a:pathLst>
              <a:path w="1508" h="1485" extrusionOk="0">
                <a:moveTo>
                  <a:pt x="617" y="1"/>
                </a:moveTo>
                <a:cubicBezTo>
                  <a:pt x="549" y="1"/>
                  <a:pt x="503" y="24"/>
                  <a:pt x="434" y="69"/>
                </a:cubicBezTo>
                <a:cubicBezTo>
                  <a:pt x="366" y="92"/>
                  <a:pt x="275" y="138"/>
                  <a:pt x="229" y="206"/>
                </a:cubicBezTo>
                <a:cubicBezTo>
                  <a:pt x="183" y="252"/>
                  <a:pt x="138" y="297"/>
                  <a:pt x="115" y="343"/>
                </a:cubicBezTo>
                <a:lnTo>
                  <a:pt x="46" y="503"/>
                </a:lnTo>
                <a:cubicBezTo>
                  <a:pt x="24" y="594"/>
                  <a:pt x="1" y="685"/>
                  <a:pt x="24" y="777"/>
                </a:cubicBezTo>
                <a:cubicBezTo>
                  <a:pt x="24" y="868"/>
                  <a:pt x="69" y="959"/>
                  <a:pt x="115" y="1051"/>
                </a:cubicBezTo>
                <a:cubicBezTo>
                  <a:pt x="138" y="1074"/>
                  <a:pt x="161" y="1096"/>
                  <a:pt x="183" y="1142"/>
                </a:cubicBezTo>
                <a:cubicBezTo>
                  <a:pt x="229" y="1256"/>
                  <a:pt x="320" y="1325"/>
                  <a:pt x="434" y="1393"/>
                </a:cubicBezTo>
                <a:cubicBezTo>
                  <a:pt x="549" y="1462"/>
                  <a:pt x="663" y="1484"/>
                  <a:pt x="800" y="1484"/>
                </a:cubicBezTo>
                <a:lnTo>
                  <a:pt x="982" y="1462"/>
                </a:lnTo>
                <a:cubicBezTo>
                  <a:pt x="1096" y="1439"/>
                  <a:pt x="1211" y="1370"/>
                  <a:pt x="1302" y="1279"/>
                </a:cubicBezTo>
                <a:cubicBezTo>
                  <a:pt x="1370" y="1210"/>
                  <a:pt x="1416" y="1142"/>
                  <a:pt x="1462" y="1051"/>
                </a:cubicBezTo>
                <a:cubicBezTo>
                  <a:pt x="1507" y="959"/>
                  <a:pt x="1507" y="868"/>
                  <a:pt x="1507" y="777"/>
                </a:cubicBezTo>
                <a:cubicBezTo>
                  <a:pt x="1507" y="640"/>
                  <a:pt x="1484" y="526"/>
                  <a:pt x="1416" y="412"/>
                </a:cubicBezTo>
                <a:cubicBezTo>
                  <a:pt x="1348" y="297"/>
                  <a:pt x="1256" y="229"/>
                  <a:pt x="1165" y="160"/>
                </a:cubicBezTo>
                <a:cubicBezTo>
                  <a:pt x="1119" y="138"/>
                  <a:pt x="1096" y="115"/>
                  <a:pt x="1074" y="92"/>
                </a:cubicBezTo>
                <a:cubicBezTo>
                  <a:pt x="1005" y="69"/>
                  <a:pt x="959" y="46"/>
                  <a:pt x="891" y="24"/>
                </a:cubicBezTo>
                <a:cubicBezTo>
                  <a:pt x="800" y="1"/>
                  <a:pt x="70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13586;p48">
            <a:extLst>
              <a:ext uri="{FF2B5EF4-FFF2-40B4-BE49-F238E27FC236}">
                <a16:creationId xmlns:a16="http://schemas.microsoft.com/office/drawing/2014/main" id="{55C6C476-FABA-51AB-7943-896A07A0A2F7}"/>
              </a:ext>
            </a:extLst>
          </p:cNvPr>
          <p:cNvSpPr/>
          <p:nvPr/>
        </p:nvSpPr>
        <p:spPr>
          <a:xfrm>
            <a:off x="2300451" y="2392583"/>
            <a:ext cx="22067" cy="22345"/>
          </a:xfrm>
          <a:custGeom>
            <a:avLst/>
            <a:gdLst/>
            <a:ahLst/>
            <a:cxnLst/>
            <a:rect l="l" t="t" r="r" b="b"/>
            <a:pathLst>
              <a:path w="1348" h="1365" extrusionOk="0">
                <a:moveTo>
                  <a:pt x="608" y="0"/>
                </a:moveTo>
                <a:cubicBezTo>
                  <a:pt x="554" y="0"/>
                  <a:pt x="503" y="6"/>
                  <a:pt x="457" y="18"/>
                </a:cubicBezTo>
                <a:lnTo>
                  <a:pt x="297" y="86"/>
                </a:lnTo>
                <a:cubicBezTo>
                  <a:pt x="206" y="132"/>
                  <a:pt x="137" y="200"/>
                  <a:pt x="92" y="291"/>
                </a:cubicBezTo>
                <a:cubicBezTo>
                  <a:pt x="46" y="360"/>
                  <a:pt x="23" y="428"/>
                  <a:pt x="23" y="520"/>
                </a:cubicBezTo>
                <a:cubicBezTo>
                  <a:pt x="0" y="588"/>
                  <a:pt x="0" y="679"/>
                  <a:pt x="23" y="748"/>
                </a:cubicBezTo>
                <a:cubicBezTo>
                  <a:pt x="69" y="862"/>
                  <a:pt x="115" y="953"/>
                  <a:pt x="183" y="1022"/>
                </a:cubicBezTo>
                <a:cubicBezTo>
                  <a:pt x="229" y="1067"/>
                  <a:pt x="297" y="1113"/>
                  <a:pt x="366" y="1136"/>
                </a:cubicBezTo>
                <a:cubicBezTo>
                  <a:pt x="388" y="1159"/>
                  <a:pt x="388" y="1159"/>
                  <a:pt x="388" y="1159"/>
                </a:cubicBezTo>
                <a:cubicBezTo>
                  <a:pt x="411" y="1182"/>
                  <a:pt x="434" y="1227"/>
                  <a:pt x="480" y="1250"/>
                </a:cubicBezTo>
                <a:cubicBezTo>
                  <a:pt x="525" y="1296"/>
                  <a:pt x="594" y="1319"/>
                  <a:pt x="662" y="1341"/>
                </a:cubicBezTo>
                <a:lnTo>
                  <a:pt x="799" y="1364"/>
                </a:lnTo>
                <a:cubicBezTo>
                  <a:pt x="868" y="1364"/>
                  <a:pt x="936" y="1341"/>
                  <a:pt x="1005" y="1319"/>
                </a:cubicBezTo>
                <a:cubicBezTo>
                  <a:pt x="1050" y="1296"/>
                  <a:pt x="1096" y="1273"/>
                  <a:pt x="1119" y="1250"/>
                </a:cubicBezTo>
                <a:cubicBezTo>
                  <a:pt x="1187" y="1204"/>
                  <a:pt x="1233" y="1159"/>
                  <a:pt x="1256" y="1090"/>
                </a:cubicBezTo>
                <a:lnTo>
                  <a:pt x="1324" y="953"/>
                </a:lnTo>
                <a:cubicBezTo>
                  <a:pt x="1347" y="862"/>
                  <a:pt x="1347" y="771"/>
                  <a:pt x="1324" y="679"/>
                </a:cubicBezTo>
                <a:cubicBezTo>
                  <a:pt x="1324" y="657"/>
                  <a:pt x="1301" y="611"/>
                  <a:pt x="1301" y="588"/>
                </a:cubicBezTo>
                <a:cubicBezTo>
                  <a:pt x="1279" y="542"/>
                  <a:pt x="1256" y="497"/>
                  <a:pt x="1233" y="428"/>
                </a:cubicBezTo>
                <a:cubicBezTo>
                  <a:pt x="1233" y="428"/>
                  <a:pt x="1233" y="406"/>
                  <a:pt x="1210" y="406"/>
                </a:cubicBezTo>
                <a:cubicBezTo>
                  <a:pt x="1187" y="337"/>
                  <a:pt x="1119" y="269"/>
                  <a:pt x="1096" y="223"/>
                </a:cubicBezTo>
                <a:cubicBezTo>
                  <a:pt x="1073" y="200"/>
                  <a:pt x="1050" y="177"/>
                  <a:pt x="1028" y="177"/>
                </a:cubicBezTo>
                <a:cubicBezTo>
                  <a:pt x="959" y="109"/>
                  <a:pt x="868" y="40"/>
                  <a:pt x="777" y="18"/>
                </a:cubicBezTo>
                <a:cubicBezTo>
                  <a:pt x="719" y="6"/>
                  <a:pt x="662" y="0"/>
                  <a:pt x="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1381;p53">
            <a:extLst>
              <a:ext uri="{FF2B5EF4-FFF2-40B4-BE49-F238E27FC236}">
                <a16:creationId xmlns:a16="http://schemas.microsoft.com/office/drawing/2014/main" id="{6C40D432-BBC1-196E-D0D2-78C4F44D49C2}"/>
              </a:ext>
            </a:extLst>
          </p:cNvPr>
          <p:cNvSpPr/>
          <p:nvPr/>
        </p:nvSpPr>
        <p:spPr>
          <a:xfrm>
            <a:off x="734558" y="3497186"/>
            <a:ext cx="7036926" cy="1409752"/>
          </a:xfrm>
          <a:custGeom>
            <a:avLst/>
            <a:gdLst/>
            <a:ahLst/>
            <a:cxnLst/>
            <a:rect l="l" t="t" r="r" b="b"/>
            <a:pathLst>
              <a:path w="275471" h="203163" extrusionOk="0">
                <a:moveTo>
                  <a:pt x="71694" y="1"/>
                </a:moveTo>
                <a:cubicBezTo>
                  <a:pt x="45546" y="1"/>
                  <a:pt x="8051" y="1070"/>
                  <a:pt x="5199" y="3374"/>
                </a:cubicBezTo>
                <a:cubicBezTo>
                  <a:pt x="1903" y="6163"/>
                  <a:pt x="3931" y="76647"/>
                  <a:pt x="5199" y="95916"/>
                </a:cubicBezTo>
                <a:cubicBezTo>
                  <a:pt x="6593" y="115185"/>
                  <a:pt x="1" y="192261"/>
                  <a:pt x="5199" y="198726"/>
                </a:cubicBezTo>
                <a:cubicBezTo>
                  <a:pt x="8875" y="203163"/>
                  <a:pt x="42342" y="201895"/>
                  <a:pt x="75556" y="202529"/>
                </a:cubicBezTo>
                <a:cubicBezTo>
                  <a:pt x="91308" y="202828"/>
                  <a:pt x="117361" y="202958"/>
                  <a:pt x="142110" y="202958"/>
                </a:cubicBezTo>
                <a:cubicBezTo>
                  <a:pt x="169742" y="202958"/>
                  <a:pt x="195747" y="202796"/>
                  <a:pt x="203973" y="202529"/>
                </a:cubicBezTo>
                <a:cubicBezTo>
                  <a:pt x="205500" y="202479"/>
                  <a:pt x="207308" y="202459"/>
                  <a:pt x="209334" y="202459"/>
                </a:cubicBezTo>
                <a:cubicBezTo>
                  <a:pt x="218886" y="202459"/>
                  <a:pt x="233263" y="202914"/>
                  <a:pt x="245652" y="202914"/>
                </a:cubicBezTo>
                <a:cubicBezTo>
                  <a:pt x="257469" y="202914"/>
                  <a:pt x="267477" y="202500"/>
                  <a:pt x="269766" y="200881"/>
                </a:cubicBezTo>
                <a:cubicBezTo>
                  <a:pt x="274964" y="197078"/>
                  <a:pt x="274457" y="153469"/>
                  <a:pt x="274457" y="142694"/>
                </a:cubicBezTo>
                <a:cubicBezTo>
                  <a:pt x="274457" y="131918"/>
                  <a:pt x="275090" y="92620"/>
                  <a:pt x="273823" y="80957"/>
                </a:cubicBezTo>
                <a:cubicBezTo>
                  <a:pt x="272428" y="69294"/>
                  <a:pt x="275471" y="7684"/>
                  <a:pt x="270273" y="4388"/>
                </a:cubicBezTo>
                <a:cubicBezTo>
                  <a:pt x="266730" y="2141"/>
                  <a:pt x="243866" y="1721"/>
                  <a:pt x="221235" y="1721"/>
                </a:cubicBezTo>
                <a:cubicBezTo>
                  <a:pt x="210667" y="1721"/>
                  <a:pt x="200151" y="1812"/>
                  <a:pt x="191676" y="1853"/>
                </a:cubicBezTo>
                <a:cubicBezTo>
                  <a:pt x="190156" y="1858"/>
                  <a:pt x="188610" y="1861"/>
                  <a:pt x="187043" y="1861"/>
                </a:cubicBezTo>
                <a:cubicBezTo>
                  <a:pt x="152268" y="1861"/>
                  <a:pt x="106562" y="563"/>
                  <a:pt x="82908" y="78"/>
                </a:cubicBezTo>
                <a:cubicBezTo>
                  <a:pt x="79561" y="27"/>
                  <a:pt x="75765" y="1"/>
                  <a:pt x="71694" y="1"/>
                </a:cubicBezTo>
                <a:close/>
              </a:path>
            </a:pathLst>
          </a:custGeom>
          <a:solidFill>
            <a:srgbClr val="FFFF99"/>
          </a:solid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pPr>
            <a:r>
              <a:rPr lang="en-US" sz="20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BÀI TẬP</a:t>
            </a:r>
          </a:p>
          <a:p>
            <a:pPr algn="ctr">
              <a:lnSpc>
                <a:spcPct val="150000"/>
              </a:lnSpc>
            </a:pPr>
            <a:r>
              <a:rPr lang="en-US" sz="2000" dirty="0">
                <a:solidFill>
                  <a:srgbClr val="002060"/>
                </a:solidFill>
                <a:latin typeface="Times New Roman" panose="02020603050405020304" pitchFamily="18" charset="0"/>
                <a:cs typeface="Times New Roman" panose="02020603050405020304" pitchFamily="18" charset="0"/>
              </a:rPr>
              <a:t>Cho các phân tử </a:t>
            </a:r>
            <a:r>
              <a:rPr lang="en-US" sz="2000" dirty="0" err="1">
                <a:solidFill>
                  <a:srgbClr val="002060"/>
                </a:solidFill>
                <a:latin typeface="Times New Roman" panose="02020603050405020304" pitchFamily="18" charset="0"/>
                <a:cs typeface="Times New Roman" panose="02020603050405020304" pitchFamily="18" charset="0"/>
              </a:rPr>
              <a:t>axit</a:t>
            </a:r>
            <a:r>
              <a:rPr lang="en-US" sz="2000" dirty="0">
                <a:solidFill>
                  <a:srgbClr val="002060"/>
                </a:solidFill>
                <a:latin typeface="Times New Roman" panose="02020603050405020304" pitchFamily="18" charset="0"/>
                <a:cs typeface="Times New Roman" panose="02020603050405020304" pitchFamily="18" charset="0"/>
              </a:rPr>
              <a:t> sau: : HCl, HNO</a:t>
            </a:r>
            <a:r>
              <a:rPr lang="en-US" sz="2000" baseline="-25000" dirty="0">
                <a:solidFill>
                  <a:srgbClr val="002060"/>
                </a:solidFill>
                <a:latin typeface="Times New Roman" panose="02020603050405020304" pitchFamily="18" charset="0"/>
                <a:cs typeface="Times New Roman" panose="02020603050405020304" pitchFamily="18" charset="0"/>
              </a:rPr>
              <a:t>3</a:t>
            </a:r>
            <a:r>
              <a:rPr lang="en-US" sz="2000" dirty="0">
                <a:solidFill>
                  <a:srgbClr val="002060"/>
                </a:solidFill>
                <a:latin typeface="Times New Roman" panose="02020603050405020304" pitchFamily="18" charset="0"/>
                <a:cs typeface="Times New Roman" panose="02020603050405020304" pitchFamily="18" charset="0"/>
              </a:rPr>
              <a:t>, HBr, HNO</a:t>
            </a:r>
            <a:r>
              <a:rPr lang="en-US" sz="2000" baseline="-25000" dirty="0">
                <a:solidFill>
                  <a:srgbClr val="002060"/>
                </a:solidFill>
                <a:latin typeface="Times New Roman" panose="02020603050405020304" pitchFamily="18" charset="0"/>
                <a:cs typeface="Times New Roman" panose="02020603050405020304" pitchFamily="18" charset="0"/>
              </a:rPr>
              <a:t>2</a:t>
            </a:r>
            <a:r>
              <a:rPr lang="en-US" sz="2000" dirty="0">
                <a:solidFill>
                  <a:srgbClr val="002060"/>
                </a:solidFill>
                <a:latin typeface="Times New Roman" panose="02020603050405020304" pitchFamily="18" charset="0"/>
                <a:cs typeface="Times New Roman" panose="02020603050405020304" pitchFamily="18" charset="0"/>
              </a:rPr>
              <a:t>, H</a:t>
            </a:r>
            <a:r>
              <a:rPr lang="en-US" sz="2000" baseline="-25000" dirty="0">
                <a:solidFill>
                  <a:srgbClr val="002060"/>
                </a:solidFill>
                <a:latin typeface="Times New Roman" panose="02020603050405020304" pitchFamily="18" charset="0"/>
                <a:cs typeface="Times New Roman" panose="02020603050405020304" pitchFamily="18" charset="0"/>
              </a:rPr>
              <a:t>3</a:t>
            </a:r>
            <a:r>
              <a:rPr lang="en-US" sz="2000" dirty="0">
                <a:solidFill>
                  <a:srgbClr val="002060"/>
                </a:solidFill>
                <a:latin typeface="Times New Roman" panose="02020603050405020304" pitchFamily="18" charset="0"/>
                <a:cs typeface="Times New Roman" panose="02020603050405020304" pitchFamily="18" charset="0"/>
              </a:rPr>
              <a:t>PO</a:t>
            </a:r>
            <a:r>
              <a:rPr lang="en-US" sz="2000" baseline="-25000" dirty="0">
                <a:solidFill>
                  <a:srgbClr val="002060"/>
                </a:solidFill>
                <a:latin typeface="Times New Roman" panose="02020603050405020304" pitchFamily="18" charset="0"/>
                <a:cs typeface="Times New Roman" panose="02020603050405020304" pitchFamily="18" charset="0"/>
              </a:rPr>
              <a:t>4</a:t>
            </a:r>
            <a:r>
              <a:rPr lang="en-US" sz="2000" dirty="0">
                <a:solidFill>
                  <a:srgbClr val="002060"/>
                </a:solidFill>
                <a:latin typeface="Times New Roman" panose="02020603050405020304" pitchFamily="18" charset="0"/>
                <a:cs typeface="Times New Roman" panose="02020603050405020304" pitchFamily="18" charset="0"/>
              </a:rPr>
              <a:t>,    H</a:t>
            </a:r>
            <a:r>
              <a:rPr lang="en-US" sz="2000" baseline="-25000" dirty="0">
                <a:solidFill>
                  <a:srgbClr val="002060"/>
                </a:solidFill>
                <a:latin typeface="Times New Roman" panose="02020603050405020304" pitchFamily="18" charset="0"/>
                <a:cs typeface="Times New Roman" panose="02020603050405020304" pitchFamily="18" charset="0"/>
              </a:rPr>
              <a:t>2</a:t>
            </a:r>
            <a:r>
              <a:rPr lang="en-US" sz="2000" dirty="0">
                <a:solidFill>
                  <a:srgbClr val="002060"/>
                </a:solidFill>
                <a:latin typeface="Times New Roman" panose="02020603050405020304" pitchFamily="18" charset="0"/>
                <a:cs typeface="Times New Roman" panose="02020603050405020304" pitchFamily="18" charset="0"/>
              </a:rPr>
              <a:t>SO</a:t>
            </a:r>
            <a:r>
              <a:rPr lang="en-US" sz="2000" baseline="-25000" dirty="0">
                <a:solidFill>
                  <a:srgbClr val="002060"/>
                </a:solidFill>
                <a:latin typeface="Times New Roman" panose="02020603050405020304" pitchFamily="18" charset="0"/>
                <a:cs typeface="Times New Roman" panose="02020603050405020304" pitchFamily="18" charset="0"/>
              </a:rPr>
              <a:t>4</a:t>
            </a:r>
            <a:r>
              <a:rPr lang="en-US" sz="2000" dirty="0">
                <a:solidFill>
                  <a:srgbClr val="002060"/>
                </a:solidFill>
                <a:latin typeface="Times New Roman" panose="02020603050405020304" pitchFamily="18" charset="0"/>
                <a:cs typeface="Times New Roman" panose="02020603050405020304" pitchFamily="18" charset="0"/>
              </a:rPr>
              <a:t>, H</a:t>
            </a:r>
            <a:r>
              <a:rPr lang="en-US" sz="2000" baseline="-25000" dirty="0">
                <a:solidFill>
                  <a:srgbClr val="002060"/>
                </a:solidFill>
                <a:latin typeface="Times New Roman" panose="02020603050405020304" pitchFamily="18" charset="0"/>
                <a:cs typeface="Times New Roman" panose="02020603050405020304" pitchFamily="18" charset="0"/>
              </a:rPr>
              <a:t>2</a:t>
            </a:r>
            <a:r>
              <a:rPr lang="en-US" sz="2000" dirty="0">
                <a:solidFill>
                  <a:srgbClr val="002060"/>
                </a:solidFill>
                <a:latin typeface="Times New Roman" panose="02020603050405020304" pitchFamily="18" charset="0"/>
                <a:cs typeface="Times New Roman" panose="02020603050405020304" pitchFamily="18" charset="0"/>
              </a:rPr>
              <a:t>S, H</a:t>
            </a:r>
            <a:r>
              <a:rPr lang="en-US" sz="2000" baseline="-25000" dirty="0">
                <a:solidFill>
                  <a:srgbClr val="002060"/>
                </a:solidFill>
                <a:latin typeface="Times New Roman" panose="02020603050405020304" pitchFamily="18" charset="0"/>
                <a:cs typeface="Times New Roman" panose="02020603050405020304" pitchFamily="18" charset="0"/>
              </a:rPr>
              <a:t>2</a:t>
            </a:r>
            <a:r>
              <a:rPr lang="en-US" sz="2000" dirty="0">
                <a:solidFill>
                  <a:srgbClr val="002060"/>
                </a:solidFill>
                <a:latin typeface="Times New Roman" panose="02020603050405020304" pitchFamily="18" charset="0"/>
                <a:cs typeface="Times New Roman" panose="02020603050405020304" pitchFamily="18" charset="0"/>
              </a:rPr>
              <a:t>SO</a:t>
            </a:r>
            <a:r>
              <a:rPr lang="en-US" sz="2000" baseline="-25000" dirty="0">
                <a:solidFill>
                  <a:srgbClr val="002060"/>
                </a:solidFill>
                <a:latin typeface="Times New Roman" panose="02020603050405020304" pitchFamily="18" charset="0"/>
                <a:cs typeface="Times New Roman" panose="02020603050405020304" pitchFamily="18" charset="0"/>
              </a:rPr>
              <a:t>3</a:t>
            </a:r>
            <a:r>
              <a:rPr lang="en-US" sz="2000" dirty="0">
                <a:solidFill>
                  <a:srgbClr val="002060"/>
                </a:solidFill>
                <a:latin typeface="Times New Roman" panose="02020603050405020304" pitchFamily="18" charset="0"/>
                <a:cs typeface="Times New Roman" panose="02020603050405020304" pitchFamily="18" charset="0"/>
              </a:rPr>
              <a:t>. Em hãy phân loại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acid trên.</a:t>
            </a:r>
          </a:p>
        </p:txBody>
      </p:sp>
      <p:sp>
        <p:nvSpPr>
          <p:cNvPr id="7" name="Rectangle 6">
            <a:extLst>
              <a:ext uri="{FF2B5EF4-FFF2-40B4-BE49-F238E27FC236}">
                <a16:creationId xmlns:a16="http://schemas.microsoft.com/office/drawing/2014/main" id="{DC8CF160-76E2-B347-05ED-EA07E324F7C4}"/>
              </a:ext>
            </a:extLst>
          </p:cNvPr>
          <p:cNvSpPr/>
          <p:nvPr/>
        </p:nvSpPr>
        <p:spPr>
          <a:xfrm>
            <a:off x="659218" y="1553142"/>
            <a:ext cx="2679405" cy="1701226"/>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sz="2400" dirty="0">
                <a:solidFill>
                  <a:srgbClr val="7030A0"/>
                </a:solidFill>
                <a:latin typeface="Times New Roman" panose="02020603050405020304" pitchFamily="18" charset="0"/>
                <a:cs typeface="Times New Roman" panose="02020603050405020304" pitchFamily="18" charset="0"/>
              </a:rPr>
              <a:t>Dựa vào thành phần phân tử, acid được chia ra làm 2 loại</a:t>
            </a:r>
          </a:p>
        </p:txBody>
      </p:sp>
      <p:sp>
        <p:nvSpPr>
          <p:cNvPr id="8" name="Callout: Line with Border and Accent Bar 7">
            <a:extLst>
              <a:ext uri="{FF2B5EF4-FFF2-40B4-BE49-F238E27FC236}">
                <a16:creationId xmlns:a16="http://schemas.microsoft.com/office/drawing/2014/main" id="{AC156092-19C4-B197-5EC8-CE8178F2D27A}"/>
              </a:ext>
            </a:extLst>
          </p:cNvPr>
          <p:cNvSpPr/>
          <p:nvPr/>
        </p:nvSpPr>
        <p:spPr>
          <a:xfrm>
            <a:off x="4253021" y="1378500"/>
            <a:ext cx="3487481" cy="701786"/>
          </a:xfrm>
          <a:prstGeom prst="accentBorderCallout1">
            <a:avLst>
              <a:gd name="adj1" fmla="val 57399"/>
              <a:gd name="adj2" fmla="val -6278"/>
              <a:gd name="adj3" fmla="val 143837"/>
              <a:gd name="adj4" fmla="val -30401"/>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Acid </a:t>
            </a:r>
            <a:r>
              <a:rPr lang="en-US" sz="2800" b="1" dirty="0">
                <a:solidFill>
                  <a:srgbClr val="FF0000"/>
                </a:solidFill>
                <a:latin typeface="Times New Roman" panose="02020603050405020304" pitchFamily="18" charset="0"/>
                <a:cs typeface="Times New Roman" panose="02020603050405020304" pitchFamily="18" charset="0"/>
              </a:rPr>
              <a:t>không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oxygen</a:t>
            </a:r>
          </a:p>
        </p:txBody>
      </p:sp>
      <p:sp>
        <p:nvSpPr>
          <p:cNvPr id="9" name="Callout: Line with Border and Accent Bar 8">
            <a:extLst>
              <a:ext uri="{FF2B5EF4-FFF2-40B4-BE49-F238E27FC236}">
                <a16:creationId xmlns:a16="http://schemas.microsoft.com/office/drawing/2014/main" id="{3F480D5C-DA1B-935B-BEEF-11347181A0A2}"/>
              </a:ext>
            </a:extLst>
          </p:cNvPr>
          <p:cNvSpPr/>
          <p:nvPr/>
        </p:nvSpPr>
        <p:spPr>
          <a:xfrm flipV="1">
            <a:off x="4245643" y="2571750"/>
            <a:ext cx="3487480" cy="779156"/>
          </a:xfrm>
          <a:prstGeom prst="accentBorderCallout1">
            <a:avLst>
              <a:gd name="adj1" fmla="val 57399"/>
              <a:gd name="adj2" fmla="val -6278"/>
              <a:gd name="adj3" fmla="val 124818"/>
              <a:gd name="adj4" fmla="val -28909"/>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80DD316-FD28-B874-DA37-711B88D9B78A}"/>
              </a:ext>
            </a:extLst>
          </p:cNvPr>
          <p:cNvSpPr txBox="1"/>
          <p:nvPr/>
        </p:nvSpPr>
        <p:spPr>
          <a:xfrm>
            <a:off x="4433775" y="2656295"/>
            <a:ext cx="2945220" cy="523220"/>
          </a:xfrm>
          <a:prstGeom prst="rect">
            <a:avLst/>
          </a:prstGeom>
          <a:noFill/>
        </p:spPr>
        <p:txBody>
          <a:bodyPr wrap="square" rtlCol="0">
            <a:spAutoFit/>
          </a:bodyPr>
          <a:lstStyle/>
          <a:p>
            <a:pPr algn="ctr"/>
            <a:r>
              <a:rPr lang="en-US" sz="2800" dirty="0">
                <a:solidFill>
                  <a:schemeClr val="tx1"/>
                </a:solidFill>
                <a:latin typeface="Times New Roman" panose="02020603050405020304" pitchFamily="18" charset="0"/>
                <a:cs typeface="Times New Roman" panose="02020603050405020304" pitchFamily="18" charset="0"/>
              </a:rPr>
              <a:t>Acid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oxygen</a:t>
            </a:r>
          </a:p>
        </p:txBody>
      </p:sp>
    </p:spTree>
    <p:extLst>
      <p:ext uri="{BB962C8B-B14F-4D97-AF65-F5344CB8AC3E}">
        <p14:creationId xmlns:p14="http://schemas.microsoft.com/office/powerpoint/2010/main" val="28847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5 loại thực phẩm rẻ giàu dinh dưỡng và vitamin bạn cần biết">
            <a:extLst>
              <a:ext uri="{FF2B5EF4-FFF2-40B4-BE49-F238E27FC236}">
                <a16:creationId xmlns:a16="http://schemas.microsoft.com/office/drawing/2014/main" id="{3610D7B9-15ED-8A23-E1C0-5B42BCDD0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232" y="0"/>
            <a:ext cx="8515803"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Yếu Tố Biểu Tượng Tra Cứu Câu Hỏi Hình ảnh | Định dạng hình ảnh AI  401033918| vn.lovepik.com">
            <a:extLst>
              <a:ext uri="{FF2B5EF4-FFF2-40B4-BE49-F238E27FC236}">
                <a16:creationId xmlns:a16="http://schemas.microsoft.com/office/drawing/2014/main" id="{5F3A63FE-83EF-F687-22C8-19091651AA6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983" t="18955" r="16849" b="15045"/>
          <a:stretch/>
        </p:blipFill>
        <p:spPr bwMode="auto">
          <a:xfrm rot="284423">
            <a:off x="727923" y="-19834"/>
            <a:ext cx="5459336" cy="544545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0B8F184-88BB-CE38-7334-8E19B1C6E2E3}"/>
              </a:ext>
            </a:extLst>
          </p:cNvPr>
          <p:cNvSpPr/>
          <p:nvPr/>
        </p:nvSpPr>
        <p:spPr>
          <a:xfrm>
            <a:off x="2638995" y="350910"/>
            <a:ext cx="3200400" cy="3202389"/>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10000"/>
                  </a:schemeClr>
                </a:solidFill>
                <a:latin typeface="Times New Roman" panose="02020603050405020304" pitchFamily="18" charset="0"/>
                <a:cs typeface="Times New Roman" panose="02020603050405020304" pitchFamily="18" charset="0"/>
              </a:rPr>
              <a:t> Những loại thực phẩm nào có chứa hàm </a:t>
            </a:r>
            <a:r>
              <a:rPr lang="en-US" sz="3200" dirty="0" err="1">
                <a:solidFill>
                  <a:schemeClr val="accent3">
                    <a:lumMod val="10000"/>
                  </a:schemeClr>
                </a:solidFill>
                <a:latin typeface="Times New Roman" panose="02020603050405020304" pitchFamily="18" charset="0"/>
                <a:cs typeface="Times New Roman" panose="02020603050405020304" pitchFamily="18" charset="0"/>
              </a:rPr>
              <a:t>lượng</a:t>
            </a:r>
            <a:r>
              <a:rPr lang="en-US" sz="3200" dirty="0">
                <a:solidFill>
                  <a:schemeClr val="accent3">
                    <a:lumMod val="10000"/>
                  </a:schemeClr>
                </a:solidFill>
                <a:latin typeface="Times New Roman" panose="02020603050405020304" pitchFamily="18" charset="0"/>
                <a:cs typeface="Times New Roman" panose="02020603050405020304" pitchFamily="18" charset="0"/>
              </a:rPr>
              <a:t> acid cao?</a:t>
            </a:r>
          </a:p>
        </p:txBody>
      </p:sp>
    </p:spTree>
    <p:extLst>
      <p:ext uri="{BB962C8B-B14F-4D97-AF65-F5344CB8AC3E}">
        <p14:creationId xmlns:p14="http://schemas.microsoft.com/office/powerpoint/2010/main" val="155399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33556-7010-AEF6-E2D8-6F50D99D57C3}"/>
              </a:ext>
            </a:extLst>
          </p:cNvPr>
          <p:cNvSpPr txBox="1"/>
          <p:nvPr/>
        </p:nvSpPr>
        <p:spPr>
          <a:xfrm>
            <a:off x="1177350" y="346622"/>
            <a:ext cx="7473656" cy="646331"/>
          </a:xfrm>
          <a:prstGeom prst="rect">
            <a:avLst/>
          </a:prstGeom>
          <a:noFill/>
        </p:spPr>
        <p:txBody>
          <a:bodyPr wrap="square" rtlCol="0">
            <a:spAutoFit/>
          </a:bodyPr>
          <a:lstStyle/>
          <a:p>
            <a:r>
              <a:rPr lang="en-US" sz="3600" i="1" dirty="0">
                <a:solidFill>
                  <a:srgbClr val="FF0000"/>
                </a:solidFill>
                <a:latin typeface="Times New Roman" panose="02020603050405020304" pitchFamily="18" charset="0"/>
                <a:cs typeface="Times New Roman" panose="02020603050405020304" pitchFamily="18" charset="0"/>
              </a:rPr>
              <a:t>Các loại thực phẩm giàu </a:t>
            </a:r>
            <a:r>
              <a:rPr lang="en-US" sz="3600" i="1" dirty="0" err="1">
                <a:solidFill>
                  <a:srgbClr val="FF0000"/>
                </a:solidFill>
                <a:latin typeface="Times New Roman" panose="02020603050405020304" pitchFamily="18" charset="0"/>
                <a:cs typeface="Times New Roman" panose="02020603050405020304" pitchFamily="18" charset="0"/>
              </a:rPr>
              <a:t>tính</a:t>
            </a:r>
            <a:r>
              <a:rPr lang="en-US" sz="3600" i="1" dirty="0">
                <a:solidFill>
                  <a:srgbClr val="FF0000"/>
                </a:solidFill>
                <a:latin typeface="Times New Roman" panose="02020603050405020304" pitchFamily="18" charset="0"/>
                <a:cs typeface="Times New Roman" panose="02020603050405020304" pitchFamily="18" charset="0"/>
              </a:rPr>
              <a:t> acid</a:t>
            </a:r>
          </a:p>
        </p:txBody>
      </p:sp>
      <p:pic>
        <p:nvPicPr>
          <p:cNvPr id="4" name="Picture 2" descr="Fastfood là gì? Điểm danh những mặt lợi và hại của thức ăn nhanh">
            <a:extLst>
              <a:ext uri="{FF2B5EF4-FFF2-40B4-BE49-F238E27FC236}">
                <a16:creationId xmlns:a16="http://schemas.microsoft.com/office/drawing/2014/main" id="{8F173021-A674-7757-BD10-75103C082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179" y="1582497"/>
            <a:ext cx="1874106" cy="1328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Đái tháo đường có nên ăn thịt đỏ như thịt bò, thịt lợn không?">
            <a:extLst>
              <a:ext uri="{FF2B5EF4-FFF2-40B4-BE49-F238E27FC236}">
                <a16:creationId xmlns:a16="http://schemas.microsoft.com/office/drawing/2014/main" id="{ED110B79-66F2-06C3-C8EA-4248E7B21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32" y="1582498"/>
            <a:ext cx="2318710" cy="1328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Ly rượu vang chứa đựng điều gì? | khoruou.vn">
            <a:extLst>
              <a:ext uri="{FF2B5EF4-FFF2-40B4-BE49-F238E27FC236}">
                <a16:creationId xmlns:a16="http://schemas.microsoft.com/office/drawing/2014/main" id="{FF60C740-B4B9-2E85-9A03-F170C5CFE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255" y="3222508"/>
            <a:ext cx="2226553" cy="1251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afe, Café, Cà phê hay Coffee?">
            <a:extLst>
              <a:ext uri="{FF2B5EF4-FFF2-40B4-BE49-F238E27FC236}">
                <a16:creationId xmlns:a16="http://schemas.microsoft.com/office/drawing/2014/main" id="{2DD69A16-79D0-27E6-B49A-76B3FEC295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09"/>
          <a:stretch/>
        </p:blipFill>
        <p:spPr bwMode="auto">
          <a:xfrm>
            <a:off x="5502966" y="3094446"/>
            <a:ext cx="2094189" cy="1251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Lợi hại khi ăn quả chanh - VnExpress Sức khỏe">
            <a:extLst>
              <a:ext uri="{FF2B5EF4-FFF2-40B4-BE49-F238E27FC236}">
                <a16:creationId xmlns:a16="http://schemas.microsoft.com/office/drawing/2014/main" id="{CA7879C1-A9C7-A907-88B0-97ECA5956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48458" y="1591325"/>
            <a:ext cx="1793344" cy="115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56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3192D-698D-EEDB-4474-27CF34309C10}"/>
              </a:ext>
            </a:extLst>
          </p:cNvPr>
          <p:cNvSpPr>
            <a:spLocks noGrp="1"/>
          </p:cNvSpPr>
          <p:nvPr>
            <p:ph type="ctrTitle"/>
          </p:nvPr>
        </p:nvSpPr>
        <p:spPr/>
        <p:txBody>
          <a:bodyPr/>
          <a:lstStyle/>
          <a:p>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hỏi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0422A5-0814-5473-E35B-B87CA9E3126A}"/>
              </a:ext>
            </a:extLst>
          </p:cNvPr>
          <p:cNvSpPr txBox="1"/>
          <p:nvPr/>
        </p:nvSpPr>
        <p:spPr>
          <a:xfrm>
            <a:off x="1614312" y="1454300"/>
            <a:ext cx="615244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Hãy cho biết gốc acid trong các acid sau: </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gn="ct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en-US"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SO</a:t>
            </a:r>
            <a:r>
              <a:rPr lang="vi-VN"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HNO</a:t>
            </a:r>
            <a:r>
              <a:rPr lang="vi-VN" sz="28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8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637"/>
        <p:cNvGrpSpPr/>
        <p:nvPr/>
      </p:nvGrpSpPr>
      <p:grpSpPr>
        <a:xfrm>
          <a:off x="0" y="0"/>
          <a:ext cx="0" cy="0"/>
          <a:chOff x="0" y="0"/>
          <a:chExt cx="0" cy="0"/>
        </a:xfrm>
      </p:grpSpPr>
      <p:sp>
        <p:nvSpPr>
          <p:cNvPr id="638" name="Google Shape;638;p28"/>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5400" b="1" dirty="0">
                <a:solidFill>
                  <a:srgbClr val="00B050"/>
                </a:solidFill>
                <a:latin typeface="Times New Roman" panose="02020603050405020304" pitchFamily="18" charset="0"/>
                <a:cs typeface="Times New Roman" panose="02020603050405020304" pitchFamily="18" charset="0"/>
              </a:rPr>
              <a:t>TÍNH CHẤT HOÁ HỌC</a:t>
            </a:r>
          </a:p>
        </p:txBody>
      </p:sp>
      <p:grpSp>
        <p:nvGrpSpPr>
          <p:cNvPr id="639" name="Google Shape;639;p28"/>
          <p:cNvGrpSpPr/>
          <p:nvPr/>
        </p:nvGrpSpPr>
        <p:grpSpPr>
          <a:xfrm>
            <a:off x="4559636" y="717339"/>
            <a:ext cx="4151178" cy="4066813"/>
            <a:chOff x="4559636" y="717339"/>
            <a:chExt cx="4151178" cy="4066813"/>
          </a:xfrm>
        </p:grpSpPr>
        <p:sp>
          <p:nvSpPr>
            <p:cNvPr id="640" name="Google Shape;640;p28"/>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8"/>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8"/>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8"/>
            <p:cNvGrpSpPr/>
            <p:nvPr/>
          </p:nvGrpSpPr>
          <p:grpSpPr>
            <a:xfrm>
              <a:off x="6848238" y="1414670"/>
              <a:ext cx="1804167" cy="3285908"/>
              <a:chOff x="6257575" y="810650"/>
              <a:chExt cx="2253237" cy="4103794"/>
            </a:xfrm>
          </p:grpSpPr>
          <p:sp>
            <p:nvSpPr>
              <p:cNvPr id="644" name="Google Shape;644;p28"/>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8"/>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8"/>
            <p:cNvGrpSpPr/>
            <p:nvPr/>
          </p:nvGrpSpPr>
          <p:grpSpPr>
            <a:xfrm>
              <a:off x="4792158" y="1351068"/>
              <a:ext cx="2055745" cy="3313254"/>
              <a:chOff x="4319342" y="1130177"/>
              <a:chExt cx="2130085" cy="3433068"/>
            </a:xfrm>
          </p:grpSpPr>
          <p:grpSp>
            <p:nvGrpSpPr>
              <p:cNvPr id="739" name="Google Shape;739;p28"/>
              <p:cNvGrpSpPr/>
              <p:nvPr/>
            </p:nvGrpSpPr>
            <p:grpSpPr>
              <a:xfrm>
                <a:off x="4319342" y="1130177"/>
                <a:ext cx="2130085" cy="3433068"/>
                <a:chOff x="4633351" y="1345102"/>
                <a:chExt cx="2130085" cy="3433068"/>
              </a:xfrm>
            </p:grpSpPr>
            <p:sp>
              <p:nvSpPr>
                <p:cNvPr id="740" name="Google Shape;740;p28"/>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8"/>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6" name="Google Shape;766;p28"/>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b="1" dirty="0">
                <a:solidFill>
                  <a:srgbClr val="00B050"/>
                </a:solidFill>
                <a:latin typeface="Times New Roman" panose="02020603050405020304" pitchFamily="18" charset="0"/>
                <a:cs typeface="Times New Roman" panose="02020603050405020304" pitchFamily="18" charset="0"/>
              </a:rPr>
              <a:t>II.</a:t>
            </a:r>
            <a:endParaRPr sz="9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Google Shape;1426;p36">
            <a:extLst>
              <a:ext uri="{FF2B5EF4-FFF2-40B4-BE49-F238E27FC236}">
                <a16:creationId xmlns:a16="http://schemas.microsoft.com/office/drawing/2014/main" id="{9CBC93C2-387E-CD1C-4D69-83E48403B70D}"/>
              </a:ext>
            </a:extLst>
          </p:cNvPr>
          <p:cNvSpPr txBox="1">
            <a:spLocks noGrp="1"/>
          </p:cNvSpPr>
          <p:nvPr>
            <p:ph type="subTitle" idx="1"/>
          </p:nvPr>
        </p:nvSpPr>
        <p:spPr>
          <a:xfrm flipH="1">
            <a:off x="483683" y="2887861"/>
            <a:ext cx="3164253" cy="572400"/>
          </a:xfrm>
          <a:prstGeom prst="rect">
            <a:avLst/>
          </a:prstGeom>
        </p:spPr>
        <p:txBody>
          <a:bodyPr spcFirstLastPara="1" wrap="square" lIns="91425" tIns="91425" rIns="91425" bIns="91425" anchor="ctr" anchorCtr="0">
            <a:noAutofit/>
          </a:bodyPr>
          <a:lstStyle/>
          <a:p>
            <a:pPr marL="0" indent="190500" algn="ctr">
              <a:lnSpc>
                <a:spcPct val="112000"/>
              </a:lnSpc>
            </a:pPr>
            <a:r>
              <a:rPr lang="vi-VN" sz="3600" b="1" dirty="0">
                <a:solidFill>
                  <a:srgbClr val="FF0000"/>
                </a:solidFill>
                <a:latin typeface="Times New Roman" panose="02020603050405020304" pitchFamily="18" charset="0"/>
                <a:ea typeface="Times New Roman" panose="02020603050405020304" pitchFamily="18" charset="0"/>
              </a:rPr>
              <a:t>Tính chất c</a:t>
            </a:r>
            <a:r>
              <a:rPr lang="en-US" sz="3600" b="1" dirty="0">
                <a:solidFill>
                  <a:srgbClr val="FF0000"/>
                </a:solidFill>
                <a:latin typeface="Times New Roman" panose="02020603050405020304" pitchFamily="18" charset="0"/>
                <a:ea typeface="Times New Roman" panose="02020603050405020304" pitchFamily="18" charset="0"/>
              </a:rPr>
              <a:t>ủ</a:t>
            </a:r>
            <a:r>
              <a:rPr lang="vi-VN" sz="3600" b="1" dirty="0">
                <a:solidFill>
                  <a:srgbClr val="FF0000"/>
                </a:solidFill>
                <a:latin typeface="Times New Roman" panose="02020603050405020304" pitchFamily="18" charset="0"/>
                <a:ea typeface="Times New Roman" panose="02020603050405020304" pitchFamily="18" charset="0"/>
              </a:rPr>
              <a:t>a dung dịch hydrochloric acid</a:t>
            </a:r>
            <a:endParaRPr lang="en-US" sz="3600" b="1" dirty="0">
              <a:solidFill>
                <a:srgbClr val="FF0000"/>
              </a:solidFill>
              <a:effectLst/>
              <a:latin typeface="Times New Roman" panose="02020603050405020304" pitchFamily="18" charset="0"/>
              <a:ea typeface="Times New Roman" panose="02020603050405020304" pitchFamily="18" charset="0"/>
            </a:endParaRPr>
          </a:p>
        </p:txBody>
      </p:sp>
      <p:sp>
        <p:nvSpPr>
          <p:cNvPr id="162" name="Google Shape;1428;p36">
            <a:extLst>
              <a:ext uri="{FF2B5EF4-FFF2-40B4-BE49-F238E27FC236}">
                <a16:creationId xmlns:a16="http://schemas.microsoft.com/office/drawing/2014/main" id="{D5F4EC7C-CA80-923E-7874-1EFD6C9FB79C}"/>
              </a:ext>
            </a:extLst>
          </p:cNvPr>
          <p:cNvSpPr txBox="1">
            <a:spLocks noGrp="1"/>
          </p:cNvSpPr>
          <p:nvPr>
            <p:ph type="ctrTitle"/>
          </p:nvPr>
        </p:nvSpPr>
        <p:spPr>
          <a:xfrm>
            <a:off x="628814" y="1011115"/>
            <a:ext cx="3164253" cy="5910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imes New Roman" panose="02020603050405020304" pitchFamily="18" charset="0"/>
                <a:cs typeface="Times New Roman" panose="02020603050405020304" pitchFamily="18" charset="0"/>
              </a:rPr>
              <a:t>HOẠT ĐỘNG</a:t>
            </a:r>
          </a:p>
        </p:txBody>
      </p:sp>
      <p:grpSp>
        <p:nvGrpSpPr>
          <p:cNvPr id="2" name="Google Shape;1440;p37">
            <a:extLst>
              <a:ext uri="{FF2B5EF4-FFF2-40B4-BE49-F238E27FC236}">
                <a16:creationId xmlns:a16="http://schemas.microsoft.com/office/drawing/2014/main" id="{3B503526-AE90-C6B6-105F-2FEEAD4B3BA7}"/>
              </a:ext>
            </a:extLst>
          </p:cNvPr>
          <p:cNvGrpSpPr/>
          <p:nvPr/>
        </p:nvGrpSpPr>
        <p:grpSpPr>
          <a:xfrm>
            <a:off x="5358610" y="540000"/>
            <a:ext cx="2992017" cy="4253495"/>
            <a:chOff x="5358610" y="540000"/>
            <a:chExt cx="2992017" cy="4253495"/>
          </a:xfrm>
        </p:grpSpPr>
        <p:sp>
          <p:nvSpPr>
            <p:cNvPr id="3" name="Google Shape;1441;p37">
              <a:extLst>
                <a:ext uri="{FF2B5EF4-FFF2-40B4-BE49-F238E27FC236}">
                  <a16:creationId xmlns:a16="http://schemas.microsoft.com/office/drawing/2014/main" id="{3B1BCC29-C2E9-4F49-827B-C652F17C66C2}"/>
                </a:ext>
              </a:extLst>
            </p:cNvPr>
            <p:cNvSpPr/>
            <p:nvPr/>
          </p:nvSpPr>
          <p:spPr>
            <a:xfrm flipH="1">
              <a:off x="5358610" y="872474"/>
              <a:ext cx="2499448" cy="3695199"/>
            </a:xfrm>
            <a:custGeom>
              <a:avLst/>
              <a:gdLst/>
              <a:ahLst/>
              <a:cxnLst/>
              <a:rect l="l" t="t" r="r" b="b"/>
              <a:pathLst>
                <a:path w="39964" h="59083" extrusionOk="0">
                  <a:moveTo>
                    <a:pt x="15198" y="0"/>
                  </a:moveTo>
                  <a:cubicBezTo>
                    <a:pt x="13265" y="0"/>
                    <a:pt x="11368" y="533"/>
                    <a:pt x="9521" y="1110"/>
                  </a:cubicBezTo>
                  <a:cubicBezTo>
                    <a:pt x="7251" y="1816"/>
                    <a:pt x="4888" y="2673"/>
                    <a:pt x="3349" y="4486"/>
                  </a:cubicBezTo>
                  <a:cubicBezTo>
                    <a:pt x="1564" y="6588"/>
                    <a:pt x="1250" y="9548"/>
                    <a:pt x="1222" y="12306"/>
                  </a:cubicBezTo>
                  <a:cubicBezTo>
                    <a:pt x="1161" y="17853"/>
                    <a:pt x="1943" y="23394"/>
                    <a:pt x="3336" y="28763"/>
                  </a:cubicBezTo>
                  <a:cubicBezTo>
                    <a:pt x="3691" y="30139"/>
                    <a:pt x="4086" y="31604"/>
                    <a:pt x="3639" y="32951"/>
                  </a:cubicBezTo>
                  <a:cubicBezTo>
                    <a:pt x="3288" y="34003"/>
                    <a:pt x="2472" y="34826"/>
                    <a:pt x="1878" y="35761"/>
                  </a:cubicBezTo>
                  <a:cubicBezTo>
                    <a:pt x="428" y="38051"/>
                    <a:pt x="1" y="40748"/>
                    <a:pt x="7" y="43455"/>
                  </a:cubicBezTo>
                  <a:cubicBezTo>
                    <a:pt x="10" y="45204"/>
                    <a:pt x="410" y="47221"/>
                    <a:pt x="1308" y="48722"/>
                  </a:cubicBezTo>
                  <a:cubicBezTo>
                    <a:pt x="2441" y="50614"/>
                    <a:pt x="4667" y="51536"/>
                    <a:pt x="6179" y="53140"/>
                  </a:cubicBezTo>
                  <a:cubicBezTo>
                    <a:pt x="7879" y="54945"/>
                    <a:pt x="7770" y="57748"/>
                    <a:pt x="10002" y="58834"/>
                  </a:cubicBezTo>
                  <a:lnTo>
                    <a:pt x="24257" y="59083"/>
                  </a:lnTo>
                  <a:cubicBezTo>
                    <a:pt x="26152" y="57496"/>
                    <a:pt x="28828" y="54529"/>
                    <a:pt x="30361" y="52590"/>
                  </a:cubicBezTo>
                  <a:cubicBezTo>
                    <a:pt x="31897" y="50652"/>
                    <a:pt x="33047" y="48327"/>
                    <a:pt x="33187" y="45859"/>
                  </a:cubicBezTo>
                  <a:cubicBezTo>
                    <a:pt x="33255" y="44646"/>
                    <a:pt x="33102" y="43340"/>
                    <a:pt x="33734" y="42302"/>
                  </a:cubicBezTo>
                  <a:cubicBezTo>
                    <a:pt x="34038" y="41807"/>
                    <a:pt x="34495" y="41424"/>
                    <a:pt x="34932" y="41038"/>
                  </a:cubicBezTo>
                  <a:cubicBezTo>
                    <a:pt x="36786" y="39410"/>
                    <a:pt x="38472" y="37471"/>
                    <a:pt x="39220" y="35119"/>
                  </a:cubicBezTo>
                  <a:cubicBezTo>
                    <a:pt x="39964" y="32767"/>
                    <a:pt x="39595" y="29941"/>
                    <a:pt x="37810" y="28241"/>
                  </a:cubicBezTo>
                  <a:cubicBezTo>
                    <a:pt x="36287" y="26790"/>
                    <a:pt x="33761" y="26005"/>
                    <a:pt x="33454" y="23926"/>
                  </a:cubicBezTo>
                  <a:cubicBezTo>
                    <a:pt x="33301" y="22902"/>
                    <a:pt x="33785" y="21908"/>
                    <a:pt x="34167" y="20949"/>
                  </a:cubicBezTo>
                  <a:cubicBezTo>
                    <a:pt x="35850" y="16723"/>
                    <a:pt x="35567" y="11511"/>
                    <a:pt x="32597" y="8066"/>
                  </a:cubicBezTo>
                  <a:cubicBezTo>
                    <a:pt x="31133" y="6370"/>
                    <a:pt x="29153" y="5213"/>
                    <a:pt x="27169" y="4175"/>
                  </a:cubicBezTo>
                  <a:cubicBezTo>
                    <a:pt x="25599" y="3355"/>
                    <a:pt x="23998" y="2591"/>
                    <a:pt x="22373" y="1885"/>
                  </a:cubicBezTo>
                  <a:cubicBezTo>
                    <a:pt x="20114" y="902"/>
                    <a:pt x="17741" y="17"/>
                    <a:pt x="15273" y="0"/>
                  </a:cubicBezTo>
                  <a:cubicBezTo>
                    <a:pt x="15248" y="0"/>
                    <a:pt x="15223" y="0"/>
                    <a:pt x="15198"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442;p37">
              <a:extLst>
                <a:ext uri="{FF2B5EF4-FFF2-40B4-BE49-F238E27FC236}">
                  <a16:creationId xmlns:a16="http://schemas.microsoft.com/office/drawing/2014/main" id="{71AA0703-16FF-7302-B144-41354B73E858}"/>
                </a:ext>
              </a:extLst>
            </p:cNvPr>
            <p:cNvSpPr/>
            <p:nvPr/>
          </p:nvSpPr>
          <p:spPr>
            <a:xfrm flipH="1">
              <a:off x="5371181" y="899555"/>
              <a:ext cx="2422584" cy="3616895"/>
            </a:xfrm>
            <a:custGeom>
              <a:avLst/>
              <a:gdLst/>
              <a:ahLst/>
              <a:cxnLst/>
              <a:rect l="l" t="t" r="r" b="b"/>
              <a:pathLst>
                <a:path w="38735" h="57831" extrusionOk="0">
                  <a:moveTo>
                    <a:pt x="14580" y="1"/>
                  </a:moveTo>
                  <a:cubicBezTo>
                    <a:pt x="12705" y="1"/>
                    <a:pt x="10838" y="537"/>
                    <a:pt x="9083" y="1083"/>
                  </a:cubicBezTo>
                  <a:cubicBezTo>
                    <a:pt x="6896" y="1762"/>
                    <a:pt x="4643" y="2571"/>
                    <a:pt x="3202" y="4268"/>
                  </a:cubicBezTo>
                  <a:cubicBezTo>
                    <a:pt x="1502" y="6268"/>
                    <a:pt x="1246" y="9142"/>
                    <a:pt x="1218" y="11688"/>
                  </a:cubicBezTo>
                  <a:cubicBezTo>
                    <a:pt x="1164" y="16929"/>
                    <a:pt x="1870" y="22411"/>
                    <a:pt x="3315" y="27985"/>
                  </a:cubicBezTo>
                  <a:lnTo>
                    <a:pt x="3335" y="28064"/>
                  </a:lnTo>
                  <a:cubicBezTo>
                    <a:pt x="3697" y="29454"/>
                    <a:pt x="4103" y="31027"/>
                    <a:pt x="3608" y="32526"/>
                  </a:cubicBezTo>
                  <a:cubicBezTo>
                    <a:pt x="3339" y="33328"/>
                    <a:pt x="2854" y="33987"/>
                    <a:pt x="2382" y="34618"/>
                  </a:cubicBezTo>
                  <a:cubicBezTo>
                    <a:pt x="2168" y="34911"/>
                    <a:pt x="1963" y="35188"/>
                    <a:pt x="1782" y="35475"/>
                  </a:cubicBezTo>
                  <a:cubicBezTo>
                    <a:pt x="580" y="37369"/>
                    <a:pt x="0" y="39776"/>
                    <a:pt x="7" y="42831"/>
                  </a:cubicBezTo>
                  <a:cubicBezTo>
                    <a:pt x="10" y="44668"/>
                    <a:pt x="465" y="46515"/>
                    <a:pt x="1218" y="47777"/>
                  </a:cubicBezTo>
                  <a:cubicBezTo>
                    <a:pt x="1826" y="48795"/>
                    <a:pt x="2813" y="49522"/>
                    <a:pt x="3854" y="50290"/>
                  </a:cubicBezTo>
                  <a:cubicBezTo>
                    <a:pt x="4594" y="50833"/>
                    <a:pt x="5356" y="51396"/>
                    <a:pt x="6008" y="52089"/>
                  </a:cubicBezTo>
                  <a:cubicBezTo>
                    <a:pt x="6800" y="52932"/>
                    <a:pt x="7219" y="53922"/>
                    <a:pt x="7626" y="54884"/>
                  </a:cubicBezTo>
                  <a:cubicBezTo>
                    <a:pt x="8114" y="56042"/>
                    <a:pt x="8538" y="57046"/>
                    <a:pt x="9531" y="57588"/>
                  </a:cubicBezTo>
                  <a:lnTo>
                    <a:pt x="23407" y="57831"/>
                  </a:lnTo>
                  <a:cubicBezTo>
                    <a:pt x="25230" y="56261"/>
                    <a:pt x="27749" y="53475"/>
                    <a:pt x="29248" y="51580"/>
                  </a:cubicBezTo>
                  <a:cubicBezTo>
                    <a:pt x="30392" y="50133"/>
                    <a:pt x="31788" y="47853"/>
                    <a:pt x="31937" y="45201"/>
                  </a:cubicBezTo>
                  <a:cubicBezTo>
                    <a:pt x="31951" y="44944"/>
                    <a:pt x="31955" y="44685"/>
                    <a:pt x="31961" y="44412"/>
                  </a:cubicBezTo>
                  <a:cubicBezTo>
                    <a:pt x="31978" y="43378"/>
                    <a:pt x="31996" y="42309"/>
                    <a:pt x="32576" y="41357"/>
                  </a:cubicBezTo>
                  <a:cubicBezTo>
                    <a:pt x="32903" y="40813"/>
                    <a:pt x="33358" y="40418"/>
                    <a:pt x="33795" y="40035"/>
                  </a:cubicBezTo>
                  <a:lnTo>
                    <a:pt x="33894" y="39947"/>
                  </a:lnTo>
                  <a:cubicBezTo>
                    <a:pt x="36054" y="38048"/>
                    <a:pt x="37396" y="36205"/>
                    <a:pt x="37997" y="34308"/>
                  </a:cubicBezTo>
                  <a:cubicBezTo>
                    <a:pt x="38734" y="31986"/>
                    <a:pt x="38233" y="29481"/>
                    <a:pt x="36754" y="28067"/>
                  </a:cubicBezTo>
                  <a:cubicBezTo>
                    <a:pt x="36297" y="27634"/>
                    <a:pt x="35737" y="27262"/>
                    <a:pt x="35147" y="26865"/>
                  </a:cubicBezTo>
                  <a:cubicBezTo>
                    <a:pt x="33825" y="25981"/>
                    <a:pt x="32457" y="25070"/>
                    <a:pt x="32211" y="23394"/>
                  </a:cubicBezTo>
                  <a:cubicBezTo>
                    <a:pt x="32051" y="22323"/>
                    <a:pt x="32463" y="21319"/>
                    <a:pt x="32826" y="20434"/>
                  </a:cubicBezTo>
                  <a:cubicBezTo>
                    <a:pt x="32870" y="20319"/>
                    <a:pt x="32917" y="20206"/>
                    <a:pt x="32962" y="20093"/>
                  </a:cubicBezTo>
                  <a:cubicBezTo>
                    <a:pt x="33771" y="18062"/>
                    <a:pt x="34099" y="15775"/>
                    <a:pt x="33880" y="13655"/>
                  </a:cubicBezTo>
                  <a:cubicBezTo>
                    <a:pt x="33648" y="11395"/>
                    <a:pt x="32826" y="9388"/>
                    <a:pt x="31498" y="7852"/>
                  </a:cubicBezTo>
                  <a:cubicBezTo>
                    <a:pt x="30187" y="6330"/>
                    <a:pt x="28452" y="5254"/>
                    <a:pt x="26254" y="4107"/>
                  </a:cubicBezTo>
                  <a:cubicBezTo>
                    <a:pt x="24704" y="3298"/>
                    <a:pt x="23103" y="2533"/>
                    <a:pt x="21499" y="1837"/>
                  </a:cubicBezTo>
                  <a:cubicBezTo>
                    <a:pt x="19331" y="891"/>
                    <a:pt x="17000" y="18"/>
                    <a:pt x="14644"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443;p37">
              <a:extLst>
                <a:ext uri="{FF2B5EF4-FFF2-40B4-BE49-F238E27FC236}">
                  <a16:creationId xmlns:a16="http://schemas.microsoft.com/office/drawing/2014/main" id="{C4EB8F0C-766C-251F-840C-63CA3F6914E4}"/>
                </a:ext>
              </a:extLst>
            </p:cNvPr>
            <p:cNvSpPr/>
            <p:nvPr/>
          </p:nvSpPr>
          <p:spPr>
            <a:xfrm flipH="1">
              <a:off x="5799910" y="571834"/>
              <a:ext cx="2266540" cy="2171538"/>
            </a:xfrm>
            <a:custGeom>
              <a:avLst/>
              <a:gdLst/>
              <a:ahLst/>
              <a:cxnLst/>
              <a:rect l="l" t="t" r="r" b="b"/>
              <a:pathLst>
                <a:path w="36240" h="34721" extrusionOk="0">
                  <a:moveTo>
                    <a:pt x="24354" y="0"/>
                  </a:moveTo>
                  <a:cubicBezTo>
                    <a:pt x="22589" y="0"/>
                    <a:pt x="20147" y="492"/>
                    <a:pt x="17912" y="1022"/>
                  </a:cubicBezTo>
                  <a:cubicBezTo>
                    <a:pt x="14993" y="1711"/>
                    <a:pt x="12898" y="4121"/>
                    <a:pt x="12331" y="7067"/>
                  </a:cubicBezTo>
                  <a:cubicBezTo>
                    <a:pt x="12214" y="7671"/>
                    <a:pt x="11863" y="8214"/>
                    <a:pt x="10976" y="8712"/>
                  </a:cubicBezTo>
                  <a:cubicBezTo>
                    <a:pt x="9453" y="9559"/>
                    <a:pt x="7596" y="9504"/>
                    <a:pt x="5940" y="10040"/>
                  </a:cubicBezTo>
                  <a:cubicBezTo>
                    <a:pt x="2203" y="11255"/>
                    <a:pt x="1" y="15895"/>
                    <a:pt x="1425" y="19558"/>
                  </a:cubicBezTo>
                  <a:cubicBezTo>
                    <a:pt x="1896" y="20766"/>
                    <a:pt x="2694" y="21858"/>
                    <a:pt x="2940" y="23134"/>
                  </a:cubicBezTo>
                  <a:cubicBezTo>
                    <a:pt x="3141" y="24179"/>
                    <a:pt x="2950" y="25258"/>
                    <a:pt x="3039" y="26320"/>
                  </a:cubicBezTo>
                  <a:cubicBezTo>
                    <a:pt x="3251" y="28877"/>
                    <a:pt x="5132" y="31122"/>
                    <a:pt x="7477" y="32164"/>
                  </a:cubicBezTo>
                  <a:cubicBezTo>
                    <a:pt x="8724" y="32715"/>
                    <a:pt x="10079" y="32959"/>
                    <a:pt x="11445" y="32959"/>
                  </a:cubicBezTo>
                  <a:cubicBezTo>
                    <a:pt x="12649" y="32959"/>
                    <a:pt x="13862" y="32769"/>
                    <a:pt x="15017" y="32433"/>
                  </a:cubicBezTo>
                  <a:cubicBezTo>
                    <a:pt x="15722" y="32228"/>
                    <a:pt x="16433" y="31968"/>
                    <a:pt x="17159" y="31968"/>
                  </a:cubicBezTo>
                  <a:cubicBezTo>
                    <a:pt x="17243" y="31968"/>
                    <a:pt x="17326" y="31972"/>
                    <a:pt x="17410" y="31979"/>
                  </a:cubicBezTo>
                  <a:cubicBezTo>
                    <a:pt x="17977" y="32031"/>
                    <a:pt x="18510" y="32256"/>
                    <a:pt x="19035" y="32468"/>
                  </a:cubicBezTo>
                  <a:cubicBezTo>
                    <a:pt x="21824" y="33577"/>
                    <a:pt x="24760" y="34314"/>
                    <a:pt x="27739" y="34649"/>
                  </a:cubicBezTo>
                  <a:cubicBezTo>
                    <a:pt x="28087" y="34688"/>
                    <a:pt x="28442" y="34720"/>
                    <a:pt x="28794" y="34720"/>
                  </a:cubicBezTo>
                  <a:cubicBezTo>
                    <a:pt x="29307" y="34720"/>
                    <a:pt x="29813" y="34651"/>
                    <a:pt x="30273" y="34431"/>
                  </a:cubicBezTo>
                  <a:cubicBezTo>
                    <a:pt x="31266" y="33959"/>
                    <a:pt x="31843" y="32867"/>
                    <a:pt x="32020" y="31785"/>
                  </a:cubicBezTo>
                  <a:cubicBezTo>
                    <a:pt x="32198" y="30700"/>
                    <a:pt x="32048" y="29590"/>
                    <a:pt x="31963" y="28494"/>
                  </a:cubicBezTo>
                  <a:cubicBezTo>
                    <a:pt x="31922" y="27968"/>
                    <a:pt x="31901" y="27426"/>
                    <a:pt x="32072" y="26924"/>
                  </a:cubicBezTo>
                  <a:cubicBezTo>
                    <a:pt x="32290" y="26289"/>
                    <a:pt x="32795" y="25797"/>
                    <a:pt x="33228" y="25285"/>
                  </a:cubicBezTo>
                  <a:cubicBezTo>
                    <a:pt x="36239" y="21721"/>
                    <a:pt x="35926" y="15822"/>
                    <a:pt x="32553" y="12604"/>
                  </a:cubicBezTo>
                  <a:cubicBezTo>
                    <a:pt x="31914" y="11996"/>
                    <a:pt x="31177" y="11464"/>
                    <a:pt x="30744" y="10699"/>
                  </a:cubicBezTo>
                  <a:cubicBezTo>
                    <a:pt x="30115" y="9600"/>
                    <a:pt x="30225" y="8255"/>
                    <a:pt x="30099" y="6999"/>
                  </a:cubicBezTo>
                  <a:cubicBezTo>
                    <a:pt x="29842" y="4435"/>
                    <a:pt x="28477" y="2005"/>
                    <a:pt x="26422" y="455"/>
                  </a:cubicBezTo>
                  <a:cubicBezTo>
                    <a:pt x="25994" y="131"/>
                    <a:pt x="25264" y="0"/>
                    <a:pt x="24354"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444;p37">
              <a:extLst>
                <a:ext uri="{FF2B5EF4-FFF2-40B4-BE49-F238E27FC236}">
                  <a16:creationId xmlns:a16="http://schemas.microsoft.com/office/drawing/2014/main" id="{B136F253-9387-3E1E-B78A-73838FB2F32D}"/>
                </a:ext>
              </a:extLst>
            </p:cNvPr>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445;p37">
              <a:extLst>
                <a:ext uri="{FF2B5EF4-FFF2-40B4-BE49-F238E27FC236}">
                  <a16:creationId xmlns:a16="http://schemas.microsoft.com/office/drawing/2014/main" id="{158A849D-812A-A1DB-7FEA-97A984E01B1D}"/>
                </a:ext>
              </a:extLst>
            </p:cNvPr>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446;p37">
              <a:extLst>
                <a:ext uri="{FF2B5EF4-FFF2-40B4-BE49-F238E27FC236}">
                  <a16:creationId xmlns:a16="http://schemas.microsoft.com/office/drawing/2014/main" id="{117A97EF-B995-4766-5BCA-4771F4569882}"/>
                </a:ext>
              </a:extLst>
            </p:cNvPr>
            <p:cNvSpPr/>
            <p:nvPr/>
          </p:nvSpPr>
          <p:spPr>
            <a:xfrm flipH="1">
              <a:off x="6045203" y="3022737"/>
              <a:ext cx="1195437" cy="931258"/>
            </a:xfrm>
            <a:custGeom>
              <a:avLst/>
              <a:gdLst/>
              <a:ahLst/>
              <a:cxnLst/>
              <a:rect l="l" t="t" r="r" b="b"/>
              <a:pathLst>
                <a:path w="19114" h="14890" extrusionOk="0">
                  <a:moveTo>
                    <a:pt x="6272" y="0"/>
                  </a:moveTo>
                  <a:cubicBezTo>
                    <a:pt x="6011" y="0"/>
                    <a:pt x="5769" y="20"/>
                    <a:pt x="5551" y="62"/>
                  </a:cubicBezTo>
                  <a:cubicBezTo>
                    <a:pt x="3103" y="541"/>
                    <a:pt x="1827" y="3629"/>
                    <a:pt x="1684" y="4965"/>
                  </a:cubicBezTo>
                  <a:cubicBezTo>
                    <a:pt x="1543" y="6303"/>
                    <a:pt x="1206" y="10700"/>
                    <a:pt x="1206" y="10700"/>
                  </a:cubicBezTo>
                  <a:cubicBezTo>
                    <a:pt x="1206" y="10700"/>
                    <a:pt x="1" y="11321"/>
                    <a:pt x="373" y="12010"/>
                  </a:cubicBezTo>
                  <a:cubicBezTo>
                    <a:pt x="745" y="12703"/>
                    <a:pt x="2424" y="13358"/>
                    <a:pt x="2312" y="13891"/>
                  </a:cubicBezTo>
                  <a:cubicBezTo>
                    <a:pt x="2222" y="14309"/>
                    <a:pt x="1883" y="14618"/>
                    <a:pt x="1607" y="14618"/>
                  </a:cubicBezTo>
                  <a:cubicBezTo>
                    <a:pt x="1590" y="14618"/>
                    <a:pt x="1574" y="14617"/>
                    <a:pt x="1557" y="14615"/>
                  </a:cubicBezTo>
                  <a:cubicBezTo>
                    <a:pt x="1555" y="14614"/>
                    <a:pt x="1552" y="14614"/>
                    <a:pt x="1550" y="14614"/>
                  </a:cubicBezTo>
                  <a:cubicBezTo>
                    <a:pt x="1517" y="14614"/>
                    <a:pt x="1501" y="14658"/>
                    <a:pt x="1526" y="14680"/>
                  </a:cubicBezTo>
                  <a:cubicBezTo>
                    <a:pt x="1642" y="14775"/>
                    <a:pt x="1841" y="14889"/>
                    <a:pt x="2134" y="14889"/>
                  </a:cubicBezTo>
                  <a:cubicBezTo>
                    <a:pt x="2248" y="14889"/>
                    <a:pt x="2377" y="14872"/>
                    <a:pt x="2520" y="14830"/>
                  </a:cubicBezTo>
                  <a:cubicBezTo>
                    <a:pt x="2949" y="14702"/>
                    <a:pt x="3072" y="14624"/>
                    <a:pt x="3096" y="14579"/>
                  </a:cubicBezTo>
                  <a:lnTo>
                    <a:pt x="3096" y="14579"/>
                  </a:lnTo>
                  <a:cubicBezTo>
                    <a:pt x="3122" y="14606"/>
                    <a:pt x="3172" y="14633"/>
                    <a:pt x="3271" y="14633"/>
                  </a:cubicBezTo>
                  <a:cubicBezTo>
                    <a:pt x="3460" y="14633"/>
                    <a:pt x="3827" y="14533"/>
                    <a:pt x="4540" y="14136"/>
                  </a:cubicBezTo>
                  <a:cubicBezTo>
                    <a:pt x="5160" y="13793"/>
                    <a:pt x="6266" y="13647"/>
                    <a:pt x="7380" y="13647"/>
                  </a:cubicBezTo>
                  <a:cubicBezTo>
                    <a:pt x="8845" y="13647"/>
                    <a:pt x="10323" y="13900"/>
                    <a:pt x="10726" y="14294"/>
                  </a:cubicBezTo>
                  <a:cubicBezTo>
                    <a:pt x="10953" y="14517"/>
                    <a:pt x="11490" y="14605"/>
                    <a:pt x="12150" y="14605"/>
                  </a:cubicBezTo>
                  <a:cubicBezTo>
                    <a:pt x="13551" y="14605"/>
                    <a:pt x="15505" y="14207"/>
                    <a:pt x="16229" y="13857"/>
                  </a:cubicBezTo>
                  <a:cubicBezTo>
                    <a:pt x="17291" y="13342"/>
                    <a:pt x="15690" y="14004"/>
                    <a:pt x="15850" y="12795"/>
                  </a:cubicBezTo>
                  <a:cubicBezTo>
                    <a:pt x="16010" y="11587"/>
                    <a:pt x="19113" y="9266"/>
                    <a:pt x="18953" y="8006"/>
                  </a:cubicBezTo>
                  <a:cubicBezTo>
                    <a:pt x="18792" y="6747"/>
                    <a:pt x="17554" y="3271"/>
                    <a:pt x="15512" y="2633"/>
                  </a:cubicBezTo>
                  <a:cubicBezTo>
                    <a:pt x="13656" y="2052"/>
                    <a:pt x="8944" y="0"/>
                    <a:pt x="627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447;p37">
              <a:extLst>
                <a:ext uri="{FF2B5EF4-FFF2-40B4-BE49-F238E27FC236}">
                  <a16:creationId xmlns:a16="http://schemas.microsoft.com/office/drawing/2014/main" id="{4D64CF75-4AF0-AA27-D75D-EA4BE72EA8F0}"/>
                </a:ext>
              </a:extLst>
            </p:cNvPr>
            <p:cNvSpPr/>
            <p:nvPr/>
          </p:nvSpPr>
          <p:spPr>
            <a:xfrm flipH="1">
              <a:off x="6082791" y="3981884"/>
              <a:ext cx="909993" cy="589025"/>
            </a:xfrm>
            <a:custGeom>
              <a:avLst/>
              <a:gdLst/>
              <a:ahLst/>
              <a:cxnLst/>
              <a:rect l="l" t="t" r="r" b="b"/>
              <a:pathLst>
                <a:path w="14550" h="9418" extrusionOk="0">
                  <a:moveTo>
                    <a:pt x="9734" y="1"/>
                  </a:moveTo>
                  <a:cubicBezTo>
                    <a:pt x="8181" y="1"/>
                    <a:pt x="6896" y="1395"/>
                    <a:pt x="6896" y="1395"/>
                  </a:cubicBezTo>
                  <a:lnTo>
                    <a:pt x="1" y="3188"/>
                  </a:lnTo>
                  <a:lnTo>
                    <a:pt x="4978" y="9417"/>
                  </a:lnTo>
                  <a:cubicBezTo>
                    <a:pt x="4978" y="9417"/>
                    <a:pt x="7661" y="9366"/>
                    <a:pt x="10402" y="7639"/>
                  </a:cubicBezTo>
                  <a:cubicBezTo>
                    <a:pt x="13140" y="5915"/>
                    <a:pt x="14550" y="2679"/>
                    <a:pt x="11157" y="439"/>
                  </a:cubicBezTo>
                  <a:cubicBezTo>
                    <a:pt x="10676" y="123"/>
                    <a:pt x="10193" y="1"/>
                    <a:pt x="9734"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448;p37">
              <a:extLst>
                <a:ext uri="{FF2B5EF4-FFF2-40B4-BE49-F238E27FC236}">
                  <a16:creationId xmlns:a16="http://schemas.microsoft.com/office/drawing/2014/main" id="{0AA6EEFC-4842-69FC-56D9-9C6E4141BA65}"/>
                </a:ext>
              </a:extLst>
            </p:cNvPr>
            <p:cNvSpPr/>
            <p:nvPr/>
          </p:nvSpPr>
          <p:spPr>
            <a:xfrm flipH="1">
              <a:off x="6587071" y="3997144"/>
              <a:ext cx="747258" cy="697286"/>
            </a:xfrm>
            <a:custGeom>
              <a:avLst/>
              <a:gdLst/>
              <a:ahLst/>
              <a:cxnLst/>
              <a:rect l="l" t="t" r="r" b="b"/>
              <a:pathLst>
                <a:path w="11948" h="11149" extrusionOk="0">
                  <a:moveTo>
                    <a:pt x="10599" y="2988"/>
                  </a:moveTo>
                  <a:cubicBezTo>
                    <a:pt x="10594" y="2991"/>
                    <a:pt x="10589" y="2995"/>
                    <a:pt x="10584" y="2998"/>
                  </a:cubicBezTo>
                  <a:lnTo>
                    <a:pt x="10584" y="2998"/>
                  </a:lnTo>
                  <a:cubicBezTo>
                    <a:pt x="10615" y="3020"/>
                    <a:pt x="10633" y="3032"/>
                    <a:pt x="10638" y="3032"/>
                  </a:cubicBezTo>
                  <a:cubicBezTo>
                    <a:pt x="10642" y="3032"/>
                    <a:pt x="10630" y="3018"/>
                    <a:pt x="10599" y="2988"/>
                  </a:cubicBezTo>
                  <a:close/>
                  <a:moveTo>
                    <a:pt x="4562" y="1"/>
                  </a:moveTo>
                  <a:cubicBezTo>
                    <a:pt x="4311" y="1"/>
                    <a:pt x="4078" y="37"/>
                    <a:pt x="3867" y="117"/>
                  </a:cubicBezTo>
                  <a:cubicBezTo>
                    <a:pt x="1642" y="970"/>
                    <a:pt x="0" y="3442"/>
                    <a:pt x="2120" y="6821"/>
                  </a:cubicBezTo>
                  <a:cubicBezTo>
                    <a:pt x="4042" y="9890"/>
                    <a:pt x="9240" y="10037"/>
                    <a:pt x="10177" y="10037"/>
                  </a:cubicBezTo>
                  <a:cubicBezTo>
                    <a:pt x="10189" y="10037"/>
                    <a:pt x="10200" y="10037"/>
                    <a:pt x="10210" y="10037"/>
                  </a:cubicBezTo>
                  <a:cubicBezTo>
                    <a:pt x="10278" y="10037"/>
                    <a:pt x="10336" y="10081"/>
                    <a:pt x="10357" y="10146"/>
                  </a:cubicBezTo>
                  <a:lnTo>
                    <a:pt x="10626" y="11040"/>
                  </a:lnTo>
                  <a:cubicBezTo>
                    <a:pt x="10646" y="11112"/>
                    <a:pt x="10708" y="11149"/>
                    <a:pt x="10770" y="11149"/>
                  </a:cubicBezTo>
                  <a:cubicBezTo>
                    <a:pt x="10824" y="11149"/>
                    <a:pt x="10878" y="11121"/>
                    <a:pt x="10906" y="11064"/>
                  </a:cubicBezTo>
                  <a:lnTo>
                    <a:pt x="11907" y="9074"/>
                  </a:lnTo>
                  <a:cubicBezTo>
                    <a:pt x="11948" y="8999"/>
                    <a:pt x="11917" y="8907"/>
                    <a:pt x="11839" y="8869"/>
                  </a:cubicBezTo>
                  <a:cubicBezTo>
                    <a:pt x="11391" y="8654"/>
                    <a:pt x="9978" y="7931"/>
                    <a:pt x="9002" y="6941"/>
                  </a:cubicBezTo>
                  <a:cubicBezTo>
                    <a:pt x="7860" y="5786"/>
                    <a:pt x="8320" y="4506"/>
                    <a:pt x="10584" y="2998"/>
                  </a:cubicBezTo>
                  <a:lnTo>
                    <a:pt x="10584" y="2998"/>
                  </a:lnTo>
                  <a:cubicBezTo>
                    <a:pt x="10365" y="2843"/>
                    <a:pt x="9507" y="2180"/>
                    <a:pt x="8439" y="1517"/>
                  </a:cubicBezTo>
                  <a:cubicBezTo>
                    <a:pt x="7215" y="758"/>
                    <a:pt x="5710" y="1"/>
                    <a:pt x="4562"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449;p37">
              <a:extLst>
                <a:ext uri="{FF2B5EF4-FFF2-40B4-BE49-F238E27FC236}">
                  <a16:creationId xmlns:a16="http://schemas.microsoft.com/office/drawing/2014/main" id="{D445E5B6-2BB2-9EC8-5EAA-2FF05756319F}"/>
                </a:ext>
              </a:extLst>
            </p:cNvPr>
            <p:cNvSpPr/>
            <p:nvPr/>
          </p:nvSpPr>
          <p:spPr>
            <a:xfrm flipH="1">
              <a:off x="6444663" y="4446572"/>
              <a:ext cx="355742" cy="346923"/>
            </a:xfrm>
            <a:custGeom>
              <a:avLst/>
              <a:gdLst/>
              <a:ahLst/>
              <a:cxnLst/>
              <a:rect l="l" t="t" r="r" b="b"/>
              <a:pathLst>
                <a:path w="5688" h="5547" extrusionOk="0">
                  <a:moveTo>
                    <a:pt x="1117" y="1"/>
                  </a:moveTo>
                  <a:lnTo>
                    <a:pt x="0" y="3193"/>
                  </a:lnTo>
                  <a:cubicBezTo>
                    <a:pt x="1273" y="4933"/>
                    <a:pt x="2120" y="5546"/>
                    <a:pt x="2726" y="5546"/>
                  </a:cubicBezTo>
                  <a:cubicBezTo>
                    <a:pt x="3830" y="5546"/>
                    <a:pt x="4132" y="3509"/>
                    <a:pt x="4742" y="2544"/>
                  </a:cubicBezTo>
                  <a:cubicBezTo>
                    <a:pt x="5687" y="1052"/>
                    <a:pt x="1117" y="1"/>
                    <a:pt x="1117"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450;p37">
              <a:extLst>
                <a:ext uri="{FF2B5EF4-FFF2-40B4-BE49-F238E27FC236}">
                  <a16:creationId xmlns:a16="http://schemas.microsoft.com/office/drawing/2014/main" id="{3EC7F674-E511-3B91-4E17-B359A57C4C08}"/>
                </a:ext>
              </a:extLst>
            </p:cNvPr>
            <p:cNvSpPr/>
            <p:nvPr/>
          </p:nvSpPr>
          <p:spPr>
            <a:xfrm flipH="1">
              <a:off x="6224950" y="3789254"/>
              <a:ext cx="883538" cy="405025"/>
            </a:xfrm>
            <a:custGeom>
              <a:avLst/>
              <a:gdLst/>
              <a:ahLst/>
              <a:cxnLst/>
              <a:rect l="l" t="t" r="r" b="b"/>
              <a:pathLst>
                <a:path w="14127" h="6476" extrusionOk="0">
                  <a:moveTo>
                    <a:pt x="6899" y="0"/>
                  </a:moveTo>
                  <a:cubicBezTo>
                    <a:pt x="6488" y="0"/>
                    <a:pt x="6082" y="15"/>
                    <a:pt x="5715" y="31"/>
                  </a:cubicBezTo>
                  <a:cubicBezTo>
                    <a:pt x="5336" y="48"/>
                    <a:pt x="5000" y="63"/>
                    <a:pt x="4744" y="63"/>
                  </a:cubicBezTo>
                  <a:cubicBezTo>
                    <a:pt x="4700" y="63"/>
                    <a:pt x="4658" y="63"/>
                    <a:pt x="4619" y="62"/>
                  </a:cubicBezTo>
                  <a:cubicBezTo>
                    <a:pt x="4619" y="62"/>
                    <a:pt x="4517" y="43"/>
                    <a:pt x="4338" y="43"/>
                  </a:cubicBezTo>
                  <a:cubicBezTo>
                    <a:pt x="3889" y="43"/>
                    <a:pt x="2957" y="159"/>
                    <a:pt x="1953" y="969"/>
                  </a:cubicBezTo>
                  <a:cubicBezTo>
                    <a:pt x="786" y="1908"/>
                    <a:pt x="1" y="2638"/>
                    <a:pt x="677" y="4461"/>
                  </a:cubicBezTo>
                  <a:cubicBezTo>
                    <a:pt x="929" y="4967"/>
                    <a:pt x="2055" y="6281"/>
                    <a:pt x="5756" y="6468"/>
                  </a:cubicBezTo>
                  <a:cubicBezTo>
                    <a:pt x="5844" y="6473"/>
                    <a:pt x="5933" y="6475"/>
                    <a:pt x="6022" y="6475"/>
                  </a:cubicBezTo>
                  <a:cubicBezTo>
                    <a:pt x="9679" y="6475"/>
                    <a:pt x="14126" y="2764"/>
                    <a:pt x="9248" y="355"/>
                  </a:cubicBezTo>
                  <a:cubicBezTo>
                    <a:pt x="8668" y="69"/>
                    <a:pt x="7773" y="0"/>
                    <a:pt x="689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451;p37">
              <a:extLst>
                <a:ext uri="{FF2B5EF4-FFF2-40B4-BE49-F238E27FC236}">
                  <a16:creationId xmlns:a16="http://schemas.microsoft.com/office/drawing/2014/main" id="{CED657BF-BACB-B376-F68E-5E7EFD7E0707}"/>
                </a:ext>
              </a:extLst>
            </p:cNvPr>
            <p:cNvSpPr/>
            <p:nvPr/>
          </p:nvSpPr>
          <p:spPr>
            <a:xfrm flipH="1">
              <a:off x="6520276" y="3979820"/>
              <a:ext cx="601221" cy="288696"/>
            </a:xfrm>
            <a:custGeom>
              <a:avLst/>
              <a:gdLst/>
              <a:ahLst/>
              <a:cxnLst/>
              <a:rect l="l" t="t" r="r" b="b"/>
              <a:pathLst>
                <a:path w="9613" h="4616" extrusionOk="0">
                  <a:moveTo>
                    <a:pt x="2000" y="1"/>
                  </a:moveTo>
                  <a:cubicBezTo>
                    <a:pt x="2000" y="1"/>
                    <a:pt x="308" y="1264"/>
                    <a:pt x="154" y="1414"/>
                  </a:cubicBezTo>
                  <a:cubicBezTo>
                    <a:pt x="1" y="1568"/>
                    <a:pt x="853" y="3234"/>
                    <a:pt x="3571" y="4265"/>
                  </a:cubicBezTo>
                  <a:cubicBezTo>
                    <a:pt x="4233" y="4516"/>
                    <a:pt x="4932" y="4615"/>
                    <a:pt x="5610" y="4615"/>
                  </a:cubicBezTo>
                  <a:cubicBezTo>
                    <a:pt x="7711" y="4615"/>
                    <a:pt x="9612" y="3660"/>
                    <a:pt x="9599" y="3289"/>
                  </a:cubicBezTo>
                  <a:cubicBezTo>
                    <a:pt x="9586" y="2797"/>
                    <a:pt x="8439" y="1916"/>
                    <a:pt x="8439" y="1916"/>
                  </a:cubicBezTo>
                  <a:lnTo>
                    <a:pt x="7787" y="2053"/>
                  </a:lnTo>
                  <a:lnTo>
                    <a:pt x="6988" y="2490"/>
                  </a:lnTo>
                  <a:cubicBezTo>
                    <a:pt x="6648" y="2676"/>
                    <a:pt x="6162" y="2766"/>
                    <a:pt x="5619" y="2766"/>
                  </a:cubicBezTo>
                  <a:cubicBezTo>
                    <a:pt x="4889" y="2766"/>
                    <a:pt x="4055" y="2603"/>
                    <a:pt x="3328" y="2292"/>
                  </a:cubicBezTo>
                  <a:cubicBezTo>
                    <a:pt x="2066" y="1749"/>
                    <a:pt x="2000" y="1"/>
                    <a:pt x="20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452;p37">
              <a:extLst>
                <a:ext uri="{FF2B5EF4-FFF2-40B4-BE49-F238E27FC236}">
                  <a16:creationId xmlns:a16="http://schemas.microsoft.com/office/drawing/2014/main" id="{0A12EB92-4CD9-86C9-7B5C-9EAC1DB7496E}"/>
                </a:ext>
              </a:extLst>
            </p:cNvPr>
            <p:cNvSpPr/>
            <p:nvPr/>
          </p:nvSpPr>
          <p:spPr>
            <a:xfrm flipH="1">
              <a:off x="6212629" y="2943996"/>
              <a:ext cx="1096057" cy="920313"/>
            </a:xfrm>
            <a:custGeom>
              <a:avLst/>
              <a:gdLst/>
              <a:ahLst/>
              <a:cxnLst/>
              <a:rect l="l" t="t" r="r" b="b"/>
              <a:pathLst>
                <a:path w="17525" h="14715" extrusionOk="0">
                  <a:moveTo>
                    <a:pt x="9790" y="1"/>
                  </a:moveTo>
                  <a:cubicBezTo>
                    <a:pt x="4165" y="1"/>
                    <a:pt x="666" y="6768"/>
                    <a:pt x="3393" y="9166"/>
                  </a:cubicBezTo>
                  <a:lnTo>
                    <a:pt x="3342" y="9142"/>
                  </a:lnTo>
                  <a:cubicBezTo>
                    <a:pt x="3342" y="9142"/>
                    <a:pt x="2680" y="8747"/>
                    <a:pt x="1971" y="8747"/>
                  </a:cubicBezTo>
                  <a:cubicBezTo>
                    <a:pt x="1377" y="8747"/>
                    <a:pt x="750" y="9025"/>
                    <a:pt x="454" y="10050"/>
                  </a:cubicBezTo>
                  <a:cubicBezTo>
                    <a:pt x="0" y="11620"/>
                    <a:pt x="1116" y="12197"/>
                    <a:pt x="2696" y="12221"/>
                  </a:cubicBezTo>
                  <a:cubicBezTo>
                    <a:pt x="3260" y="12228"/>
                    <a:pt x="4215" y="12457"/>
                    <a:pt x="4694" y="12573"/>
                  </a:cubicBezTo>
                  <a:cubicBezTo>
                    <a:pt x="6172" y="12928"/>
                    <a:pt x="7489" y="13024"/>
                    <a:pt x="8339" y="14167"/>
                  </a:cubicBezTo>
                  <a:cubicBezTo>
                    <a:pt x="8490" y="14368"/>
                    <a:pt x="9029" y="14714"/>
                    <a:pt x="9806" y="14714"/>
                  </a:cubicBezTo>
                  <a:cubicBezTo>
                    <a:pt x="9835" y="14714"/>
                    <a:pt x="9864" y="14714"/>
                    <a:pt x="9893" y="14713"/>
                  </a:cubicBezTo>
                  <a:lnTo>
                    <a:pt x="10780" y="14522"/>
                  </a:lnTo>
                  <a:cubicBezTo>
                    <a:pt x="10780" y="14522"/>
                    <a:pt x="10821" y="14085"/>
                    <a:pt x="11732" y="13832"/>
                  </a:cubicBezTo>
                  <a:cubicBezTo>
                    <a:pt x="12817" y="13536"/>
                    <a:pt x="17525" y="12156"/>
                    <a:pt x="17446" y="9282"/>
                  </a:cubicBezTo>
                  <a:cubicBezTo>
                    <a:pt x="17385" y="7118"/>
                    <a:pt x="16453" y="7739"/>
                    <a:pt x="16747" y="5862"/>
                  </a:cubicBezTo>
                  <a:cubicBezTo>
                    <a:pt x="17037" y="3987"/>
                    <a:pt x="16706" y="748"/>
                    <a:pt x="10610" y="48"/>
                  </a:cubicBezTo>
                  <a:cubicBezTo>
                    <a:pt x="10332" y="16"/>
                    <a:pt x="10059" y="1"/>
                    <a:pt x="979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453;p37">
              <a:extLst>
                <a:ext uri="{FF2B5EF4-FFF2-40B4-BE49-F238E27FC236}">
                  <a16:creationId xmlns:a16="http://schemas.microsoft.com/office/drawing/2014/main" id="{DEF40A02-50FC-EAD9-8FCD-E005A7E793B0}"/>
                </a:ext>
              </a:extLst>
            </p:cNvPr>
            <p:cNvSpPr/>
            <p:nvPr/>
          </p:nvSpPr>
          <p:spPr>
            <a:xfrm flipH="1">
              <a:off x="5814609" y="2750929"/>
              <a:ext cx="1537232" cy="1166981"/>
            </a:xfrm>
            <a:custGeom>
              <a:avLst/>
              <a:gdLst/>
              <a:ahLst/>
              <a:cxnLst/>
              <a:rect l="l" t="t" r="r" b="b"/>
              <a:pathLst>
                <a:path w="24579" h="18659" extrusionOk="0">
                  <a:moveTo>
                    <a:pt x="15746" y="0"/>
                  </a:moveTo>
                  <a:cubicBezTo>
                    <a:pt x="14859" y="0"/>
                    <a:pt x="14186" y="338"/>
                    <a:pt x="13573" y="677"/>
                  </a:cubicBezTo>
                  <a:cubicBezTo>
                    <a:pt x="12957" y="1018"/>
                    <a:pt x="12400" y="1358"/>
                    <a:pt x="11744" y="1358"/>
                  </a:cubicBezTo>
                  <a:cubicBezTo>
                    <a:pt x="11644" y="1358"/>
                    <a:pt x="11541" y="1350"/>
                    <a:pt x="11436" y="1333"/>
                  </a:cubicBezTo>
                  <a:cubicBezTo>
                    <a:pt x="10019" y="1097"/>
                    <a:pt x="9255" y="167"/>
                    <a:pt x="7690" y="167"/>
                  </a:cubicBezTo>
                  <a:cubicBezTo>
                    <a:pt x="7052" y="167"/>
                    <a:pt x="6282" y="321"/>
                    <a:pt x="5281" y="739"/>
                  </a:cubicBezTo>
                  <a:cubicBezTo>
                    <a:pt x="2093" y="2073"/>
                    <a:pt x="3649" y="5081"/>
                    <a:pt x="3912" y="5542"/>
                  </a:cubicBezTo>
                  <a:cubicBezTo>
                    <a:pt x="3929" y="5572"/>
                    <a:pt x="3912" y="5610"/>
                    <a:pt x="3878" y="5620"/>
                  </a:cubicBezTo>
                  <a:cubicBezTo>
                    <a:pt x="3441" y="5743"/>
                    <a:pt x="1007" y="6538"/>
                    <a:pt x="509" y="9106"/>
                  </a:cubicBezTo>
                  <a:cubicBezTo>
                    <a:pt x="0" y="11724"/>
                    <a:pt x="1448" y="12133"/>
                    <a:pt x="1662" y="12178"/>
                  </a:cubicBezTo>
                  <a:cubicBezTo>
                    <a:pt x="1667" y="12179"/>
                    <a:pt x="1671" y="12179"/>
                    <a:pt x="1675" y="12179"/>
                  </a:cubicBezTo>
                  <a:cubicBezTo>
                    <a:pt x="1686" y="12179"/>
                    <a:pt x="1697" y="12176"/>
                    <a:pt x="1707" y="12168"/>
                  </a:cubicBezTo>
                  <a:cubicBezTo>
                    <a:pt x="1788" y="12099"/>
                    <a:pt x="2138" y="11829"/>
                    <a:pt x="2661" y="11829"/>
                  </a:cubicBezTo>
                  <a:cubicBezTo>
                    <a:pt x="2736" y="11829"/>
                    <a:pt x="2814" y="11834"/>
                    <a:pt x="2895" y="11846"/>
                  </a:cubicBezTo>
                  <a:cubicBezTo>
                    <a:pt x="3704" y="11966"/>
                    <a:pt x="4106" y="12219"/>
                    <a:pt x="4377" y="12612"/>
                  </a:cubicBezTo>
                  <a:cubicBezTo>
                    <a:pt x="4605" y="12952"/>
                    <a:pt x="4618" y="14165"/>
                    <a:pt x="4421" y="14652"/>
                  </a:cubicBezTo>
                  <a:cubicBezTo>
                    <a:pt x="4405" y="14693"/>
                    <a:pt x="4435" y="14729"/>
                    <a:pt x="4471" y="14729"/>
                  </a:cubicBezTo>
                  <a:cubicBezTo>
                    <a:pt x="4480" y="14729"/>
                    <a:pt x="4490" y="14727"/>
                    <a:pt x="4500" y="14721"/>
                  </a:cubicBezTo>
                  <a:cubicBezTo>
                    <a:pt x="4799" y="14534"/>
                    <a:pt x="5346" y="14090"/>
                    <a:pt x="5216" y="13390"/>
                  </a:cubicBezTo>
                  <a:cubicBezTo>
                    <a:pt x="5042" y="12437"/>
                    <a:pt x="4100" y="9946"/>
                    <a:pt x="5086" y="8082"/>
                  </a:cubicBezTo>
                  <a:cubicBezTo>
                    <a:pt x="5756" y="6815"/>
                    <a:pt x="5688" y="6508"/>
                    <a:pt x="5574" y="6443"/>
                  </a:cubicBezTo>
                  <a:cubicBezTo>
                    <a:pt x="5540" y="6423"/>
                    <a:pt x="5534" y="6382"/>
                    <a:pt x="5561" y="6354"/>
                  </a:cubicBezTo>
                  <a:cubicBezTo>
                    <a:pt x="5880" y="6065"/>
                    <a:pt x="6818" y="5086"/>
                    <a:pt x="8610" y="5086"/>
                  </a:cubicBezTo>
                  <a:cubicBezTo>
                    <a:pt x="9059" y="5086"/>
                    <a:pt x="9561" y="5147"/>
                    <a:pt x="10121" y="5296"/>
                  </a:cubicBezTo>
                  <a:cubicBezTo>
                    <a:pt x="13255" y="6129"/>
                    <a:pt x="11804" y="7477"/>
                    <a:pt x="14129" y="8082"/>
                  </a:cubicBezTo>
                  <a:cubicBezTo>
                    <a:pt x="16614" y="8727"/>
                    <a:pt x="20216" y="9696"/>
                    <a:pt x="19680" y="12369"/>
                  </a:cubicBezTo>
                  <a:cubicBezTo>
                    <a:pt x="19147" y="15042"/>
                    <a:pt x="17768" y="13444"/>
                    <a:pt x="17307" y="15919"/>
                  </a:cubicBezTo>
                  <a:cubicBezTo>
                    <a:pt x="16999" y="17565"/>
                    <a:pt x="18390" y="18659"/>
                    <a:pt x="19491" y="18659"/>
                  </a:cubicBezTo>
                  <a:cubicBezTo>
                    <a:pt x="19966" y="18659"/>
                    <a:pt x="20386" y="18455"/>
                    <a:pt x="20594" y="18005"/>
                  </a:cubicBezTo>
                  <a:cubicBezTo>
                    <a:pt x="20613" y="17964"/>
                    <a:pt x="20578" y="17927"/>
                    <a:pt x="20543" y="17927"/>
                  </a:cubicBezTo>
                  <a:cubicBezTo>
                    <a:pt x="20531" y="17927"/>
                    <a:pt x="20519" y="17931"/>
                    <a:pt x="20509" y="17940"/>
                  </a:cubicBezTo>
                  <a:cubicBezTo>
                    <a:pt x="20394" y="18045"/>
                    <a:pt x="20235" y="18155"/>
                    <a:pt x="20078" y="18155"/>
                  </a:cubicBezTo>
                  <a:cubicBezTo>
                    <a:pt x="19975" y="18155"/>
                    <a:pt x="19872" y="18107"/>
                    <a:pt x="19782" y="17978"/>
                  </a:cubicBezTo>
                  <a:cubicBezTo>
                    <a:pt x="19431" y="17472"/>
                    <a:pt x="19826" y="17274"/>
                    <a:pt x="21577" y="16708"/>
                  </a:cubicBezTo>
                  <a:cubicBezTo>
                    <a:pt x="23329" y="16138"/>
                    <a:pt x="24578" y="13727"/>
                    <a:pt x="23090" y="12369"/>
                  </a:cubicBezTo>
                  <a:cubicBezTo>
                    <a:pt x="22093" y="11462"/>
                    <a:pt x="21636" y="11311"/>
                    <a:pt x="21442" y="11311"/>
                  </a:cubicBezTo>
                  <a:cubicBezTo>
                    <a:pt x="21362" y="11311"/>
                    <a:pt x="21327" y="11337"/>
                    <a:pt x="21318" y="11346"/>
                  </a:cubicBezTo>
                  <a:lnTo>
                    <a:pt x="21318" y="11346"/>
                  </a:lnTo>
                  <a:cubicBezTo>
                    <a:pt x="21401" y="11261"/>
                    <a:pt x="23404" y="9215"/>
                    <a:pt x="22782" y="7156"/>
                  </a:cubicBezTo>
                  <a:cubicBezTo>
                    <a:pt x="22306" y="5581"/>
                    <a:pt x="21252" y="5382"/>
                    <a:pt x="20755" y="5382"/>
                  </a:cubicBezTo>
                  <a:cubicBezTo>
                    <a:pt x="20683" y="5382"/>
                    <a:pt x="20623" y="5387"/>
                    <a:pt x="20578" y="5391"/>
                  </a:cubicBezTo>
                  <a:cubicBezTo>
                    <a:pt x="20576" y="5392"/>
                    <a:pt x="20575" y="5392"/>
                    <a:pt x="20573" y="5392"/>
                  </a:cubicBezTo>
                  <a:cubicBezTo>
                    <a:pt x="20534" y="5392"/>
                    <a:pt x="20506" y="5352"/>
                    <a:pt x="20523" y="5317"/>
                  </a:cubicBezTo>
                  <a:cubicBezTo>
                    <a:pt x="20721" y="4838"/>
                    <a:pt x="21482" y="2480"/>
                    <a:pt x="18136" y="695"/>
                  </a:cubicBezTo>
                  <a:cubicBezTo>
                    <a:pt x="17179" y="186"/>
                    <a:pt x="16403" y="0"/>
                    <a:pt x="157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454;p37">
              <a:extLst>
                <a:ext uri="{FF2B5EF4-FFF2-40B4-BE49-F238E27FC236}">
                  <a16:creationId xmlns:a16="http://schemas.microsoft.com/office/drawing/2014/main" id="{87BE1312-3275-55E8-6877-2A930E7D155F}"/>
                </a:ext>
              </a:extLst>
            </p:cNvPr>
            <p:cNvSpPr/>
            <p:nvPr/>
          </p:nvSpPr>
          <p:spPr>
            <a:xfrm flipH="1">
              <a:off x="6807596" y="3994330"/>
              <a:ext cx="125210" cy="59666"/>
            </a:xfrm>
            <a:custGeom>
              <a:avLst/>
              <a:gdLst/>
              <a:ahLst/>
              <a:cxnLst/>
              <a:rect l="l" t="t" r="r" b="b"/>
              <a:pathLst>
                <a:path w="2002" h="954" extrusionOk="0">
                  <a:moveTo>
                    <a:pt x="1612" y="0"/>
                  </a:moveTo>
                  <a:cubicBezTo>
                    <a:pt x="1586" y="0"/>
                    <a:pt x="1560" y="3"/>
                    <a:pt x="1534" y="8"/>
                  </a:cubicBezTo>
                  <a:lnTo>
                    <a:pt x="335" y="265"/>
                  </a:lnTo>
                  <a:cubicBezTo>
                    <a:pt x="135" y="306"/>
                    <a:pt x="1" y="490"/>
                    <a:pt x="39" y="678"/>
                  </a:cubicBezTo>
                  <a:cubicBezTo>
                    <a:pt x="72" y="842"/>
                    <a:pt x="222" y="954"/>
                    <a:pt x="394" y="954"/>
                  </a:cubicBezTo>
                  <a:cubicBezTo>
                    <a:pt x="419" y="954"/>
                    <a:pt x="444" y="952"/>
                    <a:pt x="469" y="947"/>
                  </a:cubicBezTo>
                  <a:lnTo>
                    <a:pt x="1667" y="687"/>
                  </a:lnTo>
                  <a:cubicBezTo>
                    <a:pt x="1868" y="650"/>
                    <a:pt x="2002" y="465"/>
                    <a:pt x="1964" y="278"/>
                  </a:cubicBezTo>
                  <a:cubicBezTo>
                    <a:pt x="1934" y="115"/>
                    <a:pt x="1783" y="0"/>
                    <a:pt x="1612"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455;p37">
              <a:extLst>
                <a:ext uri="{FF2B5EF4-FFF2-40B4-BE49-F238E27FC236}">
                  <a16:creationId xmlns:a16="http://schemas.microsoft.com/office/drawing/2014/main" id="{6C5A5F40-51F7-B0A7-33A1-912C19F2FC7B}"/>
                </a:ext>
              </a:extLst>
            </p:cNvPr>
            <p:cNvSpPr/>
            <p:nvPr/>
          </p:nvSpPr>
          <p:spPr>
            <a:xfrm flipH="1">
              <a:off x="6800342" y="4042174"/>
              <a:ext cx="124084" cy="49471"/>
            </a:xfrm>
            <a:custGeom>
              <a:avLst/>
              <a:gdLst/>
              <a:ahLst/>
              <a:cxnLst/>
              <a:rect l="l" t="t" r="r" b="b"/>
              <a:pathLst>
                <a:path w="1984" h="791" extrusionOk="0">
                  <a:moveTo>
                    <a:pt x="1611" y="0"/>
                  </a:moveTo>
                  <a:cubicBezTo>
                    <a:pt x="1602" y="0"/>
                    <a:pt x="1593" y="0"/>
                    <a:pt x="1584" y="1"/>
                  </a:cubicBezTo>
                  <a:lnTo>
                    <a:pt x="359" y="94"/>
                  </a:lnTo>
                  <a:cubicBezTo>
                    <a:pt x="154" y="107"/>
                    <a:pt x="1" y="271"/>
                    <a:pt x="10" y="462"/>
                  </a:cubicBezTo>
                  <a:cubicBezTo>
                    <a:pt x="21" y="647"/>
                    <a:pt x="184" y="790"/>
                    <a:pt x="380" y="790"/>
                  </a:cubicBezTo>
                  <a:cubicBezTo>
                    <a:pt x="387" y="790"/>
                    <a:pt x="393" y="790"/>
                    <a:pt x="399" y="790"/>
                  </a:cubicBezTo>
                  <a:lnTo>
                    <a:pt x="1622" y="694"/>
                  </a:lnTo>
                  <a:cubicBezTo>
                    <a:pt x="1827" y="683"/>
                    <a:pt x="1983" y="516"/>
                    <a:pt x="1973" y="325"/>
                  </a:cubicBezTo>
                  <a:cubicBezTo>
                    <a:pt x="1963" y="143"/>
                    <a:pt x="1804" y="0"/>
                    <a:pt x="161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456;p37">
              <a:extLst>
                <a:ext uri="{FF2B5EF4-FFF2-40B4-BE49-F238E27FC236}">
                  <a16:creationId xmlns:a16="http://schemas.microsoft.com/office/drawing/2014/main" id="{2CD67EB5-D527-1965-8954-98B9D91EC83E}"/>
                </a:ext>
              </a:extLst>
            </p:cNvPr>
            <p:cNvSpPr/>
            <p:nvPr/>
          </p:nvSpPr>
          <p:spPr>
            <a:xfrm flipH="1">
              <a:off x="6807409" y="4069193"/>
              <a:ext cx="125585" cy="61855"/>
            </a:xfrm>
            <a:custGeom>
              <a:avLst/>
              <a:gdLst/>
              <a:ahLst/>
              <a:cxnLst/>
              <a:rect l="l" t="t" r="r" b="b"/>
              <a:pathLst>
                <a:path w="2008" h="989" extrusionOk="0">
                  <a:moveTo>
                    <a:pt x="397" y="0"/>
                  </a:moveTo>
                  <a:cubicBezTo>
                    <a:pt x="235" y="0"/>
                    <a:pt x="91" y="102"/>
                    <a:pt x="48" y="256"/>
                  </a:cubicBezTo>
                  <a:cubicBezTo>
                    <a:pt x="1" y="443"/>
                    <a:pt x="124" y="634"/>
                    <a:pt x="322" y="686"/>
                  </a:cubicBezTo>
                  <a:lnTo>
                    <a:pt x="1513" y="976"/>
                  </a:lnTo>
                  <a:cubicBezTo>
                    <a:pt x="1546" y="984"/>
                    <a:pt x="1579" y="988"/>
                    <a:pt x="1611" y="988"/>
                  </a:cubicBezTo>
                  <a:cubicBezTo>
                    <a:pt x="1773" y="988"/>
                    <a:pt x="1920" y="887"/>
                    <a:pt x="1960" y="733"/>
                  </a:cubicBezTo>
                  <a:cubicBezTo>
                    <a:pt x="2008" y="546"/>
                    <a:pt x="1888" y="354"/>
                    <a:pt x="1690" y="303"/>
                  </a:cubicBezTo>
                  <a:lnTo>
                    <a:pt x="496" y="13"/>
                  </a:lnTo>
                  <a:cubicBezTo>
                    <a:pt x="462" y="4"/>
                    <a:pt x="429" y="0"/>
                    <a:pt x="397"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457;p37">
              <a:extLst>
                <a:ext uri="{FF2B5EF4-FFF2-40B4-BE49-F238E27FC236}">
                  <a16:creationId xmlns:a16="http://schemas.microsoft.com/office/drawing/2014/main" id="{242A0229-22CD-0D24-67B7-D0DCAD11232F}"/>
                </a:ext>
              </a:extLst>
            </p:cNvPr>
            <p:cNvSpPr/>
            <p:nvPr/>
          </p:nvSpPr>
          <p:spPr>
            <a:xfrm flipH="1">
              <a:off x="6838305" y="4088643"/>
              <a:ext cx="120519" cy="79429"/>
            </a:xfrm>
            <a:custGeom>
              <a:avLst/>
              <a:gdLst/>
              <a:ahLst/>
              <a:cxnLst/>
              <a:rect l="l" t="t" r="r" b="b"/>
              <a:pathLst>
                <a:path w="1927" h="1270" extrusionOk="0">
                  <a:moveTo>
                    <a:pt x="400" y="1"/>
                  </a:moveTo>
                  <a:cubicBezTo>
                    <a:pt x="274" y="1"/>
                    <a:pt x="155" y="64"/>
                    <a:pt x="93" y="176"/>
                  </a:cubicBezTo>
                  <a:cubicBezTo>
                    <a:pt x="1" y="344"/>
                    <a:pt x="72" y="562"/>
                    <a:pt x="253" y="657"/>
                  </a:cubicBezTo>
                  <a:lnTo>
                    <a:pt x="1342" y="1221"/>
                  </a:lnTo>
                  <a:cubicBezTo>
                    <a:pt x="1402" y="1254"/>
                    <a:pt x="1466" y="1269"/>
                    <a:pt x="1529" y="1269"/>
                  </a:cubicBezTo>
                  <a:cubicBezTo>
                    <a:pt x="1654" y="1269"/>
                    <a:pt x="1772" y="1206"/>
                    <a:pt x="1833" y="1095"/>
                  </a:cubicBezTo>
                  <a:cubicBezTo>
                    <a:pt x="1926" y="924"/>
                    <a:pt x="1854" y="709"/>
                    <a:pt x="1673" y="610"/>
                  </a:cubicBezTo>
                  <a:lnTo>
                    <a:pt x="584" y="47"/>
                  </a:lnTo>
                  <a:cubicBezTo>
                    <a:pt x="525" y="16"/>
                    <a:pt x="462" y="1"/>
                    <a:pt x="40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458;p37">
              <a:extLst>
                <a:ext uri="{FF2B5EF4-FFF2-40B4-BE49-F238E27FC236}">
                  <a16:creationId xmlns:a16="http://schemas.microsoft.com/office/drawing/2014/main" id="{05E3E0D7-7565-5F86-EFC2-6DEC60AAF564}"/>
                </a:ext>
              </a:extLst>
            </p:cNvPr>
            <p:cNvSpPr/>
            <p:nvPr/>
          </p:nvSpPr>
          <p:spPr>
            <a:xfrm flipH="1">
              <a:off x="6852627" y="3999958"/>
              <a:ext cx="120707" cy="133653"/>
            </a:xfrm>
            <a:custGeom>
              <a:avLst/>
              <a:gdLst/>
              <a:ahLst/>
              <a:cxnLst/>
              <a:rect l="l" t="t" r="r" b="b"/>
              <a:pathLst>
                <a:path w="1930" h="2137" extrusionOk="0">
                  <a:moveTo>
                    <a:pt x="1179" y="0"/>
                  </a:moveTo>
                  <a:cubicBezTo>
                    <a:pt x="1142" y="0"/>
                    <a:pt x="1105" y="6"/>
                    <a:pt x="1069" y="17"/>
                  </a:cubicBezTo>
                  <a:cubicBezTo>
                    <a:pt x="649" y="147"/>
                    <a:pt x="233" y="488"/>
                    <a:pt x="82" y="932"/>
                  </a:cubicBezTo>
                  <a:lnTo>
                    <a:pt x="35" y="1396"/>
                  </a:lnTo>
                  <a:cubicBezTo>
                    <a:pt x="0" y="1738"/>
                    <a:pt x="250" y="2045"/>
                    <a:pt x="591" y="2079"/>
                  </a:cubicBezTo>
                  <a:lnTo>
                    <a:pt x="1147" y="2133"/>
                  </a:lnTo>
                  <a:cubicBezTo>
                    <a:pt x="1168" y="2136"/>
                    <a:pt x="1189" y="2137"/>
                    <a:pt x="1210" y="2137"/>
                  </a:cubicBezTo>
                  <a:cubicBezTo>
                    <a:pt x="1526" y="2137"/>
                    <a:pt x="1798" y="1898"/>
                    <a:pt x="1830" y="1577"/>
                  </a:cubicBezTo>
                  <a:lnTo>
                    <a:pt x="1905" y="813"/>
                  </a:lnTo>
                  <a:cubicBezTo>
                    <a:pt x="1929" y="577"/>
                    <a:pt x="1816" y="348"/>
                    <a:pt x="1615" y="222"/>
                  </a:cubicBezTo>
                  <a:lnTo>
                    <a:pt x="1421" y="82"/>
                  </a:lnTo>
                  <a:cubicBezTo>
                    <a:pt x="1349" y="29"/>
                    <a:pt x="1264" y="0"/>
                    <a:pt x="1179"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459;p37">
              <a:extLst>
                <a:ext uri="{FF2B5EF4-FFF2-40B4-BE49-F238E27FC236}">
                  <a16:creationId xmlns:a16="http://schemas.microsoft.com/office/drawing/2014/main" id="{2112F0C7-67F6-E997-8E51-63DEDE28E5C7}"/>
                </a:ext>
              </a:extLst>
            </p:cNvPr>
            <p:cNvSpPr/>
            <p:nvPr/>
          </p:nvSpPr>
          <p:spPr>
            <a:xfrm flipH="1">
              <a:off x="5937819" y="4163131"/>
              <a:ext cx="328223" cy="378757"/>
            </a:xfrm>
            <a:custGeom>
              <a:avLst/>
              <a:gdLst/>
              <a:ahLst/>
              <a:cxnLst/>
              <a:rect l="l" t="t" r="r" b="b"/>
              <a:pathLst>
                <a:path w="5248" h="6056" extrusionOk="0">
                  <a:moveTo>
                    <a:pt x="3302" y="0"/>
                  </a:moveTo>
                  <a:cubicBezTo>
                    <a:pt x="2360" y="0"/>
                    <a:pt x="0" y="2709"/>
                    <a:pt x="543" y="5461"/>
                  </a:cubicBezTo>
                  <a:cubicBezTo>
                    <a:pt x="626" y="5878"/>
                    <a:pt x="795" y="6055"/>
                    <a:pt x="1016" y="6055"/>
                  </a:cubicBezTo>
                  <a:cubicBezTo>
                    <a:pt x="2281" y="6055"/>
                    <a:pt x="5248" y="223"/>
                    <a:pt x="3353" y="3"/>
                  </a:cubicBezTo>
                  <a:cubicBezTo>
                    <a:pt x="3336" y="1"/>
                    <a:pt x="3320" y="0"/>
                    <a:pt x="330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460;p37">
              <a:extLst>
                <a:ext uri="{FF2B5EF4-FFF2-40B4-BE49-F238E27FC236}">
                  <a16:creationId xmlns:a16="http://schemas.microsoft.com/office/drawing/2014/main" id="{D5CD4FD4-B2C3-D472-5A69-AEFE97A2B34A}"/>
                </a:ext>
              </a:extLst>
            </p:cNvPr>
            <p:cNvSpPr/>
            <p:nvPr/>
          </p:nvSpPr>
          <p:spPr>
            <a:xfrm flipH="1">
              <a:off x="6049270" y="4175202"/>
              <a:ext cx="165487" cy="320343"/>
            </a:xfrm>
            <a:custGeom>
              <a:avLst/>
              <a:gdLst/>
              <a:ahLst/>
              <a:cxnLst/>
              <a:rect l="l" t="t" r="r" b="b"/>
              <a:pathLst>
                <a:path w="2646" h="5122" extrusionOk="0">
                  <a:moveTo>
                    <a:pt x="2526" y="1"/>
                  </a:moveTo>
                  <a:lnTo>
                    <a:pt x="2526" y="1"/>
                  </a:lnTo>
                  <a:cubicBezTo>
                    <a:pt x="2260" y="393"/>
                    <a:pt x="2049" y="823"/>
                    <a:pt x="1823" y="1244"/>
                  </a:cubicBezTo>
                  <a:cubicBezTo>
                    <a:pt x="1601" y="1666"/>
                    <a:pt x="1389" y="2093"/>
                    <a:pt x="1181" y="2520"/>
                  </a:cubicBezTo>
                  <a:cubicBezTo>
                    <a:pt x="1178" y="2523"/>
                    <a:pt x="1178" y="2527"/>
                    <a:pt x="1174" y="2534"/>
                  </a:cubicBezTo>
                  <a:cubicBezTo>
                    <a:pt x="1140" y="2315"/>
                    <a:pt x="1102" y="2100"/>
                    <a:pt x="1058" y="1885"/>
                  </a:cubicBezTo>
                  <a:cubicBezTo>
                    <a:pt x="1004" y="1598"/>
                    <a:pt x="946" y="1312"/>
                    <a:pt x="877" y="1028"/>
                  </a:cubicBezTo>
                  <a:lnTo>
                    <a:pt x="877" y="1028"/>
                  </a:lnTo>
                  <a:cubicBezTo>
                    <a:pt x="894" y="1321"/>
                    <a:pt x="925" y="1608"/>
                    <a:pt x="959" y="1899"/>
                  </a:cubicBezTo>
                  <a:cubicBezTo>
                    <a:pt x="990" y="2182"/>
                    <a:pt x="1031" y="2462"/>
                    <a:pt x="1072" y="2745"/>
                  </a:cubicBezTo>
                  <a:cubicBezTo>
                    <a:pt x="966" y="2967"/>
                    <a:pt x="861" y="3189"/>
                    <a:pt x="754" y="3415"/>
                  </a:cubicBezTo>
                  <a:cubicBezTo>
                    <a:pt x="594" y="2967"/>
                    <a:pt x="423" y="2523"/>
                    <a:pt x="222" y="2090"/>
                  </a:cubicBezTo>
                  <a:lnTo>
                    <a:pt x="222" y="2090"/>
                  </a:lnTo>
                  <a:cubicBezTo>
                    <a:pt x="344" y="2599"/>
                    <a:pt x="505" y="3097"/>
                    <a:pt x="676" y="3588"/>
                  </a:cubicBezTo>
                  <a:cubicBezTo>
                    <a:pt x="642" y="3664"/>
                    <a:pt x="604" y="3738"/>
                    <a:pt x="574" y="3810"/>
                  </a:cubicBezTo>
                  <a:lnTo>
                    <a:pt x="280" y="4463"/>
                  </a:lnTo>
                  <a:cubicBezTo>
                    <a:pt x="185" y="4680"/>
                    <a:pt x="89" y="4899"/>
                    <a:pt x="0" y="5121"/>
                  </a:cubicBezTo>
                  <a:cubicBezTo>
                    <a:pt x="116" y="4913"/>
                    <a:pt x="226" y="4701"/>
                    <a:pt x="338" y="4493"/>
                  </a:cubicBezTo>
                  <a:lnTo>
                    <a:pt x="666" y="3858"/>
                  </a:lnTo>
                  <a:cubicBezTo>
                    <a:pt x="703" y="3783"/>
                    <a:pt x="741" y="3711"/>
                    <a:pt x="779" y="3636"/>
                  </a:cubicBezTo>
                  <a:cubicBezTo>
                    <a:pt x="1028" y="3517"/>
                    <a:pt x="1273" y="3390"/>
                    <a:pt x="1519" y="3257"/>
                  </a:cubicBezTo>
                  <a:cubicBezTo>
                    <a:pt x="1642" y="3193"/>
                    <a:pt x="1762" y="3124"/>
                    <a:pt x="1885" y="3059"/>
                  </a:cubicBezTo>
                  <a:cubicBezTo>
                    <a:pt x="2000" y="2988"/>
                    <a:pt x="2123" y="2919"/>
                    <a:pt x="2239" y="2848"/>
                  </a:cubicBezTo>
                  <a:lnTo>
                    <a:pt x="2239" y="2848"/>
                  </a:lnTo>
                  <a:cubicBezTo>
                    <a:pt x="2103" y="2895"/>
                    <a:pt x="1976" y="2950"/>
                    <a:pt x="1847" y="3001"/>
                  </a:cubicBezTo>
                  <a:cubicBezTo>
                    <a:pt x="1717" y="3056"/>
                    <a:pt x="1591" y="3111"/>
                    <a:pt x="1464" y="3165"/>
                  </a:cubicBezTo>
                  <a:cubicBezTo>
                    <a:pt x="1266" y="3254"/>
                    <a:pt x="1072" y="3346"/>
                    <a:pt x="877" y="3438"/>
                  </a:cubicBezTo>
                  <a:cubicBezTo>
                    <a:pt x="987" y="3223"/>
                    <a:pt x="1092" y="3008"/>
                    <a:pt x="1198" y="2793"/>
                  </a:cubicBezTo>
                  <a:lnTo>
                    <a:pt x="1908" y="2090"/>
                  </a:lnTo>
                  <a:lnTo>
                    <a:pt x="2266" y="1731"/>
                  </a:lnTo>
                  <a:cubicBezTo>
                    <a:pt x="2328" y="1674"/>
                    <a:pt x="2386" y="1612"/>
                    <a:pt x="2447" y="1557"/>
                  </a:cubicBezTo>
                  <a:cubicBezTo>
                    <a:pt x="2479" y="1526"/>
                    <a:pt x="2509" y="1499"/>
                    <a:pt x="2543" y="1472"/>
                  </a:cubicBezTo>
                  <a:cubicBezTo>
                    <a:pt x="2574" y="1448"/>
                    <a:pt x="2605" y="1414"/>
                    <a:pt x="2646" y="1407"/>
                  </a:cubicBezTo>
                  <a:lnTo>
                    <a:pt x="2646" y="1407"/>
                  </a:lnTo>
                  <a:cubicBezTo>
                    <a:pt x="2561" y="1417"/>
                    <a:pt x="2492" y="1482"/>
                    <a:pt x="2424" y="1526"/>
                  </a:cubicBezTo>
                  <a:cubicBezTo>
                    <a:pt x="2356" y="1578"/>
                    <a:pt x="2287" y="1629"/>
                    <a:pt x="2219" y="1680"/>
                  </a:cubicBezTo>
                  <a:cubicBezTo>
                    <a:pt x="2089" y="1789"/>
                    <a:pt x="1959" y="1899"/>
                    <a:pt x="1833" y="2008"/>
                  </a:cubicBezTo>
                  <a:cubicBezTo>
                    <a:pt x="1676" y="2148"/>
                    <a:pt x="1523" y="2291"/>
                    <a:pt x="1373" y="2435"/>
                  </a:cubicBezTo>
                  <a:cubicBezTo>
                    <a:pt x="1557" y="2056"/>
                    <a:pt x="1741" y="1674"/>
                    <a:pt x="1918" y="1291"/>
                  </a:cubicBezTo>
                  <a:lnTo>
                    <a:pt x="2219" y="642"/>
                  </a:lnTo>
                  <a:cubicBezTo>
                    <a:pt x="2318" y="428"/>
                    <a:pt x="2410" y="206"/>
                    <a:pt x="2526"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461;p37">
              <a:extLst>
                <a:ext uri="{FF2B5EF4-FFF2-40B4-BE49-F238E27FC236}">
                  <a16:creationId xmlns:a16="http://schemas.microsoft.com/office/drawing/2014/main" id="{2FF39926-007B-527A-2BAC-09D4F02F0AFE}"/>
                </a:ext>
              </a:extLst>
            </p:cNvPr>
            <p:cNvSpPr/>
            <p:nvPr/>
          </p:nvSpPr>
          <p:spPr>
            <a:xfrm flipH="1">
              <a:off x="5754194" y="4212289"/>
              <a:ext cx="462752" cy="333789"/>
            </a:xfrm>
            <a:custGeom>
              <a:avLst/>
              <a:gdLst/>
              <a:ahLst/>
              <a:cxnLst/>
              <a:rect l="l" t="t" r="r" b="b"/>
              <a:pathLst>
                <a:path w="7399" h="5337" extrusionOk="0">
                  <a:moveTo>
                    <a:pt x="6145" y="1"/>
                  </a:moveTo>
                  <a:cubicBezTo>
                    <a:pt x="6104" y="1"/>
                    <a:pt x="6058" y="6"/>
                    <a:pt x="6005" y="16"/>
                  </a:cubicBezTo>
                  <a:cubicBezTo>
                    <a:pt x="4340" y="333"/>
                    <a:pt x="62" y="5204"/>
                    <a:pt x="1" y="5231"/>
                  </a:cubicBezTo>
                  <a:lnTo>
                    <a:pt x="127" y="5337"/>
                  </a:lnTo>
                  <a:cubicBezTo>
                    <a:pt x="3149" y="4659"/>
                    <a:pt x="7398" y="1"/>
                    <a:pt x="6145"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462;p37">
              <a:extLst>
                <a:ext uri="{FF2B5EF4-FFF2-40B4-BE49-F238E27FC236}">
                  <a16:creationId xmlns:a16="http://schemas.microsoft.com/office/drawing/2014/main" id="{41361237-5410-8C21-73DE-77B35C8CB20A}"/>
                </a:ext>
              </a:extLst>
            </p:cNvPr>
            <p:cNvSpPr/>
            <p:nvPr/>
          </p:nvSpPr>
          <p:spPr>
            <a:xfrm flipH="1">
              <a:off x="5835124" y="4224485"/>
              <a:ext cx="348299" cy="302893"/>
            </a:xfrm>
            <a:custGeom>
              <a:avLst/>
              <a:gdLst/>
              <a:ahLst/>
              <a:cxnLst/>
              <a:rect l="l" t="t" r="r" b="b"/>
              <a:pathLst>
                <a:path w="5569" h="4843" extrusionOk="0">
                  <a:moveTo>
                    <a:pt x="5568" y="1"/>
                  </a:moveTo>
                  <a:lnTo>
                    <a:pt x="5568" y="1"/>
                  </a:lnTo>
                  <a:cubicBezTo>
                    <a:pt x="5326" y="193"/>
                    <a:pt x="5091" y="390"/>
                    <a:pt x="4852" y="582"/>
                  </a:cubicBezTo>
                  <a:lnTo>
                    <a:pt x="4275" y="1066"/>
                  </a:lnTo>
                  <a:cubicBezTo>
                    <a:pt x="4278" y="998"/>
                    <a:pt x="4281" y="930"/>
                    <a:pt x="4281" y="861"/>
                  </a:cubicBezTo>
                  <a:cubicBezTo>
                    <a:pt x="4278" y="766"/>
                    <a:pt x="4275" y="670"/>
                    <a:pt x="4258" y="574"/>
                  </a:cubicBezTo>
                  <a:cubicBezTo>
                    <a:pt x="4223" y="667"/>
                    <a:pt x="4203" y="759"/>
                    <a:pt x="4182" y="851"/>
                  </a:cubicBezTo>
                  <a:cubicBezTo>
                    <a:pt x="4165" y="943"/>
                    <a:pt x="4152" y="1036"/>
                    <a:pt x="4141" y="1132"/>
                  </a:cubicBezTo>
                  <a:lnTo>
                    <a:pt x="4138" y="1179"/>
                  </a:lnTo>
                  <a:cubicBezTo>
                    <a:pt x="3913" y="1367"/>
                    <a:pt x="3691" y="1558"/>
                    <a:pt x="3469" y="1749"/>
                  </a:cubicBezTo>
                  <a:cubicBezTo>
                    <a:pt x="3465" y="1712"/>
                    <a:pt x="3459" y="1674"/>
                    <a:pt x="3452" y="1636"/>
                  </a:cubicBezTo>
                  <a:cubicBezTo>
                    <a:pt x="3438" y="1548"/>
                    <a:pt x="3418" y="1463"/>
                    <a:pt x="3380" y="1377"/>
                  </a:cubicBezTo>
                  <a:cubicBezTo>
                    <a:pt x="3360" y="1466"/>
                    <a:pt x="3353" y="1554"/>
                    <a:pt x="3350" y="1644"/>
                  </a:cubicBezTo>
                  <a:cubicBezTo>
                    <a:pt x="3346" y="1712"/>
                    <a:pt x="3350" y="1780"/>
                    <a:pt x="3353" y="1848"/>
                  </a:cubicBezTo>
                  <a:cubicBezTo>
                    <a:pt x="3152" y="2022"/>
                    <a:pt x="2947" y="2197"/>
                    <a:pt x="2742" y="2374"/>
                  </a:cubicBezTo>
                  <a:cubicBezTo>
                    <a:pt x="2708" y="2401"/>
                    <a:pt x="2674" y="2432"/>
                    <a:pt x="2640" y="2463"/>
                  </a:cubicBezTo>
                  <a:cubicBezTo>
                    <a:pt x="2619" y="2353"/>
                    <a:pt x="2592" y="2247"/>
                    <a:pt x="2547" y="2142"/>
                  </a:cubicBezTo>
                  <a:cubicBezTo>
                    <a:pt x="2523" y="2282"/>
                    <a:pt x="2523" y="2418"/>
                    <a:pt x="2534" y="2555"/>
                  </a:cubicBezTo>
                  <a:cubicBezTo>
                    <a:pt x="2277" y="2780"/>
                    <a:pt x="2025" y="3005"/>
                    <a:pt x="1769" y="3231"/>
                  </a:cubicBezTo>
                  <a:cubicBezTo>
                    <a:pt x="1762" y="3090"/>
                    <a:pt x="1745" y="2954"/>
                    <a:pt x="1707" y="2814"/>
                  </a:cubicBezTo>
                  <a:cubicBezTo>
                    <a:pt x="1660" y="2988"/>
                    <a:pt x="1650" y="3166"/>
                    <a:pt x="1646" y="3339"/>
                  </a:cubicBezTo>
                  <a:cubicBezTo>
                    <a:pt x="1551" y="3425"/>
                    <a:pt x="1455" y="3507"/>
                    <a:pt x="1359" y="3593"/>
                  </a:cubicBezTo>
                  <a:cubicBezTo>
                    <a:pt x="1233" y="3708"/>
                    <a:pt x="1103" y="3824"/>
                    <a:pt x="977" y="3941"/>
                  </a:cubicBezTo>
                  <a:cubicBezTo>
                    <a:pt x="967" y="3876"/>
                    <a:pt x="957" y="3807"/>
                    <a:pt x="933" y="3739"/>
                  </a:cubicBezTo>
                  <a:cubicBezTo>
                    <a:pt x="895" y="3838"/>
                    <a:pt x="878" y="3938"/>
                    <a:pt x="868" y="4033"/>
                  </a:cubicBezTo>
                  <a:lnTo>
                    <a:pt x="868" y="4036"/>
                  </a:lnTo>
                  <a:cubicBezTo>
                    <a:pt x="577" y="4302"/>
                    <a:pt x="287" y="4568"/>
                    <a:pt x="1" y="4842"/>
                  </a:cubicBezTo>
                  <a:lnTo>
                    <a:pt x="718" y="4258"/>
                  </a:lnTo>
                  <a:lnTo>
                    <a:pt x="916" y="4091"/>
                  </a:lnTo>
                  <a:lnTo>
                    <a:pt x="926" y="4091"/>
                  </a:lnTo>
                  <a:cubicBezTo>
                    <a:pt x="990" y="4100"/>
                    <a:pt x="1055" y="4103"/>
                    <a:pt x="1120" y="4103"/>
                  </a:cubicBezTo>
                  <a:cubicBezTo>
                    <a:pt x="1152" y="4103"/>
                    <a:pt x="1184" y="4102"/>
                    <a:pt x="1216" y="4101"/>
                  </a:cubicBezTo>
                  <a:cubicBezTo>
                    <a:pt x="1312" y="4094"/>
                    <a:pt x="1407" y="4084"/>
                    <a:pt x="1507" y="4050"/>
                  </a:cubicBezTo>
                  <a:cubicBezTo>
                    <a:pt x="1411" y="4012"/>
                    <a:pt x="1315" y="3999"/>
                    <a:pt x="1216" y="3985"/>
                  </a:cubicBezTo>
                  <a:cubicBezTo>
                    <a:pt x="1165" y="3979"/>
                    <a:pt x="1110" y="3974"/>
                    <a:pt x="1056" y="3974"/>
                  </a:cubicBezTo>
                  <a:lnTo>
                    <a:pt x="1425" y="3667"/>
                  </a:lnTo>
                  <a:cubicBezTo>
                    <a:pt x="1523" y="3585"/>
                    <a:pt x="1619" y="3500"/>
                    <a:pt x="1718" y="3418"/>
                  </a:cubicBezTo>
                  <a:cubicBezTo>
                    <a:pt x="1806" y="3425"/>
                    <a:pt x="1899" y="3432"/>
                    <a:pt x="1991" y="3432"/>
                  </a:cubicBezTo>
                  <a:cubicBezTo>
                    <a:pt x="2090" y="3432"/>
                    <a:pt x="2186" y="3425"/>
                    <a:pt x="2285" y="3408"/>
                  </a:cubicBezTo>
                  <a:cubicBezTo>
                    <a:pt x="2192" y="3371"/>
                    <a:pt x="2096" y="3347"/>
                    <a:pt x="2001" y="3330"/>
                  </a:cubicBezTo>
                  <a:cubicBezTo>
                    <a:pt x="1950" y="3319"/>
                    <a:pt x="1899" y="3312"/>
                    <a:pt x="1847" y="3306"/>
                  </a:cubicBezTo>
                  <a:cubicBezTo>
                    <a:pt x="2104" y="3087"/>
                    <a:pt x="2359" y="2868"/>
                    <a:pt x="2616" y="2650"/>
                  </a:cubicBezTo>
                  <a:cubicBezTo>
                    <a:pt x="2704" y="2668"/>
                    <a:pt x="2797" y="2681"/>
                    <a:pt x="2889" y="2688"/>
                  </a:cubicBezTo>
                  <a:cubicBezTo>
                    <a:pt x="2948" y="2692"/>
                    <a:pt x="3008" y="2696"/>
                    <a:pt x="3069" y="2696"/>
                  </a:cubicBezTo>
                  <a:cubicBezTo>
                    <a:pt x="3113" y="2696"/>
                    <a:pt x="3158" y="2694"/>
                    <a:pt x="3202" y="2688"/>
                  </a:cubicBezTo>
                  <a:cubicBezTo>
                    <a:pt x="3107" y="2640"/>
                    <a:pt x="3008" y="2610"/>
                    <a:pt x="2909" y="2582"/>
                  </a:cubicBezTo>
                  <a:cubicBezTo>
                    <a:pt x="2851" y="2569"/>
                    <a:pt x="2797" y="2555"/>
                    <a:pt x="2739" y="2545"/>
                  </a:cubicBezTo>
                  <a:cubicBezTo>
                    <a:pt x="2766" y="2520"/>
                    <a:pt x="2797" y="2493"/>
                    <a:pt x="2824" y="2469"/>
                  </a:cubicBezTo>
                  <a:cubicBezTo>
                    <a:pt x="3015" y="2299"/>
                    <a:pt x="3210" y="2131"/>
                    <a:pt x="3401" y="1964"/>
                  </a:cubicBezTo>
                  <a:lnTo>
                    <a:pt x="3407" y="1964"/>
                  </a:lnTo>
                  <a:cubicBezTo>
                    <a:pt x="3528" y="1989"/>
                    <a:pt x="3652" y="2008"/>
                    <a:pt x="3780" y="2008"/>
                  </a:cubicBezTo>
                  <a:cubicBezTo>
                    <a:pt x="3808" y="2008"/>
                    <a:pt x="3837" y="2007"/>
                    <a:pt x="3865" y="2005"/>
                  </a:cubicBezTo>
                  <a:cubicBezTo>
                    <a:pt x="3752" y="1940"/>
                    <a:pt x="3633" y="1896"/>
                    <a:pt x="3514" y="1865"/>
                  </a:cubicBezTo>
                  <a:cubicBezTo>
                    <a:pt x="3746" y="1660"/>
                    <a:pt x="3977" y="1455"/>
                    <a:pt x="4206" y="1247"/>
                  </a:cubicBezTo>
                  <a:lnTo>
                    <a:pt x="4251" y="1209"/>
                  </a:lnTo>
                  <a:cubicBezTo>
                    <a:pt x="4333" y="1223"/>
                    <a:pt x="4415" y="1237"/>
                    <a:pt x="4500" y="1244"/>
                  </a:cubicBezTo>
                  <a:cubicBezTo>
                    <a:pt x="4566" y="1251"/>
                    <a:pt x="4632" y="1256"/>
                    <a:pt x="4698" y="1256"/>
                  </a:cubicBezTo>
                  <a:cubicBezTo>
                    <a:pt x="4735" y="1256"/>
                    <a:pt x="4773" y="1254"/>
                    <a:pt x="4811" y="1250"/>
                  </a:cubicBezTo>
                  <a:cubicBezTo>
                    <a:pt x="4715" y="1206"/>
                    <a:pt x="4616" y="1173"/>
                    <a:pt x="4517" y="1145"/>
                  </a:cubicBezTo>
                  <a:cubicBezTo>
                    <a:pt x="4466" y="1127"/>
                    <a:pt x="4418" y="1118"/>
                    <a:pt x="4367" y="1104"/>
                  </a:cubicBezTo>
                  <a:lnTo>
                    <a:pt x="4893" y="629"/>
                  </a:lnTo>
                  <a:cubicBezTo>
                    <a:pt x="5118" y="421"/>
                    <a:pt x="5343" y="216"/>
                    <a:pt x="5568"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463;p37">
              <a:extLst>
                <a:ext uri="{FF2B5EF4-FFF2-40B4-BE49-F238E27FC236}">
                  <a16:creationId xmlns:a16="http://schemas.microsoft.com/office/drawing/2014/main" id="{C0ADEF3A-5995-429C-95EF-7C757A7F0BCF}"/>
                </a:ext>
              </a:extLst>
            </p:cNvPr>
            <p:cNvSpPr/>
            <p:nvPr/>
          </p:nvSpPr>
          <p:spPr>
            <a:xfrm flipH="1">
              <a:off x="7562296" y="2698893"/>
              <a:ext cx="73738" cy="49158"/>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464;p37">
              <a:extLst>
                <a:ext uri="{FF2B5EF4-FFF2-40B4-BE49-F238E27FC236}">
                  <a16:creationId xmlns:a16="http://schemas.microsoft.com/office/drawing/2014/main" id="{6C985009-D616-735C-BFEA-C0A7694EFB3D}"/>
                </a:ext>
              </a:extLst>
            </p:cNvPr>
            <p:cNvSpPr/>
            <p:nvPr/>
          </p:nvSpPr>
          <p:spPr>
            <a:xfrm flipH="1">
              <a:off x="6074848" y="3064953"/>
              <a:ext cx="1136335" cy="885414"/>
            </a:xfrm>
            <a:custGeom>
              <a:avLst/>
              <a:gdLst/>
              <a:ahLst/>
              <a:cxnLst/>
              <a:rect l="l" t="t" r="r" b="b"/>
              <a:pathLst>
                <a:path w="18169" h="14157" extrusionOk="0">
                  <a:moveTo>
                    <a:pt x="5960" y="1"/>
                  </a:moveTo>
                  <a:cubicBezTo>
                    <a:pt x="5712" y="1"/>
                    <a:pt x="5482" y="19"/>
                    <a:pt x="5275" y="60"/>
                  </a:cubicBezTo>
                  <a:cubicBezTo>
                    <a:pt x="2950" y="517"/>
                    <a:pt x="1734" y="3453"/>
                    <a:pt x="1602" y="4723"/>
                  </a:cubicBezTo>
                  <a:cubicBezTo>
                    <a:pt x="1465" y="5993"/>
                    <a:pt x="1148" y="10175"/>
                    <a:pt x="1148" y="10175"/>
                  </a:cubicBezTo>
                  <a:cubicBezTo>
                    <a:pt x="1148" y="10175"/>
                    <a:pt x="1" y="10762"/>
                    <a:pt x="352" y="11421"/>
                  </a:cubicBezTo>
                  <a:cubicBezTo>
                    <a:pt x="707" y="12079"/>
                    <a:pt x="2305" y="12700"/>
                    <a:pt x="2196" y="13206"/>
                  </a:cubicBezTo>
                  <a:cubicBezTo>
                    <a:pt x="2113" y="13604"/>
                    <a:pt x="1793" y="13899"/>
                    <a:pt x="1529" y="13899"/>
                  </a:cubicBezTo>
                  <a:cubicBezTo>
                    <a:pt x="1512" y="13899"/>
                    <a:pt x="1495" y="13898"/>
                    <a:pt x="1479" y="13896"/>
                  </a:cubicBezTo>
                  <a:cubicBezTo>
                    <a:pt x="1476" y="13895"/>
                    <a:pt x="1474" y="13895"/>
                    <a:pt x="1471" y="13895"/>
                  </a:cubicBezTo>
                  <a:cubicBezTo>
                    <a:pt x="1442" y="13895"/>
                    <a:pt x="1426" y="13934"/>
                    <a:pt x="1452" y="13957"/>
                  </a:cubicBezTo>
                  <a:cubicBezTo>
                    <a:pt x="1562" y="14048"/>
                    <a:pt x="1751" y="14157"/>
                    <a:pt x="2029" y="14157"/>
                  </a:cubicBezTo>
                  <a:cubicBezTo>
                    <a:pt x="2137" y="14157"/>
                    <a:pt x="2259" y="14141"/>
                    <a:pt x="2394" y="14101"/>
                  </a:cubicBezTo>
                  <a:cubicBezTo>
                    <a:pt x="2804" y="13980"/>
                    <a:pt x="2920" y="13905"/>
                    <a:pt x="2942" y="13862"/>
                  </a:cubicBezTo>
                  <a:lnTo>
                    <a:pt x="2942" y="13862"/>
                  </a:lnTo>
                  <a:cubicBezTo>
                    <a:pt x="2967" y="13887"/>
                    <a:pt x="3015" y="13913"/>
                    <a:pt x="3109" y="13913"/>
                  </a:cubicBezTo>
                  <a:cubicBezTo>
                    <a:pt x="3290" y="13913"/>
                    <a:pt x="3640" y="13818"/>
                    <a:pt x="4315" y="13441"/>
                  </a:cubicBezTo>
                  <a:cubicBezTo>
                    <a:pt x="4905" y="13114"/>
                    <a:pt x="5958" y="12973"/>
                    <a:pt x="7017" y="12973"/>
                  </a:cubicBezTo>
                  <a:cubicBezTo>
                    <a:pt x="8409" y="12973"/>
                    <a:pt x="9814" y="13215"/>
                    <a:pt x="10197" y="13592"/>
                  </a:cubicBezTo>
                  <a:cubicBezTo>
                    <a:pt x="10412" y="13802"/>
                    <a:pt x="10920" y="13885"/>
                    <a:pt x="11545" y="13885"/>
                  </a:cubicBezTo>
                  <a:cubicBezTo>
                    <a:pt x="12876" y="13885"/>
                    <a:pt x="14739" y="13507"/>
                    <a:pt x="15427" y="13175"/>
                  </a:cubicBezTo>
                  <a:cubicBezTo>
                    <a:pt x="16437" y="12687"/>
                    <a:pt x="14915" y="13315"/>
                    <a:pt x="15068" y="12165"/>
                  </a:cubicBezTo>
                  <a:cubicBezTo>
                    <a:pt x="15219" y="11018"/>
                    <a:pt x="18168" y="8812"/>
                    <a:pt x="18017" y="7614"/>
                  </a:cubicBezTo>
                  <a:cubicBezTo>
                    <a:pt x="17864" y="6416"/>
                    <a:pt x="16686" y="3112"/>
                    <a:pt x="14748" y="2504"/>
                  </a:cubicBezTo>
                  <a:cubicBezTo>
                    <a:pt x="12981" y="1951"/>
                    <a:pt x="8502" y="1"/>
                    <a:pt x="5960" y="1"/>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465;p37">
              <a:extLst>
                <a:ext uri="{FF2B5EF4-FFF2-40B4-BE49-F238E27FC236}">
                  <a16:creationId xmlns:a16="http://schemas.microsoft.com/office/drawing/2014/main" id="{15712CDB-6DFC-6CC4-AA88-439BACF23043}"/>
                </a:ext>
              </a:extLst>
            </p:cNvPr>
            <p:cNvSpPr/>
            <p:nvPr/>
          </p:nvSpPr>
          <p:spPr>
            <a:xfrm flipH="1">
              <a:off x="6138516" y="4435877"/>
              <a:ext cx="1107440" cy="152291"/>
            </a:xfrm>
            <a:custGeom>
              <a:avLst/>
              <a:gdLst/>
              <a:ahLst/>
              <a:cxnLst/>
              <a:rect l="l" t="t" r="r" b="b"/>
              <a:pathLst>
                <a:path w="17707" h="2435" extrusionOk="0">
                  <a:moveTo>
                    <a:pt x="8852" y="0"/>
                  </a:moveTo>
                  <a:cubicBezTo>
                    <a:pt x="3963" y="0"/>
                    <a:pt x="1" y="544"/>
                    <a:pt x="1" y="1216"/>
                  </a:cubicBezTo>
                  <a:cubicBezTo>
                    <a:pt x="1" y="1889"/>
                    <a:pt x="3963" y="2434"/>
                    <a:pt x="8852" y="2434"/>
                  </a:cubicBezTo>
                  <a:cubicBezTo>
                    <a:pt x="13744" y="2434"/>
                    <a:pt x="17707" y="1889"/>
                    <a:pt x="17707" y="1216"/>
                  </a:cubicBezTo>
                  <a:cubicBezTo>
                    <a:pt x="17707" y="544"/>
                    <a:pt x="13744" y="0"/>
                    <a:pt x="885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466;p37">
              <a:extLst>
                <a:ext uri="{FF2B5EF4-FFF2-40B4-BE49-F238E27FC236}">
                  <a16:creationId xmlns:a16="http://schemas.microsoft.com/office/drawing/2014/main" id="{068DB1BC-EB26-7602-79D5-8A36D730F534}"/>
                </a:ext>
              </a:extLst>
            </p:cNvPr>
            <p:cNvSpPr/>
            <p:nvPr/>
          </p:nvSpPr>
          <p:spPr>
            <a:xfrm flipH="1">
              <a:off x="6635543" y="4466210"/>
              <a:ext cx="63" cy="63"/>
            </a:xfrm>
            <a:custGeom>
              <a:avLst/>
              <a:gdLst/>
              <a:ahLst/>
              <a:cxnLst/>
              <a:rect l="l" t="t" r="r" b="b"/>
              <a:pathLst>
                <a:path w="1" h="1" extrusionOk="0">
                  <a:moveTo>
                    <a:pt x="1" y="0"/>
                  </a:move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467;p37">
              <a:extLst>
                <a:ext uri="{FF2B5EF4-FFF2-40B4-BE49-F238E27FC236}">
                  <a16:creationId xmlns:a16="http://schemas.microsoft.com/office/drawing/2014/main" id="{1C293ABD-CDEC-D046-7ACF-9B1C35F5DCC3}"/>
                </a:ext>
              </a:extLst>
            </p:cNvPr>
            <p:cNvSpPr/>
            <p:nvPr/>
          </p:nvSpPr>
          <p:spPr>
            <a:xfrm flipH="1">
              <a:off x="6524717" y="3608820"/>
              <a:ext cx="28895" cy="10320"/>
            </a:xfrm>
            <a:custGeom>
              <a:avLst/>
              <a:gdLst/>
              <a:ahLst/>
              <a:cxnLst/>
              <a:rect l="l" t="t" r="r" b="b"/>
              <a:pathLst>
                <a:path w="462" h="165" extrusionOk="0">
                  <a:moveTo>
                    <a:pt x="454" y="1"/>
                  </a:moveTo>
                  <a:cubicBezTo>
                    <a:pt x="386" y="38"/>
                    <a:pt x="308" y="42"/>
                    <a:pt x="232" y="42"/>
                  </a:cubicBezTo>
                  <a:cubicBezTo>
                    <a:pt x="218" y="42"/>
                    <a:pt x="203" y="42"/>
                    <a:pt x="188" y="42"/>
                  </a:cubicBezTo>
                  <a:cubicBezTo>
                    <a:pt x="126" y="42"/>
                    <a:pt x="64" y="38"/>
                    <a:pt x="1" y="34"/>
                  </a:cubicBezTo>
                  <a:lnTo>
                    <a:pt x="1" y="48"/>
                  </a:lnTo>
                  <a:cubicBezTo>
                    <a:pt x="69" y="137"/>
                    <a:pt x="150" y="164"/>
                    <a:pt x="236" y="164"/>
                  </a:cubicBezTo>
                  <a:cubicBezTo>
                    <a:pt x="277" y="164"/>
                    <a:pt x="322" y="154"/>
                    <a:pt x="366" y="130"/>
                  </a:cubicBezTo>
                  <a:cubicBezTo>
                    <a:pt x="407" y="106"/>
                    <a:pt x="448" y="69"/>
                    <a:pt x="462" y="10"/>
                  </a:cubicBezTo>
                  <a:lnTo>
                    <a:pt x="454"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468;p37">
              <a:extLst>
                <a:ext uri="{FF2B5EF4-FFF2-40B4-BE49-F238E27FC236}">
                  <a16:creationId xmlns:a16="http://schemas.microsoft.com/office/drawing/2014/main" id="{A0579F4D-142E-4E87-8AB8-D8C29D3F808E}"/>
                </a:ext>
              </a:extLst>
            </p:cNvPr>
            <p:cNvSpPr/>
            <p:nvPr/>
          </p:nvSpPr>
          <p:spPr>
            <a:xfrm flipH="1">
              <a:off x="6107996" y="3976943"/>
              <a:ext cx="865338" cy="560006"/>
            </a:xfrm>
            <a:custGeom>
              <a:avLst/>
              <a:gdLst/>
              <a:ahLst/>
              <a:cxnLst/>
              <a:rect l="l" t="t" r="r" b="b"/>
              <a:pathLst>
                <a:path w="13836" h="8954" extrusionOk="0">
                  <a:moveTo>
                    <a:pt x="9253" y="1"/>
                  </a:moveTo>
                  <a:cubicBezTo>
                    <a:pt x="7778" y="1"/>
                    <a:pt x="6558" y="1324"/>
                    <a:pt x="6558" y="1324"/>
                  </a:cubicBezTo>
                  <a:lnTo>
                    <a:pt x="0" y="3027"/>
                  </a:lnTo>
                  <a:lnTo>
                    <a:pt x="4735" y="8953"/>
                  </a:lnTo>
                  <a:cubicBezTo>
                    <a:pt x="4735" y="8953"/>
                    <a:pt x="7285" y="8906"/>
                    <a:pt x="9889" y="7264"/>
                  </a:cubicBezTo>
                  <a:cubicBezTo>
                    <a:pt x="12491" y="5622"/>
                    <a:pt x="13836" y="2546"/>
                    <a:pt x="10610" y="420"/>
                  </a:cubicBezTo>
                  <a:cubicBezTo>
                    <a:pt x="10152" y="117"/>
                    <a:pt x="9691" y="1"/>
                    <a:pt x="9253" y="1"/>
                  </a:cubicBezTo>
                  <a:close/>
                </a:path>
              </a:pathLst>
            </a:custGeom>
            <a:solidFill>
              <a:srgbClr val="65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469;p37">
              <a:extLst>
                <a:ext uri="{FF2B5EF4-FFF2-40B4-BE49-F238E27FC236}">
                  <a16:creationId xmlns:a16="http://schemas.microsoft.com/office/drawing/2014/main" id="{6472C7BC-B6D5-2FFF-4A66-2CAD9BF704F4}"/>
                </a:ext>
              </a:extLst>
            </p:cNvPr>
            <p:cNvSpPr/>
            <p:nvPr/>
          </p:nvSpPr>
          <p:spPr>
            <a:xfrm flipH="1">
              <a:off x="6517900" y="4257007"/>
              <a:ext cx="427478" cy="305332"/>
            </a:xfrm>
            <a:custGeom>
              <a:avLst/>
              <a:gdLst/>
              <a:ahLst/>
              <a:cxnLst/>
              <a:rect l="l" t="t" r="r" b="b"/>
              <a:pathLst>
                <a:path w="6835" h="4882" extrusionOk="0">
                  <a:moveTo>
                    <a:pt x="6835" y="0"/>
                  </a:moveTo>
                  <a:cubicBezTo>
                    <a:pt x="6835" y="0"/>
                    <a:pt x="6189" y="7"/>
                    <a:pt x="5145" y="355"/>
                  </a:cubicBezTo>
                  <a:cubicBezTo>
                    <a:pt x="4100" y="700"/>
                    <a:pt x="0" y="4882"/>
                    <a:pt x="0" y="4882"/>
                  </a:cubicBezTo>
                  <a:cubicBezTo>
                    <a:pt x="0" y="4882"/>
                    <a:pt x="5009" y="809"/>
                    <a:pt x="683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470;p37">
              <a:extLst>
                <a:ext uri="{FF2B5EF4-FFF2-40B4-BE49-F238E27FC236}">
                  <a16:creationId xmlns:a16="http://schemas.microsoft.com/office/drawing/2014/main" id="{25D81B5F-AE95-D105-C7E1-2BC2B6B5B578}"/>
                </a:ext>
              </a:extLst>
            </p:cNvPr>
            <p:cNvSpPr/>
            <p:nvPr/>
          </p:nvSpPr>
          <p:spPr>
            <a:xfrm flipH="1">
              <a:off x="6587696" y="3991515"/>
              <a:ext cx="710358" cy="662888"/>
            </a:xfrm>
            <a:custGeom>
              <a:avLst/>
              <a:gdLst/>
              <a:ahLst/>
              <a:cxnLst/>
              <a:rect l="l" t="t" r="r" b="b"/>
              <a:pathLst>
                <a:path w="11358" h="10599" extrusionOk="0">
                  <a:moveTo>
                    <a:pt x="10077" y="2839"/>
                  </a:moveTo>
                  <a:cubicBezTo>
                    <a:pt x="10073" y="2842"/>
                    <a:pt x="10068" y="2845"/>
                    <a:pt x="10063" y="2848"/>
                  </a:cubicBezTo>
                  <a:lnTo>
                    <a:pt x="10063" y="2848"/>
                  </a:lnTo>
                  <a:cubicBezTo>
                    <a:pt x="10093" y="2869"/>
                    <a:pt x="10110" y="2880"/>
                    <a:pt x="10114" y="2880"/>
                  </a:cubicBezTo>
                  <a:cubicBezTo>
                    <a:pt x="10118" y="2880"/>
                    <a:pt x="10106" y="2867"/>
                    <a:pt x="10077" y="2839"/>
                  </a:cubicBezTo>
                  <a:close/>
                  <a:moveTo>
                    <a:pt x="4340" y="0"/>
                  </a:moveTo>
                  <a:cubicBezTo>
                    <a:pt x="4100" y="0"/>
                    <a:pt x="3877" y="35"/>
                    <a:pt x="3676" y="111"/>
                  </a:cubicBezTo>
                  <a:cubicBezTo>
                    <a:pt x="1564" y="920"/>
                    <a:pt x="0" y="3269"/>
                    <a:pt x="2014" y="6484"/>
                  </a:cubicBezTo>
                  <a:cubicBezTo>
                    <a:pt x="3844" y="9399"/>
                    <a:pt x="8780" y="9540"/>
                    <a:pt x="9676" y="9540"/>
                  </a:cubicBezTo>
                  <a:cubicBezTo>
                    <a:pt x="9687" y="9540"/>
                    <a:pt x="9698" y="9540"/>
                    <a:pt x="9709" y="9539"/>
                  </a:cubicBezTo>
                  <a:cubicBezTo>
                    <a:pt x="9773" y="9539"/>
                    <a:pt x="9828" y="9584"/>
                    <a:pt x="9849" y="9645"/>
                  </a:cubicBezTo>
                  <a:lnTo>
                    <a:pt x="10101" y="10496"/>
                  </a:lnTo>
                  <a:cubicBezTo>
                    <a:pt x="10121" y="10564"/>
                    <a:pt x="10181" y="10599"/>
                    <a:pt x="10241" y="10599"/>
                  </a:cubicBezTo>
                  <a:cubicBezTo>
                    <a:pt x="10292" y="10599"/>
                    <a:pt x="10344" y="10573"/>
                    <a:pt x="10371" y="10519"/>
                  </a:cubicBezTo>
                  <a:lnTo>
                    <a:pt x="11323" y="8625"/>
                  </a:lnTo>
                  <a:cubicBezTo>
                    <a:pt x="11357" y="8553"/>
                    <a:pt x="11330" y="8465"/>
                    <a:pt x="11255" y="8430"/>
                  </a:cubicBezTo>
                  <a:cubicBezTo>
                    <a:pt x="10832" y="8225"/>
                    <a:pt x="9487" y="7540"/>
                    <a:pt x="8558" y="6597"/>
                  </a:cubicBezTo>
                  <a:cubicBezTo>
                    <a:pt x="7475" y="5497"/>
                    <a:pt x="7911" y="4281"/>
                    <a:pt x="10063" y="2848"/>
                  </a:cubicBezTo>
                  <a:lnTo>
                    <a:pt x="10063" y="2848"/>
                  </a:lnTo>
                  <a:cubicBezTo>
                    <a:pt x="9856" y="2702"/>
                    <a:pt x="9042" y="2071"/>
                    <a:pt x="8023" y="1439"/>
                  </a:cubicBezTo>
                  <a:cubicBezTo>
                    <a:pt x="6860" y="720"/>
                    <a:pt x="5432" y="0"/>
                    <a:pt x="4340" y="0"/>
                  </a:cubicBezTo>
                  <a:close/>
                </a:path>
              </a:pathLst>
            </a:custGeom>
            <a:solidFill>
              <a:srgbClr val="7F7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471;p37">
              <a:extLst>
                <a:ext uri="{FF2B5EF4-FFF2-40B4-BE49-F238E27FC236}">
                  <a16:creationId xmlns:a16="http://schemas.microsoft.com/office/drawing/2014/main" id="{6B30D86E-F8A0-82C9-141E-B8C8E8EEB9B9}"/>
                </a:ext>
              </a:extLst>
            </p:cNvPr>
            <p:cNvSpPr/>
            <p:nvPr/>
          </p:nvSpPr>
          <p:spPr>
            <a:xfrm flipH="1">
              <a:off x="6452168" y="4418616"/>
              <a:ext cx="338230" cy="329974"/>
            </a:xfrm>
            <a:custGeom>
              <a:avLst/>
              <a:gdLst/>
              <a:ahLst/>
              <a:cxnLst/>
              <a:rect l="l" t="t" r="r" b="b"/>
              <a:pathLst>
                <a:path w="5408" h="5276" extrusionOk="0">
                  <a:moveTo>
                    <a:pt x="1062" y="0"/>
                  </a:moveTo>
                  <a:lnTo>
                    <a:pt x="1" y="3038"/>
                  </a:lnTo>
                  <a:cubicBezTo>
                    <a:pt x="1210" y="4692"/>
                    <a:pt x="2015" y="5275"/>
                    <a:pt x="2591" y="5275"/>
                  </a:cubicBezTo>
                  <a:cubicBezTo>
                    <a:pt x="3640" y="5275"/>
                    <a:pt x="3927" y="3337"/>
                    <a:pt x="4507" y="2420"/>
                  </a:cubicBezTo>
                  <a:cubicBezTo>
                    <a:pt x="5408" y="1001"/>
                    <a:pt x="1062" y="0"/>
                    <a:pt x="1062"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472;p37">
              <a:extLst>
                <a:ext uri="{FF2B5EF4-FFF2-40B4-BE49-F238E27FC236}">
                  <a16:creationId xmlns:a16="http://schemas.microsoft.com/office/drawing/2014/main" id="{C6C36C6C-AB20-EAB6-A434-AFFEE0B05E0F}"/>
                </a:ext>
              </a:extLst>
            </p:cNvPr>
            <p:cNvSpPr/>
            <p:nvPr/>
          </p:nvSpPr>
          <p:spPr>
            <a:xfrm flipH="1">
              <a:off x="6239022" y="3790880"/>
              <a:ext cx="840008" cy="385012"/>
            </a:xfrm>
            <a:custGeom>
              <a:avLst/>
              <a:gdLst/>
              <a:ahLst/>
              <a:cxnLst/>
              <a:rect l="l" t="t" r="r" b="b"/>
              <a:pathLst>
                <a:path w="13431" h="6156" extrusionOk="0">
                  <a:moveTo>
                    <a:pt x="6544" y="0"/>
                  </a:moveTo>
                  <a:cubicBezTo>
                    <a:pt x="6158" y="0"/>
                    <a:pt x="5777" y="14"/>
                    <a:pt x="5432" y="28"/>
                  </a:cubicBezTo>
                  <a:cubicBezTo>
                    <a:pt x="5096" y="45"/>
                    <a:pt x="4795" y="59"/>
                    <a:pt x="4556" y="59"/>
                  </a:cubicBezTo>
                  <a:cubicBezTo>
                    <a:pt x="4497" y="59"/>
                    <a:pt x="4442" y="58"/>
                    <a:pt x="4390" y="56"/>
                  </a:cubicBezTo>
                  <a:cubicBezTo>
                    <a:pt x="4390" y="56"/>
                    <a:pt x="4294" y="39"/>
                    <a:pt x="4126" y="39"/>
                  </a:cubicBezTo>
                  <a:cubicBezTo>
                    <a:pt x="3700" y="39"/>
                    <a:pt x="2813" y="148"/>
                    <a:pt x="1858" y="920"/>
                  </a:cubicBezTo>
                  <a:cubicBezTo>
                    <a:pt x="748" y="1818"/>
                    <a:pt x="1" y="2507"/>
                    <a:pt x="642" y="4241"/>
                  </a:cubicBezTo>
                  <a:cubicBezTo>
                    <a:pt x="885" y="4722"/>
                    <a:pt x="1953" y="5971"/>
                    <a:pt x="5473" y="6149"/>
                  </a:cubicBezTo>
                  <a:cubicBezTo>
                    <a:pt x="5556" y="6153"/>
                    <a:pt x="5639" y="6155"/>
                    <a:pt x="5723" y="6155"/>
                  </a:cubicBezTo>
                  <a:cubicBezTo>
                    <a:pt x="9199" y="6155"/>
                    <a:pt x="13430" y="2626"/>
                    <a:pt x="8791" y="339"/>
                  </a:cubicBezTo>
                  <a:cubicBezTo>
                    <a:pt x="8238" y="66"/>
                    <a:pt x="7380" y="0"/>
                    <a:pt x="65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473;p37">
              <a:extLst>
                <a:ext uri="{FF2B5EF4-FFF2-40B4-BE49-F238E27FC236}">
                  <a16:creationId xmlns:a16="http://schemas.microsoft.com/office/drawing/2014/main" id="{6BEF16EA-50E2-1070-FCD7-EF2319FB0518}"/>
                </a:ext>
              </a:extLst>
            </p:cNvPr>
            <p:cNvSpPr/>
            <p:nvPr/>
          </p:nvSpPr>
          <p:spPr>
            <a:xfrm flipH="1">
              <a:off x="6231642" y="2990090"/>
              <a:ext cx="1042083" cy="875095"/>
            </a:xfrm>
            <a:custGeom>
              <a:avLst/>
              <a:gdLst/>
              <a:ahLst/>
              <a:cxnLst/>
              <a:rect l="l" t="t" r="r" b="b"/>
              <a:pathLst>
                <a:path w="16662" h="13992" extrusionOk="0">
                  <a:moveTo>
                    <a:pt x="9315" y="0"/>
                  </a:moveTo>
                  <a:cubicBezTo>
                    <a:pt x="3965" y="0"/>
                    <a:pt x="633" y="6435"/>
                    <a:pt x="3226" y="8716"/>
                  </a:cubicBezTo>
                  <a:lnTo>
                    <a:pt x="3179" y="8692"/>
                  </a:lnTo>
                  <a:cubicBezTo>
                    <a:pt x="3179" y="8692"/>
                    <a:pt x="2550" y="8315"/>
                    <a:pt x="1877" y="8315"/>
                  </a:cubicBezTo>
                  <a:cubicBezTo>
                    <a:pt x="1312" y="8315"/>
                    <a:pt x="716" y="8580"/>
                    <a:pt x="434" y="9555"/>
                  </a:cubicBezTo>
                  <a:cubicBezTo>
                    <a:pt x="1" y="11050"/>
                    <a:pt x="1062" y="11600"/>
                    <a:pt x="2567" y="11621"/>
                  </a:cubicBezTo>
                  <a:cubicBezTo>
                    <a:pt x="3100" y="11627"/>
                    <a:pt x="4008" y="11843"/>
                    <a:pt x="4462" y="11952"/>
                  </a:cubicBezTo>
                  <a:cubicBezTo>
                    <a:pt x="5868" y="12293"/>
                    <a:pt x="7122" y="12385"/>
                    <a:pt x="7930" y="13467"/>
                  </a:cubicBezTo>
                  <a:cubicBezTo>
                    <a:pt x="8075" y="13662"/>
                    <a:pt x="8591" y="13991"/>
                    <a:pt x="9332" y="13991"/>
                  </a:cubicBezTo>
                  <a:cubicBezTo>
                    <a:pt x="9357" y="13991"/>
                    <a:pt x="9382" y="13991"/>
                    <a:pt x="9408" y="13990"/>
                  </a:cubicBezTo>
                  <a:lnTo>
                    <a:pt x="10251" y="13809"/>
                  </a:lnTo>
                  <a:cubicBezTo>
                    <a:pt x="10251" y="13809"/>
                    <a:pt x="10289" y="13393"/>
                    <a:pt x="11157" y="13153"/>
                  </a:cubicBezTo>
                  <a:cubicBezTo>
                    <a:pt x="12190" y="12870"/>
                    <a:pt x="16662" y="11559"/>
                    <a:pt x="16587" y="8829"/>
                  </a:cubicBezTo>
                  <a:cubicBezTo>
                    <a:pt x="16533" y="6766"/>
                    <a:pt x="15642" y="7357"/>
                    <a:pt x="15921" y="5575"/>
                  </a:cubicBezTo>
                  <a:cubicBezTo>
                    <a:pt x="16202" y="3793"/>
                    <a:pt x="15884" y="715"/>
                    <a:pt x="10091" y="45"/>
                  </a:cubicBezTo>
                  <a:cubicBezTo>
                    <a:pt x="9828" y="15"/>
                    <a:pt x="9569" y="0"/>
                    <a:pt x="931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474;p37">
              <a:extLst>
                <a:ext uri="{FF2B5EF4-FFF2-40B4-BE49-F238E27FC236}">
                  <a16:creationId xmlns:a16="http://schemas.microsoft.com/office/drawing/2014/main" id="{B59B5AB9-B318-D884-D8DA-F56B1EECB9A7}"/>
                </a:ext>
              </a:extLst>
            </p:cNvPr>
            <p:cNvSpPr/>
            <p:nvPr/>
          </p:nvSpPr>
          <p:spPr>
            <a:xfrm flipH="1">
              <a:off x="6415643" y="3109045"/>
              <a:ext cx="561757" cy="219337"/>
            </a:xfrm>
            <a:custGeom>
              <a:avLst/>
              <a:gdLst/>
              <a:ahLst/>
              <a:cxnLst/>
              <a:rect l="l" t="t" r="r" b="b"/>
              <a:pathLst>
                <a:path w="8982" h="3507" extrusionOk="0">
                  <a:moveTo>
                    <a:pt x="2797" y="0"/>
                  </a:moveTo>
                  <a:cubicBezTo>
                    <a:pt x="1257" y="0"/>
                    <a:pt x="383" y="758"/>
                    <a:pt x="0" y="1110"/>
                  </a:cubicBezTo>
                  <a:cubicBezTo>
                    <a:pt x="495" y="803"/>
                    <a:pt x="1595" y="201"/>
                    <a:pt x="2595" y="201"/>
                  </a:cubicBezTo>
                  <a:cubicBezTo>
                    <a:pt x="2718" y="201"/>
                    <a:pt x="2834" y="209"/>
                    <a:pt x="2950" y="229"/>
                  </a:cubicBezTo>
                  <a:cubicBezTo>
                    <a:pt x="5186" y="590"/>
                    <a:pt x="6083" y="1434"/>
                    <a:pt x="6603" y="2533"/>
                  </a:cubicBezTo>
                  <a:cubicBezTo>
                    <a:pt x="6852" y="3062"/>
                    <a:pt x="7511" y="3352"/>
                    <a:pt x="8207" y="3506"/>
                  </a:cubicBezTo>
                  <a:cubicBezTo>
                    <a:pt x="8432" y="3355"/>
                    <a:pt x="8692" y="3212"/>
                    <a:pt x="8982" y="3100"/>
                  </a:cubicBezTo>
                  <a:cubicBezTo>
                    <a:pt x="8658" y="3007"/>
                    <a:pt x="8344" y="2925"/>
                    <a:pt x="8043" y="2847"/>
                  </a:cubicBezTo>
                  <a:cubicBezTo>
                    <a:pt x="5831" y="2274"/>
                    <a:pt x="7210" y="990"/>
                    <a:pt x="4234" y="198"/>
                  </a:cubicBezTo>
                  <a:cubicBezTo>
                    <a:pt x="3701" y="58"/>
                    <a:pt x="3223" y="0"/>
                    <a:pt x="2797" y="0"/>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475;p37">
              <a:extLst>
                <a:ext uri="{FF2B5EF4-FFF2-40B4-BE49-F238E27FC236}">
                  <a16:creationId xmlns:a16="http://schemas.microsoft.com/office/drawing/2014/main" id="{3472BB40-2056-C592-B503-F8429BB852C1}"/>
                </a:ext>
              </a:extLst>
            </p:cNvPr>
            <p:cNvSpPr/>
            <p:nvPr/>
          </p:nvSpPr>
          <p:spPr>
            <a:xfrm flipH="1">
              <a:off x="6782830" y="3418942"/>
              <a:ext cx="119644" cy="99192"/>
            </a:xfrm>
            <a:custGeom>
              <a:avLst/>
              <a:gdLst/>
              <a:ahLst/>
              <a:cxnLst/>
              <a:rect l="l" t="t" r="r" b="b"/>
              <a:pathLst>
                <a:path w="1913" h="1586" extrusionOk="0">
                  <a:moveTo>
                    <a:pt x="1059" y="1"/>
                  </a:moveTo>
                  <a:cubicBezTo>
                    <a:pt x="891" y="1"/>
                    <a:pt x="722" y="48"/>
                    <a:pt x="581" y="125"/>
                  </a:cubicBezTo>
                  <a:cubicBezTo>
                    <a:pt x="516" y="155"/>
                    <a:pt x="461" y="203"/>
                    <a:pt x="403" y="244"/>
                  </a:cubicBezTo>
                  <a:cubicBezTo>
                    <a:pt x="376" y="268"/>
                    <a:pt x="349" y="295"/>
                    <a:pt x="325" y="319"/>
                  </a:cubicBezTo>
                  <a:cubicBezTo>
                    <a:pt x="298" y="343"/>
                    <a:pt x="271" y="371"/>
                    <a:pt x="250" y="401"/>
                  </a:cubicBezTo>
                  <a:cubicBezTo>
                    <a:pt x="157" y="510"/>
                    <a:pt x="83" y="640"/>
                    <a:pt x="52" y="776"/>
                  </a:cubicBezTo>
                  <a:cubicBezTo>
                    <a:pt x="14" y="913"/>
                    <a:pt x="1" y="1053"/>
                    <a:pt x="4" y="1190"/>
                  </a:cubicBezTo>
                  <a:cubicBezTo>
                    <a:pt x="18" y="1326"/>
                    <a:pt x="42" y="1463"/>
                    <a:pt x="89" y="1586"/>
                  </a:cubicBezTo>
                  <a:lnTo>
                    <a:pt x="100" y="1586"/>
                  </a:lnTo>
                  <a:cubicBezTo>
                    <a:pt x="55" y="1326"/>
                    <a:pt x="55" y="1056"/>
                    <a:pt x="141" y="811"/>
                  </a:cubicBezTo>
                  <a:cubicBezTo>
                    <a:pt x="226" y="562"/>
                    <a:pt x="411" y="354"/>
                    <a:pt x="642" y="234"/>
                  </a:cubicBezTo>
                  <a:cubicBezTo>
                    <a:pt x="774" y="157"/>
                    <a:pt x="929" y="113"/>
                    <a:pt x="1083" y="113"/>
                  </a:cubicBezTo>
                  <a:cubicBezTo>
                    <a:pt x="1188" y="113"/>
                    <a:pt x="1293" y="133"/>
                    <a:pt x="1390" y="179"/>
                  </a:cubicBezTo>
                  <a:cubicBezTo>
                    <a:pt x="1626" y="285"/>
                    <a:pt x="1816" y="497"/>
                    <a:pt x="1898" y="743"/>
                  </a:cubicBezTo>
                  <a:lnTo>
                    <a:pt x="1912" y="739"/>
                  </a:lnTo>
                  <a:cubicBezTo>
                    <a:pt x="1895" y="603"/>
                    <a:pt x="1830" y="480"/>
                    <a:pt x="1752" y="363"/>
                  </a:cubicBezTo>
                  <a:cubicBezTo>
                    <a:pt x="1667" y="254"/>
                    <a:pt x="1558" y="159"/>
                    <a:pt x="1427" y="91"/>
                  </a:cubicBezTo>
                  <a:cubicBezTo>
                    <a:pt x="1315" y="28"/>
                    <a:pt x="1188" y="1"/>
                    <a:pt x="1059"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476;p37">
              <a:extLst>
                <a:ext uri="{FF2B5EF4-FFF2-40B4-BE49-F238E27FC236}">
                  <a16:creationId xmlns:a16="http://schemas.microsoft.com/office/drawing/2014/main" id="{31AC984F-5A9C-45A8-0267-A667957F60D3}"/>
                </a:ext>
              </a:extLst>
            </p:cNvPr>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3" y="127"/>
                    <a:pt x="828" y="120"/>
                    <a:pt x="892" y="120"/>
                  </a:cubicBezTo>
                  <a:cubicBezTo>
                    <a:pt x="1031" y="120"/>
                    <a:pt x="1170" y="153"/>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477;p37">
              <a:extLst>
                <a:ext uri="{FF2B5EF4-FFF2-40B4-BE49-F238E27FC236}">
                  <a16:creationId xmlns:a16="http://schemas.microsoft.com/office/drawing/2014/main" id="{49A99811-C2A7-A8BC-F98C-E3B7D2A06002}"/>
                </a:ext>
              </a:extLst>
            </p:cNvPr>
            <p:cNvSpPr/>
            <p:nvPr/>
          </p:nvSpPr>
          <p:spPr>
            <a:xfrm flipH="1">
              <a:off x="6463488" y="3560975"/>
              <a:ext cx="155230" cy="24579"/>
            </a:xfrm>
            <a:custGeom>
              <a:avLst/>
              <a:gdLst/>
              <a:ahLst/>
              <a:cxnLst/>
              <a:rect l="l" t="t" r="r" b="b"/>
              <a:pathLst>
                <a:path w="2482" h="393" extrusionOk="0">
                  <a:moveTo>
                    <a:pt x="2475" y="0"/>
                  </a:moveTo>
                  <a:cubicBezTo>
                    <a:pt x="2376" y="45"/>
                    <a:pt x="2277" y="82"/>
                    <a:pt x="2175" y="107"/>
                  </a:cubicBezTo>
                  <a:cubicBezTo>
                    <a:pt x="2076" y="137"/>
                    <a:pt x="1974" y="161"/>
                    <a:pt x="1871" y="181"/>
                  </a:cubicBezTo>
                  <a:cubicBezTo>
                    <a:pt x="1667" y="216"/>
                    <a:pt x="1462" y="250"/>
                    <a:pt x="1257" y="263"/>
                  </a:cubicBezTo>
                  <a:cubicBezTo>
                    <a:pt x="1161" y="270"/>
                    <a:pt x="1065" y="273"/>
                    <a:pt x="968" y="273"/>
                  </a:cubicBezTo>
                  <a:cubicBezTo>
                    <a:pt x="857" y="273"/>
                    <a:pt x="746" y="269"/>
                    <a:pt x="635" y="263"/>
                  </a:cubicBezTo>
                  <a:cubicBezTo>
                    <a:pt x="427" y="246"/>
                    <a:pt x="219" y="230"/>
                    <a:pt x="4" y="199"/>
                  </a:cubicBezTo>
                  <a:lnTo>
                    <a:pt x="0" y="213"/>
                  </a:lnTo>
                  <a:cubicBezTo>
                    <a:pt x="202" y="284"/>
                    <a:pt x="410" y="328"/>
                    <a:pt x="622" y="363"/>
                  </a:cubicBezTo>
                  <a:cubicBezTo>
                    <a:pt x="773" y="382"/>
                    <a:pt x="924" y="392"/>
                    <a:pt x="1074" y="392"/>
                  </a:cubicBezTo>
                  <a:cubicBezTo>
                    <a:pt x="1137" y="392"/>
                    <a:pt x="1201" y="390"/>
                    <a:pt x="1264" y="386"/>
                  </a:cubicBezTo>
                  <a:cubicBezTo>
                    <a:pt x="1478" y="369"/>
                    <a:pt x="1690" y="332"/>
                    <a:pt x="1898" y="274"/>
                  </a:cubicBezTo>
                  <a:cubicBezTo>
                    <a:pt x="2103" y="213"/>
                    <a:pt x="2308" y="137"/>
                    <a:pt x="2482" y="11"/>
                  </a:cubicBezTo>
                  <a:lnTo>
                    <a:pt x="2475" y="0"/>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478;p37">
              <a:extLst>
                <a:ext uri="{FF2B5EF4-FFF2-40B4-BE49-F238E27FC236}">
                  <a16:creationId xmlns:a16="http://schemas.microsoft.com/office/drawing/2014/main" id="{2322E86E-5E33-CF55-871E-81E0C18ADE47}"/>
                </a:ext>
              </a:extLst>
            </p:cNvPr>
            <p:cNvSpPr/>
            <p:nvPr/>
          </p:nvSpPr>
          <p:spPr>
            <a:xfrm flipH="1">
              <a:off x="6731983" y="3512442"/>
              <a:ext cx="221088" cy="159734"/>
            </a:xfrm>
            <a:custGeom>
              <a:avLst/>
              <a:gdLst/>
              <a:ahLst/>
              <a:cxnLst/>
              <a:rect l="l" t="t" r="r" b="b"/>
              <a:pathLst>
                <a:path w="3535" h="2554" extrusionOk="0">
                  <a:moveTo>
                    <a:pt x="1817" y="0"/>
                  </a:moveTo>
                  <a:cubicBezTo>
                    <a:pt x="1783" y="0"/>
                    <a:pt x="1749" y="1"/>
                    <a:pt x="1714" y="2"/>
                  </a:cubicBezTo>
                  <a:cubicBezTo>
                    <a:pt x="755" y="43"/>
                    <a:pt x="1" y="647"/>
                    <a:pt x="32" y="1350"/>
                  </a:cubicBezTo>
                  <a:cubicBezTo>
                    <a:pt x="61" y="2028"/>
                    <a:pt x="805" y="2554"/>
                    <a:pt x="1718" y="2554"/>
                  </a:cubicBezTo>
                  <a:cubicBezTo>
                    <a:pt x="1752" y="2554"/>
                    <a:pt x="1786" y="2553"/>
                    <a:pt x="1820" y="2552"/>
                  </a:cubicBezTo>
                  <a:cubicBezTo>
                    <a:pt x="2779" y="2511"/>
                    <a:pt x="3534" y="1907"/>
                    <a:pt x="3503" y="1200"/>
                  </a:cubicBezTo>
                  <a:cubicBezTo>
                    <a:pt x="3474" y="522"/>
                    <a:pt x="2730" y="0"/>
                    <a:pt x="181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479;p37">
              <a:extLst>
                <a:ext uri="{FF2B5EF4-FFF2-40B4-BE49-F238E27FC236}">
                  <a16:creationId xmlns:a16="http://schemas.microsoft.com/office/drawing/2014/main" id="{35050536-6638-C16E-FDD4-7FAF67B7D7C9}"/>
                </a:ext>
              </a:extLst>
            </p:cNvPr>
            <p:cNvSpPr/>
            <p:nvPr/>
          </p:nvSpPr>
          <p:spPr>
            <a:xfrm flipH="1">
              <a:off x="6253596" y="3480421"/>
              <a:ext cx="181498" cy="131339"/>
            </a:xfrm>
            <a:custGeom>
              <a:avLst/>
              <a:gdLst/>
              <a:ahLst/>
              <a:cxnLst/>
              <a:rect l="l" t="t" r="r" b="b"/>
              <a:pathLst>
                <a:path w="2902" h="2100" extrusionOk="0">
                  <a:moveTo>
                    <a:pt x="1485" y="1"/>
                  </a:moveTo>
                  <a:cubicBezTo>
                    <a:pt x="1459" y="1"/>
                    <a:pt x="1433" y="1"/>
                    <a:pt x="1406" y="2"/>
                  </a:cubicBezTo>
                  <a:cubicBezTo>
                    <a:pt x="618" y="36"/>
                    <a:pt x="0" y="531"/>
                    <a:pt x="24" y="1111"/>
                  </a:cubicBezTo>
                  <a:cubicBezTo>
                    <a:pt x="47" y="1669"/>
                    <a:pt x="664" y="2099"/>
                    <a:pt x="1419" y="2099"/>
                  </a:cubicBezTo>
                  <a:cubicBezTo>
                    <a:pt x="1444" y="2099"/>
                    <a:pt x="1470" y="2099"/>
                    <a:pt x="1496" y="2098"/>
                  </a:cubicBezTo>
                  <a:cubicBezTo>
                    <a:pt x="2284" y="2063"/>
                    <a:pt x="2902" y="1565"/>
                    <a:pt x="2874" y="989"/>
                  </a:cubicBezTo>
                  <a:cubicBezTo>
                    <a:pt x="2852" y="431"/>
                    <a:pt x="2235" y="1"/>
                    <a:pt x="1485"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480;p37">
              <a:extLst>
                <a:ext uri="{FF2B5EF4-FFF2-40B4-BE49-F238E27FC236}">
                  <a16:creationId xmlns:a16="http://schemas.microsoft.com/office/drawing/2014/main" id="{1850BD1E-11AA-1606-E217-0C6B2394F54E}"/>
                </a:ext>
              </a:extLst>
            </p:cNvPr>
            <p:cNvSpPr/>
            <p:nvPr/>
          </p:nvSpPr>
          <p:spPr>
            <a:xfrm flipH="1">
              <a:off x="5853260" y="2806654"/>
              <a:ext cx="1461431" cy="1109441"/>
            </a:xfrm>
            <a:custGeom>
              <a:avLst/>
              <a:gdLst/>
              <a:ahLst/>
              <a:cxnLst/>
              <a:rect l="l" t="t" r="r" b="b"/>
              <a:pathLst>
                <a:path w="23367" h="17739" extrusionOk="0">
                  <a:moveTo>
                    <a:pt x="14973" y="0"/>
                  </a:moveTo>
                  <a:cubicBezTo>
                    <a:pt x="14128" y="0"/>
                    <a:pt x="13488" y="323"/>
                    <a:pt x="12904" y="647"/>
                  </a:cubicBezTo>
                  <a:cubicBezTo>
                    <a:pt x="12322" y="968"/>
                    <a:pt x="11795" y="1289"/>
                    <a:pt x="11176" y="1289"/>
                  </a:cubicBezTo>
                  <a:cubicBezTo>
                    <a:pt x="11078" y="1289"/>
                    <a:pt x="10978" y="1281"/>
                    <a:pt x="10876" y="1264"/>
                  </a:cubicBezTo>
                  <a:cubicBezTo>
                    <a:pt x="9527" y="1044"/>
                    <a:pt x="8801" y="160"/>
                    <a:pt x="7313" y="160"/>
                  </a:cubicBezTo>
                  <a:cubicBezTo>
                    <a:pt x="6707" y="160"/>
                    <a:pt x="5974" y="306"/>
                    <a:pt x="5021" y="705"/>
                  </a:cubicBezTo>
                  <a:cubicBezTo>
                    <a:pt x="1990" y="1971"/>
                    <a:pt x="3468" y="4828"/>
                    <a:pt x="3721" y="5269"/>
                  </a:cubicBezTo>
                  <a:cubicBezTo>
                    <a:pt x="3734" y="5299"/>
                    <a:pt x="3721" y="5334"/>
                    <a:pt x="3690" y="5343"/>
                  </a:cubicBezTo>
                  <a:cubicBezTo>
                    <a:pt x="3274" y="5460"/>
                    <a:pt x="956" y="6214"/>
                    <a:pt x="485" y="8658"/>
                  </a:cubicBezTo>
                  <a:cubicBezTo>
                    <a:pt x="0" y="11147"/>
                    <a:pt x="1379" y="11536"/>
                    <a:pt x="1581" y="11577"/>
                  </a:cubicBezTo>
                  <a:cubicBezTo>
                    <a:pt x="1585" y="11578"/>
                    <a:pt x="1589" y="11578"/>
                    <a:pt x="1593" y="11578"/>
                  </a:cubicBezTo>
                  <a:cubicBezTo>
                    <a:pt x="1605" y="11578"/>
                    <a:pt x="1615" y="11575"/>
                    <a:pt x="1625" y="11567"/>
                  </a:cubicBezTo>
                  <a:cubicBezTo>
                    <a:pt x="1703" y="11501"/>
                    <a:pt x="2035" y="11246"/>
                    <a:pt x="2532" y="11246"/>
                  </a:cubicBezTo>
                  <a:cubicBezTo>
                    <a:pt x="2602" y="11246"/>
                    <a:pt x="2675" y="11251"/>
                    <a:pt x="2751" y="11263"/>
                  </a:cubicBezTo>
                  <a:cubicBezTo>
                    <a:pt x="3523" y="11376"/>
                    <a:pt x="3909" y="11615"/>
                    <a:pt x="4161" y="11990"/>
                  </a:cubicBezTo>
                  <a:cubicBezTo>
                    <a:pt x="4380" y="12315"/>
                    <a:pt x="4393" y="13468"/>
                    <a:pt x="4205" y="13933"/>
                  </a:cubicBezTo>
                  <a:cubicBezTo>
                    <a:pt x="4189" y="13970"/>
                    <a:pt x="4217" y="14003"/>
                    <a:pt x="4250" y="14003"/>
                  </a:cubicBezTo>
                  <a:cubicBezTo>
                    <a:pt x="4259" y="14003"/>
                    <a:pt x="4269" y="14000"/>
                    <a:pt x="4278" y="13994"/>
                  </a:cubicBezTo>
                  <a:cubicBezTo>
                    <a:pt x="4564" y="13816"/>
                    <a:pt x="5083" y="13393"/>
                    <a:pt x="4960" y="12727"/>
                  </a:cubicBezTo>
                  <a:cubicBezTo>
                    <a:pt x="4793" y="11823"/>
                    <a:pt x="3898" y="9457"/>
                    <a:pt x="4837" y="7682"/>
                  </a:cubicBezTo>
                  <a:cubicBezTo>
                    <a:pt x="5472" y="6481"/>
                    <a:pt x="5407" y="6187"/>
                    <a:pt x="5302" y="6126"/>
                  </a:cubicBezTo>
                  <a:cubicBezTo>
                    <a:pt x="5270" y="6109"/>
                    <a:pt x="5261" y="6068"/>
                    <a:pt x="5288" y="6044"/>
                  </a:cubicBezTo>
                  <a:cubicBezTo>
                    <a:pt x="5594" y="5765"/>
                    <a:pt x="6485" y="4833"/>
                    <a:pt x="8191" y="4833"/>
                  </a:cubicBezTo>
                  <a:cubicBezTo>
                    <a:pt x="8617" y="4833"/>
                    <a:pt x="9095" y="4892"/>
                    <a:pt x="9627" y="5033"/>
                  </a:cubicBezTo>
                  <a:cubicBezTo>
                    <a:pt x="12603" y="5825"/>
                    <a:pt x="11224" y="7109"/>
                    <a:pt x="13436" y="7682"/>
                  </a:cubicBezTo>
                  <a:cubicBezTo>
                    <a:pt x="15798" y="8297"/>
                    <a:pt x="19218" y="9219"/>
                    <a:pt x="18710" y="11762"/>
                  </a:cubicBezTo>
                  <a:cubicBezTo>
                    <a:pt x="18205" y="14301"/>
                    <a:pt x="16891" y="12778"/>
                    <a:pt x="16453" y="15134"/>
                  </a:cubicBezTo>
                  <a:cubicBezTo>
                    <a:pt x="16163" y="16699"/>
                    <a:pt x="17485" y="17739"/>
                    <a:pt x="18532" y="17739"/>
                  </a:cubicBezTo>
                  <a:cubicBezTo>
                    <a:pt x="18983" y="17739"/>
                    <a:pt x="19383" y="17545"/>
                    <a:pt x="19581" y="17117"/>
                  </a:cubicBezTo>
                  <a:cubicBezTo>
                    <a:pt x="19598" y="17079"/>
                    <a:pt x="19566" y="17042"/>
                    <a:pt x="19532" y="17042"/>
                  </a:cubicBezTo>
                  <a:cubicBezTo>
                    <a:pt x="19521" y="17042"/>
                    <a:pt x="19509" y="17046"/>
                    <a:pt x="19499" y="17056"/>
                  </a:cubicBezTo>
                  <a:cubicBezTo>
                    <a:pt x="19390" y="17156"/>
                    <a:pt x="19241" y="17260"/>
                    <a:pt x="19092" y="17260"/>
                  </a:cubicBezTo>
                  <a:cubicBezTo>
                    <a:pt x="18992" y="17260"/>
                    <a:pt x="18893" y="17214"/>
                    <a:pt x="18806" y="17090"/>
                  </a:cubicBezTo>
                  <a:cubicBezTo>
                    <a:pt x="18475" y="16612"/>
                    <a:pt x="18850" y="16424"/>
                    <a:pt x="20516" y="15882"/>
                  </a:cubicBezTo>
                  <a:cubicBezTo>
                    <a:pt x="22182" y="15343"/>
                    <a:pt x="23366" y="13052"/>
                    <a:pt x="21953" y="11762"/>
                  </a:cubicBezTo>
                  <a:cubicBezTo>
                    <a:pt x="21006" y="10896"/>
                    <a:pt x="20570" y="10753"/>
                    <a:pt x="20385" y="10753"/>
                  </a:cubicBezTo>
                  <a:cubicBezTo>
                    <a:pt x="20307" y="10753"/>
                    <a:pt x="20273" y="10779"/>
                    <a:pt x="20265" y="10786"/>
                  </a:cubicBezTo>
                  <a:lnTo>
                    <a:pt x="20265" y="10786"/>
                  </a:lnTo>
                  <a:cubicBezTo>
                    <a:pt x="20338" y="10713"/>
                    <a:pt x="22252" y="8764"/>
                    <a:pt x="21659" y="6805"/>
                  </a:cubicBezTo>
                  <a:cubicBezTo>
                    <a:pt x="21208" y="5304"/>
                    <a:pt x="20201" y="5117"/>
                    <a:pt x="19729" y="5117"/>
                  </a:cubicBezTo>
                  <a:cubicBezTo>
                    <a:pt x="19662" y="5117"/>
                    <a:pt x="19606" y="5121"/>
                    <a:pt x="19563" y="5125"/>
                  </a:cubicBezTo>
                  <a:cubicBezTo>
                    <a:pt x="19562" y="5126"/>
                    <a:pt x="19560" y="5126"/>
                    <a:pt x="19559" y="5126"/>
                  </a:cubicBezTo>
                  <a:cubicBezTo>
                    <a:pt x="19523" y="5126"/>
                    <a:pt x="19496" y="5090"/>
                    <a:pt x="19513" y="5057"/>
                  </a:cubicBezTo>
                  <a:cubicBezTo>
                    <a:pt x="19700" y="4600"/>
                    <a:pt x="20427" y="2357"/>
                    <a:pt x="17242" y="660"/>
                  </a:cubicBezTo>
                  <a:cubicBezTo>
                    <a:pt x="16334" y="177"/>
                    <a:pt x="15597" y="0"/>
                    <a:pt x="1497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481;p37">
              <a:extLst>
                <a:ext uri="{FF2B5EF4-FFF2-40B4-BE49-F238E27FC236}">
                  <a16:creationId xmlns:a16="http://schemas.microsoft.com/office/drawing/2014/main" id="{D3AF2A53-C00E-BCC0-8E85-84EEC2DF2D51}"/>
                </a:ext>
              </a:extLst>
            </p:cNvPr>
            <p:cNvSpPr/>
            <p:nvPr/>
          </p:nvSpPr>
          <p:spPr>
            <a:xfrm flipH="1">
              <a:off x="6144521" y="3287165"/>
              <a:ext cx="910994" cy="370127"/>
            </a:xfrm>
            <a:custGeom>
              <a:avLst/>
              <a:gdLst/>
              <a:ahLst/>
              <a:cxnLst/>
              <a:rect l="l" t="t" r="r" b="b"/>
              <a:pathLst>
                <a:path w="14566" h="5918" extrusionOk="0">
                  <a:moveTo>
                    <a:pt x="11546" y="819"/>
                  </a:moveTo>
                  <a:cubicBezTo>
                    <a:pt x="11549" y="819"/>
                    <a:pt x="11552" y="819"/>
                    <a:pt x="11555" y="819"/>
                  </a:cubicBezTo>
                  <a:cubicBezTo>
                    <a:pt x="12586" y="822"/>
                    <a:pt x="13190" y="1549"/>
                    <a:pt x="13187" y="2447"/>
                  </a:cubicBezTo>
                  <a:cubicBezTo>
                    <a:pt x="13184" y="3346"/>
                    <a:pt x="12575" y="4079"/>
                    <a:pt x="11549" y="4079"/>
                  </a:cubicBezTo>
                  <a:cubicBezTo>
                    <a:pt x="11546" y="4079"/>
                    <a:pt x="11544" y="4079"/>
                    <a:pt x="11542" y="4079"/>
                  </a:cubicBezTo>
                  <a:cubicBezTo>
                    <a:pt x="10510" y="4071"/>
                    <a:pt x="9675" y="3341"/>
                    <a:pt x="9678" y="2440"/>
                  </a:cubicBezTo>
                  <a:cubicBezTo>
                    <a:pt x="9681" y="1545"/>
                    <a:pt x="10516" y="819"/>
                    <a:pt x="11546" y="819"/>
                  </a:cubicBezTo>
                  <a:close/>
                  <a:moveTo>
                    <a:pt x="3795" y="1395"/>
                  </a:moveTo>
                  <a:cubicBezTo>
                    <a:pt x="3800" y="1395"/>
                    <a:pt x="3805" y="1395"/>
                    <a:pt x="3810" y="1395"/>
                  </a:cubicBezTo>
                  <a:cubicBezTo>
                    <a:pt x="4919" y="1399"/>
                    <a:pt x="5814" y="2252"/>
                    <a:pt x="5810" y="3300"/>
                  </a:cubicBezTo>
                  <a:cubicBezTo>
                    <a:pt x="5807" y="4344"/>
                    <a:pt x="4913" y="5191"/>
                    <a:pt x="3809" y="5191"/>
                  </a:cubicBezTo>
                  <a:cubicBezTo>
                    <a:pt x="3805" y="5191"/>
                    <a:pt x="3801" y="5191"/>
                    <a:pt x="3796" y="5191"/>
                  </a:cubicBezTo>
                  <a:cubicBezTo>
                    <a:pt x="2690" y="5188"/>
                    <a:pt x="1793" y="4334"/>
                    <a:pt x="1796" y="3286"/>
                  </a:cubicBezTo>
                  <a:cubicBezTo>
                    <a:pt x="1802" y="2240"/>
                    <a:pt x="2696" y="1395"/>
                    <a:pt x="3795" y="1395"/>
                  </a:cubicBezTo>
                  <a:close/>
                  <a:moveTo>
                    <a:pt x="11539" y="0"/>
                  </a:moveTo>
                  <a:cubicBezTo>
                    <a:pt x="9585" y="0"/>
                    <a:pt x="8401" y="1627"/>
                    <a:pt x="8401" y="1627"/>
                  </a:cubicBezTo>
                  <a:cubicBezTo>
                    <a:pt x="8401" y="1627"/>
                    <a:pt x="7896" y="1459"/>
                    <a:pt x="7439" y="1459"/>
                  </a:cubicBezTo>
                  <a:cubicBezTo>
                    <a:pt x="7396" y="1459"/>
                    <a:pt x="7353" y="1460"/>
                    <a:pt x="7312" y="1463"/>
                  </a:cubicBezTo>
                  <a:cubicBezTo>
                    <a:pt x="6831" y="1501"/>
                    <a:pt x="6401" y="1781"/>
                    <a:pt x="6401" y="1781"/>
                  </a:cubicBezTo>
                  <a:cubicBezTo>
                    <a:pt x="6401" y="1781"/>
                    <a:pt x="5845" y="401"/>
                    <a:pt x="3991" y="401"/>
                  </a:cubicBezTo>
                  <a:cubicBezTo>
                    <a:pt x="3933" y="401"/>
                    <a:pt x="3873" y="402"/>
                    <a:pt x="3813" y="405"/>
                  </a:cubicBezTo>
                  <a:cubicBezTo>
                    <a:pt x="1939" y="491"/>
                    <a:pt x="1052" y="1750"/>
                    <a:pt x="765" y="2232"/>
                  </a:cubicBezTo>
                  <a:cubicBezTo>
                    <a:pt x="687" y="2365"/>
                    <a:pt x="556" y="2457"/>
                    <a:pt x="406" y="2491"/>
                  </a:cubicBezTo>
                  <a:lnTo>
                    <a:pt x="208" y="2532"/>
                  </a:lnTo>
                  <a:cubicBezTo>
                    <a:pt x="82" y="2560"/>
                    <a:pt x="0" y="2678"/>
                    <a:pt x="20" y="2801"/>
                  </a:cubicBezTo>
                  <a:lnTo>
                    <a:pt x="126" y="3515"/>
                  </a:lnTo>
                  <a:cubicBezTo>
                    <a:pt x="143" y="3628"/>
                    <a:pt x="233" y="3720"/>
                    <a:pt x="348" y="3740"/>
                  </a:cubicBezTo>
                  <a:cubicBezTo>
                    <a:pt x="560" y="3778"/>
                    <a:pt x="877" y="3846"/>
                    <a:pt x="922" y="3925"/>
                  </a:cubicBezTo>
                  <a:cubicBezTo>
                    <a:pt x="984" y="4036"/>
                    <a:pt x="1311" y="5917"/>
                    <a:pt x="3693" y="5917"/>
                  </a:cubicBezTo>
                  <a:cubicBezTo>
                    <a:pt x="3804" y="5917"/>
                    <a:pt x="3919" y="5913"/>
                    <a:pt x="4038" y="5905"/>
                  </a:cubicBezTo>
                  <a:cubicBezTo>
                    <a:pt x="5984" y="5765"/>
                    <a:pt x="6565" y="4225"/>
                    <a:pt x="6738" y="3379"/>
                  </a:cubicBezTo>
                  <a:cubicBezTo>
                    <a:pt x="6844" y="2856"/>
                    <a:pt x="7288" y="2453"/>
                    <a:pt x="7821" y="2423"/>
                  </a:cubicBezTo>
                  <a:cubicBezTo>
                    <a:pt x="7840" y="2422"/>
                    <a:pt x="7859" y="2421"/>
                    <a:pt x="7879" y="2421"/>
                  </a:cubicBezTo>
                  <a:cubicBezTo>
                    <a:pt x="8000" y="2421"/>
                    <a:pt x="8123" y="2440"/>
                    <a:pt x="8241" y="2484"/>
                  </a:cubicBezTo>
                  <a:cubicBezTo>
                    <a:pt x="8903" y="2744"/>
                    <a:pt x="9111" y="4703"/>
                    <a:pt x="11081" y="4809"/>
                  </a:cubicBezTo>
                  <a:cubicBezTo>
                    <a:pt x="11168" y="4813"/>
                    <a:pt x="11252" y="4816"/>
                    <a:pt x="11334" y="4816"/>
                  </a:cubicBezTo>
                  <a:cubicBezTo>
                    <a:pt x="13108" y="4816"/>
                    <a:pt x="13683" y="3714"/>
                    <a:pt x="13771" y="2982"/>
                  </a:cubicBezTo>
                  <a:cubicBezTo>
                    <a:pt x="13801" y="2719"/>
                    <a:pt x="13825" y="2549"/>
                    <a:pt x="13839" y="2433"/>
                  </a:cubicBezTo>
                  <a:cubicBezTo>
                    <a:pt x="13856" y="2300"/>
                    <a:pt x="13965" y="2194"/>
                    <a:pt x="14099" y="2180"/>
                  </a:cubicBezTo>
                  <a:lnTo>
                    <a:pt x="14304" y="2163"/>
                  </a:lnTo>
                  <a:cubicBezTo>
                    <a:pt x="14450" y="2150"/>
                    <a:pt x="14566" y="2023"/>
                    <a:pt x="14566" y="1873"/>
                  </a:cubicBezTo>
                  <a:lnTo>
                    <a:pt x="14566" y="1474"/>
                  </a:lnTo>
                  <a:cubicBezTo>
                    <a:pt x="14566" y="1337"/>
                    <a:pt x="14471" y="1218"/>
                    <a:pt x="14334" y="1187"/>
                  </a:cubicBezTo>
                  <a:lnTo>
                    <a:pt x="14006" y="1122"/>
                  </a:lnTo>
                  <a:cubicBezTo>
                    <a:pt x="13938" y="1109"/>
                    <a:pt x="13880" y="1071"/>
                    <a:pt x="13836" y="1016"/>
                  </a:cubicBezTo>
                  <a:cubicBezTo>
                    <a:pt x="13641" y="774"/>
                    <a:pt x="12982" y="77"/>
                    <a:pt x="11743" y="6"/>
                  </a:cubicBezTo>
                  <a:cubicBezTo>
                    <a:pt x="11674" y="2"/>
                    <a:pt x="11606" y="0"/>
                    <a:pt x="11539" y="0"/>
                  </a:cubicBezTo>
                  <a:close/>
                </a:path>
              </a:pathLst>
            </a:custGeom>
            <a:solidFill>
              <a:srgbClr val="493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482;p37">
              <a:extLst>
                <a:ext uri="{FF2B5EF4-FFF2-40B4-BE49-F238E27FC236}">
                  <a16:creationId xmlns:a16="http://schemas.microsoft.com/office/drawing/2014/main" id="{A30CBBCA-8102-6B20-2888-41FFF525EB87}"/>
                </a:ext>
              </a:extLst>
            </p:cNvPr>
            <p:cNvSpPr/>
            <p:nvPr/>
          </p:nvSpPr>
          <p:spPr>
            <a:xfrm flipH="1">
              <a:off x="7058016" y="3568230"/>
              <a:ext cx="119644" cy="69047"/>
            </a:xfrm>
            <a:custGeom>
              <a:avLst/>
              <a:gdLst/>
              <a:ahLst/>
              <a:cxnLst/>
              <a:rect l="l" t="t" r="r" b="b"/>
              <a:pathLst>
                <a:path w="1913" h="1104" extrusionOk="0">
                  <a:moveTo>
                    <a:pt x="849" y="0"/>
                  </a:moveTo>
                  <a:cubicBezTo>
                    <a:pt x="793" y="0"/>
                    <a:pt x="736" y="5"/>
                    <a:pt x="680" y="15"/>
                  </a:cubicBezTo>
                  <a:cubicBezTo>
                    <a:pt x="560" y="45"/>
                    <a:pt x="451" y="100"/>
                    <a:pt x="355" y="171"/>
                  </a:cubicBezTo>
                  <a:cubicBezTo>
                    <a:pt x="264" y="247"/>
                    <a:pt x="188" y="335"/>
                    <a:pt x="130" y="434"/>
                  </a:cubicBezTo>
                  <a:cubicBezTo>
                    <a:pt x="72" y="530"/>
                    <a:pt x="24" y="632"/>
                    <a:pt x="1" y="741"/>
                  </a:cubicBezTo>
                  <a:lnTo>
                    <a:pt x="15" y="745"/>
                  </a:lnTo>
                  <a:cubicBezTo>
                    <a:pt x="97" y="547"/>
                    <a:pt x="226" y="363"/>
                    <a:pt x="404" y="240"/>
                  </a:cubicBezTo>
                  <a:cubicBezTo>
                    <a:pt x="492" y="179"/>
                    <a:pt x="591" y="138"/>
                    <a:pt x="697" y="117"/>
                  </a:cubicBezTo>
                  <a:cubicBezTo>
                    <a:pt x="743" y="112"/>
                    <a:pt x="789" y="109"/>
                    <a:pt x="835" y="109"/>
                  </a:cubicBezTo>
                  <a:cubicBezTo>
                    <a:pt x="896" y="109"/>
                    <a:pt x="958" y="115"/>
                    <a:pt x="1018" y="130"/>
                  </a:cubicBezTo>
                  <a:cubicBezTo>
                    <a:pt x="1226" y="175"/>
                    <a:pt x="1431" y="274"/>
                    <a:pt x="1584" y="424"/>
                  </a:cubicBezTo>
                  <a:cubicBezTo>
                    <a:pt x="1660" y="499"/>
                    <a:pt x="1721" y="591"/>
                    <a:pt x="1759" y="691"/>
                  </a:cubicBezTo>
                  <a:cubicBezTo>
                    <a:pt x="1779" y="738"/>
                    <a:pt x="1792" y="793"/>
                    <a:pt x="1800" y="844"/>
                  </a:cubicBezTo>
                  <a:cubicBezTo>
                    <a:pt x="1803" y="872"/>
                    <a:pt x="1806" y="899"/>
                    <a:pt x="1806" y="926"/>
                  </a:cubicBezTo>
                  <a:cubicBezTo>
                    <a:pt x="1806" y="943"/>
                    <a:pt x="1802" y="973"/>
                    <a:pt x="1798" y="988"/>
                  </a:cubicBezTo>
                  <a:lnTo>
                    <a:pt x="1798" y="988"/>
                  </a:lnTo>
                  <a:cubicBezTo>
                    <a:pt x="1694" y="870"/>
                    <a:pt x="1563" y="781"/>
                    <a:pt x="1417" y="728"/>
                  </a:cubicBezTo>
                  <a:cubicBezTo>
                    <a:pt x="1342" y="700"/>
                    <a:pt x="1264" y="691"/>
                    <a:pt x="1182" y="691"/>
                  </a:cubicBezTo>
                  <a:cubicBezTo>
                    <a:pt x="1103" y="691"/>
                    <a:pt x="1025" y="711"/>
                    <a:pt x="949" y="738"/>
                  </a:cubicBezTo>
                  <a:lnTo>
                    <a:pt x="957" y="749"/>
                  </a:lnTo>
                  <a:cubicBezTo>
                    <a:pt x="1010" y="739"/>
                    <a:pt x="1066" y="730"/>
                    <a:pt x="1120" y="730"/>
                  </a:cubicBezTo>
                  <a:cubicBezTo>
                    <a:pt x="1142" y="730"/>
                    <a:pt x="1164" y="732"/>
                    <a:pt x="1185" y="735"/>
                  </a:cubicBezTo>
                  <a:cubicBezTo>
                    <a:pt x="1257" y="741"/>
                    <a:pt x="1329" y="762"/>
                    <a:pt x="1397" y="793"/>
                  </a:cubicBezTo>
                  <a:cubicBezTo>
                    <a:pt x="1461" y="820"/>
                    <a:pt x="1523" y="861"/>
                    <a:pt x="1581" y="905"/>
                  </a:cubicBezTo>
                  <a:cubicBezTo>
                    <a:pt x="1636" y="949"/>
                    <a:pt x="1690" y="1008"/>
                    <a:pt x="1728" y="1059"/>
                  </a:cubicBezTo>
                  <a:lnTo>
                    <a:pt x="1759" y="1103"/>
                  </a:lnTo>
                  <a:lnTo>
                    <a:pt x="1820" y="1090"/>
                  </a:lnTo>
                  <a:cubicBezTo>
                    <a:pt x="1841" y="1086"/>
                    <a:pt x="1868" y="1066"/>
                    <a:pt x="1874" y="1056"/>
                  </a:cubicBezTo>
                  <a:cubicBezTo>
                    <a:pt x="1878" y="1049"/>
                    <a:pt x="1885" y="1042"/>
                    <a:pt x="1888" y="1035"/>
                  </a:cubicBezTo>
                  <a:cubicBezTo>
                    <a:pt x="1895" y="1025"/>
                    <a:pt x="1895" y="1022"/>
                    <a:pt x="1899" y="1011"/>
                  </a:cubicBezTo>
                  <a:cubicBezTo>
                    <a:pt x="1902" y="1001"/>
                    <a:pt x="1905" y="987"/>
                    <a:pt x="1905" y="981"/>
                  </a:cubicBezTo>
                  <a:cubicBezTo>
                    <a:pt x="1909" y="960"/>
                    <a:pt x="1912" y="943"/>
                    <a:pt x="1912" y="926"/>
                  </a:cubicBezTo>
                  <a:cubicBezTo>
                    <a:pt x="1912" y="892"/>
                    <a:pt x="1912" y="861"/>
                    <a:pt x="1909" y="831"/>
                  </a:cubicBezTo>
                  <a:cubicBezTo>
                    <a:pt x="1899" y="769"/>
                    <a:pt x="1885" y="708"/>
                    <a:pt x="1865" y="650"/>
                  </a:cubicBezTo>
                  <a:cubicBezTo>
                    <a:pt x="1820" y="533"/>
                    <a:pt x="1756" y="428"/>
                    <a:pt x="1670" y="339"/>
                  </a:cubicBezTo>
                  <a:cubicBezTo>
                    <a:pt x="1584" y="250"/>
                    <a:pt x="1485" y="179"/>
                    <a:pt x="1376" y="130"/>
                  </a:cubicBezTo>
                  <a:cubicBezTo>
                    <a:pt x="1267" y="79"/>
                    <a:pt x="1162" y="42"/>
                    <a:pt x="1042" y="21"/>
                  </a:cubicBezTo>
                  <a:cubicBezTo>
                    <a:pt x="980" y="7"/>
                    <a:pt x="915"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483;p37">
              <a:extLst>
                <a:ext uri="{FF2B5EF4-FFF2-40B4-BE49-F238E27FC236}">
                  <a16:creationId xmlns:a16="http://schemas.microsoft.com/office/drawing/2014/main" id="{CC0F69D6-4718-697E-A1E3-E0462B4F6303}"/>
                </a:ext>
              </a:extLst>
            </p:cNvPr>
            <p:cNvSpPr/>
            <p:nvPr/>
          </p:nvSpPr>
          <p:spPr>
            <a:xfrm flipH="1">
              <a:off x="6048457" y="4090645"/>
              <a:ext cx="132152" cy="426227"/>
            </a:xfrm>
            <a:custGeom>
              <a:avLst/>
              <a:gdLst/>
              <a:ahLst/>
              <a:cxnLst/>
              <a:rect l="l" t="t" r="r" b="b"/>
              <a:pathLst>
                <a:path w="2113" h="6815" extrusionOk="0">
                  <a:moveTo>
                    <a:pt x="1286" y="1"/>
                  </a:moveTo>
                  <a:cubicBezTo>
                    <a:pt x="664" y="1"/>
                    <a:pt x="577" y="1023"/>
                    <a:pt x="567" y="1449"/>
                  </a:cubicBezTo>
                  <a:cubicBezTo>
                    <a:pt x="564" y="1551"/>
                    <a:pt x="642" y="1636"/>
                    <a:pt x="745" y="1640"/>
                  </a:cubicBezTo>
                  <a:lnTo>
                    <a:pt x="1301" y="1663"/>
                  </a:lnTo>
                  <a:cubicBezTo>
                    <a:pt x="1249" y="1926"/>
                    <a:pt x="1290" y="2216"/>
                    <a:pt x="1273" y="2473"/>
                  </a:cubicBezTo>
                  <a:cubicBezTo>
                    <a:pt x="1246" y="2971"/>
                    <a:pt x="1175" y="3462"/>
                    <a:pt x="1065" y="3947"/>
                  </a:cubicBezTo>
                  <a:cubicBezTo>
                    <a:pt x="847" y="4896"/>
                    <a:pt x="441" y="5763"/>
                    <a:pt x="41" y="6644"/>
                  </a:cubicBezTo>
                  <a:cubicBezTo>
                    <a:pt x="1" y="6733"/>
                    <a:pt x="79" y="6814"/>
                    <a:pt x="150" y="6814"/>
                  </a:cubicBezTo>
                  <a:cubicBezTo>
                    <a:pt x="183" y="6814"/>
                    <a:pt x="214" y="6797"/>
                    <a:pt x="233" y="6757"/>
                  </a:cubicBezTo>
                  <a:cubicBezTo>
                    <a:pt x="601" y="5941"/>
                    <a:pt x="986" y="5135"/>
                    <a:pt x="1216" y="4261"/>
                  </a:cubicBezTo>
                  <a:cubicBezTo>
                    <a:pt x="1314" y="3869"/>
                    <a:pt x="1389" y="3469"/>
                    <a:pt x="1441" y="3067"/>
                  </a:cubicBezTo>
                  <a:cubicBezTo>
                    <a:pt x="1471" y="2824"/>
                    <a:pt x="1489" y="2585"/>
                    <a:pt x="1503" y="2342"/>
                  </a:cubicBezTo>
                  <a:cubicBezTo>
                    <a:pt x="1509" y="2138"/>
                    <a:pt x="1475" y="1875"/>
                    <a:pt x="1530" y="1660"/>
                  </a:cubicBezTo>
                  <a:cubicBezTo>
                    <a:pt x="1703" y="1657"/>
                    <a:pt x="1830" y="1657"/>
                    <a:pt x="1919" y="1657"/>
                  </a:cubicBezTo>
                  <a:cubicBezTo>
                    <a:pt x="1921" y="1657"/>
                    <a:pt x="1922" y="1657"/>
                    <a:pt x="1924" y="1657"/>
                  </a:cubicBezTo>
                  <a:cubicBezTo>
                    <a:pt x="2031" y="1657"/>
                    <a:pt x="2113" y="1566"/>
                    <a:pt x="2106" y="1459"/>
                  </a:cubicBezTo>
                  <a:cubicBezTo>
                    <a:pt x="2072" y="1019"/>
                    <a:pt x="1929" y="25"/>
                    <a:pt x="1304" y="1"/>
                  </a:cubicBezTo>
                  <a:cubicBezTo>
                    <a:pt x="1298" y="1"/>
                    <a:pt x="1292" y="1"/>
                    <a:pt x="1286"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484;p37">
              <a:extLst>
                <a:ext uri="{FF2B5EF4-FFF2-40B4-BE49-F238E27FC236}">
                  <a16:creationId xmlns:a16="http://schemas.microsoft.com/office/drawing/2014/main" id="{92560607-6F12-4600-47AA-98103EF029F9}"/>
                </a:ext>
              </a:extLst>
            </p:cNvPr>
            <p:cNvSpPr/>
            <p:nvPr/>
          </p:nvSpPr>
          <p:spPr>
            <a:xfrm flipH="1">
              <a:off x="6171603" y="4271517"/>
              <a:ext cx="28019" cy="265868"/>
            </a:xfrm>
            <a:custGeom>
              <a:avLst/>
              <a:gdLst/>
              <a:ahLst/>
              <a:cxnLst/>
              <a:rect l="l" t="t" r="r" b="b"/>
              <a:pathLst>
                <a:path w="448" h="4251" extrusionOk="0">
                  <a:moveTo>
                    <a:pt x="187" y="1"/>
                  </a:moveTo>
                  <a:cubicBezTo>
                    <a:pt x="119" y="1"/>
                    <a:pt x="45" y="57"/>
                    <a:pt x="61" y="144"/>
                  </a:cubicBezTo>
                  <a:cubicBezTo>
                    <a:pt x="192" y="830"/>
                    <a:pt x="219" y="1513"/>
                    <a:pt x="154" y="2209"/>
                  </a:cubicBezTo>
                  <a:cubicBezTo>
                    <a:pt x="96" y="2854"/>
                    <a:pt x="0" y="3493"/>
                    <a:pt x="66" y="4141"/>
                  </a:cubicBezTo>
                  <a:cubicBezTo>
                    <a:pt x="72" y="4214"/>
                    <a:pt x="133" y="4251"/>
                    <a:pt x="190" y="4251"/>
                  </a:cubicBezTo>
                  <a:cubicBezTo>
                    <a:pt x="247" y="4251"/>
                    <a:pt x="301" y="4214"/>
                    <a:pt x="294" y="4141"/>
                  </a:cubicBezTo>
                  <a:cubicBezTo>
                    <a:pt x="225" y="3441"/>
                    <a:pt x="342" y="2759"/>
                    <a:pt x="397" y="2062"/>
                  </a:cubicBezTo>
                  <a:cubicBezTo>
                    <a:pt x="447" y="1396"/>
                    <a:pt x="406" y="738"/>
                    <a:pt x="283" y="82"/>
                  </a:cubicBezTo>
                  <a:cubicBezTo>
                    <a:pt x="273" y="25"/>
                    <a:pt x="231" y="1"/>
                    <a:pt x="187"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485;p37">
              <a:extLst>
                <a:ext uri="{FF2B5EF4-FFF2-40B4-BE49-F238E27FC236}">
                  <a16:creationId xmlns:a16="http://schemas.microsoft.com/office/drawing/2014/main" id="{C80D3C7A-761A-A6F8-A402-3D5948F5A62B}"/>
                </a:ext>
              </a:extLst>
            </p:cNvPr>
            <p:cNvSpPr/>
            <p:nvPr/>
          </p:nvSpPr>
          <p:spPr>
            <a:xfrm flipH="1">
              <a:off x="6141958" y="4184395"/>
              <a:ext cx="96941" cy="104008"/>
            </a:xfrm>
            <a:custGeom>
              <a:avLst/>
              <a:gdLst/>
              <a:ahLst/>
              <a:cxnLst/>
              <a:rect l="l" t="t" r="r" b="b"/>
              <a:pathLst>
                <a:path w="1550" h="1663" extrusionOk="0">
                  <a:moveTo>
                    <a:pt x="720" y="0"/>
                  </a:moveTo>
                  <a:cubicBezTo>
                    <a:pt x="101" y="0"/>
                    <a:pt x="13" y="1023"/>
                    <a:pt x="4" y="1448"/>
                  </a:cubicBezTo>
                  <a:cubicBezTo>
                    <a:pt x="0" y="1551"/>
                    <a:pt x="79" y="1632"/>
                    <a:pt x="182" y="1639"/>
                  </a:cubicBezTo>
                  <a:lnTo>
                    <a:pt x="741" y="1663"/>
                  </a:lnTo>
                  <a:cubicBezTo>
                    <a:pt x="1038" y="1656"/>
                    <a:pt x="1233" y="1656"/>
                    <a:pt x="1356" y="1656"/>
                  </a:cubicBezTo>
                  <a:cubicBezTo>
                    <a:pt x="1357" y="1656"/>
                    <a:pt x="1359" y="1656"/>
                    <a:pt x="1361" y="1656"/>
                  </a:cubicBezTo>
                  <a:cubicBezTo>
                    <a:pt x="1467" y="1656"/>
                    <a:pt x="1550" y="1566"/>
                    <a:pt x="1543" y="1458"/>
                  </a:cubicBezTo>
                  <a:cubicBezTo>
                    <a:pt x="1509" y="1018"/>
                    <a:pt x="1365" y="24"/>
                    <a:pt x="741" y="0"/>
                  </a:cubicBezTo>
                  <a:cubicBezTo>
                    <a:pt x="734" y="0"/>
                    <a:pt x="727" y="0"/>
                    <a:pt x="720"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486;p37">
              <a:extLst>
                <a:ext uri="{FF2B5EF4-FFF2-40B4-BE49-F238E27FC236}">
                  <a16:creationId xmlns:a16="http://schemas.microsoft.com/office/drawing/2014/main" id="{8A7712BA-C255-4A11-AA28-B3E6E649F8AD}"/>
                </a:ext>
              </a:extLst>
            </p:cNvPr>
            <p:cNvSpPr/>
            <p:nvPr/>
          </p:nvSpPr>
          <p:spPr>
            <a:xfrm flipH="1">
              <a:off x="6103932" y="4329556"/>
              <a:ext cx="89936" cy="185001"/>
            </a:xfrm>
            <a:custGeom>
              <a:avLst/>
              <a:gdLst/>
              <a:ahLst/>
              <a:cxnLst/>
              <a:rect l="l" t="t" r="r" b="b"/>
              <a:pathLst>
                <a:path w="1438" h="2958" extrusionOk="0">
                  <a:moveTo>
                    <a:pt x="517" y="2204"/>
                  </a:moveTo>
                  <a:cubicBezTo>
                    <a:pt x="516" y="2205"/>
                    <a:pt x="515" y="2206"/>
                    <a:pt x="516" y="2206"/>
                  </a:cubicBezTo>
                  <a:cubicBezTo>
                    <a:pt x="516" y="2206"/>
                    <a:pt x="517" y="2205"/>
                    <a:pt x="517" y="2204"/>
                  </a:cubicBezTo>
                  <a:close/>
                  <a:moveTo>
                    <a:pt x="994" y="0"/>
                  </a:moveTo>
                  <a:lnTo>
                    <a:pt x="994" y="0"/>
                  </a:lnTo>
                  <a:cubicBezTo>
                    <a:pt x="943" y="257"/>
                    <a:pt x="899" y="512"/>
                    <a:pt x="840" y="769"/>
                  </a:cubicBezTo>
                  <a:cubicBezTo>
                    <a:pt x="806" y="892"/>
                    <a:pt x="782" y="1021"/>
                    <a:pt x="748" y="1144"/>
                  </a:cubicBezTo>
                  <a:cubicBezTo>
                    <a:pt x="738" y="1182"/>
                    <a:pt x="727" y="1220"/>
                    <a:pt x="721" y="1257"/>
                  </a:cubicBezTo>
                  <a:cubicBezTo>
                    <a:pt x="618" y="1106"/>
                    <a:pt x="516" y="957"/>
                    <a:pt x="410" y="813"/>
                  </a:cubicBezTo>
                  <a:cubicBezTo>
                    <a:pt x="287" y="643"/>
                    <a:pt x="158" y="472"/>
                    <a:pt x="21" y="312"/>
                  </a:cubicBezTo>
                  <a:lnTo>
                    <a:pt x="21" y="312"/>
                  </a:lnTo>
                  <a:cubicBezTo>
                    <a:pt x="123" y="496"/>
                    <a:pt x="232" y="676"/>
                    <a:pt x="349" y="854"/>
                  </a:cubicBezTo>
                  <a:cubicBezTo>
                    <a:pt x="458" y="1029"/>
                    <a:pt x="574" y="1196"/>
                    <a:pt x="690" y="1363"/>
                  </a:cubicBezTo>
                  <a:cubicBezTo>
                    <a:pt x="676" y="1414"/>
                    <a:pt x="663" y="1469"/>
                    <a:pt x="645" y="1520"/>
                  </a:cubicBezTo>
                  <a:cubicBezTo>
                    <a:pt x="591" y="1708"/>
                    <a:pt x="530" y="1892"/>
                    <a:pt x="461" y="2076"/>
                  </a:cubicBezTo>
                  <a:lnTo>
                    <a:pt x="281" y="1766"/>
                  </a:lnTo>
                  <a:cubicBezTo>
                    <a:pt x="212" y="1650"/>
                    <a:pt x="141" y="1537"/>
                    <a:pt x="65" y="1428"/>
                  </a:cubicBezTo>
                  <a:lnTo>
                    <a:pt x="65" y="1428"/>
                  </a:lnTo>
                  <a:cubicBezTo>
                    <a:pt x="110" y="1554"/>
                    <a:pt x="164" y="1677"/>
                    <a:pt x="219" y="1796"/>
                  </a:cubicBezTo>
                  <a:cubicBezTo>
                    <a:pt x="277" y="1916"/>
                    <a:pt x="338" y="2036"/>
                    <a:pt x="407" y="2151"/>
                  </a:cubicBezTo>
                  <a:cubicBezTo>
                    <a:pt x="414" y="2162"/>
                    <a:pt x="417" y="2168"/>
                    <a:pt x="424" y="2179"/>
                  </a:cubicBezTo>
                  <a:cubicBezTo>
                    <a:pt x="414" y="2203"/>
                    <a:pt x="407" y="2230"/>
                    <a:pt x="396" y="2258"/>
                  </a:cubicBezTo>
                  <a:cubicBezTo>
                    <a:pt x="349" y="2376"/>
                    <a:pt x="297" y="2496"/>
                    <a:pt x="243" y="2612"/>
                  </a:cubicBezTo>
                  <a:cubicBezTo>
                    <a:pt x="236" y="2626"/>
                    <a:pt x="232" y="2636"/>
                    <a:pt x="226" y="2647"/>
                  </a:cubicBezTo>
                  <a:cubicBezTo>
                    <a:pt x="199" y="2578"/>
                    <a:pt x="171" y="2510"/>
                    <a:pt x="141" y="2445"/>
                  </a:cubicBezTo>
                  <a:cubicBezTo>
                    <a:pt x="120" y="2401"/>
                    <a:pt x="100" y="2360"/>
                    <a:pt x="76" y="2315"/>
                  </a:cubicBezTo>
                  <a:cubicBezTo>
                    <a:pt x="51" y="2274"/>
                    <a:pt x="31" y="2230"/>
                    <a:pt x="1" y="2196"/>
                  </a:cubicBezTo>
                  <a:lnTo>
                    <a:pt x="1" y="2196"/>
                  </a:lnTo>
                  <a:cubicBezTo>
                    <a:pt x="18" y="2240"/>
                    <a:pt x="24" y="2285"/>
                    <a:pt x="38" y="2332"/>
                  </a:cubicBezTo>
                  <a:cubicBezTo>
                    <a:pt x="51" y="2376"/>
                    <a:pt x="65" y="2421"/>
                    <a:pt x="79" y="2469"/>
                  </a:cubicBezTo>
                  <a:cubicBezTo>
                    <a:pt x="106" y="2557"/>
                    <a:pt x="137" y="2647"/>
                    <a:pt x="168" y="2738"/>
                  </a:cubicBezTo>
                  <a:lnTo>
                    <a:pt x="174" y="2752"/>
                  </a:lnTo>
                  <a:cubicBezTo>
                    <a:pt x="141" y="2824"/>
                    <a:pt x="103" y="2892"/>
                    <a:pt x="62" y="2957"/>
                  </a:cubicBezTo>
                  <a:cubicBezTo>
                    <a:pt x="113" y="2896"/>
                    <a:pt x="158" y="2831"/>
                    <a:pt x="199" y="2765"/>
                  </a:cubicBezTo>
                  <a:lnTo>
                    <a:pt x="212" y="2765"/>
                  </a:lnTo>
                  <a:cubicBezTo>
                    <a:pt x="318" y="2756"/>
                    <a:pt x="420" y="2742"/>
                    <a:pt x="527" y="2729"/>
                  </a:cubicBezTo>
                  <a:cubicBezTo>
                    <a:pt x="629" y="2711"/>
                    <a:pt x="731" y="2691"/>
                    <a:pt x="834" y="2663"/>
                  </a:cubicBezTo>
                  <a:cubicBezTo>
                    <a:pt x="766" y="2657"/>
                    <a:pt x="700" y="2655"/>
                    <a:pt x="634" y="2655"/>
                  </a:cubicBezTo>
                  <a:cubicBezTo>
                    <a:pt x="596" y="2655"/>
                    <a:pt x="558" y="2655"/>
                    <a:pt x="519" y="2657"/>
                  </a:cubicBezTo>
                  <a:cubicBezTo>
                    <a:pt x="431" y="2660"/>
                    <a:pt x="342" y="2667"/>
                    <a:pt x="253" y="2677"/>
                  </a:cubicBezTo>
                  <a:cubicBezTo>
                    <a:pt x="328" y="2548"/>
                    <a:pt x="396" y="2417"/>
                    <a:pt x="458" y="2281"/>
                  </a:cubicBezTo>
                  <a:cubicBezTo>
                    <a:pt x="465" y="2261"/>
                    <a:pt x="475" y="2240"/>
                    <a:pt x="482" y="2220"/>
                  </a:cubicBezTo>
                  <a:cubicBezTo>
                    <a:pt x="489" y="2220"/>
                    <a:pt x="495" y="2220"/>
                    <a:pt x="506" y="2212"/>
                  </a:cubicBezTo>
                  <a:cubicBezTo>
                    <a:pt x="513" y="2209"/>
                    <a:pt x="519" y="2196"/>
                    <a:pt x="519" y="2196"/>
                  </a:cubicBezTo>
                  <a:lnTo>
                    <a:pt x="519" y="2199"/>
                  </a:lnTo>
                  <a:cubicBezTo>
                    <a:pt x="519" y="2201"/>
                    <a:pt x="518" y="2203"/>
                    <a:pt x="517" y="2204"/>
                  </a:cubicBezTo>
                  <a:lnTo>
                    <a:pt x="517" y="2204"/>
                  </a:lnTo>
                  <a:cubicBezTo>
                    <a:pt x="521" y="2202"/>
                    <a:pt x="528" y="2199"/>
                    <a:pt x="530" y="2199"/>
                  </a:cubicBezTo>
                  <a:cubicBezTo>
                    <a:pt x="557" y="2185"/>
                    <a:pt x="588" y="2176"/>
                    <a:pt x="618" y="2162"/>
                  </a:cubicBezTo>
                  <a:lnTo>
                    <a:pt x="803" y="2094"/>
                  </a:lnTo>
                  <a:cubicBezTo>
                    <a:pt x="929" y="2045"/>
                    <a:pt x="1052" y="1995"/>
                    <a:pt x="1171" y="1940"/>
                  </a:cubicBezTo>
                  <a:lnTo>
                    <a:pt x="1171" y="1940"/>
                  </a:lnTo>
                  <a:cubicBezTo>
                    <a:pt x="1042" y="1963"/>
                    <a:pt x="912" y="1991"/>
                    <a:pt x="782" y="2028"/>
                  </a:cubicBezTo>
                  <a:cubicBezTo>
                    <a:pt x="717" y="2045"/>
                    <a:pt x="656" y="2066"/>
                    <a:pt x="591" y="2086"/>
                  </a:cubicBezTo>
                  <a:cubicBezTo>
                    <a:pt x="571" y="2094"/>
                    <a:pt x="550" y="2100"/>
                    <a:pt x="533" y="2107"/>
                  </a:cubicBezTo>
                  <a:cubicBezTo>
                    <a:pt x="608" y="1922"/>
                    <a:pt x="670" y="1735"/>
                    <a:pt x="727" y="1544"/>
                  </a:cubicBezTo>
                  <a:cubicBezTo>
                    <a:pt x="744" y="1492"/>
                    <a:pt x="758" y="1438"/>
                    <a:pt x="772" y="1383"/>
                  </a:cubicBezTo>
                  <a:cubicBezTo>
                    <a:pt x="1001" y="1247"/>
                    <a:pt x="1223" y="1103"/>
                    <a:pt x="1438" y="947"/>
                  </a:cubicBezTo>
                  <a:lnTo>
                    <a:pt x="1438" y="947"/>
                  </a:lnTo>
                  <a:cubicBezTo>
                    <a:pt x="1219" y="1045"/>
                    <a:pt x="1007" y="1158"/>
                    <a:pt x="799" y="1274"/>
                  </a:cubicBezTo>
                  <a:cubicBezTo>
                    <a:pt x="840" y="1111"/>
                    <a:pt x="875" y="947"/>
                    <a:pt x="905" y="779"/>
                  </a:cubicBezTo>
                  <a:cubicBezTo>
                    <a:pt x="926" y="653"/>
                    <a:pt x="943" y="523"/>
                    <a:pt x="960" y="394"/>
                  </a:cubicBezTo>
                  <a:cubicBezTo>
                    <a:pt x="973" y="263"/>
                    <a:pt x="987" y="134"/>
                    <a:pt x="994"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487;p37">
              <a:extLst>
                <a:ext uri="{FF2B5EF4-FFF2-40B4-BE49-F238E27FC236}">
                  <a16:creationId xmlns:a16="http://schemas.microsoft.com/office/drawing/2014/main" id="{3209B590-3FCB-11E3-F8AE-D571469639AE}"/>
                </a:ext>
              </a:extLst>
            </p:cNvPr>
            <p:cNvSpPr/>
            <p:nvPr/>
          </p:nvSpPr>
          <p:spPr>
            <a:xfrm flipH="1">
              <a:off x="6112876" y="4300724"/>
              <a:ext cx="41966" cy="36775"/>
            </a:xfrm>
            <a:custGeom>
              <a:avLst/>
              <a:gdLst/>
              <a:ahLst/>
              <a:cxnLst/>
              <a:rect l="l" t="t" r="r" b="b"/>
              <a:pathLst>
                <a:path w="671" h="588" extrusionOk="0">
                  <a:moveTo>
                    <a:pt x="332" y="1"/>
                  </a:moveTo>
                  <a:cubicBezTo>
                    <a:pt x="228" y="1"/>
                    <a:pt x="128" y="56"/>
                    <a:pt x="76" y="154"/>
                  </a:cubicBezTo>
                  <a:cubicBezTo>
                    <a:pt x="1" y="298"/>
                    <a:pt x="52" y="475"/>
                    <a:pt x="196" y="554"/>
                  </a:cubicBezTo>
                  <a:cubicBezTo>
                    <a:pt x="239" y="577"/>
                    <a:pt x="286" y="588"/>
                    <a:pt x="332" y="588"/>
                  </a:cubicBezTo>
                  <a:cubicBezTo>
                    <a:pt x="438" y="588"/>
                    <a:pt x="540" y="531"/>
                    <a:pt x="592" y="431"/>
                  </a:cubicBezTo>
                  <a:cubicBezTo>
                    <a:pt x="670" y="291"/>
                    <a:pt x="615" y="110"/>
                    <a:pt x="472" y="35"/>
                  </a:cubicBezTo>
                  <a:cubicBezTo>
                    <a:pt x="427" y="12"/>
                    <a:pt x="379" y="1"/>
                    <a:pt x="33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488;p37">
              <a:extLst>
                <a:ext uri="{FF2B5EF4-FFF2-40B4-BE49-F238E27FC236}">
                  <a16:creationId xmlns:a16="http://schemas.microsoft.com/office/drawing/2014/main" id="{C193D6E3-AD60-85E0-897B-C828F6497BDF}"/>
                </a:ext>
              </a:extLst>
            </p:cNvPr>
            <p:cNvSpPr/>
            <p:nvPr/>
          </p:nvSpPr>
          <p:spPr>
            <a:xfrm flipH="1">
              <a:off x="6168413" y="4335560"/>
              <a:ext cx="41716" cy="36775"/>
            </a:xfrm>
            <a:custGeom>
              <a:avLst/>
              <a:gdLst/>
              <a:ahLst/>
              <a:cxnLst/>
              <a:rect l="l" t="t" r="r" b="b"/>
              <a:pathLst>
                <a:path w="667" h="588" extrusionOk="0">
                  <a:moveTo>
                    <a:pt x="335" y="1"/>
                  </a:moveTo>
                  <a:cubicBezTo>
                    <a:pt x="230" y="1"/>
                    <a:pt x="129" y="57"/>
                    <a:pt x="76" y="154"/>
                  </a:cubicBezTo>
                  <a:cubicBezTo>
                    <a:pt x="1" y="298"/>
                    <a:pt x="53" y="475"/>
                    <a:pt x="196" y="553"/>
                  </a:cubicBezTo>
                  <a:cubicBezTo>
                    <a:pt x="240" y="576"/>
                    <a:pt x="287" y="587"/>
                    <a:pt x="333" y="587"/>
                  </a:cubicBezTo>
                  <a:cubicBezTo>
                    <a:pt x="438" y="587"/>
                    <a:pt x="539" y="531"/>
                    <a:pt x="592" y="434"/>
                  </a:cubicBezTo>
                  <a:cubicBezTo>
                    <a:pt x="667" y="290"/>
                    <a:pt x="615" y="113"/>
                    <a:pt x="472" y="35"/>
                  </a:cubicBezTo>
                  <a:cubicBezTo>
                    <a:pt x="428" y="12"/>
                    <a:pt x="381" y="1"/>
                    <a:pt x="33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489;p37">
              <a:extLst>
                <a:ext uri="{FF2B5EF4-FFF2-40B4-BE49-F238E27FC236}">
                  <a16:creationId xmlns:a16="http://schemas.microsoft.com/office/drawing/2014/main" id="{9A47803B-35B8-8295-ED30-35F357EE56EE}"/>
                </a:ext>
              </a:extLst>
            </p:cNvPr>
            <p:cNvSpPr/>
            <p:nvPr/>
          </p:nvSpPr>
          <p:spPr>
            <a:xfrm flipH="1">
              <a:off x="6173479" y="4395288"/>
              <a:ext cx="38526" cy="33710"/>
            </a:xfrm>
            <a:custGeom>
              <a:avLst/>
              <a:gdLst/>
              <a:ahLst/>
              <a:cxnLst/>
              <a:rect l="l" t="t" r="r" b="b"/>
              <a:pathLst>
                <a:path w="616" h="539" extrusionOk="0">
                  <a:moveTo>
                    <a:pt x="307" y="1"/>
                  </a:moveTo>
                  <a:cubicBezTo>
                    <a:pt x="210" y="1"/>
                    <a:pt x="118" y="51"/>
                    <a:pt x="69" y="141"/>
                  </a:cubicBezTo>
                  <a:cubicBezTo>
                    <a:pt x="1" y="274"/>
                    <a:pt x="48" y="435"/>
                    <a:pt x="182" y="506"/>
                  </a:cubicBezTo>
                  <a:cubicBezTo>
                    <a:pt x="222" y="528"/>
                    <a:pt x="265" y="539"/>
                    <a:pt x="308" y="539"/>
                  </a:cubicBezTo>
                  <a:cubicBezTo>
                    <a:pt x="403" y="539"/>
                    <a:pt x="496" y="487"/>
                    <a:pt x="543" y="397"/>
                  </a:cubicBezTo>
                  <a:cubicBezTo>
                    <a:pt x="615" y="264"/>
                    <a:pt x="563" y="104"/>
                    <a:pt x="434" y="32"/>
                  </a:cubicBezTo>
                  <a:cubicBezTo>
                    <a:pt x="393" y="11"/>
                    <a:pt x="349" y="1"/>
                    <a:pt x="30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490;p37">
              <a:extLst>
                <a:ext uri="{FF2B5EF4-FFF2-40B4-BE49-F238E27FC236}">
                  <a16:creationId xmlns:a16="http://schemas.microsoft.com/office/drawing/2014/main" id="{90B2C298-3349-2A83-0578-2F34D8F8DC00}"/>
                </a:ext>
              </a:extLst>
            </p:cNvPr>
            <p:cNvSpPr/>
            <p:nvPr/>
          </p:nvSpPr>
          <p:spPr>
            <a:xfrm flipH="1">
              <a:off x="6101368" y="4434001"/>
              <a:ext cx="38276" cy="33773"/>
            </a:xfrm>
            <a:custGeom>
              <a:avLst/>
              <a:gdLst/>
              <a:ahLst/>
              <a:cxnLst/>
              <a:rect l="l" t="t" r="r" b="b"/>
              <a:pathLst>
                <a:path w="612" h="540" extrusionOk="0">
                  <a:moveTo>
                    <a:pt x="304" y="1"/>
                  </a:moveTo>
                  <a:cubicBezTo>
                    <a:pt x="209" y="1"/>
                    <a:pt x="118" y="52"/>
                    <a:pt x="69" y="143"/>
                  </a:cubicBezTo>
                  <a:cubicBezTo>
                    <a:pt x="0" y="273"/>
                    <a:pt x="49" y="437"/>
                    <a:pt x="178" y="509"/>
                  </a:cubicBezTo>
                  <a:cubicBezTo>
                    <a:pt x="219" y="530"/>
                    <a:pt x="262" y="540"/>
                    <a:pt x="305" y="540"/>
                  </a:cubicBezTo>
                  <a:cubicBezTo>
                    <a:pt x="401" y="540"/>
                    <a:pt x="494" y="488"/>
                    <a:pt x="544" y="396"/>
                  </a:cubicBezTo>
                  <a:cubicBezTo>
                    <a:pt x="612" y="266"/>
                    <a:pt x="564" y="103"/>
                    <a:pt x="434" y="35"/>
                  </a:cubicBezTo>
                  <a:cubicBezTo>
                    <a:pt x="392" y="12"/>
                    <a:pt x="347" y="1"/>
                    <a:pt x="30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491;p37">
              <a:extLst>
                <a:ext uri="{FF2B5EF4-FFF2-40B4-BE49-F238E27FC236}">
                  <a16:creationId xmlns:a16="http://schemas.microsoft.com/office/drawing/2014/main" id="{A3CAC3EC-2964-9F04-B854-12EA6078349C}"/>
                </a:ext>
              </a:extLst>
            </p:cNvPr>
            <p:cNvSpPr/>
            <p:nvPr/>
          </p:nvSpPr>
          <p:spPr>
            <a:xfrm flipH="1">
              <a:off x="6131701" y="4485098"/>
              <a:ext cx="26518" cy="23266"/>
            </a:xfrm>
            <a:custGeom>
              <a:avLst/>
              <a:gdLst/>
              <a:ahLst/>
              <a:cxnLst/>
              <a:rect l="l" t="t" r="r" b="b"/>
              <a:pathLst>
                <a:path w="424" h="372" extrusionOk="0">
                  <a:moveTo>
                    <a:pt x="212" y="1"/>
                  </a:moveTo>
                  <a:cubicBezTo>
                    <a:pt x="143" y="1"/>
                    <a:pt x="77" y="39"/>
                    <a:pt x="45" y="105"/>
                  </a:cubicBezTo>
                  <a:cubicBezTo>
                    <a:pt x="1" y="197"/>
                    <a:pt x="38" y="310"/>
                    <a:pt x="130" y="354"/>
                  </a:cubicBezTo>
                  <a:cubicBezTo>
                    <a:pt x="156" y="366"/>
                    <a:pt x="183" y="372"/>
                    <a:pt x="210" y="372"/>
                  </a:cubicBezTo>
                  <a:cubicBezTo>
                    <a:pt x="280" y="372"/>
                    <a:pt x="347" y="333"/>
                    <a:pt x="379" y="269"/>
                  </a:cubicBezTo>
                  <a:cubicBezTo>
                    <a:pt x="424" y="176"/>
                    <a:pt x="383" y="64"/>
                    <a:pt x="294" y="20"/>
                  </a:cubicBezTo>
                  <a:cubicBezTo>
                    <a:pt x="268" y="7"/>
                    <a:pt x="240" y="1"/>
                    <a:pt x="21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492;p37">
              <a:extLst>
                <a:ext uri="{FF2B5EF4-FFF2-40B4-BE49-F238E27FC236}">
                  <a16:creationId xmlns:a16="http://schemas.microsoft.com/office/drawing/2014/main" id="{0A429231-B4A0-B96F-0959-B644E2C4244F}"/>
                </a:ext>
              </a:extLst>
            </p:cNvPr>
            <p:cNvSpPr/>
            <p:nvPr/>
          </p:nvSpPr>
          <p:spPr>
            <a:xfrm flipH="1">
              <a:off x="6180984" y="4451826"/>
              <a:ext cx="26581" cy="23266"/>
            </a:xfrm>
            <a:custGeom>
              <a:avLst/>
              <a:gdLst/>
              <a:ahLst/>
              <a:cxnLst/>
              <a:rect l="l" t="t" r="r" b="b"/>
              <a:pathLst>
                <a:path w="425" h="372" extrusionOk="0">
                  <a:moveTo>
                    <a:pt x="213" y="0"/>
                  </a:moveTo>
                  <a:cubicBezTo>
                    <a:pt x="144" y="0"/>
                    <a:pt x="77" y="38"/>
                    <a:pt x="45" y="104"/>
                  </a:cubicBezTo>
                  <a:cubicBezTo>
                    <a:pt x="1" y="196"/>
                    <a:pt x="42" y="306"/>
                    <a:pt x="131" y="353"/>
                  </a:cubicBezTo>
                  <a:cubicBezTo>
                    <a:pt x="156" y="365"/>
                    <a:pt x="183" y="371"/>
                    <a:pt x="210" y="371"/>
                  </a:cubicBezTo>
                  <a:cubicBezTo>
                    <a:pt x="280" y="371"/>
                    <a:pt x="348" y="331"/>
                    <a:pt x="380" y="265"/>
                  </a:cubicBezTo>
                  <a:cubicBezTo>
                    <a:pt x="424" y="172"/>
                    <a:pt x="387" y="63"/>
                    <a:pt x="295" y="19"/>
                  </a:cubicBezTo>
                  <a:cubicBezTo>
                    <a:pt x="269" y="6"/>
                    <a:pt x="241" y="0"/>
                    <a:pt x="21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493;p37">
              <a:extLst>
                <a:ext uri="{FF2B5EF4-FFF2-40B4-BE49-F238E27FC236}">
                  <a16:creationId xmlns:a16="http://schemas.microsoft.com/office/drawing/2014/main" id="{8FBA61C6-EBE0-2E8C-A360-CCE537B6D715}"/>
                </a:ext>
              </a:extLst>
            </p:cNvPr>
            <p:cNvSpPr/>
            <p:nvPr/>
          </p:nvSpPr>
          <p:spPr>
            <a:xfrm flipH="1">
              <a:off x="6080666" y="4365768"/>
              <a:ext cx="41841" cy="36838"/>
            </a:xfrm>
            <a:custGeom>
              <a:avLst/>
              <a:gdLst/>
              <a:ahLst/>
              <a:cxnLst/>
              <a:rect l="l" t="t" r="r" b="b"/>
              <a:pathLst>
                <a:path w="669" h="589" extrusionOk="0">
                  <a:moveTo>
                    <a:pt x="335" y="0"/>
                  </a:moveTo>
                  <a:cubicBezTo>
                    <a:pt x="230" y="0"/>
                    <a:pt x="130" y="57"/>
                    <a:pt x="78" y="156"/>
                  </a:cubicBezTo>
                  <a:cubicBezTo>
                    <a:pt x="0" y="299"/>
                    <a:pt x="54" y="477"/>
                    <a:pt x="197" y="555"/>
                  </a:cubicBezTo>
                  <a:cubicBezTo>
                    <a:pt x="241" y="578"/>
                    <a:pt x="288" y="589"/>
                    <a:pt x="334" y="589"/>
                  </a:cubicBezTo>
                  <a:cubicBezTo>
                    <a:pt x="439" y="589"/>
                    <a:pt x="542" y="532"/>
                    <a:pt x="594" y="432"/>
                  </a:cubicBezTo>
                  <a:cubicBezTo>
                    <a:pt x="669" y="289"/>
                    <a:pt x="614" y="111"/>
                    <a:pt x="474" y="36"/>
                  </a:cubicBezTo>
                  <a:cubicBezTo>
                    <a:pt x="430" y="12"/>
                    <a:pt x="382" y="0"/>
                    <a:pt x="33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494;p37">
              <a:extLst>
                <a:ext uri="{FF2B5EF4-FFF2-40B4-BE49-F238E27FC236}">
                  <a16:creationId xmlns:a16="http://schemas.microsoft.com/office/drawing/2014/main" id="{69ADD34E-AEA1-8BCF-0F03-BDEFCA80EAD6}"/>
                </a:ext>
              </a:extLst>
            </p:cNvPr>
            <p:cNvSpPr/>
            <p:nvPr/>
          </p:nvSpPr>
          <p:spPr>
            <a:xfrm flipH="1">
              <a:off x="6192492" y="4455516"/>
              <a:ext cx="12508" cy="11007"/>
            </a:xfrm>
            <a:custGeom>
              <a:avLst/>
              <a:gdLst/>
              <a:ahLst/>
              <a:cxnLst/>
              <a:rect l="l" t="t" r="r" b="b"/>
              <a:pathLst>
                <a:path w="200" h="176" extrusionOk="0">
                  <a:moveTo>
                    <a:pt x="99" y="0"/>
                  </a:moveTo>
                  <a:cubicBezTo>
                    <a:pt x="67" y="0"/>
                    <a:pt x="38" y="17"/>
                    <a:pt x="21" y="45"/>
                  </a:cubicBezTo>
                  <a:cubicBezTo>
                    <a:pt x="1" y="90"/>
                    <a:pt x="15" y="141"/>
                    <a:pt x="59" y="165"/>
                  </a:cubicBezTo>
                  <a:cubicBezTo>
                    <a:pt x="72" y="172"/>
                    <a:pt x="85" y="176"/>
                    <a:pt x="99" y="176"/>
                  </a:cubicBezTo>
                  <a:cubicBezTo>
                    <a:pt x="130" y="176"/>
                    <a:pt x="161" y="158"/>
                    <a:pt x="175" y="127"/>
                  </a:cubicBezTo>
                  <a:cubicBezTo>
                    <a:pt x="199" y="86"/>
                    <a:pt x="182" y="31"/>
                    <a:pt x="141" y="11"/>
                  </a:cubicBezTo>
                  <a:cubicBezTo>
                    <a:pt x="127" y="3"/>
                    <a:pt x="113"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495;p37">
              <a:extLst>
                <a:ext uri="{FF2B5EF4-FFF2-40B4-BE49-F238E27FC236}">
                  <a16:creationId xmlns:a16="http://schemas.microsoft.com/office/drawing/2014/main" id="{C9BA6501-E756-AB13-202B-546D3CF9EA2F}"/>
                </a:ext>
              </a:extLst>
            </p:cNvPr>
            <p:cNvSpPr/>
            <p:nvPr/>
          </p:nvSpPr>
          <p:spPr>
            <a:xfrm flipH="1">
              <a:off x="6135266" y="4488663"/>
              <a:ext cx="9069" cy="7818"/>
            </a:xfrm>
            <a:custGeom>
              <a:avLst/>
              <a:gdLst/>
              <a:ahLst/>
              <a:cxnLst/>
              <a:rect l="l" t="t" r="r" b="b"/>
              <a:pathLst>
                <a:path w="145" h="125" extrusionOk="0">
                  <a:moveTo>
                    <a:pt x="75" y="1"/>
                  </a:moveTo>
                  <a:cubicBezTo>
                    <a:pt x="52" y="1"/>
                    <a:pt x="29" y="12"/>
                    <a:pt x="17" y="34"/>
                  </a:cubicBezTo>
                  <a:cubicBezTo>
                    <a:pt x="1" y="65"/>
                    <a:pt x="14" y="103"/>
                    <a:pt x="45" y="116"/>
                  </a:cubicBezTo>
                  <a:cubicBezTo>
                    <a:pt x="54" y="121"/>
                    <a:pt x="64" y="124"/>
                    <a:pt x="74" y="124"/>
                  </a:cubicBezTo>
                  <a:cubicBezTo>
                    <a:pt x="95" y="124"/>
                    <a:pt x="115" y="113"/>
                    <a:pt x="127" y="92"/>
                  </a:cubicBezTo>
                  <a:cubicBezTo>
                    <a:pt x="144" y="62"/>
                    <a:pt x="130" y="24"/>
                    <a:pt x="103" y="7"/>
                  </a:cubicBezTo>
                  <a:cubicBezTo>
                    <a:pt x="94" y="3"/>
                    <a:pt x="85" y="1"/>
                    <a:pt x="7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496;p37">
              <a:extLst>
                <a:ext uri="{FF2B5EF4-FFF2-40B4-BE49-F238E27FC236}">
                  <a16:creationId xmlns:a16="http://schemas.microsoft.com/office/drawing/2014/main" id="{5686E879-3E25-BD80-D770-87490C0A50F7}"/>
                </a:ext>
              </a:extLst>
            </p:cNvPr>
            <p:cNvSpPr/>
            <p:nvPr/>
          </p:nvSpPr>
          <p:spPr>
            <a:xfrm flipH="1">
              <a:off x="6105808" y="4439755"/>
              <a:ext cx="14635" cy="12759"/>
            </a:xfrm>
            <a:custGeom>
              <a:avLst/>
              <a:gdLst/>
              <a:ahLst/>
              <a:cxnLst/>
              <a:rect l="l" t="t" r="r" b="b"/>
              <a:pathLst>
                <a:path w="234" h="204" extrusionOk="0">
                  <a:moveTo>
                    <a:pt x="120" y="0"/>
                  </a:moveTo>
                  <a:cubicBezTo>
                    <a:pt x="83" y="0"/>
                    <a:pt x="47" y="19"/>
                    <a:pt x="28" y="55"/>
                  </a:cubicBezTo>
                  <a:cubicBezTo>
                    <a:pt x="1" y="102"/>
                    <a:pt x="21" y="164"/>
                    <a:pt x="69" y="192"/>
                  </a:cubicBezTo>
                  <a:cubicBezTo>
                    <a:pt x="85" y="200"/>
                    <a:pt x="101" y="204"/>
                    <a:pt x="117" y="204"/>
                  </a:cubicBezTo>
                  <a:cubicBezTo>
                    <a:pt x="154" y="204"/>
                    <a:pt x="189" y="184"/>
                    <a:pt x="205" y="151"/>
                  </a:cubicBezTo>
                  <a:cubicBezTo>
                    <a:pt x="233" y="99"/>
                    <a:pt x="216" y="38"/>
                    <a:pt x="164" y="11"/>
                  </a:cubicBezTo>
                  <a:cubicBezTo>
                    <a:pt x="150" y="3"/>
                    <a:pt x="135" y="0"/>
                    <a:pt x="120"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497;p37">
              <a:extLst>
                <a:ext uri="{FF2B5EF4-FFF2-40B4-BE49-F238E27FC236}">
                  <a16:creationId xmlns:a16="http://schemas.microsoft.com/office/drawing/2014/main" id="{9482EE48-CEF0-42D6-05E5-4DB7CAA076B9}"/>
                </a:ext>
              </a:extLst>
            </p:cNvPr>
            <p:cNvSpPr/>
            <p:nvPr/>
          </p:nvSpPr>
          <p:spPr>
            <a:xfrm flipH="1">
              <a:off x="6085607" y="4370771"/>
              <a:ext cx="17074" cy="15010"/>
            </a:xfrm>
            <a:custGeom>
              <a:avLst/>
              <a:gdLst/>
              <a:ahLst/>
              <a:cxnLst/>
              <a:rect l="l" t="t" r="r" b="b"/>
              <a:pathLst>
                <a:path w="273" h="240" extrusionOk="0">
                  <a:moveTo>
                    <a:pt x="138" y="1"/>
                  </a:moveTo>
                  <a:cubicBezTo>
                    <a:pt x="95" y="1"/>
                    <a:pt x="53" y="25"/>
                    <a:pt x="31" y="66"/>
                  </a:cubicBezTo>
                  <a:cubicBezTo>
                    <a:pt x="0" y="124"/>
                    <a:pt x="24" y="195"/>
                    <a:pt x="82" y="226"/>
                  </a:cubicBezTo>
                  <a:cubicBezTo>
                    <a:pt x="99" y="235"/>
                    <a:pt x="118" y="239"/>
                    <a:pt x="136" y="239"/>
                  </a:cubicBezTo>
                  <a:cubicBezTo>
                    <a:pt x="179" y="239"/>
                    <a:pt x="221" y="216"/>
                    <a:pt x="243" y="175"/>
                  </a:cubicBezTo>
                  <a:cubicBezTo>
                    <a:pt x="273" y="116"/>
                    <a:pt x="249" y="45"/>
                    <a:pt x="191" y="14"/>
                  </a:cubicBezTo>
                  <a:cubicBezTo>
                    <a:pt x="174" y="5"/>
                    <a:pt x="156" y="1"/>
                    <a:pt x="13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498;p37">
              <a:extLst>
                <a:ext uri="{FF2B5EF4-FFF2-40B4-BE49-F238E27FC236}">
                  <a16:creationId xmlns:a16="http://schemas.microsoft.com/office/drawing/2014/main" id="{FA22C9F4-A97F-17BB-BE7F-0DA42846FD41}"/>
                </a:ext>
              </a:extLst>
            </p:cNvPr>
            <p:cNvSpPr/>
            <p:nvPr/>
          </p:nvSpPr>
          <p:spPr>
            <a:xfrm flipH="1">
              <a:off x="6127886" y="4304977"/>
              <a:ext cx="16449" cy="14635"/>
            </a:xfrm>
            <a:custGeom>
              <a:avLst/>
              <a:gdLst/>
              <a:ahLst/>
              <a:cxnLst/>
              <a:rect l="l" t="t" r="r" b="b"/>
              <a:pathLst>
                <a:path w="263" h="234" extrusionOk="0">
                  <a:moveTo>
                    <a:pt x="132" y="0"/>
                  </a:moveTo>
                  <a:cubicBezTo>
                    <a:pt x="91" y="0"/>
                    <a:pt x="52" y="23"/>
                    <a:pt x="31" y="62"/>
                  </a:cubicBezTo>
                  <a:cubicBezTo>
                    <a:pt x="1" y="117"/>
                    <a:pt x="21" y="189"/>
                    <a:pt x="79" y="220"/>
                  </a:cubicBezTo>
                  <a:cubicBezTo>
                    <a:pt x="95" y="229"/>
                    <a:pt x="113" y="233"/>
                    <a:pt x="131" y="233"/>
                  </a:cubicBezTo>
                  <a:cubicBezTo>
                    <a:pt x="173" y="233"/>
                    <a:pt x="215" y="210"/>
                    <a:pt x="236" y="172"/>
                  </a:cubicBezTo>
                  <a:cubicBezTo>
                    <a:pt x="263" y="114"/>
                    <a:pt x="243" y="45"/>
                    <a:pt x="188" y="15"/>
                  </a:cubicBezTo>
                  <a:cubicBezTo>
                    <a:pt x="170" y="5"/>
                    <a:pt x="151" y="0"/>
                    <a:pt x="132"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499;p37">
              <a:extLst>
                <a:ext uri="{FF2B5EF4-FFF2-40B4-BE49-F238E27FC236}">
                  <a16:creationId xmlns:a16="http://schemas.microsoft.com/office/drawing/2014/main" id="{28C56D55-D26F-7490-1DD3-C9C16578D465}"/>
                </a:ext>
              </a:extLst>
            </p:cNvPr>
            <p:cNvSpPr/>
            <p:nvPr/>
          </p:nvSpPr>
          <p:spPr>
            <a:xfrm flipH="1">
              <a:off x="6192930" y="4343002"/>
              <a:ext cx="12696" cy="11133"/>
            </a:xfrm>
            <a:custGeom>
              <a:avLst/>
              <a:gdLst/>
              <a:ahLst/>
              <a:cxnLst/>
              <a:rect l="l" t="t" r="r" b="b"/>
              <a:pathLst>
                <a:path w="203" h="178" extrusionOk="0">
                  <a:moveTo>
                    <a:pt x="103" y="0"/>
                  </a:moveTo>
                  <a:cubicBezTo>
                    <a:pt x="71" y="0"/>
                    <a:pt x="41" y="18"/>
                    <a:pt x="25" y="48"/>
                  </a:cubicBezTo>
                  <a:cubicBezTo>
                    <a:pt x="1" y="89"/>
                    <a:pt x="18" y="144"/>
                    <a:pt x="59" y="168"/>
                  </a:cubicBezTo>
                  <a:cubicBezTo>
                    <a:pt x="73" y="174"/>
                    <a:pt x="87" y="177"/>
                    <a:pt x="101" y="177"/>
                  </a:cubicBezTo>
                  <a:cubicBezTo>
                    <a:pt x="133" y="177"/>
                    <a:pt x="164" y="161"/>
                    <a:pt x="178" y="130"/>
                  </a:cubicBezTo>
                  <a:cubicBezTo>
                    <a:pt x="203" y="86"/>
                    <a:pt x="185" y="35"/>
                    <a:pt x="144" y="11"/>
                  </a:cubicBezTo>
                  <a:cubicBezTo>
                    <a:pt x="131" y="3"/>
                    <a:pt x="117" y="0"/>
                    <a:pt x="103"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00;p37">
              <a:extLst>
                <a:ext uri="{FF2B5EF4-FFF2-40B4-BE49-F238E27FC236}">
                  <a16:creationId xmlns:a16="http://schemas.microsoft.com/office/drawing/2014/main" id="{0A15408B-1303-94EE-46E2-395807235D5C}"/>
                </a:ext>
              </a:extLst>
            </p:cNvPr>
            <p:cNvSpPr/>
            <p:nvPr/>
          </p:nvSpPr>
          <p:spPr>
            <a:xfrm flipH="1">
              <a:off x="6193368" y="4400916"/>
              <a:ext cx="13322" cy="11758"/>
            </a:xfrm>
            <a:custGeom>
              <a:avLst/>
              <a:gdLst/>
              <a:ahLst/>
              <a:cxnLst/>
              <a:rect l="l" t="t" r="r" b="b"/>
              <a:pathLst>
                <a:path w="213" h="188" extrusionOk="0">
                  <a:moveTo>
                    <a:pt x="105" y="0"/>
                  </a:moveTo>
                  <a:cubicBezTo>
                    <a:pt x="72" y="0"/>
                    <a:pt x="41" y="19"/>
                    <a:pt x="25" y="51"/>
                  </a:cubicBezTo>
                  <a:cubicBezTo>
                    <a:pt x="1" y="96"/>
                    <a:pt x="18" y="150"/>
                    <a:pt x="62" y="174"/>
                  </a:cubicBezTo>
                  <a:cubicBezTo>
                    <a:pt x="78" y="183"/>
                    <a:pt x="94" y="187"/>
                    <a:pt x="109" y="187"/>
                  </a:cubicBezTo>
                  <a:cubicBezTo>
                    <a:pt x="142" y="187"/>
                    <a:pt x="172" y="169"/>
                    <a:pt x="188" y="137"/>
                  </a:cubicBezTo>
                  <a:cubicBezTo>
                    <a:pt x="212" y="92"/>
                    <a:pt x="195" y="38"/>
                    <a:pt x="151" y="14"/>
                  </a:cubicBezTo>
                  <a:cubicBezTo>
                    <a:pt x="136" y="5"/>
                    <a:pt x="120" y="0"/>
                    <a:pt x="10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01;p37">
              <a:extLst>
                <a:ext uri="{FF2B5EF4-FFF2-40B4-BE49-F238E27FC236}">
                  <a16:creationId xmlns:a16="http://schemas.microsoft.com/office/drawing/2014/main" id="{A5F910F8-E050-6614-F448-DF803F9F9319}"/>
                </a:ext>
              </a:extLst>
            </p:cNvPr>
            <p:cNvSpPr/>
            <p:nvPr/>
          </p:nvSpPr>
          <p:spPr>
            <a:xfrm flipH="1">
              <a:off x="7411131" y="4149997"/>
              <a:ext cx="73925" cy="15016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02;p37">
              <a:extLst>
                <a:ext uri="{FF2B5EF4-FFF2-40B4-BE49-F238E27FC236}">
                  <a16:creationId xmlns:a16="http://schemas.microsoft.com/office/drawing/2014/main" id="{7E15BA15-7C8A-CCE5-DFD1-E26B18B3C8FC}"/>
                </a:ext>
              </a:extLst>
            </p:cNvPr>
            <p:cNvSpPr/>
            <p:nvPr/>
          </p:nvSpPr>
          <p:spPr>
            <a:xfrm flipH="1">
              <a:off x="7438024" y="4127607"/>
              <a:ext cx="33148" cy="28957"/>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03;p37">
              <a:extLst>
                <a:ext uri="{FF2B5EF4-FFF2-40B4-BE49-F238E27FC236}">
                  <a16:creationId xmlns:a16="http://schemas.microsoft.com/office/drawing/2014/main" id="{F0D85731-5BB6-A0E7-724E-D50F63BE8077}"/>
                </a:ext>
              </a:extLst>
            </p:cNvPr>
            <p:cNvSpPr/>
            <p:nvPr/>
          </p:nvSpPr>
          <p:spPr>
            <a:xfrm flipH="1">
              <a:off x="7397684" y="4160129"/>
              <a:ext cx="33210" cy="28957"/>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04;p37">
              <a:extLst>
                <a:ext uri="{FF2B5EF4-FFF2-40B4-BE49-F238E27FC236}">
                  <a16:creationId xmlns:a16="http://schemas.microsoft.com/office/drawing/2014/main" id="{B3B2FC36-0A01-4577-B024-9836BF2A3E1E}"/>
                </a:ext>
              </a:extLst>
            </p:cNvPr>
            <p:cNvSpPr/>
            <p:nvPr/>
          </p:nvSpPr>
          <p:spPr>
            <a:xfrm flipH="1">
              <a:off x="7401749" y="4207098"/>
              <a:ext cx="30396" cy="26581"/>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05;p37">
              <a:extLst>
                <a:ext uri="{FF2B5EF4-FFF2-40B4-BE49-F238E27FC236}">
                  <a16:creationId xmlns:a16="http://schemas.microsoft.com/office/drawing/2014/main" id="{7281A19E-1A6E-74EF-11DE-45BB27242AF5}"/>
                </a:ext>
              </a:extLst>
            </p:cNvPr>
            <p:cNvSpPr/>
            <p:nvPr/>
          </p:nvSpPr>
          <p:spPr>
            <a:xfrm flipH="1">
              <a:off x="7462853" y="4230551"/>
              <a:ext cx="30333" cy="26518"/>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06;p37">
              <a:extLst>
                <a:ext uri="{FF2B5EF4-FFF2-40B4-BE49-F238E27FC236}">
                  <a16:creationId xmlns:a16="http://schemas.microsoft.com/office/drawing/2014/main" id="{CD22453A-257B-7F53-CA2E-6A83BA75EC73}"/>
                </a:ext>
              </a:extLst>
            </p:cNvPr>
            <p:cNvSpPr/>
            <p:nvPr/>
          </p:nvSpPr>
          <p:spPr>
            <a:xfrm flipH="1">
              <a:off x="7452784" y="4272767"/>
              <a:ext cx="20764" cy="18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07;p37">
              <a:extLst>
                <a:ext uri="{FF2B5EF4-FFF2-40B4-BE49-F238E27FC236}">
                  <a16:creationId xmlns:a16="http://schemas.microsoft.com/office/drawing/2014/main" id="{9171FD3D-9157-BBB4-99F1-C4A9D8BAFFDC}"/>
                </a:ext>
              </a:extLst>
            </p:cNvPr>
            <p:cNvSpPr/>
            <p:nvPr/>
          </p:nvSpPr>
          <p:spPr>
            <a:xfrm flipH="1">
              <a:off x="7410505" y="4251441"/>
              <a:ext cx="20764" cy="18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08;p37">
              <a:extLst>
                <a:ext uri="{FF2B5EF4-FFF2-40B4-BE49-F238E27FC236}">
                  <a16:creationId xmlns:a16="http://schemas.microsoft.com/office/drawing/2014/main" id="{C6224516-FFFA-0923-D38F-826414BC513F}"/>
                </a:ext>
              </a:extLst>
            </p:cNvPr>
            <p:cNvSpPr/>
            <p:nvPr/>
          </p:nvSpPr>
          <p:spPr>
            <a:xfrm flipH="1">
              <a:off x="7470046" y="4175389"/>
              <a:ext cx="33148" cy="28895"/>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09;p37">
              <a:extLst>
                <a:ext uri="{FF2B5EF4-FFF2-40B4-BE49-F238E27FC236}">
                  <a16:creationId xmlns:a16="http://schemas.microsoft.com/office/drawing/2014/main" id="{F0AA8592-63FA-8AD5-F403-91F2D2B1CE4B}"/>
                </a:ext>
              </a:extLst>
            </p:cNvPr>
            <p:cNvSpPr/>
            <p:nvPr/>
          </p:nvSpPr>
          <p:spPr>
            <a:xfrm flipH="1">
              <a:off x="7412006" y="4254755"/>
              <a:ext cx="10132" cy="8756"/>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10;p37">
              <a:extLst>
                <a:ext uri="{FF2B5EF4-FFF2-40B4-BE49-F238E27FC236}">
                  <a16:creationId xmlns:a16="http://schemas.microsoft.com/office/drawing/2014/main" id="{FFFCF9A1-3584-661A-2008-987A89F2C8F7}"/>
                </a:ext>
              </a:extLst>
            </p:cNvPr>
            <p:cNvSpPr/>
            <p:nvPr/>
          </p:nvSpPr>
          <p:spPr>
            <a:xfrm flipH="1">
              <a:off x="7463229" y="4275144"/>
              <a:ext cx="7130" cy="6192"/>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11;p37">
              <a:extLst>
                <a:ext uri="{FF2B5EF4-FFF2-40B4-BE49-F238E27FC236}">
                  <a16:creationId xmlns:a16="http://schemas.microsoft.com/office/drawing/2014/main" id="{065BFD59-75AA-EB9E-ACE5-022259B2EAF9}"/>
                </a:ext>
              </a:extLst>
            </p:cNvPr>
            <p:cNvSpPr/>
            <p:nvPr/>
          </p:nvSpPr>
          <p:spPr>
            <a:xfrm flipH="1">
              <a:off x="7477738" y="4234304"/>
              <a:ext cx="11383" cy="10069"/>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12;p37">
              <a:extLst>
                <a:ext uri="{FF2B5EF4-FFF2-40B4-BE49-F238E27FC236}">
                  <a16:creationId xmlns:a16="http://schemas.microsoft.com/office/drawing/2014/main" id="{F9DE9953-D3E1-43A9-83C4-EF887D35F662}"/>
                </a:ext>
              </a:extLst>
            </p:cNvPr>
            <p:cNvSpPr/>
            <p:nvPr/>
          </p:nvSpPr>
          <p:spPr>
            <a:xfrm flipH="1">
              <a:off x="7485244" y="4178579"/>
              <a:ext cx="13509" cy="11758"/>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13;p37">
              <a:extLst>
                <a:ext uri="{FF2B5EF4-FFF2-40B4-BE49-F238E27FC236}">
                  <a16:creationId xmlns:a16="http://schemas.microsoft.com/office/drawing/2014/main" id="{12265B32-B029-BEE9-1702-63E6E331E687}"/>
                </a:ext>
              </a:extLst>
            </p:cNvPr>
            <p:cNvSpPr/>
            <p:nvPr/>
          </p:nvSpPr>
          <p:spPr>
            <a:xfrm flipH="1">
              <a:off x="7445717" y="4131297"/>
              <a:ext cx="13134" cy="11445"/>
            </a:xfrm>
            <a:custGeom>
              <a:avLst/>
              <a:gdLst/>
              <a:ahLst/>
              <a:cxnLst/>
              <a:rect l="l" t="t" r="r" b="b"/>
              <a:pathLst>
                <a:path w="210" h="183" extrusionOk="0">
                  <a:moveTo>
                    <a:pt x="104" y="0"/>
                  </a:moveTo>
                  <a:cubicBezTo>
                    <a:pt x="92" y="0"/>
                    <a:pt x="81" y="2"/>
                    <a:pt x="69" y="6"/>
                  </a:cubicBezTo>
                  <a:cubicBezTo>
                    <a:pt x="25" y="24"/>
                    <a:pt x="1" y="78"/>
                    <a:pt x="18" y="123"/>
                  </a:cubicBezTo>
                  <a:cubicBezTo>
                    <a:pt x="31" y="160"/>
                    <a:pt x="68" y="182"/>
                    <a:pt x="105" y="182"/>
                  </a:cubicBezTo>
                  <a:cubicBezTo>
                    <a:pt x="116" y="182"/>
                    <a:pt x="127" y="181"/>
                    <a:pt x="137" y="177"/>
                  </a:cubicBezTo>
                  <a:cubicBezTo>
                    <a:pt x="185" y="156"/>
                    <a:pt x="209" y="106"/>
                    <a:pt x="189" y="57"/>
                  </a:cubicBezTo>
                  <a:cubicBezTo>
                    <a:pt x="176" y="21"/>
                    <a:pt x="141" y="0"/>
                    <a:pt x="104"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14;p37">
              <a:extLst>
                <a:ext uri="{FF2B5EF4-FFF2-40B4-BE49-F238E27FC236}">
                  <a16:creationId xmlns:a16="http://schemas.microsoft.com/office/drawing/2014/main" id="{43F9AE97-45AF-E59A-16A6-ADE9D35DE55F}"/>
                </a:ext>
              </a:extLst>
            </p:cNvPr>
            <p:cNvSpPr/>
            <p:nvPr/>
          </p:nvSpPr>
          <p:spPr>
            <a:xfrm flipH="1">
              <a:off x="7400874" y="4167009"/>
              <a:ext cx="9882" cy="8756"/>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15;p37">
              <a:extLst>
                <a:ext uri="{FF2B5EF4-FFF2-40B4-BE49-F238E27FC236}">
                  <a16:creationId xmlns:a16="http://schemas.microsoft.com/office/drawing/2014/main" id="{57790F1C-BCCD-143D-31B3-EAAA13BC0B2F}"/>
                </a:ext>
              </a:extLst>
            </p:cNvPr>
            <p:cNvSpPr/>
            <p:nvPr/>
          </p:nvSpPr>
          <p:spPr>
            <a:xfrm flipH="1">
              <a:off x="7405627" y="4212289"/>
              <a:ext cx="10507" cy="9194"/>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16;p37">
              <a:extLst>
                <a:ext uri="{FF2B5EF4-FFF2-40B4-BE49-F238E27FC236}">
                  <a16:creationId xmlns:a16="http://schemas.microsoft.com/office/drawing/2014/main" id="{209FA37B-27EB-0099-2360-E73BAE7A2D7E}"/>
                </a:ext>
              </a:extLst>
            </p:cNvPr>
            <p:cNvSpPr/>
            <p:nvPr/>
          </p:nvSpPr>
          <p:spPr>
            <a:xfrm flipH="1">
              <a:off x="7289048" y="4266888"/>
              <a:ext cx="169303" cy="229531"/>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7;p37">
              <a:extLst>
                <a:ext uri="{FF2B5EF4-FFF2-40B4-BE49-F238E27FC236}">
                  <a16:creationId xmlns:a16="http://schemas.microsoft.com/office/drawing/2014/main" id="{2CCBC1E0-63E9-B80A-837B-AA35A9196167}"/>
                </a:ext>
              </a:extLst>
            </p:cNvPr>
            <p:cNvSpPr/>
            <p:nvPr/>
          </p:nvSpPr>
          <p:spPr>
            <a:xfrm flipH="1">
              <a:off x="7337268" y="4273831"/>
              <a:ext cx="106197" cy="2030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18;p37">
              <a:extLst>
                <a:ext uri="{FF2B5EF4-FFF2-40B4-BE49-F238E27FC236}">
                  <a16:creationId xmlns:a16="http://schemas.microsoft.com/office/drawing/2014/main" id="{4E683F22-E186-FB60-5098-2CBA007CA6C7}"/>
                </a:ext>
              </a:extLst>
            </p:cNvPr>
            <p:cNvSpPr/>
            <p:nvPr/>
          </p:nvSpPr>
          <p:spPr>
            <a:xfrm flipH="1">
              <a:off x="7202990" y="4344628"/>
              <a:ext cx="32272" cy="190192"/>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19;p37">
              <a:extLst>
                <a:ext uri="{FF2B5EF4-FFF2-40B4-BE49-F238E27FC236}">
                  <a16:creationId xmlns:a16="http://schemas.microsoft.com/office/drawing/2014/main" id="{EAA85C7E-3DB0-CD6C-6994-173B7BCCB381}"/>
                </a:ext>
              </a:extLst>
            </p:cNvPr>
            <p:cNvSpPr/>
            <p:nvPr/>
          </p:nvSpPr>
          <p:spPr>
            <a:xfrm flipH="1">
              <a:off x="7226693" y="4366768"/>
              <a:ext cx="79742" cy="167989"/>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20;p37">
              <a:extLst>
                <a:ext uri="{FF2B5EF4-FFF2-40B4-BE49-F238E27FC236}">
                  <a16:creationId xmlns:a16="http://schemas.microsoft.com/office/drawing/2014/main" id="{E8F47103-8E15-4D26-D273-4A5E57AF5C58}"/>
                </a:ext>
              </a:extLst>
            </p:cNvPr>
            <p:cNvSpPr/>
            <p:nvPr/>
          </p:nvSpPr>
          <p:spPr>
            <a:xfrm flipH="1">
              <a:off x="7226693" y="4483722"/>
              <a:ext cx="144348" cy="52973"/>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21;p37">
              <a:extLst>
                <a:ext uri="{FF2B5EF4-FFF2-40B4-BE49-F238E27FC236}">
                  <a16:creationId xmlns:a16="http://schemas.microsoft.com/office/drawing/2014/main" id="{47E529AE-B7C8-05AA-2C01-367DAC15DBD0}"/>
                </a:ext>
              </a:extLst>
            </p:cNvPr>
            <p:cNvSpPr/>
            <p:nvPr/>
          </p:nvSpPr>
          <p:spPr>
            <a:xfrm flipH="1">
              <a:off x="7235199" y="4489476"/>
              <a:ext cx="128212" cy="40840"/>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22;p37">
              <a:extLst>
                <a:ext uri="{FF2B5EF4-FFF2-40B4-BE49-F238E27FC236}">
                  <a16:creationId xmlns:a16="http://schemas.microsoft.com/office/drawing/2014/main" id="{A3820650-84E8-1495-B278-7EDDF5B4E58F}"/>
                </a:ext>
              </a:extLst>
            </p:cNvPr>
            <p:cNvSpPr/>
            <p:nvPr/>
          </p:nvSpPr>
          <p:spPr>
            <a:xfrm flipH="1">
              <a:off x="7248458" y="4278584"/>
              <a:ext cx="110450" cy="97629"/>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23;p37">
              <a:extLst>
                <a:ext uri="{FF2B5EF4-FFF2-40B4-BE49-F238E27FC236}">
                  <a16:creationId xmlns:a16="http://schemas.microsoft.com/office/drawing/2014/main" id="{6BA50F09-0C11-E349-AFE2-BEE582BA4DB0}"/>
                </a:ext>
              </a:extLst>
            </p:cNvPr>
            <p:cNvSpPr/>
            <p:nvPr/>
          </p:nvSpPr>
          <p:spPr>
            <a:xfrm flipH="1">
              <a:off x="7283732" y="4290529"/>
              <a:ext cx="44468" cy="20326"/>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24;p37">
              <a:extLst>
                <a:ext uri="{FF2B5EF4-FFF2-40B4-BE49-F238E27FC236}">
                  <a16:creationId xmlns:a16="http://schemas.microsoft.com/office/drawing/2014/main" id="{243A345B-64BD-8016-474D-068E061A2AC5}"/>
                </a:ext>
              </a:extLst>
            </p:cNvPr>
            <p:cNvSpPr/>
            <p:nvPr/>
          </p:nvSpPr>
          <p:spPr>
            <a:xfrm flipH="1">
              <a:off x="7315941" y="4325115"/>
              <a:ext cx="31459" cy="13697"/>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25;p37">
              <a:extLst>
                <a:ext uri="{FF2B5EF4-FFF2-40B4-BE49-F238E27FC236}">
                  <a16:creationId xmlns:a16="http://schemas.microsoft.com/office/drawing/2014/main" id="{5785C298-7D54-D76E-470A-CDEF214D63D3}"/>
                </a:ext>
              </a:extLst>
            </p:cNvPr>
            <p:cNvSpPr/>
            <p:nvPr/>
          </p:nvSpPr>
          <p:spPr>
            <a:xfrm flipH="1">
              <a:off x="7274726" y="4343002"/>
              <a:ext cx="31209" cy="14572"/>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26;p37">
              <a:extLst>
                <a:ext uri="{FF2B5EF4-FFF2-40B4-BE49-F238E27FC236}">
                  <a16:creationId xmlns:a16="http://schemas.microsoft.com/office/drawing/2014/main" id="{BF75DDE5-F77D-64BF-3C5A-C589BBCADF11}"/>
                </a:ext>
              </a:extLst>
            </p:cNvPr>
            <p:cNvSpPr/>
            <p:nvPr/>
          </p:nvSpPr>
          <p:spPr>
            <a:xfrm flipH="1">
              <a:off x="7253399" y="4310668"/>
              <a:ext cx="26518" cy="14072"/>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27;p37">
              <a:extLst>
                <a:ext uri="{FF2B5EF4-FFF2-40B4-BE49-F238E27FC236}">
                  <a16:creationId xmlns:a16="http://schemas.microsoft.com/office/drawing/2014/main" id="{831B0B6E-E5A7-E7F9-6C9C-7585E05B8BA4}"/>
                </a:ext>
              </a:extLst>
            </p:cNvPr>
            <p:cNvSpPr/>
            <p:nvPr/>
          </p:nvSpPr>
          <p:spPr>
            <a:xfrm flipH="1">
              <a:off x="7168028" y="4305977"/>
              <a:ext cx="61041" cy="49659"/>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28;p37">
              <a:extLst>
                <a:ext uri="{FF2B5EF4-FFF2-40B4-BE49-F238E27FC236}">
                  <a16:creationId xmlns:a16="http://schemas.microsoft.com/office/drawing/2014/main" id="{EB175E36-C4E8-640B-5846-DFDFE0E30D03}"/>
                </a:ext>
              </a:extLst>
            </p:cNvPr>
            <p:cNvSpPr/>
            <p:nvPr/>
          </p:nvSpPr>
          <p:spPr>
            <a:xfrm flipH="1">
              <a:off x="7183789" y="4311794"/>
              <a:ext cx="22703" cy="12071"/>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29;p37">
              <a:extLst>
                <a:ext uri="{FF2B5EF4-FFF2-40B4-BE49-F238E27FC236}">
                  <a16:creationId xmlns:a16="http://schemas.microsoft.com/office/drawing/2014/main" id="{CD2E9C9F-97D2-1B2D-5741-7B2F530CEB88}"/>
                </a:ext>
              </a:extLst>
            </p:cNvPr>
            <p:cNvSpPr/>
            <p:nvPr/>
          </p:nvSpPr>
          <p:spPr>
            <a:xfrm flipH="1">
              <a:off x="7205554" y="4322864"/>
              <a:ext cx="13759" cy="10882"/>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30;p37">
              <a:extLst>
                <a:ext uri="{FF2B5EF4-FFF2-40B4-BE49-F238E27FC236}">
                  <a16:creationId xmlns:a16="http://schemas.microsoft.com/office/drawing/2014/main" id="{206A55A4-2676-9CF1-6015-3146A6F8E5E2}"/>
                </a:ext>
              </a:extLst>
            </p:cNvPr>
            <p:cNvSpPr/>
            <p:nvPr/>
          </p:nvSpPr>
          <p:spPr>
            <a:xfrm flipH="1">
              <a:off x="7187854" y="4342439"/>
              <a:ext cx="16699" cy="3627"/>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31;p37">
              <a:extLst>
                <a:ext uri="{FF2B5EF4-FFF2-40B4-BE49-F238E27FC236}">
                  <a16:creationId xmlns:a16="http://schemas.microsoft.com/office/drawing/2014/main" id="{4CA25566-E5B1-5EBB-3C26-ADC60FCF79E2}"/>
                </a:ext>
              </a:extLst>
            </p:cNvPr>
            <p:cNvSpPr/>
            <p:nvPr/>
          </p:nvSpPr>
          <p:spPr>
            <a:xfrm flipH="1">
              <a:off x="7174846" y="4329493"/>
              <a:ext cx="13071" cy="3315"/>
            </a:xfrm>
            <a:custGeom>
              <a:avLst/>
              <a:gdLst/>
              <a:ahLst/>
              <a:cxnLst/>
              <a:rect l="l" t="t" r="r" b="b"/>
              <a:pathLst>
                <a:path w="209" h="53" extrusionOk="0">
                  <a:moveTo>
                    <a:pt x="190" y="0"/>
                  </a:moveTo>
                  <a:cubicBezTo>
                    <a:pt x="186" y="0"/>
                    <a:pt x="182" y="2"/>
                    <a:pt x="179" y="6"/>
                  </a:cubicBezTo>
                  <a:cubicBezTo>
                    <a:pt x="173" y="10"/>
                    <a:pt x="155" y="19"/>
                    <a:pt x="101" y="19"/>
                  </a:cubicBezTo>
                  <a:cubicBezTo>
                    <a:pt x="81" y="19"/>
                    <a:pt x="57" y="18"/>
                    <a:pt x="28" y="15"/>
                  </a:cubicBezTo>
                  <a:lnTo>
                    <a:pt x="21" y="15"/>
                  </a:lnTo>
                  <a:cubicBezTo>
                    <a:pt x="11" y="15"/>
                    <a:pt x="4" y="22"/>
                    <a:pt x="1" y="33"/>
                  </a:cubicBezTo>
                  <a:cubicBezTo>
                    <a:pt x="1" y="39"/>
                    <a:pt x="7" y="47"/>
                    <a:pt x="15" y="47"/>
                  </a:cubicBezTo>
                  <a:cubicBezTo>
                    <a:pt x="15" y="50"/>
                    <a:pt x="18" y="50"/>
                    <a:pt x="18" y="50"/>
                  </a:cubicBezTo>
                  <a:lnTo>
                    <a:pt x="25" y="50"/>
                  </a:lnTo>
                  <a:cubicBezTo>
                    <a:pt x="48" y="51"/>
                    <a:pt x="70" y="52"/>
                    <a:pt x="89" y="52"/>
                  </a:cubicBezTo>
                  <a:cubicBezTo>
                    <a:pt x="147" y="52"/>
                    <a:pt x="185" y="45"/>
                    <a:pt x="202" y="29"/>
                  </a:cubicBezTo>
                  <a:cubicBezTo>
                    <a:pt x="209" y="22"/>
                    <a:pt x="209" y="12"/>
                    <a:pt x="202" y="6"/>
                  </a:cubicBezTo>
                  <a:cubicBezTo>
                    <a:pt x="199" y="2"/>
                    <a:pt x="194" y="0"/>
                    <a:pt x="190"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32;p37">
              <a:extLst>
                <a:ext uri="{FF2B5EF4-FFF2-40B4-BE49-F238E27FC236}">
                  <a16:creationId xmlns:a16="http://schemas.microsoft.com/office/drawing/2014/main" id="{664E96BA-5DA2-CE86-1A07-7C4E0AEE20A3}"/>
                </a:ext>
              </a:extLst>
            </p:cNvPr>
            <p:cNvSpPr/>
            <p:nvPr/>
          </p:nvSpPr>
          <p:spPr>
            <a:xfrm flipH="1">
              <a:off x="7231384" y="4288591"/>
              <a:ext cx="149039" cy="244729"/>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33;p37">
              <a:extLst>
                <a:ext uri="{FF2B5EF4-FFF2-40B4-BE49-F238E27FC236}">
                  <a16:creationId xmlns:a16="http://schemas.microsoft.com/office/drawing/2014/main" id="{FC28750F-B00B-DB2C-91FE-E13FC9D169D8}"/>
                </a:ext>
              </a:extLst>
            </p:cNvPr>
            <p:cNvSpPr/>
            <p:nvPr/>
          </p:nvSpPr>
          <p:spPr>
            <a:xfrm flipH="1">
              <a:off x="7348338" y="4271329"/>
              <a:ext cx="68672" cy="50847"/>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34;p37">
              <a:extLst>
                <a:ext uri="{FF2B5EF4-FFF2-40B4-BE49-F238E27FC236}">
                  <a16:creationId xmlns:a16="http://schemas.microsoft.com/office/drawing/2014/main" id="{5E5C7C32-F873-58DE-8FC7-974411626A46}"/>
                </a:ext>
              </a:extLst>
            </p:cNvPr>
            <p:cNvSpPr/>
            <p:nvPr/>
          </p:nvSpPr>
          <p:spPr>
            <a:xfrm flipH="1">
              <a:off x="7375919" y="4278209"/>
              <a:ext cx="25705" cy="13196"/>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535;p37">
              <a:extLst>
                <a:ext uri="{FF2B5EF4-FFF2-40B4-BE49-F238E27FC236}">
                  <a16:creationId xmlns:a16="http://schemas.microsoft.com/office/drawing/2014/main" id="{51720E87-2E2D-0EBC-05E8-E8A21D2B8D45}"/>
                </a:ext>
              </a:extLst>
            </p:cNvPr>
            <p:cNvSpPr/>
            <p:nvPr/>
          </p:nvSpPr>
          <p:spPr>
            <a:xfrm flipH="1">
              <a:off x="7387240" y="4302788"/>
              <a:ext cx="18638" cy="4628"/>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536;p37">
              <a:extLst>
                <a:ext uri="{FF2B5EF4-FFF2-40B4-BE49-F238E27FC236}">
                  <a16:creationId xmlns:a16="http://schemas.microsoft.com/office/drawing/2014/main" id="{FFD8213A-7587-075A-E13A-91FD33B78F5B}"/>
                </a:ext>
              </a:extLst>
            </p:cNvPr>
            <p:cNvSpPr/>
            <p:nvPr/>
          </p:nvSpPr>
          <p:spPr>
            <a:xfrm flipH="1">
              <a:off x="7363974" y="4298535"/>
              <a:ext cx="15010" cy="12383"/>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537;p37">
              <a:extLst>
                <a:ext uri="{FF2B5EF4-FFF2-40B4-BE49-F238E27FC236}">
                  <a16:creationId xmlns:a16="http://schemas.microsoft.com/office/drawing/2014/main" id="{5AC79A27-0ADA-AEDF-17C0-E7F2F9D856EE}"/>
                </a:ext>
              </a:extLst>
            </p:cNvPr>
            <p:cNvSpPr/>
            <p:nvPr/>
          </p:nvSpPr>
          <p:spPr>
            <a:xfrm flipH="1">
              <a:off x="7358595" y="4278959"/>
              <a:ext cx="12509" cy="11258"/>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538;p37">
              <a:extLst>
                <a:ext uri="{FF2B5EF4-FFF2-40B4-BE49-F238E27FC236}">
                  <a16:creationId xmlns:a16="http://schemas.microsoft.com/office/drawing/2014/main" id="{D7870633-62B4-907A-6E85-2A489976E215}"/>
                </a:ext>
              </a:extLst>
            </p:cNvPr>
            <p:cNvSpPr/>
            <p:nvPr/>
          </p:nvSpPr>
          <p:spPr>
            <a:xfrm flipH="1">
              <a:off x="7144200" y="4424620"/>
              <a:ext cx="84870" cy="112076"/>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539;p37">
              <a:extLst>
                <a:ext uri="{FF2B5EF4-FFF2-40B4-BE49-F238E27FC236}">
                  <a16:creationId xmlns:a16="http://schemas.microsoft.com/office/drawing/2014/main" id="{DBCE9662-6633-4FBE-44CC-210BB22703A1}"/>
                </a:ext>
              </a:extLst>
            </p:cNvPr>
            <p:cNvSpPr/>
            <p:nvPr/>
          </p:nvSpPr>
          <p:spPr>
            <a:xfrm flipH="1">
              <a:off x="7160336" y="4428185"/>
              <a:ext cx="61542" cy="101944"/>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540;p37">
              <a:extLst>
                <a:ext uri="{FF2B5EF4-FFF2-40B4-BE49-F238E27FC236}">
                  <a16:creationId xmlns:a16="http://schemas.microsoft.com/office/drawing/2014/main" id="{5487A577-2494-175F-3665-40DFC3DF9BBB}"/>
                </a:ext>
              </a:extLst>
            </p:cNvPr>
            <p:cNvSpPr/>
            <p:nvPr/>
          </p:nvSpPr>
          <p:spPr>
            <a:xfrm flipH="1">
              <a:off x="6823857" y="3235693"/>
              <a:ext cx="142034" cy="71549"/>
            </a:xfrm>
            <a:custGeom>
              <a:avLst/>
              <a:gdLst/>
              <a:ahLst/>
              <a:cxnLst/>
              <a:rect l="l" t="t" r="r" b="b"/>
              <a:pathLst>
                <a:path w="2271" h="1144" extrusionOk="0">
                  <a:moveTo>
                    <a:pt x="2005" y="1"/>
                  </a:moveTo>
                  <a:cubicBezTo>
                    <a:pt x="1810" y="1"/>
                    <a:pt x="1501" y="88"/>
                    <a:pt x="1076" y="249"/>
                  </a:cubicBezTo>
                  <a:cubicBezTo>
                    <a:pt x="308" y="539"/>
                    <a:pt x="1" y="1112"/>
                    <a:pt x="315" y="1143"/>
                  </a:cubicBezTo>
                  <a:cubicBezTo>
                    <a:pt x="318" y="1143"/>
                    <a:pt x="321" y="1143"/>
                    <a:pt x="324" y="1143"/>
                  </a:cubicBezTo>
                  <a:cubicBezTo>
                    <a:pt x="472" y="1143"/>
                    <a:pt x="801" y="825"/>
                    <a:pt x="1469" y="624"/>
                  </a:cubicBezTo>
                  <a:cubicBezTo>
                    <a:pt x="2151" y="419"/>
                    <a:pt x="2271" y="454"/>
                    <a:pt x="2254" y="180"/>
                  </a:cubicBezTo>
                  <a:cubicBezTo>
                    <a:pt x="2246" y="58"/>
                    <a:pt x="2163" y="1"/>
                    <a:pt x="2005"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541;p37">
              <a:extLst>
                <a:ext uri="{FF2B5EF4-FFF2-40B4-BE49-F238E27FC236}">
                  <a16:creationId xmlns:a16="http://schemas.microsoft.com/office/drawing/2014/main" id="{2F6B4426-FE14-5487-8057-9E14A1C62E58}"/>
                </a:ext>
              </a:extLst>
            </p:cNvPr>
            <p:cNvSpPr/>
            <p:nvPr/>
          </p:nvSpPr>
          <p:spPr>
            <a:xfrm flipH="1">
              <a:off x="6249280" y="3193415"/>
              <a:ext cx="151415" cy="50222"/>
            </a:xfrm>
            <a:custGeom>
              <a:avLst/>
              <a:gdLst/>
              <a:ahLst/>
              <a:cxnLst/>
              <a:rect l="l" t="t" r="r" b="b"/>
              <a:pathLst>
                <a:path w="2421" h="803" extrusionOk="0">
                  <a:moveTo>
                    <a:pt x="463" y="1"/>
                  </a:moveTo>
                  <a:cubicBezTo>
                    <a:pt x="148" y="1"/>
                    <a:pt x="0" y="75"/>
                    <a:pt x="24" y="245"/>
                  </a:cubicBezTo>
                  <a:cubicBezTo>
                    <a:pt x="65" y="519"/>
                    <a:pt x="174" y="460"/>
                    <a:pt x="884" y="522"/>
                  </a:cubicBezTo>
                  <a:cubicBezTo>
                    <a:pt x="1544" y="582"/>
                    <a:pt x="1921" y="802"/>
                    <a:pt x="2084" y="802"/>
                  </a:cubicBezTo>
                  <a:cubicBezTo>
                    <a:pt x="2097" y="802"/>
                    <a:pt x="2109" y="801"/>
                    <a:pt x="2120" y="798"/>
                  </a:cubicBezTo>
                  <a:cubicBezTo>
                    <a:pt x="2420" y="703"/>
                    <a:pt x="2007" y="204"/>
                    <a:pt x="1195" y="75"/>
                  </a:cubicBezTo>
                  <a:cubicBezTo>
                    <a:pt x="893" y="27"/>
                    <a:pt x="649" y="1"/>
                    <a:pt x="463" y="1"/>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542;p37">
              <a:extLst>
                <a:ext uri="{FF2B5EF4-FFF2-40B4-BE49-F238E27FC236}">
                  <a16:creationId xmlns:a16="http://schemas.microsoft.com/office/drawing/2014/main" id="{396C5304-9E0E-E48C-FD4C-FF3BDBA589CD}"/>
                </a:ext>
              </a:extLst>
            </p:cNvPr>
            <p:cNvSpPr/>
            <p:nvPr/>
          </p:nvSpPr>
          <p:spPr>
            <a:xfrm flipH="1">
              <a:off x="6692080" y="3374412"/>
              <a:ext cx="251171" cy="207766"/>
            </a:xfrm>
            <a:custGeom>
              <a:avLst/>
              <a:gdLst/>
              <a:ahLst/>
              <a:cxnLst/>
              <a:rect l="l" t="t" r="r" b="b"/>
              <a:pathLst>
                <a:path w="4016" h="3322" extrusionOk="0">
                  <a:moveTo>
                    <a:pt x="1715" y="714"/>
                  </a:moveTo>
                  <a:cubicBezTo>
                    <a:pt x="1841" y="714"/>
                    <a:pt x="1967" y="741"/>
                    <a:pt x="2079" y="803"/>
                  </a:cubicBezTo>
                  <a:cubicBezTo>
                    <a:pt x="2210" y="871"/>
                    <a:pt x="2319" y="966"/>
                    <a:pt x="2404" y="1075"/>
                  </a:cubicBezTo>
                  <a:cubicBezTo>
                    <a:pt x="2482" y="1192"/>
                    <a:pt x="2547" y="1315"/>
                    <a:pt x="2564" y="1451"/>
                  </a:cubicBezTo>
                  <a:lnTo>
                    <a:pt x="2550" y="1455"/>
                  </a:lnTo>
                  <a:cubicBezTo>
                    <a:pt x="2468" y="1209"/>
                    <a:pt x="2278" y="997"/>
                    <a:pt x="2042" y="891"/>
                  </a:cubicBezTo>
                  <a:cubicBezTo>
                    <a:pt x="1943" y="847"/>
                    <a:pt x="1841" y="826"/>
                    <a:pt x="1735" y="826"/>
                  </a:cubicBezTo>
                  <a:cubicBezTo>
                    <a:pt x="1581" y="826"/>
                    <a:pt x="1428" y="871"/>
                    <a:pt x="1294" y="946"/>
                  </a:cubicBezTo>
                  <a:cubicBezTo>
                    <a:pt x="1063" y="1066"/>
                    <a:pt x="878" y="1274"/>
                    <a:pt x="793" y="1523"/>
                  </a:cubicBezTo>
                  <a:cubicBezTo>
                    <a:pt x="707" y="1768"/>
                    <a:pt x="707" y="2038"/>
                    <a:pt x="752" y="2298"/>
                  </a:cubicBezTo>
                  <a:lnTo>
                    <a:pt x="741" y="2298"/>
                  </a:lnTo>
                  <a:cubicBezTo>
                    <a:pt x="694" y="2175"/>
                    <a:pt x="670" y="2038"/>
                    <a:pt x="656" y="1902"/>
                  </a:cubicBezTo>
                  <a:cubicBezTo>
                    <a:pt x="653" y="1765"/>
                    <a:pt x="666" y="1625"/>
                    <a:pt x="704" y="1488"/>
                  </a:cubicBezTo>
                  <a:cubicBezTo>
                    <a:pt x="735" y="1352"/>
                    <a:pt x="809" y="1222"/>
                    <a:pt x="902" y="1113"/>
                  </a:cubicBezTo>
                  <a:cubicBezTo>
                    <a:pt x="923" y="1083"/>
                    <a:pt x="950" y="1055"/>
                    <a:pt x="977" y="1031"/>
                  </a:cubicBezTo>
                  <a:cubicBezTo>
                    <a:pt x="1001" y="1007"/>
                    <a:pt x="1028" y="980"/>
                    <a:pt x="1055" y="956"/>
                  </a:cubicBezTo>
                  <a:cubicBezTo>
                    <a:pt x="1113" y="915"/>
                    <a:pt x="1168" y="867"/>
                    <a:pt x="1233" y="837"/>
                  </a:cubicBezTo>
                  <a:cubicBezTo>
                    <a:pt x="1376" y="762"/>
                    <a:pt x="1544" y="714"/>
                    <a:pt x="1715" y="714"/>
                  </a:cubicBezTo>
                  <a:close/>
                  <a:moveTo>
                    <a:pt x="2588" y="338"/>
                  </a:moveTo>
                  <a:cubicBezTo>
                    <a:pt x="2605" y="338"/>
                    <a:pt x="2622" y="338"/>
                    <a:pt x="2643" y="345"/>
                  </a:cubicBezTo>
                  <a:cubicBezTo>
                    <a:pt x="3677" y="635"/>
                    <a:pt x="3626" y="1803"/>
                    <a:pt x="3472" y="2652"/>
                  </a:cubicBezTo>
                  <a:cubicBezTo>
                    <a:pt x="3456" y="2748"/>
                    <a:pt x="3387" y="2789"/>
                    <a:pt x="3316" y="2789"/>
                  </a:cubicBezTo>
                  <a:cubicBezTo>
                    <a:pt x="3206" y="2789"/>
                    <a:pt x="3087" y="2693"/>
                    <a:pt x="3111" y="2553"/>
                  </a:cubicBezTo>
                  <a:cubicBezTo>
                    <a:pt x="3223" y="1922"/>
                    <a:pt x="3349" y="932"/>
                    <a:pt x="2544" y="707"/>
                  </a:cubicBezTo>
                  <a:cubicBezTo>
                    <a:pt x="2329" y="645"/>
                    <a:pt x="2397" y="338"/>
                    <a:pt x="2588" y="338"/>
                  </a:cubicBezTo>
                  <a:close/>
                  <a:moveTo>
                    <a:pt x="2008" y="0"/>
                  </a:moveTo>
                  <a:cubicBezTo>
                    <a:pt x="902" y="0"/>
                    <a:pt x="7" y="843"/>
                    <a:pt x="1" y="1891"/>
                  </a:cubicBezTo>
                  <a:lnTo>
                    <a:pt x="1" y="1898"/>
                  </a:lnTo>
                  <a:cubicBezTo>
                    <a:pt x="1" y="2202"/>
                    <a:pt x="79" y="2492"/>
                    <a:pt x="215" y="2748"/>
                  </a:cubicBezTo>
                  <a:cubicBezTo>
                    <a:pt x="519" y="2441"/>
                    <a:pt x="1004" y="2233"/>
                    <a:pt x="1557" y="2209"/>
                  </a:cubicBezTo>
                  <a:cubicBezTo>
                    <a:pt x="1592" y="2205"/>
                    <a:pt x="1625" y="2205"/>
                    <a:pt x="1660" y="2205"/>
                  </a:cubicBezTo>
                  <a:cubicBezTo>
                    <a:pt x="2530" y="2205"/>
                    <a:pt x="3254" y="2684"/>
                    <a:pt x="3339" y="3322"/>
                  </a:cubicBezTo>
                  <a:cubicBezTo>
                    <a:pt x="3752" y="2974"/>
                    <a:pt x="4012" y="2468"/>
                    <a:pt x="4015" y="1905"/>
                  </a:cubicBezTo>
                  <a:lnTo>
                    <a:pt x="4015" y="1898"/>
                  </a:lnTo>
                  <a:cubicBezTo>
                    <a:pt x="4015" y="853"/>
                    <a:pt x="3121" y="4"/>
                    <a:pt x="2015"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543;p37">
              <a:extLst>
                <a:ext uri="{FF2B5EF4-FFF2-40B4-BE49-F238E27FC236}">
                  <a16:creationId xmlns:a16="http://schemas.microsoft.com/office/drawing/2014/main" id="{BDDAE8F2-8437-EE8C-2D90-D9A3A8108F43}"/>
                </a:ext>
              </a:extLst>
            </p:cNvPr>
            <p:cNvSpPr/>
            <p:nvPr/>
          </p:nvSpPr>
          <p:spPr>
            <a:xfrm flipH="1">
              <a:off x="6782830" y="3419067"/>
              <a:ext cx="119644" cy="99067"/>
            </a:xfrm>
            <a:custGeom>
              <a:avLst/>
              <a:gdLst/>
              <a:ahLst/>
              <a:cxnLst/>
              <a:rect l="l" t="t" r="r" b="b"/>
              <a:pathLst>
                <a:path w="1913" h="1584" extrusionOk="0">
                  <a:moveTo>
                    <a:pt x="1063" y="0"/>
                  </a:moveTo>
                  <a:cubicBezTo>
                    <a:pt x="892" y="0"/>
                    <a:pt x="724" y="48"/>
                    <a:pt x="581" y="123"/>
                  </a:cubicBezTo>
                  <a:cubicBezTo>
                    <a:pt x="516" y="153"/>
                    <a:pt x="461" y="201"/>
                    <a:pt x="403" y="242"/>
                  </a:cubicBezTo>
                  <a:cubicBezTo>
                    <a:pt x="376" y="266"/>
                    <a:pt x="349" y="293"/>
                    <a:pt x="325" y="317"/>
                  </a:cubicBezTo>
                  <a:cubicBezTo>
                    <a:pt x="298" y="341"/>
                    <a:pt x="271" y="369"/>
                    <a:pt x="250" y="399"/>
                  </a:cubicBezTo>
                  <a:cubicBezTo>
                    <a:pt x="157" y="508"/>
                    <a:pt x="83" y="638"/>
                    <a:pt x="52" y="774"/>
                  </a:cubicBezTo>
                  <a:cubicBezTo>
                    <a:pt x="14" y="911"/>
                    <a:pt x="1" y="1051"/>
                    <a:pt x="4" y="1188"/>
                  </a:cubicBezTo>
                  <a:cubicBezTo>
                    <a:pt x="18" y="1324"/>
                    <a:pt x="42" y="1461"/>
                    <a:pt x="89" y="1584"/>
                  </a:cubicBezTo>
                  <a:lnTo>
                    <a:pt x="100" y="1584"/>
                  </a:lnTo>
                  <a:cubicBezTo>
                    <a:pt x="55" y="1324"/>
                    <a:pt x="55" y="1054"/>
                    <a:pt x="141" y="809"/>
                  </a:cubicBezTo>
                  <a:cubicBezTo>
                    <a:pt x="226" y="560"/>
                    <a:pt x="411" y="352"/>
                    <a:pt x="642" y="232"/>
                  </a:cubicBezTo>
                  <a:cubicBezTo>
                    <a:pt x="776" y="157"/>
                    <a:pt x="929" y="112"/>
                    <a:pt x="1083" y="112"/>
                  </a:cubicBezTo>
                  <a:cubicBezTo>
                    <a:pt x="1189" y="112"/>
                    <a:pt x="1291" y="133"/>
                    <a:pt x="1390" y="177"/>
                  </a:cubicBezTo>
                  <a:cubicBezTo>
                    <a:pt x="1626" y="283"/>
                    <a:pt x="1816" y="495"/>
                    <a:pt x="1898" y="741"/>
                  </a:cubicBezTo>
                  <a:lnTo>
                    <a:pt x="1912" y="737"/>
                  </a:lnTo>
                  <a:cubicBezTo>
                    <a:pt x="1895" y="601"/>
                    <a:pt x="1830" y="478"/>
                    <a:pt x="1752" y="361"/>
                  </a:cubicBezTo>
                  <a:cubicBezTo>
                    <a:pt x="1667" y="252"/>
                    <a:pt x="1558" y="157"/>
                    <a:pt x="1427" y="89"/>
                  </a:cubicBezTo>
                  <a:cubicBezTo>
                    <a:pt x="1315" y="27"/>
                    <a:pt x="1189" y="0"/>
                    <a:pt x="1063"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544;p37">
              <a:extLst>
                <a:ext uri="{FF2B5EF4-FFF2-40B4-BE49-F238E27FC236}">
                  <a16:creationId xmlns:a16="http://schemas.microsoft.com/office/drawing/2014/main" id="{E505F3E7-4543-00D2-13C4-FF3BBFDEF72B}"/>
                </a:ext>
              </a:extLst>
            </p:cNvPr>
            <p:cNvSpPr/>
            <p:nvPr/>
          </p:nvSpPr>
          <p:spPr>
            <a:xfrm flipH="1">
              <a:off x="6734359" y="3512317"/>
              <a:ext cx="195445" cy="99568"/>
            </a:xfrm>
            <a:custGeom>
              <a:avLst/>
              <a:gdLst/>
              <a:ahLst/>
              <a:cxnLst/>
              <a:rect l="l" t="t" r="r" b="b"/>
              <a:pathLst>
                <a:path w="3125" h="1592" extrusionOk="0">
                  <a:moveTo>
                    <a:pt x="1445" y="0"/>
                  </a:moveTo>
                  <a:cubicBezTo>
                    <a:pt x="1410" y="0"/>
                    <a:pt x="1377" y="0"/>
                    <a:pt x="1342" y="4"/>
                  </a:cubicBezTo>
                  <a:cubicBezTo>
                    <a:pt x="789" y="28"/>
                    <a:pt x="304" y="236"/>
                    <a:pt x="0" y="543"/>
                  </a:cubicBezTo>
                  <a:cubicBezTo>
                    <a:pt x="328" y="1164"/>
                    <a:pt x="1004" y="1591"/>
                    <a:pt x="1786" y="1591"/>
                  </a:cubicBezTo>
                  <a:lnTo>
                    <a:pt x="1793" y="1591"/>
                  </a:lnTo>
                  <a:cubicBezTo>
                    <a:pt x="2305" y="1591"/>
                    <a:pt x="2770" y="1413"/>
                    <a:pt x="3124" y="1117"/>
                  </a:cubicBezTo>
                  <a:cubicBezTo>
                    <a:pt x="3039" y="479"/>
                    <a:pt x="2315" y="0"/>
                    <a:pt x="144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545;p37">
              <a:extLst>
                <a:ext uri="{FF2B5EF4-FFF2-40B4-BE49-F238E27FC236}">
                  <a16:creationId xmlns:a16="http://schemas.microsoft.com/office/drawing/2014/main" id="{46066F1B-AD98-9545-8FC9-0F7A218FCE68}"/>
                </a:ext>
              </a:extLst>
            </p:cNvPr>
            <p:cNvSpPr/>
            <p:nvPr/>
          </p:nvSpPr>
          <p:spPr>
            <a:xfrm flipH="1">
              <a:off x="6230518" y="3351146"/>
              <a:ext cx="50659" cy="138407"/>
            </a:xfrm>
            <a:custGeom>
              <a:avLst/>
              <a:gdLst/>
              <a:ahLst/>
              <a:cxnLst/>
              <a:rect l="l" t="t" r="r" b="b"/>
              <a:pathLst>
                <a:path w="810" h="2213" extrusionOk="0">
                  <a:moveTo>
                    <a:pt x="24" y="1"/>
                  </a:moveTo>
                  <a:cubicBezTo>
                    <a:pt x="14" y="96"/>
                    <a:pt x="7" y="185"/>
                    <a:pt x="1" y="267"/>
                  </a:cubicBezTo>
                  <a:cubicBezTo>
                    <a:pt x="407" y="652"/>
                    <a:pt x="499" y="1219"/>
                    <a:pt x="499" y="1786"/>
                  </a:cubicBezTo>
                  <a:cubicBezTo>
                    <a:pt x="546" y="1905"/>
                    <a:pt x="591" y="2041"/>
                    <a:pt x="628" y="2213"/>
                  </a:cubicBezTo>
                  <a:cubicBezTo>
                    <a:pt x="744" y="1977"/>
                    <a:pt x="806" y="1710"/>
                    <a:pt x="806" y="1424"/>
                  </a:cubicBezTo>
                  <a:lnTo>
                    <a:pt x="806" y="1420"/>
                  </a:lnTo>
                  <a:cubicBezTo>
                    <a:pt x="809" y="809"/>
                    <a:pt x="530" y="280"/>
                    <a:pt x="24" y="1"/>
                  </a:cubicBezTo>
                  <a:close/>
                </a:path>
              </a:pathLst>
            </a:custGeom>
            <a:solidFill>
              <a:srgbClr val="D0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546;p37">
              <a:extLst>
                <a:ext uri="{FF2B5EF4-FFF2-40B4-BE49-F238E27FC236}">
                  <a16:creationId xmlns:a16="http://schemas.microsoft.com/office/drawing/2014/main" id="{65DE2D6C-5548-C576-FF74-50F2FA124802}"/>
                </a:ext>
              </a:extLst>
            </p:cNvPr>
            <p:cNvSpPr/>
            <p:nvPr/>
          </p:nvSpPr>
          <p:spPr>
            <a:xfrm flipH="1">
              <a:off x="6241838" y="3338512"/>
              <a:ext cx="208454" cy="178746"/>
            </a:xfrm>
            <a:custGeom>
              <a:avLst/>
              <a:gdLst/>
              <a:ahLst/>
              <a:cxnLst/>
              <a:rect l="l" t="t" r="r" b="b"/>
              <a:pathLst>
                <a:path w="3333" h="2858" extrusionOk="0">
                  <a:moveTo>
                    <a:pt x="1414" y="837"/>
                  </a:moveTo>
                  <a:cubicBezTo>
                    <a:pt x="1428" y="838"/>
                    <a:pt x="1442" y="838"/>
                    <a:pt x="1456" y="838"/>
                  </a:cubicBezTo>
                  <a:cubicBezTo>
                    <a:pt x="1467" y="838"/>
                    <a:pt x="1478" y="838"/>
                    <a:pt x="1488" y="838"/>
                  </a:cubicBezTo>
                  <a:cubicBezTo>
                    <a:pt x="1521" y="838"/>
                    <a:pt x="1555" y="839"/>
                    <a:pt x="1588" y="847"/>
                  </a:cubicBezTo>
                  <a:cubicBezTo>
                    <a:pt x="1701" y="864"/>
                    <a:pt x="1816" y="915"/>
                    <a:pt x="1909" y="991"/>
                  </a:cubicBezTo>
                  <a:cubicBezTo>
                    <a:pt x="1998" y="1066"/>
                    <a:pt x="2066" y="1165"/>
                    <a:pt x="2107" y="1268"/>
                  </a:cubicBezTo>
                  <a:cubicBezTo>
                    <a:pt x="2141" y="1373"/>
                    <a:pt x="2165" y="1479"/>
                    <a:pt x="2155" y="1585"/>
                  </a:cubicBezTo>
                  <a:cubicBezTo>
                    <a:pt x="2155" y="1588"/>
                    <a:pt x="2152" y="1591"/>
                    <a:pt x="2148" y="1591"/>
                  </a:cubicBezTo>
                  <a:cubicBezTo>
                    <a:pt x="2144" y="1591"/>
                    <a:pt x="2141" y="1588"/>
                    <a:pt x="2141" y="1585"/>
                  </a:cubicBezTo>
                  <a:cubicBezTo>
                    <a:pt x="2114" y="1386"/>
                    <a:pt x="2018" y="1186"/>
                    <a:pt x="1851" y="1069"/>
                  </a:cubicBezTo>
                  <a:cubicBezTo>
                    <a:pt x="1739" y="991"/>
                    <a:pt x="1599" y="956"/>
                    <a:pt x="1458" y="956"/>
                  </a:cubicBezTo>
                  <a:cubicBezTo>
                    <a:pt x="1394" y="956"/>
                    <a:pt x="1329" y="964"/>
                    <a:pt x="1268" y="977"/>
                  </a:cubicBezTo>
                  <a:cubicBezTo>
                    <a:pt x="1069" y="1011"/>
                    <a:pt x="868" y="1096"/>
                    <a:pt x="748" y="1263"/>
                  </a:cubicBezTo>
                  <a:cubicBezTo>
                    <a:pt x="690" y="1342"/>
                    <a:pt x="653" y="1441"/>
                    <a:pt x="636" y="1540"/>
                  </a:cubicBezTo>
                  <a:cubicBezTo>
                    <a:pt x="615" y="1643"/>
                    <a:pt x="625" y="1742"/>
                    <a:pt x="625" y="1851"/>
                  </a:cubicBezTo>
                  <a:cubicBezTo>
                    <a:pt x="625" y="1851"/>
                    <a:pt x="622" y="1854"/>
                    <a:pt x="619" y="1854"/>
                  </a:cubicBezTo>
                  <a:cubicBezTo>
                    <a:pt x="619" y="1854"/>
                    <a:pt x="615" y="1854"/>
                    <a:pt x="615" y="1851"/>
                  </a:cubicBezTo>
                  <a:lnTo>
                    <a:pt x="612" y="1844"/>
                  </a:lnTo>
                  <a:cubicBezTo>
                    <a:pt x="588" y="1752"/>
                    <a:pt x="567" y="1640"/>
                    <a:pt x="571" y="1530"/>
                  </a:cubicBezTo>
                  <a:cubicBezTo>
                    <a:pt x="578" y="1421"/>
                    <a:pt x="605" y="1304"/>
                    <a:pt x="670" y="1206"/>
                  </a:cubicBezTo>
                  <a:cubicBezTo>
                    <a:pt x="731" y="1104"/>
                    <a:pt x="824" y="1022"/>
                    <a:pt x="926" y="967"/>
                  </a:cubicBezTo>
                  <a:cubicBezTo>
                    <a:pt x="1028" y="905"/>
                    <a:pt x="1137" y="878"/>
                    <a:pt x="1247" y="854"/>
                  </a:cubicBezTo>
                  <a:cubicBezTo>
                    <a:pt x="1301" y="847"/>
                    <a:pt x="1356" y="841"/>
                    <a:pt x="1414" y="837"/>
                  </a:cubicBezTo>
                  <a:close/>
                  <a:moveTo>
                    <a:pt x="1988" y="1"/>
                  </a:moveTo>
                  <a:cubicBezTo>
                    <a:pt x="1988" y="1"/>
                    <a:pt x="1851" y="8"/>
                    <a:pt x="1629" y="11"/>
                  </a:cubicBezTo>
                  <a:cubicBezTo>
                    <a:pt x="715" y="113"/>
                    <a:pt x="4" y="792"/>
                    <a:pt x="1" y="1619"/>
                  </a:cubicBezTo>
                  <a:lnTo>
                    <a:pt x="1" y="1626"/>
                  </a:lnTo>
                  <a:cubicBezTo>
                    <a:pt x="1" y="2059"/>
                    <a:pt x="198" y="2456"/>
                    <a:pt x="516" y="2749"/>
                  </a:cubicBezTo>
                  <a:cubicBezTo>
                    <a:pt x="765" y="2479"/>
                    <a:pt x="1175" y="2292"/>
                    <a:pt x="1649" y="2271"/>
                  </a:cubicBezTo>
                  <a:lnTo>
                    <a:pt x="1731" y="2271"/>
                  </a:lnTo>
                  <a:cubicBezTo>
                    <a:pt x="2292" y="2271"/>
                    <a:pt x="2773" y="2510"/>
                    <a:pt x="2991" y="2858"/>
                  </a:cubicBezTo>
                  <a:cubicBezTo>
                    <a:pt x="3131" y="2735"/>
                    <a:pt x="3247" y="2582"/>
                    <a:pt x="3332" y="2415"/>
                  </a:cubicBezTo>
                  <a:cubicBezTo>
                    <a:pt x="3295" y="2243"/>
                    <a:pt x="3250" y="2107"/>
                    <a:pt x="3203" y="1988"/>
                  </a:cubicBezTo>
                  <a:cubicBezTo>
                    <a:pt x="3203" y="2134"/>
                    <a:pt x="3196" y="2284"/>
                    <a:pt x="3185" y="2431"/>
                  </a:cubicBezTo>
                  <a:cubicBezTo>
                    <a:pt x="3176" y="2551"/>
                    <a:pt x="3080" y="2612"/>
                    <a:pt x="2984" y="2612"/>
                  </a:cubicBezTo>
                  <a:cubicBezTo>
                    <a:pt x="2892" y="2612"/>
                    <a:pt x="2804" y="2551"/>
                    <a:pt x="2810" y="2431"/>
                  </a:cubicBezTo>
                  <a:cubicBezTo>
                    <a:pt x="2854" y="1776"/>
                    <a:pt x="2895" y="970"/>
                    <a:pt x="2247" y="588"/>
                  </a:cubicBezTo>
                  <a:cubicBezTo>
                    <a:pt x="2070" y="485"/>
                    <a:pt x="2179" y="239"/>
                    <a:pt x="2342" y="239"/>
                  </a:cubicBezTo>
                  <a:cubicBezTo>
                    <a:pt x="2374" y="239"/>
                    <a:pt x="2404" y="247"/>
                    <a:pt x="2435" y="267"/>
                  </a:cubicBezTo>
                  <a:cubicBezTo>
                    <a:pt x="2537" y="325"/>
                    <a:pt x="2629" y="393"/>
                    <a:pt x="2705" y="469"/>
                  </a:cubicBezTo>
                  <a:cubicBezTo>
                    <a:pt x="2711" y="387"/>
                    <a:pt x="2718" y="298"/>
                    <a:pt x="2728" y="203"/>
                  </a:cubicBezTo>
                  <a:cubicBezTo>
                    <a:pt x="2520" y="89"/>
                    <a:pt x="2271" y="14"/>
                    <a:pt x="1988"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547;p37">
              <a:extLst>
                <a:ext uri="{FF2B5EF4-FFF2-40B4-BE49-F238E27FC236}">
                  <a16:creationId xmlns:a16="http://schemas.microsoft.com/office/drawing/2014/main" id="{0F4098A2-5021-758C-5C4A-45BCE6BED15A}"/>
                </a:ext>
              </a:extLst>
            </p:cNvPr>
            <p:cNvSpPr/>
            <p:nvPr/>
          </p:nvSpPr>
          <p:spPr>
            <a:xfrm flipH="1">
              <a:off x="6325958" y="3338325"/>
              <a:ext cx="22515" cy="876"/>
            </a:xfrm>
            <a:custGeom>
              <a:avLst/>
              <a:gdLst/>
              <a:ahLst/>
              <a:cxnLst/>
              <a:rect l="l" t="t" r="r" b="b"/>
              <a:pathLst>
                <a:path w="360" h="14" extrusionOk="0">
                  <a:moveTo>
                    <a:pt x="240" y="1"/>
                  </a:moveTo>
                  <a:cubicBezTo>
                    <a:pt x="158" y="1"/>
                    <a:pt x="80" y="4"/>
                    <a:pt x="1" y="14"/>
                  </a:cubicBezTo>
                  <a:cubicBezTo>
                    <a:pt x="223" y="11"/>
                    <a:pt x="360" y="4"/>
                    <a:pt x="360" y="4"/>
                  </a:cubicBezTo>
                  <a:cubicBezTo>
                    <a:pt x="322" y="1"/>
                    <a:pt x="284" y="1"/>
                    <a:pt x="250"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548;p37">
              <a:extLst>
                <a:ext uri="{FF2B5EF4-FFF2-40B4-BE49-F238E27FC236}">
                  <a16:creationId xmlns:a16="http://schemas.microsoft.com/office/drawing/2014/main" id="{C01F5C65-796D-9478-1D28-B888E3B3437B}"/>
                </a:ext>
              </a:extLst>
            </p:cNvPr>
            <p:cNvSpPr/>
            <p:nvPr/>
          </p:nvSpPr>
          <p:spPr>
            <a:xfrm flipH="1">
              <a:off x="6314888" y="3390860"/>
              <a:ext cx="99943" cy="63668"/>
            </a:xfrm>
            <a:custGeom>
              <a:avLst/>
              <a:gdLst/>
              <a:ahLst/>
              <a:cxnLst/>
              <a:rect l="l" t="t" r="r" b="b"/>
              <a:pathLst>
                <a:path w="1598" h="1018" extrusionOk="0">
                  <a:moveTo>
                    <a:pt x="847" y="0"/>
                  </a:moveTo>
                  <a:cubicBezTo>
                    <a:pt x="789" y="4"/>
                    <a:pt x="734" y="10"/>
                    <a:pt x="680" y="17"/>
                  </a:cubicBezTo>
                  <a:cubicBezTo>
                    <a:pt x="570" y="41"/>
                    <a:pt x="461" y="68"/>
                    <a:pt x="359" y="130"/>
                  </a:cubicBezTo>
                  <a:cubicBezTo>
                    <a:pt x="257" y="185"/>
                    <a:pt x="164" y="267"/>
                    <a:pt x="103" y="369"/>
                  </a:cubicBezTo>
                  <a:cubicBezTo>
                    <a:pt x="38" y="467"/>
                    <a:pt x="11" y="584"/>
                    <a:pt x="4" y="693"/>
                  </a:cubicBezTo>
                  <a:cubicBezTo>
                    <a:pt x="0" y="803"/>
                    <a:pt x="21" y="915"/>
                    <a:pt x="45" y="1007"/>
                  </a:cubicBezTo>
                  <a:lnTo>
                    <a:pt x="48" y="1014"/>
                  </a:lnTo>
                  <a:cubicBezTo>
                    <a:pt x="48" y="1017"/>
                    <a:pt x="52" y="1017"/>
                    <a:pt x="52" y="1017"/>
                  </a:cubicBezTo>
                  <a:cubicBezTo>
                    <a:pt x="55" y="1017"/>
                    <a:pt x="58" y="1014"/>
                    <a:pt x="58" y="1014"/>
                  </a:cubicBezTo>
                  <a:cubicBezTo>
                    <a:pt x="58" y="905"/>
                    <a:pt x="48" y="806"/>
                    <a:pt x="69" y="703"/>
                  </a:cubicBezTo>
                  <a:cubicBezTo>
                    <a:pt x="86" y="604"/>
                    <a:pt x="123" y="505"/>
                    <a:pt x="181" y="426"/>
                  </a:cubicBezTo>
                  <a:cubicBezTo>
                    <a:pt x="301" y="259"/>
                    <a:pt x="502" y="174"/>
                    <a:pt x="701" y="140"/>
                  </a:cubicBezTo>
                  <a:cubicBezTo>
                    <a:pt x="762" y="127"/>
                    <a:pt x="827" y="119"/>
                    <a:pt x="891" y="119"/>
                  </a:cubicBezTo>
                  <a:cubicBezTo>
                    <a:pt x="1032" y="119"/>
                    <a:pt x="1172" y="154"/>
                    <a:pt x="1284" y="232"/>
                  </a:cubicBezTo>
                  <a:cubicBezTo>
                    <a:pt x="1451" y="349"/>
                    <a:pt x="1547" y="549"/>
                    <a:pt x="1574" y="748"/>
                  </a:cubicBezTo>
                  <a:cubicBezTo>
                    <a:pt x="1574" y="751"/>
                    <a:pt x="1577" y="754"/>
                    <a:pt x="1581" y="754"/>
                  </a:cubicBezTo>
                  <a:cubicBezTo>
                    <a:pt x="1585" y="754"/>
                    <a:pt x="1588" y="751"/>
                    <a:pt x="1588" y="748"/>
                  </a:cubicBezTo>
                  <a:cubicBezTo>
                    <a:pt x="1598" y="642"/>
                    <a:pt x="1574" y="536"/>
                    <a:pt x="1540" y="431"/>
                  </a:cubicBezTo>
                  <a:cubicBezTo>
                    <a:pt x="1499" y="328"/>
                    <a:pt x="1431" y="229"/>
                    <a:pt x="1342" y="154"/>
                  </a:cubicBezTo>
                  <a:cubicBezTo>
                    <a:pt x="1249" y="78"/>
                    <a:pt x="1134" y="27"/>
                    <a:pt x="1021" y="10"/>
                  </a:cubicBezTo>
                  <a:cubicBezTo>
                    <a:pt x="988" y="2"/>
                    <a:pt x="954" y="1"/>
                    <a:pt x="921" y="1"/>
                  </a:cubicBezTo>
                  <a:cubicBezTo>
                    <a:pt x="911" y="1"/>
                    <a:pt x="900" y="1"/>
                    <a:pt x="889" y="1"/>
                  </a:cubicBezTo>
                  <a:cubicBezTo>
                    <a:pt x="875" y="1"/>
                    <a:pt x="861" y="1"/>
                    <a:pt x="847" y="0"/>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549;p37">
              <a:extLst>
                <a:ext uri="{FF2B5EF4-FFF2-40B4-BE49-F238E27FC236}">
                  <a16:creationId xmlns:a16="http://schemas.microsoft.com/office/drawing/2014/main" id="{99F23A5C-27C1-B252-E7E4-55B853A2B86D}"/>
                </a:ext>
              </a:extLst>
            </p:cNvPr>
            <p:cNvSpPr/>
            <p:nvPr/>
          </p:nvSpPr>
          <p:spPr>
            <a:xfrm flipH="1">
              <a:off x="6263165" y="3480546"/>
              <a:ext cx="154855" cy="61729"/>
            </a:xfrm>
            <a:custGeom>
              <a:avLst/>
              <a:gdLst/>
              <a:ahLst/>
              <a:cxnLst/>
              <a:rect l="l" t="t" r="r" b="b"/>
              <a:pathLst>
                <a:path w="2476" h="987" extrusionOk="0">
                  <a:moveTo>
                    <a:pt x="1133" y="0"/>
                  </a:moveTo>
                  <a:cubicBezTo>
                    <a:pt x="659" y="21"/>
                    <a:pt x="249" y="208"/>
                    <a:pt x="0" y="478"/>
                  </a:cubicBezTo>
                  <a:cubicBezTo>
                    <a:pt x="338" y="788"/>
                    <a:pt x="820" y="983"/>
                    <a:pt x="1349" y="987"/>
                  </a:cubicBezTo>
                  <a:lnTo>
                    <a:pt x="1355" y="987"/>
                  </a:lnTo>
                  <a:cubicBezTo>
                    <a:pt x="1820" y="987"/>
                    <a:pt x="2198" y="836"/>
                    <a:pt x="2475" y="587"/>
                  </a:cubicBezTo>
                  <a:cubicBezTo>
                    <a:pt x="2257" y="239"/>
                    <a:pt x="1776" y="0"/>
                    <a:pt x="1215"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550;p37">
              <a:extLst>
                <a:ext uri="{FF2B5EF4-FFF2-40B4-BE49-F238E27FC236}">
                  <a16:creationId xmlns:a16="http://schemas.microsoft.com/office/drawing/2014/main" id="{C4BB4A8D-53FD-84FA-189C-EB55FD8FC72F}"/>
                </a:ext>
              </a:extLst>
            </p:cNvPr>
            <p:cNvSpPr/>
            <p:nvPr/>
          </p:nvSpPr>
          <p:spPr>
            <a:xfrm flipH="1">
              <a:off x="6230518" y="3338325"/>
              <a:ext cx="219774" cy="101694"/>
            </a:xfrm>
            <a:custGeom>
              <a:avLst/>
              <a:gdLst/>
              <a:ahLst/>
              <a:cxnLst/>
              <a:rect l="l" t="t" r="r" b="b"/>
              <a:pathLst>
                <a:path w="3514" h="1626" extrusionOk="0">
                  <a:moveTo>
                    <a:pt x="1878" y="1"/>
                  </a:moveTo>
                  <a:cubicBezTo>
                    <a:pt x="1914" y="1"/>
                    <a:pt x="1949" y="2"/>
                    <a:pt x="1983" y="4"/>
                  </a:cubicBezTo>
                  <a:lnTo>
                    <a:pt x="1983" y="4"/>
                  </a:lnTo>
                  <a:cubicBezTo>
                    <a:pt x="1947" y="1"/>
                    <a:pt x="1911" y="1"/>
                    <a:pt x="1878" y="1"/>
                  </a:cubicBezTo>
                  <a:close/>
                  <a:moveTo>
                    <a:pt x="1983" y="4"/>
                  </a:moveTo>
                  <a:cubicBezTo>
                    <a:pt x="1985" y="4"/>
                    <a:pt x="1986" y="4"/>
                    <a:pt x="1988" y="4"/>
                  </a:cubicBezTo>
                  <a:cubicBezTo>
                    <a:pt x="1993" y="4"/>
                    <a:pt x="1998" y="4"/>
                    <a:pt x="2003" y="5"/>
                  </a:cubicBezTo>
                  <a:lnTo>
                    <a:pt x="2003" y="5"/>
                  </a:lnTo>
                  <a:cubicBezTo>
                    <a:pt x="1997" y="4"/>
                    <a:pt x="1990" y="4"/>
                    <a:pt x="1983" y="4"/>
                  </a:cubicBezTo>
                  <a:close/>
                  <a:moveTo>
                    <a:pt x="1868" y="1"/>
                  </a:moveTo>
                  <a:cubicBezTo>
                    <a:pt x="1786" y="1"/>
                    <a:pt x="1708" y="4"/>
                    <a:pt x="1629" y="14"/>
                  </a:cubicBezTo>
                  <a:cubicBezTo>
                    <a:pt x="1557" y="22"/>
                    <a:pt x="1486" y="34"/>
                    <a:pt x="1416" y="49"/>
                  </a:cubicBezTo>
                  <a:lnTo>
                    <a:pt x="1416" y="49"/>
                  </a:lnTo>
                  <a:cubicBezTo>
                    <a:pt x="1561" y="17"/>
                    <a:pt x="1712" y="1"/>
                    <a:pt x="1868" y="1"/>
                  </a:cubicBezTo>
                  <a:close/>
                  <a:moveTo>
                    <a:pt x="1416" y="49"/>
                  </a:moveTo>
                  <a:cubicBezTo>
                    <a:pt x="606" y="224"/>
                    <a:pt x="4" y="860"/>
                    <a:pt x="1" y="1622"/>
                  </a:cubicBezTo>
                  <a:cubicBezTo>
                    <a:pt x="4" y="861"/>
                    <a:pt x="607" y="225"/>
                    <a:pt x="1416" y="49"/>
                  </a:cubicBezTo>
                  <a:close/>
                  <a:moveTo>
                    <a:pt x="2003" y="5"/>
                  </a:moveTo>
                  <a:lnTo>
                    <a:pt x="2003" y="5"/>
                  </a:lnTo>
                  <a:cubicBezTo>
                    <a:pt x="2955" y="64"/>
                    <a:pt x="3513" y="765"/>
                    <a:pt x="3510" y="1625"/>
                  </a:cubicBezTo>
                  <a:cubicBezTo>
                    <a:pt x="3513" y="1014"/>
                    <a:pt x="3234" y="485"/>
                    <a:pt x="2728" y="206"/>
                  </a:cubicBezTo>
                  <a:cubicBezTo>
                    <a:pt x="2524" y="95"/>
                    <a:pt x="2280" y="20"/>
                    <a:pt x="2003" y="5"/>
                  </a:cubicBezTo>
                  <a:close/>
                </a:path>
              </a:pathLst>
            </a:custGeom>
            <a:solidFill>
              <a:srgbClr val="3B3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551;p37">
              <a:extLst>
                <a:ext uri="{FF2B5EF4-FFF2-40B4-BE49-F238E27FC236}">
                  <a16:creationId xmlns:a16="http://schemas.microsoft.com/office/drawing/2014/main" id="{BE20B20D-DD17-5FE2-0A86-4A94330BEEEA}"/>
                </a:ext>
              </a:extLst>
            </p:cNvPr>
            <p:cNvSpPr/>
            <p:nvPr/>
          </p:nvSpPr>
          <p:spPr>
            <a:xfrm flipH="1">
              <a:off x="6249969" y="3367782"/>
              <a:ext cx="33773" cy="95065"/>
            </a:xfrm>
            <a:custGeom>
              <a:avLst/>
              <a:gdLst/>
              <a:ahLst/>
              <a:cxnLst/>
              <a:rect l="l" t="t" r="r" b="b"/>
              <a:pathLst>
                <a:path w="540" h="1520" extrusionOk="0">
                  <a:moveTo>
                    <a:pt x="42" y="1"/>
                  </a:moveTo>
                  <a:cubicBezTo>
                    <a:pt x="1" y="820"/>
                    <a:pt x="314" y="959"/>
                    <a:pt x="540" y="1520"/>
                  </a:cubicBezTo>
                  <a:cubicBezTo>
                    <a:pt x="540" y="953"/>
                    <a:pt x="448" y="386"/>
                    <a:pt x="42" y="1"/>
                  </a:cubicBezTo>
                  <a:close/>
                </a:path>
              </a:pathLst>
            </a:custGeom>
            <a:solidFill>
              <a:srgbClr val="E1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552;p37">
              <a:extLst>
                <a:ext uri="{FF2B5EF4-FFF2-40B4-BE49-F238E27FC236}">
                  <a16:creationId xmlns:a16="http://schemas.microsoft.com/office/drawing/2014/main" id="{CE5B986A-3CC1-AC5B-5A46-F484EFBC2688}"/>
                </a:ext>
              </a:extLst>
            </p:cNvPr>
            <p:cNvSpPr/>
            <p:nvPr/>
          </p:nvSpPr>
          <p:spPr>
            <a:xfrm flipH="1">
              <a:off x="6249969" y="3353460"/>
              <a:ext cx="70923" cy="148413"/>
            </a:xfrm>
            <a:custGeom>
              <a:avLst/>
              <a:gdLst/>
              <a:ahLst/>
              <a:cxnLst/>
              <a:rect l="l" t="t" r="r" b="b"/>
              <a:pathLst>
                <a:path w="1134" h="2373" extrusionOk="0">
                  <a:moveTo>
                    <a:pt x="273" y="0"/>
                  </a:moveTo>
                  <a:cubicBezTo>
                    <a:pt x="110" y="0"/>
                    <a:pt x="1" y="246"/>
                    <a:pt x="178" y="349"/>
                  </a:cubicBezTo>
                  <a:cubicBezTo>
                    <a:pt x="826" y="731"/>
                    <a:pt x="785" y="1537"/>
                    <a:pt x="741" y="2192"/>
                  </a:cubicBezTo>
                  <a:cubicBezTo>
                    <a:pt x="735" y="2312"/>
                    <a:pt x="823" y="2373"/>
                    <a:pt x="915" y="2373"/>
                  </a:cubicBezTo>
                  <a:cubicBezTo>
                    <a:pt x="1011" y="2373"/>
                    <a:pt x="1107" y="2312"/>
                    <a:pt x="1116" y="2192"/>
                  </a:cubicBezTo>
                  <a:cubicBezTo>
                    <a:pt x="1127" y="2045"/>
                    <a:pt x="1134" y="1895"/>
                    <a:pt x="1134" y="1749"/>
                  </a:cubicBezTo>
                  <a:cubicBezTo>
                    <a:pt x="908" y="1188"/>
                    <a:pt x="595" y="1049"/>
                    <a:pt x="636" y="230"/>
                  </a:cubicBezTo>
                  <a:cubicBezTo>
                    <a:pt x="560" y="154"/>
                    <a:pt x="468" y="86"/>
                    <a:pt x="366" y="28"/>
                  </a:cubicBezTo>
                  <a:cubicBezTo>
                    <a:pt x="335" y="8"/>
                    <a:pt x="305" y="0"/>
                    <a:pt x="273"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553;p37">
              <a:extLst>
                <a:ext uri="{FF2B5EF4-FFF2-40B4-BE49-F238E27FC236}">
                  <a16:creationId xmlns:a16="http://schemas.microsoft.com/office/drawing/2014/main" id="{218A99C5-C5F8-5655-A8C6-1377C3E0BCE0}"/>
                </a:ext>
              </a:extLst>
            </p:cNvPr>
            <p:cNvSpPr/>
            <p:nvPr/>
          </p:nvSpPr>
          <p:spPr>
            <a:xfrm flipH="1">
              <a:off x="6713283" y="3395551"/>
              <a:ext cx="84307" cy="153354"/>
            </a:xfrm>
            <a:custGeom>
              <a:avLst/>
              <a:gdLst/>
              <a:ahLst/>
              <a:cxnLst/>
              <a:rect l="l" t="t" r="r" b="b"/>
              <a:pathLst>
                <a:path w="1348" h="2452" extrusionOk="0">
                  <a:moveTo>
                    <a:pt x="259" y="0"/>
                  </a:moveTo>
                  <a:cubicBezTo>
                    <a:pt x="68" y="0"/>
                    <a:pt x="0" y="307"/>
                    <a:pt x="215" y="369"/>
                  </a:cubicBezTo>
                  <a:cubicBezTo>
                    <a:pt x="1020" y="594"/>
                    <a:pt x="894" y="1584"/>
                    <a:pt x="782" y="2215"/>
                  </a:cubicBezTo>
                  <a:cubicBezTo>
                    <a:pt x="758" y="2355"/>
                    <a:pt x="877" y="2451"/>
                    <a:pt x="987" y="2451"/>
                  </a:cubicBezTo>
                  <a:cubicBezTo>
                    <a:pt x="1058" y="2451"/>
                    <a:pt x="1127" y="2410"/>
                    <a:pt x="1143" y="2314"/>
                  </a:cubicBezTo>
                  <a:cubicBezTo>
                    <a:pt x="1297" y="1465"/>
                    <a:pt x="1348" y="297"/>
                    <a:pt x="314" y="7"/>
                  </a:cubicBezTo>
                  <a:cubicBezTo>
                    <a:pt x="293" y="0"/>
                    <a:pt x="276" y="0"/>
                    <a:pt x="259" y="0"/>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554;p37">
              <a:extLst>
                <a:ext uri="{FF2B5EF4-FFF2-40B4-BE49-F238E27FC236}">
                  <a16:creationId xmlns:a16="http://schemas.microsoft.com/office/drawing/2014/main" id="{4D53B7BA-1E41-9B20-7F4B-169002C3245F}"/>
                </a:ext>
              </a:extLst>
            </p:cNvPr>
            <p:cNvSpPr/>
            <p:nvPr/>
          </p:nvSpPr>
          <p:spPr>
            <a:xfrm flipH="1">
              <a:off x="6135077" y="3287165"/>
              <a:ext cx="911307" cy="370127"/>
            </a:xfrm>
            <a:custGeom>
              <a:avLst/>
              <a:gdLst/>
              <a:ahLst/>
              <a:cxnLst/>
              <a:rect l="l" t="t" r="r" b="b"/>
              <a:pathLst>
                <a:path w="14571" h="5918" extrusionOk="0">
                  <a:moveTo>
                    <a:pt x="11548" y="819"/>
                  </a:moveTo>
                  <a:cubicBezTo>
                    <a:pt x="11551" y="819"/>
                    <a:pt x="11554" y="819"/>
                    <a:pt x="11556" y="819"/>
                  </a:cubicBezTo>
                  <a:cubicBezTo>
                    <a:pt x="12587" y="822"/>
                    <a:pt x="13195" y="1549"/>
                    <a:pt x="13191" y="2447"/>
                  </a:cubicBezTo>
                  <a:cubicBezTo>
                    <a:pt x="13188" y="3346"/>
                    <a:pt x="12579" y="4079"/>
                    <a:pt x="11549" y="4079"/>
                  </a:cubicBezTo>
                  <a:cubicBezTo>
                    <a:pt x="11547" y="4079"/>
                    <a:pt x="11545" y="4079"/>
                    <a:pt x="11542" y="4079"/>
                  </a:cubicBezTo>
                  <a:cubicBezTo>
                    <a:pt x="10512" y="4071"/>
                    <a:pt x="9679" y="3341"/>
                    <a:pt x="9682" y="2440"/>
                  </a:cubicBezTo>
                  <a:cubicBezTo>
                    <a:pt x="9685" y="1545"/>
                    <a:pt x="10517" y="819"/>
                    <a:pt x="11548" y="819"/>
                  </a:cubicBezTo>
                  <a:close/>
                  <a:moveTo>
                    <a:pt x="3800" y="1395"/>
                  </a:moveTo>
                  <a:cubicBezTo>
                    <a:pt x="3805" y="1395"/>
                    <a:pt x="3810" y="1395"/>
                    <a:pt x="3814" y="1395"/>
                  </a:cubicBezTo>
                  <a:cubicBezTo>
                    <a:pt x="4920" y="1399"/>
                    <a:pt x="5814" y="2252"/>
                    <a:pt x="5811" y="3300"/>
                  </a:cubicBezTo>
                  <a:cubicBezTo>
                    <a:pt x="5808" y="4344"/>
                    <a:pt x="4913" y="5191"/>
                    <a:pt x="3810" y="5191"/>
                  </a:cubicBezTo>
                  <a:cubicBezTo>
                    <a:pt x="3806" y="5191"/>
                    <a:pt x="3801" y="5191"/>
                    <a:pt x="3797" y="5191"/>
                  </a:cubicBezTo>
                  <a:cubicBezTo>
                    <a:pt x="2691" y="5188"/>
                    <a:pt x="1796" y="4334"/>
                    <a:pt x="1800" y="3286"/>
                  </a:cubicBezTo>
                  <a:cubicBezTo>
                    <a:pt x="1803" y="2240"/>
                    <a:pt x="2696" y="1395"/>
                    <a:pt x="3800" y="1395"/>
                  </a:cubicBezTo>
                  <a:close/>
                  <a:moveTo>
                    <a:pt x="11540" y="0"/>
                  </a:moveTo>
                  <a:cubicBezTo>
                    <a:pt x="9585" y="0"/>
                    <a:pt x="8402" y="1627"/>
                    <a:pt x="8402" y="1627"/>
                  </a:cubicBezTo>
                  <a:cubicBezTo>
                    <a:pt x="8402" y="1627"/>
                    <a:pt x="7897" y="1459"/>
                    <a:pt x="7442" y="1459"/>
                  </a:cubicBezTo>
                  <a:cubicBezTo>
                    <a:pt x="7400" y="1459"/>
                    <a:pt x="7358" y="1460"/>
                    <a:pt x="7317" y="1463"/>
                  </a:cubicBezTo>
                  <a:cubicBezTo>
                    <a:pt x="6832" y="1501"/>
                    <a:pt x="6402" y="1781"/>
                    <a:pt x="6402" y="1781"/>
                  </a:cubicBezTo>
                  <a:cubicBezTo>
                    <a:pt x="6402" y="1781"/>
                    <a:pt x="5846" y="401"/>
                    <a:pt x="3995" y="401"/>
                  </a:cubicBezTo>
                  <a:cubicBezTo>
                    <a:pt x="3937" y="401"/>
                    <a:pt x="3878" y="402"/>
                    <a:pt x="3818" y="405"/>
                  </a:cubicBezTo>
                  <a:cubicBezTo>
                    <a:pt x="1940" y="491"/>
                    <a:pt x="1056" y="1750"/>
                    <a:pt x="769" y="2232"/>
                  </a:cubicBezTo>
                  <a:cubicBezTo>
                    <a:pt x="690" y="2365"/>
                    <a:pt x="561" y="2457"/>
                    <a:pt x="410" y="2491"/>
                  </a:cubicBezTo>
                  <a:lnTo>
                    <a:pt x="210" y="2532"/>
                  </a:lnTo>
                  <a:cubicBezTo>
                    <a:pt x="87" y="2560"/>
                    <a:pt x="1" y="2678"/>
                    <a:pt x="21" y="2801"/>
                  </a:cubicBezTo>
                  <a:lnTo>
                    <a:pt x="131" y="3515"/>
                  </a:lnTo>
                  <a:cubicBezTo>
                    <a:pt x="148" y="3628"/>
                    <a:pt x="237" y="3720"/>
                    <a:pt x="349" y="3740"/>
                  </a:cubicBezTo>
                  <a:cubicBezTo>
                    <a:pt x="561" y="3778"/>
                    <a:pt x="878" y="3846"/>
                    <a:pt x="922" y="3925"/>
                  </a:cubicBezTo>
                  <a:cubicBezTo>
                    <a:pt x="985" y="4036"/>
                    <a:pt x="1312" y="5917"/>
                    <a:pt x="3695" y="5917"/>
                  </a:cubicBezTo>
                  <a:cubicBezTo>
                    <a:pt x="3805" y="5917"/>
                    <a:pt x="3920" y="5913"/>
                    <a:pt x="4040" y="5905"/>
                  </a:cubicBezTo>
                  <a:cubicBezTo>
                    <a:pt x="5985" y="5765"/>
                    <a:pt x="6569" y="4225"/>
                    <a:pt x="6739" y="3379"/>
                  </a:cubicBezTo>
                  <a:cubicBezTo>
                    <a:pt x="6849" y="2856"/>
                    <a:pt x="7292" y="2453"/>
                    <a:pt x="7821" y="2423"/>
                  </a:cubicBezTo>
                  <a:cubicBezTo>
                    <a:pt x="7841" y="2422"/>
                    <a:pt x="7860" y="2421"/>
                    <a:pt x="7879" y="2421"/>
                  </a:cubicBezTo>
                  <a:cubicBezTo>
                    <a:pt x="8001" y="2421"/>
                    <a:pt x="8124" y="2440"/>
                    <a:pt x="8242" y="2484"/>
                  </a:cubicBezTo>
                  <a:cubicBezTo>
                    <a:pt x="8907" y="2744"/>
                    <a:pt x="9112" y="4703"/>
                    <a:pt x="11085" y="4809"/>
                  </a:cubicBezTo>
                  <a:cubicBezTo>
                    <a:pt x="11172" y="4813"/>
                    <a:pt x="11257" y="4816"/>
                    <a:pt x="11338" y="4816"/>
                  </a:cubicBezTo>
                  <a:cubicBezTo>
                    <a:pt x="13109" y="4816"/>
                    <a:pt x="13686" y="3714"/>
                    <a:pt x="13772" y="2982"/>
                  </a:cubicBezTo>
                  <a:cubicBezTo>
                    <a:pt x="13802" y="2719"/>
                    <a:pt x="13826" y="2549"/>
                    <a:pt x="13843" y="2433"/>
                  </a:cubicBezTo>
                  <a:cubicBezTo>
                    <a:pt x="13857" y="2300"/>
                    <a:pt x="13966" y="2194"/>
                    <a:pt x="14103" y="2180"/>
                  </a:cubicBezTo>
                  <a:lnTo>
                    <a:pt x="14304" y="2163"/>
                  </a:lnTo>
                  <a:cubicBezTo>
                    <a:pt x="14454" y="2150"/>
                    <a:pt x="14567" y="2023"/>
                    <a:pt x="14567" y="1873"/>
                  </a:cubicBezTo>
                  <a:lnTo>
                    <a:pt x="14570" y="1474"/>
                  </a:lnTo>
                  <a:cubicBezTo>
                    <a:pt x="14570" y="1337"/>
                    <a:pt x="14471" y="1218"/>
                    <a:pt x="14338" y="1187"/>
                  </a:cubicBezTo>
                  <a:lnTo>
                    <a:pt x="14010" y="1122"/>
                  </a:lnTo>
                  <a:cubicBezTo>
                    <a:pt x="13942" y="1109"/>
                    <a:pt x="13881" y="1071"/>
                    <a:pt x="13840" y="1016"/>
                  </a:cubicBezTo>
                  <a:cubicBezTo>
                    <a:pt x="13646" y="774"/>
                    <a:pt x="12983" y="77"/>
                    <a:pt x="11744" y="6"/>
                  </a:cubicBezTo>
                  <a:cubicBezTo>
                    <a:pt x="11675" y="2"/>
                    <a:pt x="11607" y="0"/>
                    <a:pt x="11540"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555;p37">
              <a:extLst>
                <a:ext uri="{FF2B5EF4-FFF2-40B4-BE49-F238E27FC236}">
                  <a16:creationId xmlns:a16="http://schemas.microsoft.com/office/drawing/2014/main" id="{0AAE8520-2099-66D8-34CA-288D746E4BBC}"/>
                </a:ext>
              </a:extLst>
            </p:cNvPr>
            <p:cNvSpPr/>
            <p:nvPr/>
          </p:nvSpPr>
          <p:spPr>
            <a:xfrm flipH="1">
              <a:off x="6996975" y="3458844"/>
              <a:ext cx="20952" cy="29708"/>
            </a:xfrm>
            <a:custGeom>
              <a:avLst/>
              <a:gdLst/>
              <a:ahLst/>
              <a:cxnLst/>
              <a:rect l="l" t="t" r="r" b="b"/>
              <a:pathLst>
                <a:path w="335" h="475" extrusionOk="0">
                  <a:moveTo>
                    <a:pt x="254" y="0"/>
                  </a:moveTo>
                  <a:cubicBezTo>
                    <a:pt x="240" y="0"/>
                    <a:pt x="225" y="16"/>
                    <a:pt x="232" y="33"/>
                  </a:cubicBezTo>
                  <a:cubicBezTo>
                    <a:pt x="267" y="91"/>
                    <a:pt x="283" y="155"/>
                    <a:pt x="283" y="224"/>
                  </a:cubicBezTo>
                  <a:cubicBezTo>
                    <a:pt x="283" y="282"/>
                    <a:pt x="270" y="401"/>
                    <a:pt x="208" y="425"/>
                  </a:cubicBezTo>
                  <a:cubicBezTo>
                    <a:pt x="195" y="431"/>
                    <a:pt x="184" y="433"/>
                    <a:pt x="175" y="433"/>
                  </a:cubicBezTo>
                  <a:cubicBezTo>
                    <a:pt x="110" y="433"/>
                    <a:pt x="134" y="311"/>
                    <a:pt x="144" y="275"/>
                  </a:cubicBezTo>
                  <a:cubicBezTo>
                    <a:pt x="164" y="210"/>
                    <a:pt x="191" y="142"/>
                    <a:pt x="212" y="77"/>
                  </a:cubicBezTo>
                  <a:cubicBezTo>
                    <a:pt x="218" y="63"/>
                    <a:pt x="205" y="53"/>
                    <a:pt x="193" y="53"/>
                  </a:cubicBezTo>
                  <a:cubicBezTo>
                    <a:pt x="185" y="53"/>
                    <a:pt x="177" y="57"/>
                    <a:pt x="174" y="67"/>
                  </a:cubicBezTo>
                  <a:cubicBezTo>
                    <a:pt x="151" y="126"/>
                    <a:pt x="1" y="475"/>
                    <a:pt x="171" y="475"/>
                  </a:cubicBezTo>
                  <a:cubicBezTo>
                    <a:pt x="178" y="475"/>
                    <a:pt x="184" y="474"/>
                    <a:pt x="191" y="473"/>
                  </a:cubicBezTo>
                  <a:cubicBezTo>
                    <a:pt x="270" y="466"/>
                    <a:pt x="308" y="360"/>
                    <a:pt x="317" y="292"/>
                  </a:cubicBezTo>
                  <a:cubicBezTo>
                    <a:pt x="335" y="196"/>
                    <a:pt x="317" y="97"/>
                    <a:pt x="270" y="9"/>
                  </a:cubicBezTo>
                  <a:cubicBezTo>
                    <a:pt x="266" y="3"/>
                    <a:pt x="260" y="0"/>
                    <a:pt x="254"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556;p37">
              <a:extLst>
                <a:ext uri="{FF2B5EF4-FFF2-40B4-BE49-F238E27FC236}">
                  <a16:creationId xmlns:a16="http://schemas.microsoft.com/office/drawing/2014/main" id="{207297DA-1328-A942-13BA-8DDBD89177EE}"/>
                </a:ext>
              </a:extLst>
            </p:cNvPr>
            <p:cNvSpPr/>
            <p:nvPr/>
          </p:nvSpPr>
          <p:spPr>
            <a:xfrm flipH="1">
              <a:off x="6946816" y="3397177"/>
              <a:ext cx="26143" cy="33273"/>
            </a:xfrm>
            <a:custGeom>
              <a:avLst/>
              <a:gdLst/>
              <a:ahLst/>
              <a:cxnLst/>
              <a:rect l="l" t="t" r="r" b="b"/>
              <a:pathLst>
                <a:path w="418" h="532" extrusionOk="0">
                  <a:moveTo>
                    <a:pt x="94" y="1"/>
                  </a:moveTo>
                  <a:cubicBezTo>
                    <a:pt x="71" y="1"/>
                    <a:pt x="65" y="36"/>
                    <a:pt x="90" y="39"/>
                  </a:cubicBezTo>
                  <a:cubicBezTo>
                    <a:pt x="247" y="73"/>
                    <a:pt x="363" y="230"/>
                    <a:pt x="346" y="394"/>
                  </a:cubicBezTo>
                  <a:cubicBezTo>
                    <a:pt x="346" y="415"/>
                    <a:pt x="342" y="456"/>
                    <a:pt x="329" y="469"/>
                  </a:cubicBezTo>
                  <a:cubicBezTo>
                    <a:pt x="316" y="481"/>
                    <a:pt x="301" y="485"/>
                    <a:pt x="285" y="485"/>
                  </a:cubicBezTo>
                  <a:cubicBezTo>
                    <a:pt x="264" y="485"/>
                    <a:pt x="242" y="476"/>
                    <a:pt x="227" y="462"/>
                  </a:cubicBezTo>
                  <a:cubicBezTo>
                    <a:pt x="192" y="435"/>
                    <a:pt x="178" y="401"/>
                    <a:pt x="158" y="363"/>
                  </a:cubicBezTo>
                  <a:cubicBezTo>
                    <a:pt x="131" y="312"/>
                    <a:pt x="97" y="264"/>
                    <a:pt x="35" y="251"/>
                  </a:cubicBezTo>
                  <a:cubicBezTo>
                    <a:pt x="33" y="250"/>
                    <a:pt x="31" y="250"/>
                    <a:pt x="29" y="250"/>
                  </a:cubicBezTo>
                  <a:cubicBezTo>
                    <a:pt x="9" y="250"/>
                    <a:pt x="0" y="285"/>
                    <a:pt x="25" y="289"/>
                  </a:cubicBezTo>
                  <a:cubicBezTo>
                    <a:pt x="134" y="312"/>
                    <a:pt x="137" y="473"/>
                    <a:pt x="237" y="520"/>
                  </a:cubicBezTo>
                  <a:cubicBezTo>
                    <a:pt x="254" y="528"/>
                    <a:pt x="271" y="532"/>
                    <a:pt x="285" y="532"/>
                  </a:cubicBezTo>
                  <a:cubicBezTo>
                    <a:pt x="342" y="532"/>
                    <a:pt x="376" y="480"/>
                    <a:pt x="387" y="418"/>
                  </a:cubicBezTo>
                  <a:cubicBezTo>
                    <a:pt x="418" y="230"/>
                    <a:pt x="285" y="43"/>
                    <a:pt x="101" y="2"/>
                  </a:cubicBezTo>
                  <a:cubicBezTo>
                    <a:pt x="98" y="1"/>
                    <a:pt x="96" y="1"/>
                    <a:pt x="94"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557;p37">
              <a:extLst>
                <a:ext uri="{FF2B5EF4-FFF2-40B4-BE49-F238E27FC236}">
                  <a16:creationId xmlns:a16="http://schemas.microsoft.com/office/drawing/2014/main" id="{C6EEEE19-562D-CD11-C8B1-07312D6C460B}"/>
                </a:ext>
              </a:extLst>
            </p:cNvPr>
            <p:cNvSpPr/>
            <p:nvPr/>
          </p:nvSpPr>
          <p:spPr>
            <a:xfrm flipH="1">
              <a:off x="6883836" y="3330257"/>
              <a:ext cx="30959" cy="22828"/>
            </a:xfrm>
            <a:custGeom>
              <a:avLst/>
              <a:gdLst/>
              <a:ahLst/>
              <a:cxnLst/>
              <a:rect l="l" t="t" r="r" b="b"/>
              <a:pathLst>
                <a:path w="495" h="365" extrusionOk="0">
                  <a:moveTo>
                    <a:pt x="221" y="0"/>
                  </a:moveTo>
                  <a:cubicBezTo>
                    <a:pt x="125" y="0"/>
                    <a:pt x="42" y="38"/>
                    <a:pt x="58" y="116"/>
                  </a:cubicBezTo>
                  <a:cubicBezTo>
                    <a:pt x="61" y="127"/>
                    <a:pt x="69" y="132"/>
                    <a:pt x="78" y="132"/>
                  </a:cubicBezTo>
                  <a:cubicBezTo>
                    <a:pt x="90" y="132"/>
                    <a:pt x="103" y="122"/>
                    <a:pt x="99" y="105"/>
                  </a:cubicBezTo>
                  <a:cubicBezTo>
                    <a:pt x="88" y="56"/>
                    <a:pt x="157" y="44"/>
                    <a:pt x="221" y="44"/>
                  </a:cubicBezTo>
                  <a:cubicBezTo>
                    <a:pt x="257" y="44"/>
                    <a:pt x="292" y="48"/>
                    <a:pt x="307" y="51"/>
                  </a:cubicBezTo>
                  <a:cubicBezTo>
                    <a:pt x="386" y="64"/>
                    <a:pt x="464" y="119"/>
                    <a:pt x="433" y="212"/>
                  </a:cubicBezTo>
                  <a:cubicBezTo>
                    <a:pt x="412" y="282"/>
                    <a:pt x="343" y="322"/>
                    <a:pt x="272" y="322"/>
                  </a:cubicBezTo>
                  <a:cubicBezTo>
                    <a:pt x="264" y="322"/>
                    <a:pt x="256" y="322"/>
                    <a:pt x="249" y="321"/>
                  </a:cubicBezTo>
                  <a:cubicBezTo>
                    <a:pt x="164" y="307"/>
                    <a:pt x="96" y="248"/>
                    <a:pt x="41" y="187"/>
                  </a:cubicBezTo>
                  <a:cubicBezTo>
                    <a:pt x="36" y="182"/>
                    <a:pt x="32" y="180"/>
                    <a:pt x="27" y="180"/>
                  </a:cubicBezTo>
                  <a:cubicBezTo>
                    <a:pt x="13" y="180"/>
                    <a:pt x="1" y="199"/>
                    <a:pt x="14" y="215"/>
                  </a:cubicBezTo>
                  <a:cubicBezTo>
                    <a:pt x="78" y="291"/>
                    <a:pt x="173" y="365"/>
                    <a:pt x="276" y="365"/>
                  </a:cubicBezTo>
                  <a:cubicBezTo>
                    <a:pt x="293" y="365"/>
                    <a:pt x="310" y="363"/>
                    <a:pt x="327" y="358"/>
                  </a:cubicBezTo>
                  <a:cubicBezTo>
                    <a:pt x="416" y="338"/>
                    <a:pt x="495" y="245"/>
                    <a:pt x="481" y="150"/>
                  </a:cubicBezTo>
                  <a:cubicBezTo>
                    <a:pt x="468" y="52"/>
                    <a:pt x="335" y="0"/>
                    <a:pt x="22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558;p37">
              <a:extLst>
                <a:ext uri="{FF2B5EF4-FFF2-40B4-BE49-F238E27FC236}">
                  <a16:creationId xmlns:a16="http://schemas.microsoft.com/office/drawing/2014/main" id="{CC2DAF74-5100-A3CF-49F6-EE2C504F47F5}"/>
                </a:ext>
              </a:extLst>
            </p:cNvPr>
            <p:cNvSpPr/>
            <p:nvPr/>
          </p:nvSpPr>
          <p:spPr>
            <a:xfrm flipH="1">
              <a:off x="6727855" y="3362216"/>
              <a:ext cx="23391" cy="27581"/>
            </a:xfrm>
            <a:custGeom>
              <a:avLst/>
              <a:gdLst/>
              <a:ahLst/>
              <a:cxnLst/>
              <a:rect l="l" t="t" r="r" b="b"/>
              <a:pathLst>
                <a:path w="374" h="441" extrusionOk="0">
                  <a:moveTo>
                    <a:pt x="120" y="149"/>
                  </a:moveTo>
                  <a:cubicBezTo>
                    <a:pt x="154" y="154"/>
                    <a:pt x="188" y="168"/>
                    <a:pt x="218" y="188"/>
                  </a:cubicBezTo>
                  <a:cubicBezTo>
                    <a:pt x="255" y="219"/>
                    <a:pt x="334" y="308"/>
                    <a:pt x="304" y="366"/>
                  </a:cubicBezTo>
                  <a:cubicBezTo>
                    <a:pt x="296" y="382"/>
                    <a:pt x="287" y="389"/>
                    <a:pt x="278" y="389"/>
                  </a:cubicBezTo>
                  <a:cubicBezTo>
                    <a:pt x="234" y="389"/>
                    <a:pt x="174" y="254"/>
                    <a:pt x="160" y="226"/>
                  </a:cubicBezTo>
                  <a:cubicBezTo>
                    <a:pt x="147" y="200"/>
                    <a:pt x="133" y="175"/>
                    <a:pt x="120" y="149"/>
                  </a:cubicBezTo>
                  <a:close/>
                  <a:moveTo>
                    <a:pt x="29" y="1"/>
                  </a:moveTo>
                  <a:cubicBezTo>
                    <a:pt x="15" y="1"/>
                    <a:pt x="1" y="15"/>
                    <a:pt x="10" y="32"/>
                  </a:cubicBezTo>
                  <a:cubicBezTo>
                    <a:pt x="24" y="58"/>
                    <a:pt x="38" y="84"/>
                    <a:pt x="52" y="111"/>
                  </a:cubicBezTo>
                  <a:lnTo>
                    <a:pt x="52" y="111"/>
                  </a:lnTo>
                  <a:cubicBezTo>
                    <a:pt x="43" y="112"/>
                    <a:pt x="33" y="114"/>
                    <a:pt x="24" y="117"/>
                  </a:cubicBezTo>
                  <a:cubicBezTo>
                    <a:pt x="2" y="123"/>
                    <a:pt x="8" y="155"/>
                    <a:pt x="31" y="155"/>
                  </a:cubicBezTo>
                  <a:cubicBezTo>
                    <a:pt x="33" y="155"/>
                    <a:pt x="35" y="155"/>
                    <a:pt x="37" y="155"/>
                  </a:cubicBezTo>
                  <a:cubicBezTo>
                    <a:pt x="49" y="151"/>
                    <a:pt x="61" y="149"/>
                    <a:pt x="72" y="148"/>
                  </a:cubicBezTo>
                  <a:lnTo>
                    <a:pt x="72" y="148"/>
                  </a:lnTo>
                  <a:cubicBezTo>
                    <a:pt x="88" y="177"/>
                    <a:pt x="103" y="207"/>
                    <a:pt x="119" y="236"/>
                  </a:cubicBezTo>
                  <a:cubicBezTo>
                    <a:pt x="146" y="291"/>
                    <a:pt x="170" y="352"/>
                    <a:pt x="208" y="400"/>
                  </a:cubicBezTo>
                  <a:cubicBezTo>
                    <a:pt x="229" y="425"/>
                    <a:pt x="258" y="440"/>
                    <a:pt x="284" y="440"/>
                  </a:cubicBezTo>
                  <a:cubicBezTo>
                    <a:pt x="312" y="440"/>
                    <a:pt x="336" y="423"/>
                    <a:pt x="345" y="383"/>
                  </a:cubicBezTo>
                  <a:cubicBezTo>
                    <a:pt x="373" y="239"/>
                    <a:pt x="236" y="117"/>
                    <a:pt x="98" y="109"/>
                  </a:cubicBezTo>
                  <a:lnTo>
                    <a:pt x="98" y="109"/>
                  </a:lnTo>
                  <a:cubicBezTo>
                    <a:pt x="83" y="80"/>
                    <a:pt x="67" y="52"/>
                    <a:pt x="51" y="23"/>
                  </a:cubicBezTo>
                  <a:lnTo>
                    <a:pt x="51" y="23"/>
                  </a:lnTo>
                  <a:cubicBezTo>
                    <a:pt x="49" y="19"/>
                    <a:pt x="46" y="15"/>
                    <a:pt x="44" y="11"/>
                  </a:cubicBezTo>
                  <a:lnTo>
                    <a:pt x="44" y="11"/>
                  </a:lnTo>
                  <a:cubicBezTo>
                    <a:pt x="44" y="11"/>
                    <a:pt x="44" y="11"/>
                    <a:pt x="44" y="11"/>
                  </a:cubicBezTo>
                  <a:cubicBezTo>
                    <a:pt x="41" y="4"/>
                    <a:pt x="35" y="1"/>
                    <a:pt x="29"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559;p37">
              <a:extLst>
                <a:ext uri="{FF2B5EF4-FFF2-40B4-BE49-F238E27FC236}">
                  <a16:creationId xmlns:a16="http://schemas.microsoft.com/office/drawing/2014/main" id="{7A647544-CF2F-757F-447E-EF0FEBF62C43}"/>
                </a:ext>
              </a:extLst>
            </p:cNvPr>
            <p:cNvSpPr/>
            <p:nvPr/>
          </p:nvSpPr>
          <p:spPr>
            <a:xfrm flipH="1">
              <a:off x="6643610" y="3431575"/>
              <a:ext cx="30458" cy="20827"/>
            </a:xfrm>
            <a:custGeom>
              <a:avLst/>
              <a:gdLst/>
              <a:ahLst/>
              <a:cxnLst/>
              <a:rect l="l" t="t" r="r" b="b"/>
              <a:pathLst>
                <a:path w="487" h="333" extrusionOk="0">
                  <a:moveTo>
                    <a:pt x="30" y="0"/>
                  </a:moveTo>
                  <a:cubicBezTo>
                    <a:pt x="10" y="0"/>
                    <a:pt x="0" y="33"/>
                    <a:pt x="25" y="42"/>
                  </a:cubicBezTo>
                  <a:cubicBezTo>
                    <a:pt x="115" y="75"/>
                    <a:pt x="414" y="140"/>
                    <a:pt x="358" y="289"/>
                  </a:cubicBezTo>
                  <a:lnTo>
                    <a:pt x="358" y="289"/>
                  </a:lnTo>
                  <a:cubicBezTo>
                    <a:pt x="266" y="269"/>
                    <a:pt x="189" y="222"/>
                    <a:pt x="124" y="152"/>
                  </a:cubicBezTo>
                  <a:cubicBezTo>
                    <a:pt x="120" y="147"/>
                    <a:pt x="116" y="145"/>
                    <a:pt x="111" y="145"/>
                  </a:cubicBezTo>
                  <a:cubicBezTo>
                    <a:pt x="97" y="145"/>
                    <a:pt x="84" y="166"/>
                    <a:pt x="97" y="182"/>
                  </a:cubicBezTo>
                  <a:cubicBezTo>
                    <a:pt x="168" y="260"/>
                    <a:pt x="258" y="312"/>
                    <a:pt x="363" y="333"/>
                  </a:cubicBezTo>
                  <a:cubicBezTo>
                    <a:pt x="373" y="333"/>
                    <a:pt x="384" y="333"/>
                    <a:pt x="387" y="322"/>
                  </a:cubicBezTo>
                  <a:cubicBezTo>
                    <a:pt x="486" y="120"/>
                    <a:pt x="155" y="46"/>
                    <a:pt x="36" y="1"/>
                  </a:cubicBezTo>
                  <a:cubicBezTo>
                    <a:pt x="34" y="0"/>
                    <a:pt x="32" y="0"/>
                    <a:pt x="30"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560;p37">
              <a:extLst>
                <a:ext uri="{FF2B5EF4-FFF2-40B4-BE49-F238E27FC236}">
                  <a16:creationId xmlns:a16="http://schemas.microsoft.com/office/drawing/2014/main" id="{71C6BB7E-00E1-0D59-2362-513A7F13DB0A}"/>
                </a:ext>
              </a:extLst>
            </p:cNvPr>
            <p:cNvSpPr/>
            <p:nvPr/>
          </p:nvSpPr>
          <p:spPr>
            <a:xfrm flipH="1">
              <a:off x="6677383" y="3568980"/>
              <a:ext cx="34649" cy="18200"/>
            </a:xfrm>
            <a:custGeom>
              <a:avLst/>
              <a:gdLst/>
              <a:ahLst/>
              <a:cxnLst/>
              <a:rect l="l" t="t" r="r" b="b"/>
              <a:pathLst>
                <a:path w="554" h="291" extrusionOk="0">
                  <a:moveTo>
                    <a:pt x="405" y="0"/>
                  </a:moveTo>
                  <a:cubicBezTo>
                    <a:pt x="383" y="0"/>
                    <a:pt x="360" y="7"/>
                    <a:pt x="339" y="23"/>
                  </a:cubicBezTo>
                  <a:cubicBezTo>
                    <a:pt x="322" y="34"/>
                    <a:pt x="333" y="61"/>
                    <a:pt x="348" y="61"/>
                  </a:cubicBezTo>
                  <a:cubicBezTo>
                    <a:pt x="352" y="61"/>
                    <a:pt x="356" y="60"/>
                    <a:pt x="359" y="57"/>
                  </a:cubicBezTo>
                  <a:cubicBezTo>
                    <a:pt x="373" y="48"/>
                    <a:pt x="389" y="44"/>
                    <a:pt x="404" y="44"/>
                  </a:cubicBezTo>
                  <a:cubicBezTo>
                    <a:pt x="447" y="44"/>
                    <a:pt x="488" y="75"/>
                    <a:pt x="476" y="126"/>
                  </a:cubicBezTo>
                  <a:cubicBezTo>
                    <a:pt x="465" y="173"/>
                    <a:pt x="407" y="200"/>
                    <a:pt x="366" y="214"/>
                  </a:cubicBezTo>
                  <a:cubicBezTo>
                    <a:pt x="299" y="238"/>
                    <a:pt x="228" y="248"/>
                    <a:pt x="157" y="248"/>
                  </a:cubicBezTo>
                  <a:cubicBezTo>
                    <a:pt x="120" y="248"/>
                    <a:pt x="84" y="245"/>
                    <a:pt x="49" y="240"/>
                  </a:cubicBezTo>
                  <a:lnTo>
                    <a:pt x="49" y="240"/>
                  </a:lnTo>
                  <a:cubicBezTo>
                    <a:pt x="60" y="131"/>
                    <a:pt x="244" y="148"/>
                    <a:pt x="322" y="118"/>
                  </a:cubicBezTo>
                  <a:cubicBezTo>
                    <a:pt x="343" y="109"/>
                    <a:pt x="337" y="76"/>
                    <a:pt x="319" y="76"/>
                  </a:cubicBezTo>
                  <a:cubicBezTo>
                    <a:pt x="317" y="76"/>
                    <a:pt x="314" y="76"/>
                    <a:pt x="312" y="77"/>
                  </a:cubicBezTo>
                  <a:cubicBezTo>
                    <a:pt x="209" y="115"/>
                    <a:pt x="0" y="98"/>
                    <a:pt x="8" y="258"/>
                  </a:cubicBezTo>
                  <a:cubicBezTo>
                    <a:pt x="8" y="266"/>
                    <a:pt x="11" y="279"/>
                    <a:pt x="21" y="279"/>
                  </a:cubicBezTo>
                  <a:cubicBezTo>
                    <a:pt x="63" y="285"/>
                    <a:pt x="116" y="290"/>
                    <a:pt x="173" y="290"/>
                  </a:cubicBezTo>
                  <a:cubicBezTo>
                    <a:pt x="300" y="290"/>
                    <a:pt x="441" y="265"/>
                    <a:pt x="503" y="170"/>
                  </a:cubicBezTo>
                  <a:cubicBezTo>
                    <a:pt x="553" y="87"/>
                    <a:pt x="483" y="0"/>
                    <a:pt x="405"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561;p37">
              <a:extLst>
                <a:ext uri="{FF2B5EF4-FFF2-40B4-BE49-F238E27FC236}">
                  <a16:creationId xmlns:a16="http://schemas.microsoft.com/office/drawing/2014/main" id="{3E866F3F-74C9-36E5-E4D0-F4E2010B4AA9}"/>
                </a:ext>
              </a:extLst>
            </p:cNvPr>
            <p:cNvSpPr/>
            <p:nvPr/>
          </p:nvSpPr>
          <p:spPr>
            <a:xfrm flipH="1">
              <a:off x="6780266" y="3624830"/>
              <a:ext cx="30646" cy="9882"/>
            </a:xfrm>
            <a:custGeom>
              <a:avLst/>
              <a:gdLst/>
              <a:ahLst/>
              <a:cxnLst/>
              <a:rect l="l" t="t" r="r" b="b"/>
              <a:pathLst>
                <a:path w="490" h="158" extrusionOk="0">
                  <a:moveTo>
                    <a:pt x="345" y="58"/>
                  </a:moveTo>
                  <a:cubicBezTo>
                    <a:pt x="364" y="58"/>
                    <a:pt x="383" y="59"/>
                    <a:pt x="401" y="61"/>
                  </a:cubicBezTo>
                  <a:lnTo>
                    <a:pt x="401" y="61"/>
                  </a:lnTo>
                  <a:cubicBezTo>
                    <a:pt x="352" y="85"/>
                    <a:pt x="300" y="102"/>
                    <a:pt x="244" y="110"/>
                  </a:cubicBezTo>
                  <a:cubicBezTo>
                    <a:pt x="209" y="117"/>
                    <a:pt x="176" y="117"/>
                    <a:pt x="141" y="117"/>
                  </a:cubicBezTo>
                  <a:cubicBezTo>
                    <a:pt x="137" y="116"/>
                    <a:pt x="132" y="116"/>
                    <a:pt x="129" y="116"/>
                  </a:cubicBezTo>
                  <a:lnTo>
                    <a:pt x="129" y="116"/>
                  </a:lnTo>
                  <a:cubicBezTo>
                    <a:pt x="195" y="77"/>
                    <a:pt x="270" y="58"/>
                    <a:pt x="345" y="58"/>
                  </a:cubicBezTo>
                  <a:close/>
                  <a:moveTo>
                    <a:pt x="102" y="1"/>
                  </a:moveTo>
                  <a:cubicBezTo>
                    <a:pt x="100" y="1"/>
                    <a:pt x="97" y="2"/>
                    <a:pt x="94" y="4"/>
                  </a:cubicBezTo>
                  <a:cubicBezTo>
                    <a:pt x="36" y="36"/>
                    <a:pt x="1" y="99"/>
                    <a:pt x="42" y="132"/>
                  </a:cubicBezTo>
                  <a:lnTo>
                    <a:pt x="42" y="132"/>
                  </a:lnTo>
                  <a:cubicBezTo>
                    <a:pt x="41" y="144"/>
                    <a:pt x="52" y="154"/>
                    <a:pt x="65" y="154"/>
                  </a:cubicBezTo>
                  <a:cubicBezTo>
                    <a:pt x="69" y="154"/>
                    <a:pt x="73" y="153"/>
                    <a:pt x="76" y="151"/>
                  </a:cubicBezTo>
                  <a:cubicBezTo>
                    <a:pt x="77" y="150"/>
                    <a:pt x="78" y="150"/>
                    <a:pt x="79" y="149"/>
                  </a:cubicBezTo>
                  <a:lnTo>
                    <a:pt x="79" y="149"/>
                  </a:lnTo>
                  <a:cubicBezTo>
                    <a:pt x="83" y="150"/>
                    <a:pt x="86" y="150"/>
                    <a:pt x="90" y="151"/>
                  </a:cubicBezTo>
                  <a:cubicBezTo>
                    <a:pt x="117" y="155"/>
                    <a:pt x="144" y="157"/>
                    <a:pt x="171" y="157"/>
                  </a:cubicBezTo>
                  <a:cubicBezTo>
                    <a:pt x="278" y="157"/>
                    <a:pt x="383" y="126"/>
                    <a:pt x="472" y="69"/>
                  </a:cubicBezTo>
                  <a:cubicBezTo>
                    <a:pt x="489" y="62"/>
                    <a:pt x="486" y="38"/>
                    <a:pt x="469" y="31"/>
                  </a:cubicBezTo>
                  <a:cubicBezTo>
                    <a:pt x="429" y="21"/>
                    <a:pt x="388" y="16"/>
                    <a:pt x="348" y="16"/>
                  </a:cubicBezTo>
                  <a:cubicBezTo>
                    <a:pt x="255" y="16"/>
                    <a:pt x="164" y="44"/>
                    <a:pt x="85" y="95"/>
                  </a:cubicBezTo>
                  <a:lnTo>
                    <a:pt x="85" y="95"/>
                  </a:lnTo>
                  <a:cubicBezTo>
                    <a:pt x="84" y="93"/>
                    <a:pt x="84" y="91"/>
                    <a:pt x="83" y="90"/>
                  </a:cubicBezTo>
                  <a:cubicBezTo>
                    <a:pt x="73" y="58"/>
                    <a:pt x="86" y="55"/>
                    <a:pt x="114" y="38"/>
                  </a:cubicBezTo>
                  <a:cubicBezTo>
                    <a:pt x="132" y="30"/>
                    <a:pt x="119" y="1"/>
                    <a:pt x="102"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562;p37">
              <a:extLst>
                <a:ext uri="{FF2B5EF4-FFF2-40B4-BE49-F238E27FC236}">
                  <a16:creationId xmlns:a16="http://schemas.microsoft.com/office/drawing/2014/main" id="{791AE730-C744-DA39-0F75-49CE63739FAB}"/>
                </a:ext>
              </a:extLst>
            </p:cNvPr>
            <p:cNvSpPr/>
            <p:nvPr/>
          </p:nvSpPr>
          <p:spPr>
            <a:xfrm flipH="1">
              <a:off x="6540353" y="3378164"/>
              <a:ext cx="31334" cy="15573"/>
            </a:xfrm>
            <a:custGeom>
              <a:avLst/>
              <a:gdLst/>
              <a:ahLst/>
              <a:cxnLst/>
              <a:rect l="l" t="t" r="r" b="b"/>
              <a:pathLst>
                <a:path w="501" h="249" extrusionOk="0">
                  <a:moveTo>
                    <a:pt x="130" y="1"/>
                  </a:moveTo>
                  <a:cubicBezTo>
                    <a:pt x="110" y="1"/>
                    <a:pt x="104" y="33"/>
                    <a:pt x="126" y="40"/>
                  </a:cubicBezTo>
                  <a:cubicBezTo>
                    <a:pt x="194" y="56"/>
                    <a:pt x="259" y="73"/>
                    <a:pt x="324" y="90"/>
                  </a:cubicBezTo>
                  <a:cubicBezTo>
                    <a:pt x="344" y="97"/>
                    <a:pt x="371" y="101"/>
                    <a:pt x="389" y="111"/>
                  </a:cubicBezTo>
                  <a:cubicBezTo>
                    <a:pt x="488" y="155"/>
                    <a:pt x="419" y="199"/>
                    <a:pt x="362" y="203"/>
                  </a:cubicBezTo>
                  <a:cubicBezTo>
                    <a:pt x="337" y="205"/>
                    <a:pt x="312" y="206"/>
                    <a:pt x="286" y="206"/>
                  </a:cubicBezTo>
                  <a:cubicBezTo>
                    <a:pt x="199" y="206"/>
                    <a:pt x="110" y="192"/>
                    <a:pt x="44" y="131"/>
                  </a:cubicBezTo>
                  <a:cubicBezTo>
                    <a:pt x="40" y="128"/>
                    <a:pt x="35" y="126"/>
                    <a:pt x="31" y="126"/>
                  </a:cubicBezTo>
                  <a:cubicBezTo>
                    <a:pt x="16" y="126"/>
                    <a:pt x="1" y="146"/>
                    <a:pt x="17" y="158"/>
                  </a:cubicBezTo>
                  <a:cubicBezTo>
                    <a:pt x="75" y="213"/>
                    <a:pt x="143" y="237"/>
                    <a:pt x="222" y="244"/>
                  </a:cubicBezTo>
                  <a:cubicBezTo>
                    <a:pt x="240" y="247"/>
                    <a:pt x="260" y="248"/>
                    <a:pt x="279" y="248"/>
                  </a:cubicBezTo>
                  <a:cubicBezTo>
                    <a:pt x="306" y="248"/>
                    <a:pt x="334" y="246"/>
                    <a:pt x="362" y="244"/>
                  </a:cubicBezTo>
                  <a:cubicBezTo>
                    <a:pt x="389" y="240"/>
                    <a:pt x="433" y="244"/>
                    <a:pt x="457" y="224"/>
                  </a:cubicBezTo>
                  <a:cubicBezTo>
                    <a:pt x="501" y="190"/>
                    <a:pt x="485" y="122"/>
                    <a:pt x="444" y="90"/>
                  </a:cubicBezTo>
                  <a:cubicBezTo>
                    <a:pt x="409" y="67"/>
                    <a:pt x="365" y="60"/>
                    <a:pt x="324" y="49"/>
                  </a:cubicBezTo>
                  <a:cubicBezTo>
                    <a:pt x="262" y="32"/>
                    <a:pt x="201" y="15"/>
                    <a:pt x="136" y="2"/>
                  </a:cubicBezTo>
                  <a:cubicBezTo>
                    <a:pt x="134" y="1"/>
                    <a:pt x="132" y="1"/>
                    <a:pt x="130"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563;p37">
              <a:extLst>
                <a:ext uri="{FF2B5EF4-FFF2-40B4-BE49-F238E27FC236}">
                  <a16:creationId xmlns:a16="http://schemas.microsoft.com/office/drawing/2014/main" id="{AEE09DD7-6CBB-B8BB-6099-0B963891E11A}"/>
                </a:ext>
              </a:extLst>
            </p:cNvPr>
            <p:cNvSpPr/>
            <p:nvPr/>
          </p:nvSpPr>
          <p:spPr>
            <a:xfrm flipH="1">
              <a:off x="6433343" y="3369721"/>
              <a:ext cx="29958" cy="6692"/>
            </a:xfrm>
            <a:custGeom>
              <a:avLst/>
              <a:gdLst/>
              <a:ahLst/>
              <a:cxnLst/>
              <a:rect l="l" t="t" r="r" b="b"/>
              <a:pathLst>
                <a:path w="479" h="107" extrusionOk="0">
                  <a:moveTo>
                    <a:pt x="341" y="0"/>
                  </a:moveTo>
                  <a:cubicBezTo>
                    <a:pt x="231" y="0"/>
                    <a:pt x="122" y="19"/>
                    <a:pt x="17" y="55"/>
                  </a:cubicBezTo>
                  <a:cubicBezTo>
                    <a:pt x="1" y="62"/>
                    <a:pt x="1" y="85"/>
                    <a:pt x="17" y="93"/>
                  </a:cubicBezTo>
                  <a:cubicBezTo>
                    <a:pt x="41" y="102"/>
                    <a:pt x="65" y="106"/>
                    <a:pt x="88" y="106"/>
                  </a:cubicBezTo>
                  <a:cubicBezTo>
                    <a:pt x="125" y="106"/>
                    <a:pt x="160" y="95"/>
                    <a:pt x="192" y="72"/>
                  </a:cubicBezTo>
                  <a:cubicBezTo>
                    <a:pt x="197" y="67"/>
                    <a:pt x="200" y="59"/>
                    <a:pt x="201" y="52"/>
                  </a:cubicBezTo>
                  <a:lnTo>
                    <a:pt x="201" y="52"/>
                  </a:lnTo>
                  <a:cubicBezTo>
                    <a:pt x="248" y="45"/>
                    <a:pt x="295" y="41"/>
                    <a:pt x="343" y="41"/>
                  </a:cubicBezTo>
                  <a:cubicBezTo>
                    <a:pt x="379" y="41"/>
                    <a:pt x="415" y="43"/>
                    <a:pt x="451" y="48"/>
                  </a:cubicBezTo>
                  <a:cubicBezTo>
                    <a:pt x="453" y="48"/>
                    <a:pt x="454" y="48"/>
                    <a:pt x="455" y="48"/>
                  </a:cubicBezTo>
                  <a:cubicBezTo>
                    <a:pt x="478" y="48"/>
                    <a:pt x="477" y="11"/>
                    <a:pt x="451" y="7"/>
                  </a:cubicBezTo>
                  <a:cubicBezTo>
                    <a:pt x="415" y="3"/>
                    <a:pt x="378" y="0"/>
                    <a:pt x="341"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564;p37">
              <a:extLst>
                <a:ext uri="{FF2B5EF4-FFF2-40B4-BE49-F238E27FC236}">
                  <a16:creationId xmlns:a16="http://schemas.microsoft.com/office/drawing/2014/main" id="{40E19D9D-BA2F-C36E-30AC-220135693DF7}"/>
                </a:ext>
              </a:extLst>
            </p:cNvPr>
            <p:cNvSpPr/>
            <p:nvPr/>
          </p:nvSpPr>
          <p:spPr>
            <a:xfrm flipH="1">
              <a:off x="6425463" y="3528328"/>
              <a:ext cx="25893" cy="21952"/>
            </a:xfrm>
            <a:custGeom>
              <a:avLst/>
              <a:gdLst/>
              <a:ahLst/>
              <a:cxnLst/>
              <a:rect l="l" t="t" r="r" b="b"/>
              <a:pathLst>
                <a:path w="414" h="351" extrusionOk="0">
                  <a:moveTo>
                    <a:pt x="185" y="1"/>
                  </a:moveTo>
                  <a:cubicBezTo>
                    <a:pt x="182" y="1"/>
                    <a:pt x="178" y="2"/>
                    <a:pt x="174" y="4"/>
                  </a:cubicBezTo>
                  <a:cubicBezTo>
                    <a:pt x="100" y="48"/>
                    <a:pt x="1" y="117"/>
                    <a:pt x="21" y="219"/>
                  </a:cubicBezTo>
                  <a:cubicBezTo>
                    <a:pt x="42" y="321"/>
                    <a:pt x="146" y="351"/>
                    <a:pt x="240" y="351"/>
                  </a:cubicBezTo>
                  <a:cubicBezTo>
                    <a:pt x="255" y="351"/>
                    <a:pt x="270" y="350"/>
                    <a:pt x="284" y="349"/>
                  </a:cubicBezTo>
                  <a:cubicBezTo>
                    <a:pt x="325" y="345"/>
                    <a:pt x="369" y="345"/>
                    <a:pt x="393" y="304"/>
                  </a:cubicBezTo>
                  <a:cubicBezTo>
                    <a:pt x="414" y="267"/>
                    <a:pt x="407" y="219"/>
                    <a:pt x="390" y="182"/>
                  </a:cubicBezTo>
                  <a:cubicBezTo>
                    <a:pt x="359" y="111"/>
                    <a:pt x="290" y="66"/>
                    <a:pt x="217" y="66"/>
                  </a:cubicBezTo>
                  <a:cubicBezTo>
                    <a:pt x="202" y="66"/>
                    <a:pt x="187" y="68"/>
                    <a:pt x="171" y="72"/>
                  </a:cubicBezTo>
                  <a:cubicBezTo>
                    <a:pt x="149" y="79"/>
                    <a:pt x="157" y="113"/>
                    <a:pt x="181" y="113"/>
                  </a:cubicBezTo>
                  <a:cubicBezTo>
                    <a:pt x="182" y="113"/>
                    <a:pt x="184" y="113"/>
                    <a:pt x="185" y="113"/>
                  </a:cubicBezTo>
                  <a:cubicBezTo>
                    <a:pt x="196" y="110"/>
                    <a:pt x="208" y="108"/>
                    <a:pt x="219" y="108"/>
                  </a:cubicBezTo>
                  <a:cubicBezTo>
                    <a:pt x="269" y="108"/>
                    <a:pt x="318" y="137"/>
                    <a:pt x="346" y="182"/>
                  </a:cubicBezTo>
                  <a:cubicBezTo>
                    <a:pt x="376" y="232"/>
                    <a:pt x="376" y="284"/>
                    <a:pt x="294" y="308"/>
                  </a:cubicBezTo>
                  <a:cubicBezTo>
                    <a:pt x="283" y="311"/>
                    <a:pt x="269" y="312"/>
                    <a:pt x="255" y="312"/>
                  </a:cubicBezTo>
                  <a:cubicBezTo>
                    <a:pt x="237" y="312"/>
                    <a:pt x="217" y="310"/>
                    <a:pt x="199" y="308"/>
                  </a:cubicBezTo>
                  <a:cubicBezTo>
                    <a:pt x="124" y="301"/>
                    <a:pt x="35" y="250"/>
                    <a:pt x="66" y="158"/>
                  </a:cubicBezTo>
                  <a:cubicBezTo>
                    <a:pt x="86" y="103"/>
                    <a:pt x="147" y="69"/>
                    <a:pt x="195" y="38"/>
                  </a:cubicBezTo>
                  <a:cubicBezTo>
                    <a:pt x="216" y="29"/>
                    <a:pt x="204" y="1"/>
                    <a:pt x="18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565;p37">
              <a:extLst>
                <a:ext uri="{FF2B5EF4-FFF2-40B4-BE49-F238E27FC236}">
                  <a16:creationId xmlns:a16="http://schemas.microsoft.com/office/drawing/2014/main" id="{C6259C40-4C60-0C71-13A0-A3137346AD9D}"/>
                </a:ext>
              </a:extLst>
            </p:cNvPr>
            <p:cNvSpPr/>
            <p:nvPr/>
          </p:nvSpPr>
          <p:spPr>
            <a:xfrm flipH="1">
              <a:off x="6267043" y="3555346"/>
              <a:ext cx="29520" cy="15761"/>
            </a:xfrm>
            <a:custGeom>
              <a:avLst/>
              <a:gdLst/>
              <a:ahLst/>
              <a:cxnLst/>
              <a:rect l="l" t="t" r="r" b="b"/>
              <a:pathLst>
                <a:path w="472" h="252" extrusionOk="0">
                  <a:moveTo>
                    <a:pt x="316" y="0"/>
                  </a:moveTo>
                  <a:cubicBezTo>
                    <a:pt x="313" y="0"/>
                    <a:pt x="311" y="1"/>
                    <a:pt x="308" y="2"/>
                  </a:cubicBezTo>
                  <a:cubicBezTo>
                    <a:pt x="236" y="29"/>
                    <a:pt x="165" y="57"/>
                    <a:pt x="93" y="84"/>
                  </a:cubicBezTo>
                  <a:cubicBezTo>
                    <a:pt x="59" y="98"/>
                    <a:pt x="14" y="111"/>
                    <a:pt x="11" y="152"/>
                  </a:cubicBezTo>
                  <a:cubicBezTo>
                    <a:pt x="1" y="251"/>
                    <a:pt x="185" y="248"/>
                    <a:pt x="243" y="251"/>
                  </a:cubicBezTo>
                  <a:cubicBezTo>
                    <a:pt x="255" y="251"/>
                    <a:pt x="273" y="252"/>
                    <a:pt x="293" y="252"/>
                  </a:cubicBezTo>
                  <a:cubicBezTo>
                    <a:pt x="365" y="252"/>
                    <a:pt x="471" y="243"/>
                    <a:pt x="469" y="169"/>
                  </a:cubicBezTo>
                  <a:cubicBezTo>
                    <a:pt x="463" y="101"/>
                    <a:pt x="357" y="87"/>
                    <a:pt x="278" y="87"/>
                  </a:cubicBezTo>
                  <a:cubicBezTo>
                    <a:pt x="251" y="87"/>
                    <a:pt x="227" y="89"/>
                    <a:pt x="212" y="90"/>
                  </a:cubicBezTo>
                  <a:cubicBezTo>
                    <a:pt x="185" y="90"/>
                    <a:pt x="185" y="131"/>
                    <a:pt x="212" y="131"/>
                  </a:cubicBezTo>
                  <a:cubicBezTo>
                    <a:pt x="243" y="128"/>
                    <a:pt x="274" y="128"/>
                    <a:pt x="305" y="128"/>
                  </a:cubicBezTo>
                  <a:cubicBezTo>
                    <a:pt x="315" y="131"/>
                    <a:pt x="458" y="142"/>
                    <a:pt x="390" y="200"/>
                  </a:cubicBezTo>
                  <a:cubicBezTo>
                    <a:pt x="379" y="207"/>
                    <a:pt x="321" y="207"/>
                    <a:pt x="305" y="207"/>
                  </a:cubicBezTo>
                  <a:cubicBezTo>
                    <a:pt x="289" y="208"/>
                    <a:pt x="273" y="209"/>
                    <a:pt x="256" y="209"/>
                  </a:cubicBezTo>
                  <a:cubicBezTo>
                    <a:pt x="239" y="209"/>
                    <a:pt x="222" y="208"/>
                    <a:pt x="206" y="207"/>
                  </a:cubicBezTo>
                  <a:cubicBezTo>
                    <a:pt x="198" y="207"/>
                    <a:pt x="187" y="207"/>
                    <a:pt x="176" y="207"/>
                  </a:cubicBezTo>
                  <a:cubicBezTo>
                    <a:pt x="145" y="207"/>
                    <a:pt x="107" y="205"/>
                    <a:pt x="93" y="193"/>
                  </a:cubicBezTo>
                  <a:cubicBezTo>
                    <a:pt x="86" y="172"/>
                    <a:pt x="75" y="156"/>
                    <a:pt x="69" y="139"/>
                  </a:cubicBezTo>
                  <a:cubicBezTo>
                    <a:pt x="86" y="128"/>
                    <a:pt x="106" y="122"/>
                    <a:pt x="127" y="115"/>
                  </a:cubicBezTo>
                  <a:cubicBezTo>
                    <a:pt x="192" y="90"/>
                    <a:pt x="256" y="63"/>
                    <a:pt x="318" y="40"/>
                  </a:cubicBezTo>
                  <a:cubicBezTo>
                    <a:pt x="339" y="30"/>
                    <a:pt x="334" y="0"/>
                    <a:pt x="316"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566;p37">
              <a:extLst>
                <a:ext uri="{FF2B5EF4-FFF2-40B4-BE49-F238E27FC236}">
                  <a16:creationId xmlns:a16="http://schemas.microsoft.com/office/drawing/2014/main" id="{A957B1A2-5603-8319-1E1B-769CDDB4D735}"/>
                </a:ext>
              </a:extLst>
            </p:cNvPr>
            <p:cNvSpPr/>
            <p:nvPr/>
          </p:nvSpPr>
          <p:spPr>
            <a:xfrm flipH="1">
              <a:off x="6167538" y="3366031"/>
              <a:ext cx="18575" cy="17324"/>
            </a:xfrm>
            <a:custGeom>
              <a:avLst/>
              <a:gdLst/>
              <a:ahLst/>
              <a:cxnLst/>
              <a:rect l="l" t="t" r="r" b="b"/>
              <a:pathLst>
                <a:path w="297" h="277" extrusionOk="0">
                  <a:moveTo>
                    <a:pt x="203" y="1"/>
                  </a:moveTo>
                  <a:cubicBezTo>
                    <a:pt x="188" y="1"/>
                    <a:pt x="172" y="6"/>
                    <a:pt x="157" y="18"/>
                  </a:cubicBezTo>
                  <a:cubicBezTo>
                    <a:pt x="141" y="31"/>
                    <a:pt x="156" y="51"/>
                    <a:pt x="172" y="51"/>
                  </a:cubicBezTo>
                  <a:cubicBezTo>
                    <a:pt x="177" y="51"/>
                    <a:pt x="182" y="49"/>
                    <a:pt x="187" y="45"/>
                  </a:cubicBezTo>
                  <a:cubicBezTo>
                    <a:pt x="194" y="40"/>
                    <a:pt x="200" y="38"/>
                    <a:pt x="206" y="38"/>
                  </a:cubicBezTo>
                  <a:cubicBezTo>
                    <a:pt x="228" y="38"/>
                    <a:pt x="245" y="68"/>
                    <a:pt x="245" y="90"/>
                  </a:cubicBezTo>
                  <a:cubicBezTo>
                    <a:pt x="249" y="103"/>
                    <a:pt x="245" y="121"/>
                    <a:pt x="239" y="134"/>
                  </a:cubicBezTo>
                  <a:cubicBezTo>
                    <a:pt x="228" y="168"/>
                    <a:pt x="204" y="202"/>
                    <a:pt x="173" y="223"/>
                  </a:cubicBezTo>
                  <a:cubicBezTo>
                    <a:pt x="159" y="231"/>
                    <a:pt x="142" y="236"/>
                    <a:pt x="125" y="236"/>
                  </a:cubicBezTo>
                  <a:cubicBezTo>
                    <a:pt x="107" y="236"/>
                    <a:pt x="89" y="230"/>
                    <a:pt x="75" y="216"/>
                  </a:cubicBezTo>
                  <a:cubicBezTo>
                    <a:pt x="48" y="193"/>
                    <a:pt x="57" y="144"/>
                    <a:pt x="87" y="133"/>
                  </a:cubicBezTo>
                  <a:lnTo>
                    <a:pt x="87" y="133"/>
                  </a:lnTo>
                  <a:cubicBezTo>
                    <a:pt x="88" y="143"/>
                    <a:pt x="88" y="152"/>
                    <a:pt x="88" y="162"/>
                  </a:cubicBezTo>
                  <a:cubicBezTo>
                    <a:pt x="90" y="175"/>
                    <a:pt x="101" y="182"/>
                    <a:pt x="111" y="182"/>
                  </a:cubicBezTo>
                  <a:cubicBezTo>
                    <a:pt x="121" y="182"/>
                    <a:pt x="131" y="175"/>
                    <a:pt x="129" y="162"/>
                  </a:cubicBezTo>
                  <a:cubicBezTo>
                    <a:pt x="129" y="144"/>
                    <a:pt x="129" y="127"/>
                    <a:pt x="126" y="111"/>
                  </a:cubicBezTo>
                  <a:cubicBezTo>
                    <a:pt x="126" y="100"/>
                    <a:pt x="119" y="90"/>
                    <a:pt x="105" y="90"/>
                  </a:cubicBezTo>
                  <a:cubicBezTo>
                    <a:pt x="103" y="90"/>
                    <a:pt x="102" y="90"/>
                    <a:pt x="100" y="90"/>
                  </a:cubicBezTo>
                  <a:cubicBezTo>
                    <a:pt x="41" y="90"/>
                    <a:pt x="0" y="160"/>
                    <a:pt x="23" y="213"/>
                  </a:cubicBezTo>
                  <a:cubicBezTo>
                    <a:pt x="40" y="256"/>
                    <a:pt x="84" y="276"/>
                    <a:pt x="128" y="276"/>
                  </a:cubicBezTo>
                  <a:cubicBezTo>
                    <a:pt x="147" y="276"/>
                    <a:pt x="167" y="272"/>
                    <a:pt x="184" y="264"/>
                  </a:cubicBezTo>
                  <a:cubicBezTo>
                    <a:pt x="245" y="234"/>
                    <a:pt x="296" y="148"/>
                    <a:pt x="286" y="76"/>
                  </a:cubicBezTo>
                  <a:cubicBezTo>
                    <a:pt x="279" y="33"/>
                    <a:pt x="242" y="1"/>
                    <a:pt x="203"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567;p37">
              <a:extLst>
                <a:ext uri="{FF2B5EF4-FFF2-40B4-BE49-F238E27FC236}">
                  <a16:creationId xmlns:a16="http://schemas.microsoft.com/office/drawing/2014/main" id="{FC2DB23D-15A9-BBCD-87C8-468DFDD8C7E1}"/>
                </a:ext>
              </a:extLst>
            </p:cNvPr>
            <p:cNvSpPr/>
            <p:nvPr/>
          </p:nvSpPr>
          <p:spPr>
            <a:xfrm flipH="1">
              <a:off x="6308446" y="3294858"/>
              <a:ext cx="35524" cy="12133"/>
            </a:xfrm>
            <a:custGeom>
              <a:avLst/>
              <a:gdLst/>
              <a:ahLst/>
              <a:cxnLst/>
              <a:rect l="l" t="t" r="r" b="b"/>
              <a:pathLst>
                <a:path w="568" h="194" extrusionOk="0">
                  <a:moveTo>
                    <a:pt x="289" y="0"/>
                  </a:moveTo>
                  <a:cubicBezTo>
                    <a:pt x="188" y="0"/>
                    <a:pt x="87" y="40"/>
                    <a:pt x="11" y="112"/>
                  </a:cubicBezTo>
                  <a:cubicBezTo>
                    <a:pt x="1" y="122"/>
                    <a:pt x="4" y="143"/>
                    <a:pt x="21" y="146"/>
                  </a:cubicBezTo>
                  <a:cubicBezTo>
                    <a:pt x="118" y="167"/>
                    <a:pt x="230" y="193"/>
                    <a:pt x="335" y="193"/>
                  </a:cubicBezTo>
                  <a:cubicBezTo>
                    <a:pt x="363" y="193"/>
                    <a:pt x="390" y="191"/>
                    <a:pt x="417" y="187"/>
                  </a:cubicBezTo>
                  <a:cubicBezTo>
                    <a:pt x="499" y="176"/>
                    <a:pt x="567" y="108"/>
                    <a:pt x="530" y="23"/>
                  </a:cubicBezTo>
                  <a:cubicBezTo>
                    <a:pt x="527" y="16"/>
                    <a:pt x="521" y="13"/>
                    <a:pt x="515" y="13"/>
                  </a:cubicBezTo>
                  <a:cubicBezTo>
                    <a:pt x="502" y="13"/>
                    <a:pt x="489" y="27"/>
                    <a:pt x="496" y="44"/>
                  </a:cubicBezTo>
                  <a:cubicBezTo>
                    <a:pt x="510" y="71"/>
                    <a:pt x="489" y="115"/>
                    <a:pt x="465" y="129"/>
                  </a:cubicBezTo>
                  <a:cubicBezTo>
                    <a:pt x="438" y="146"/>
                    <a:pt x="407" y="149"/>
                    <a:pt x="376" y="149"/>
                  </a:cubicBezTo>
                  <a:cubicBezTo>
                    <a:pt x="342" y="149"/>
                    <a:pt x="305" y="146"/>
                    <a:pt x="271" y="143"/>
                  </a:cubicBezTo>
                  <a:cubicBezTo>
                    <a:pt x="202" y="137"/>
                    <a:pt x="136" y="126"/>
                    <a:pt x="70" y="113"/>
                  </a:cubicBezTo>
                  <a:lnTo>
                    <a:pt x="70" y="113"/>
                  </a:lnTo>
                  <a:cubicBezTo>
                    <a:pt x="135" y="66"/>
                    <a:pt x="212" y="42"/>
                    <a:pt x="290" y="42"/>
                  </a:cubicBezTo>
                  <a:cubicBezTo>
                    <a:pt x="339" y="42"/>
                    <a:pt x="388" y="51"/>
                    <a:pt x="434" y="71"/>
                  </a:cubicBezTo>
                  <a:cubicBezTo>
                    <a:pt x="437" y="72"/>
                    <a:pt x="440" y="72"/>
                    <a:pt x="442" y="72"/>
                  </a:cubicBezTo>
                  <a:cubicBezTo>
                    <a:pt x="460" y="72"/>
                    <a:pt x="466" y="42"/>
                    <a:pt x="444" y="33"/>
                  </a:cubicBezTo>
                  <a:cubicBezTo>
                    <a:pt x="394" y="11"/>
                    <a:pt x="341" y="0"/>
                    <a:pt x="289" y="0"/>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568;p37">
              <a:extLst>
                <a:ext uri="{FF2B5EF4-FFF2-40B4-BE49-F238E27FC236}">
                  <a16:creationId xmlns:a16="http://schemas.microsoft.com/office/drawing/2014/main" id="{3ACDA416-5C23-236C-7FB7-AFFA68096532}"/>
                </a:ext>
              </a:extLst>
            </p:cNvPr>
            <p:cNvSpPr/>
            <p:nvPr/>
          </p:nvSpPr>
          <p:spPr>
            <a:xfrm flipH="1">
              <a:off x="6241588" y="3341702"/>
              <a:ext cx="34899" cy="15073"/>
            </a:xfrm>
            <a:custGeom>
              <a:avLst/>
              <a:gdLst/>
              <a:ahLst/>
              <a:cxnLst/>
              <a:rect l="l" t="t" r="r" b="b"/>
              <a:pathLst>
                <a:path w="558" h="241" extrusionOk="0">
                  <a:moveTo>
                    <a:pt x="345" y="1"/>
                  </a:moveTo>
                  <a:cubicBezTo>
                    <a:pt x="338" y="1"/>
                    <a:pt x="331" y="1"/>
                    <a:pt x="325" y="1"/>
                  </a:cubicBezTo>
                  <a:cubicBezTo>
                    <a:pt x="225" y="1"/>
                    <a:pt x="127" y="4"/>
                    <a:pt x="28" y="8"/>
                  </a:cubicBezTo>
                  <a:cubicBezTo>
                    <a:pt x="0" y="8"/>
                    <a:pt x="0" y="49"/>
                    <a:pt x="28" y="49"/>
                  </a:cubicBezTo>
                  <a:cubicBezTo>
                    <a:pt x="127" y="45"/>
                    <a:pt x="225" y="42"/>
                    <a:pt x="325" y="42"/>
                  </a:cubicBezTo>
                  <a:cubicBezTo>
                    <a:pt x="335" y="42"/>
                    <a:pt x="343" y="41"/>
                    <a:pt x="350" y="41"/>
                  </a:cubicBezTo>
                  <a:cubicBezTo>
                    <a:pt x="374" y="41"/>
                    <a:pt x="379" y="45"/>
                    <a:pt x="400" y="83"/>
                  </a:cubicBezTo>
                  <a:cubicBezTo>
                    <a:pt x="430" y="134"/>
                    <a:pt x="420" y="124"/>
                    <a:pt x="379" y="141"/>
                  </a:cubicBezTo>
                  <a:cubicBezTo>
                    <a:pt x="328" y="165"/>
                    <a:pt x="277" y="182"/>
                    <a:pt x="222" y="199"/>
                  </a:cubicBezTo>
                  <a:cubicBezTo>
                    <a:pt x="200" y="205"/>
                    <a:pt x="208" y="241"/>
                    <a:pt x="228" y="241"/>
                  </a:cubicBezTo>
                  <a:cubicBezTo>
                    <a:pt x="229" y="241"/>
                    <a:pt x="231" y="240"/>
                    <a:pt x="233" y="240"/>
                  </a:cubicBezTo>
                  <a:cubicBezTo>
                    <a:pt x="301" y="220"/>
                    <a:pt x="557" y="161"/>
                    <a:pt x="479" y="45"/>
                  </a:cubicBezTo>
                  <a:cubicBezTo>
                    <a:pt x="448" y="3"/>
                    <a:pt x="395" y="1"/>
                    <a:pt x="345" y="1"/>
                  </a:cubicBezTo>
                  <a:close/>
                </a:path>
              </a:pathLst>
            </a:custGeom>
            <a:solidFill>
              <a:srgbClr val="93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69;p37">
              <a:extLst>
                <a:ext uri="{FF2B5EF4-FFF2-40B4-BE49-F238E27FC236}">
                  <a16:creationId xmlns:a16="http://schemas.microsoft.com/office/drawing/2014/main" id="{D789EF57-F8A8-5F6D-99C7-370355796B0D}"/>
                </a:ext>
              </a:extLst>
            </p:cNvPr>
            <p:cNvSpPr/>
            <p:nvPr/>
          </p:nvSpPr>
          <p:spPr>
            <a:xfrm flipH="1">
              <a:off x="6933119" y="3545152"/>
              <a:ext cx="41966" cy="28082"/>
            </a:xfrm>
            <a:custGeom>
              <a:avLst/>
              <a:gdLst/>
              <a:ahLst/>
              <a:cxnLst/>
              <a:rect l="l" t="t" r="r" b="b"/>
              <a:pathLst>
                <a:path w="671" h="449" extrusionOk="0">
                  <a:moveTo>
                    <a:pt x="381" y="120"/>
                  </a:moveTo>
                  <a:cubicBezTo>
                    <a:pt x="434" y="137"/>
                    <a:pt x="495" y="157"/>
                    <a:pt x="537" y="196"/>
                  </a:cubicBezTo>
                  <a:cubicBezTo>
                    <a:pt x="612" y="267"/>
                    <a:pt x="534" y="360"/>
                    <a:pt x="462" y="390"/>
                  </a:cubicBezTo>
                  <a:cubicBezTo>
                    <a:pt x="434" y="402"/>
                    <a:pt x="401" y="412"/>
                    <a:pt x="368" y="412"/>
                  </a:cubicBezTo>
                  <a:cubicBezTo>
                    <a:pt x="345" y="412"/>
                    <a:pt x="322" y="407"/>
                    <a:pt x="302" y="394"/>
                  </a:cubicBezTo>
                  <a:cubicBezTo>
                    <a:pt x="237" y="356"/>
                    <a:pt x="271" y="267"/>
                    <a:pt x="302" y="212"/>
                  </a:cubicBezTo>
                  <a:cubicBezTo>
                    <a:pt x="323" y="177"/>
                    <a:pt x="350" y="146"/>
                    <a:pt x="381" y="120"/>
                  </a:cubicBezTo>
                  <a:close/>
                  <a:moveTo>
                    <a:pt x="546" y="0"/>
                  </a:moveTo>
                  <a:cubicBezTo>
                    <a:pt x="544" y="0"/>
                    <a:pt x="542" y="1"/>
                    <a:pt x="540" y="1"/>
                  </a:cubicBezTo>
                  <a:cubicBezTo>
                    <a:pt x="479" y="11"/>
                    <a:pt x="421" y="36"/>
                    <a:pt x="371" y="73"/>
                  </a:cubicBezTo>
                  <a:lnTo>
                    <a:pt x="371" y="73"/>
                  </a:lnTo>
                  <a:cubicBezTo>
                    <a:pt x="333" y="65"/>
                    <a:pt x="293" y="61"/>
                    <a:pt x="253" y="61"/>
                  </a:cubicBezTo>
                  <a:cubicBezTo>
                    <a:pt x="173" y="61"/>
                    <a:pt x="94" y="77"/>
                    <a:pt x="22" y="107"/>
                  </a:cubicBezTo>
                  <a:cubicBezTo>
                    <a:pt x="1" y="116"/>
                    <a:pt x="6" y="146"/>
                    <a:pt x="24" y="146"/>
                  </a:cubicBezTo>
                  <a:cubicBezTo>
                    <a:pt x="26" y="146"/>
                    <a:pt x="29" y="146"/>
                    <a:pt x="32" y="144"/>
                  </a:cubicBezTo>
                  <a:cubicBezTo>
                    <a:pt x="101" y="117"/>
                    <a:pt x="174" y="102"/>
                    <a:pt x="246" y="102"/>
                  </a:cubicBezTo>
                  <a:cubicBezTo>
                    <a:pt x="274" y="102"/>
                    <a:pt x="302" y="104"/>
                    <a:pt x="330" y="109"/>
                  </a:cubicBezTo>
                  <a:lnTo>
                    <a:pt x="330" y="109"/>
                  </a:lnTo>
                  <a:cubicBezTo>
                    <a:pt x="284" y="154"/>
                    <a:pt x="250" y="212"/>
                    <a:pt x="233" y="278"/>
                  </a:cubicBezTo>
                  <a:cubicBezTo>
                    <a:pt x="202" y="393"/>
                    <a:pt x="278" y="449"/>
                    <a:pt x="372" y="449"/>
                  </a:cubicBezTo>
                  <a:cubicBezTo>
                    <a:pt x="402" y="449"/>
                    <a:pt x="434" y="443"/>
                    <a:pt x="466" y="431"/>
                  </a:cubicBezTo>
                  <a:cubicBezTo>
                    <a:pt x="588" y="387"/>
                    <a:pt x="670" y="237"/>
                    <a:pt x="537" y="144"/>
                  </a:cubicBezTo>
                  <a:cubicBezTo>
                    <a:pt x="502" y="120"/>
                    <a:pt x="464" y="102"/>
                    <a:pt x="425" y="88"/>
                  </a:cubicBezTo>
                  <a:lnTo>
                    <a:pt x="425" y="88"/>
                  </a:lnTo>
                  <a:cubicBezTo>
                    <a:pt x="463" y="64"/>
                    <a:pt x="506" y="48"/>
                    <a:pt x="551" y="39"/>
                  </a:cubicBezTo>
                  <a:cubicBezTo>
                    <a:pt x="576" y="36"/>
                    <a:pt x="569" y="0"/>
                    <a:pt x="546"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570;p37">
              <a:extLst>
                <a:ext uri="{FF2B5EF4-FFF2-40B4-BE49-F238E27FC236}">
                  <a16:creationId xmlns:a16="http://schemas.microsoft.com/office/drawing/2014/main" id="{F45F4292-F320-1551-4917-2C2100E41838}"/>
                </a:ext>
              </a:extLst>
            </p:cNvPr>
            <p:cNvSpPr/>
            <p:nvPr/>
          </p:nvSpPr>
          <p:spPr>
            <a:xfrm flipH="1">
              <a:off x="7001478" y="3446585"/>
              <a:ext cx="13697" cy="23516"/>
            </a:xfrm>
            <a:custGeom>
              <a:avLst/>
              <a:gdLst/>
              <a:ahLst/>
              <a:cxnLst/>
              <a:rect l="l" t="t" r="r" b="b"/>
              <a:pathLst>
                <a:path w="219" h="376" extrusionOk="0">
                  <a:moveTo>
                    <a:pt x="70" y="0"/>
                  </a:moveTo>
                  <a:cubicBezTo>
                    <a:pt x="54" y="0"/>
                    <a:pt x="38" y="4"/>
                    <a:pt x="21" y="11"/>
                  </a:cubicBezTo>
                  <a:cubicBezTo>
                    <a:pt x="0" y="19"/>
                    <a:pt x="13" y="49"/>
                    <a:pt x="33" y="49"/>
                  </a:cubicBezTo>
                  <a:cubicBezTo>
                    <a:pt x="36" y="49"/>
                    <a:pt x="39" y="49"/>
                    <a:pt x="42" y="48"/>
                  </a:cubicBezTo>
                  <a:cubicBezTo>
                    <a:pt x="56" y="41"/>
                    <a:pt x="68" y="39"/>
                    <a:pt x="79" y="39"/>
                  </a:cubicBezTo>
                  <a:cubicBezTo>
                    <a:pt x="160" y="39"/>
                    <a:pt x="171" y="183"/>
                    <a:pt x="168" y="246"/>
                  </a:cubicBezTo>
                  <a:cubicBezTo>
                    <a:pt x="165" y="273"/>
                    <a:pt x="150" y="330"/>
                    <a:pt x="126" y="330"/>
                  </a:cubicBezTo>
                  <a:cubicBezTo>
                    <a:pt x="119" y="330"/>
                    <a:pt x="111" y="325"/>
                    <a:pt x="103" y="314"/>
                  </a:cubicBezTo>
                  <a:cubicBezTo>
                    <a:pt x="83" y="283"/>
                    <a:pt x="89" y="222"/>
                    <a:pt x="92" y="188"/>
                  </a:cubicBezTo>
                  <a:cubicBezTo>
                    <a:pt x="94" y="176"/>
                    <a:pt x="85" y="170"/>
                    <a:pt x="74" y="170"/>
                  </a:cubicBezTo>
                  <a:cubicBezTo>
                    <a:pt x="64" y="170"/>
                    <a:pt x="53" y="176"/>
                    <a:pt x="51" y="188"/>
                  </a:cubicBezTo>
                  <a:cubicBezTo>
                    <a:pt x="45" y="236"/>
                    <a:pt x="42" y="351"/>
                    <a:pt x="100" y="372"/>
                  </a:cubicBezTo>
                  <a:cubicBezTo>
                    <a:pt x="108" y="375"/>
                    <a:pt x="115" y="376"/>
                    <a:pt x="122" y="376"/>
                  </a:cubicBezTo>
                  <a:cubicBezTo>
                    <a:pt x="170" y="376"/>
                    <a:pt x="199" y="322"/>
                    <a:pt x="205" y="280"/>
                  </a:cubicBezTo>
                  <a:cubicBezTo>
                    <a:pt x="215" y="211"/>
                    <a:pt x="219" y="116"/>
                    <a:pt x="174" y="58"/>
                  </a:cubicBezTo>
                  <a:cubicBezTo>
                    <a:pt x="147" y="21"/>
                    <a:pt x="110" y="0"/>
                    <a:pt x="7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571;p37">
              <a:extLst>
                <a:ext uri="{FF2B5EF4-FFF2-40B4-BE49-F238E27FC236}">
                  <a16:creationId xmlns:a16="http://schemas.microsoft.com/office/drawing/2014/main" id="{8031DC3B-C094-6642-5828-2D61E7D32DF4}"/>
                </a:ext>
              </a:extLst>
            </p:cNvPr>
            <p:cNvSpPr/>
            <p:nvPr/>
          </p:nvSpPr>
          <p:spPr>
            <a:xfrm flipH="1">
              <a:off x="6962889" y="3393299"/>
              <a:ext cx="17074" cy="25893"/>
            </a:xfrm>
            <a:custGeom>
              <a:avLst/>
              <a:gdLst/>
              <a:ahLst/>
              <a:cxnLst/>
              <a:rect l="l" t="t" r="r" b="b"/>
              <a:pathLst>
                <a:path w="273" h="414" extrusionOk="0">
                  <a:moveTo>
                    <a:pt x="221" y="250"/>
                  </a:moveTo>
                  <a:lnTo>
                    <a:pt x="221" y="250"/>
                  </a:lnTo>
                  <a:cubicBezTo>
                    <a:pt x="219" y="256"/>
                    <a:pt x="218" y="262"/>
                    <a:pt x="216" y="269"/>
                  </a:cubicBezTo>
                  <a:cubicBezTo>
                    <a:pt x="208" y="303"/>
                    <a:pt x="145" y="377"/>
                    <a:pt x="101" y="377"/>
                  </a:cubicBezTo>
                  <a:cubicBezTo>
                    <a:pt x="88" y="377"/>
                    <a:pt x="77" y="370"/>
                    <a:pt x="69" y="354"/>
                  </a:cubicBezTo>
                  <a:cubicBezTo>
                    <a:pt x="45" y="299"/>
                    <a:pt x="164" y="279"/>
                    <a:pt x="199" y="261"/>
                  </a:cubicBezTo>
                  <a:cubicBezTo>
                    <a:pt x="207" y="258"/>
                    <a:pt x="214" y="254"/>
                    <a:pt x="221" y="250"/>
                  </a:cubicBezTo>
                  <a:close/>
                  <a:moveTo>
                    <a:pt x="130" y="1"/>
                  </a:moveTo>
                  <a:cubicBezTo>
                    <a:pt x="122" y="1"/>
                    <a:pt x="113" y="3"/>
                    <a:pt x="103" y="6"/>
                  </a:cubicBezTo>
                  <a:cubicBezTo>
                    <a:pt x="96" y="6"/>
                    <a:pt x="86" y="16"/>
                    <a:pt x="90" y="23"/>
                  </a:cubicBezTo>
                  <a:cubicBezTo>
                    <a:pt x="99" y="105"/>
                    <a:pt x="146" y="168"/>
                    <a:pt x="217" y="201"/>
                  </a:cubicBezTo>
                  <a:lnTo>
                    <a:pt x="217" y="201"/>
                  </a:lnTo>
                  <a:cubicBezTo>
                    <a:pt x="167" y="251"/>
                    <a:pt x="68" y="243"/>
                    <a:pt x="28" y="313"/>
                  </a:cubicBezTo>
                  <a:cubicBezTo>
                    <a:pt x="0" y="364"/>
                    <a:pt x="24" y="405"/>
                    <a:pt x="79" y="412"/>
                  </a:cubicBezTo>
                  <a:cubicBezTo>
                    <a:pt x="88" y="413"/>
                    <a:pt x="97" y="414"/>
                    <a:pt x="105" y="414"/>
                  </a:cubicBezTo>
                  <a:cubicBezTo>
                    <a:pt x="215" y="414"/>
                    <a:pt x="252" y="310"/>
                    <a:pt x="260" y="211"/>
                  </a:cubicBezTo>
                  <a:lnTo>
                    <a:pt x="260" y="211"/>
                  </a:lnTo>
                  <a:cubicBezTo>
                    <a:pt x="262" y="207"/>
                    <a:pt x="265" y="204"/>
                    <a:pt x="267" y="200"/>
                  </a:cubicBezTo>
                  <a:cubicBezTo>
                    <a:pt x="272" y="190"/>
                    <a:pt x="269" y="180"/>
                    <a:pt x="262" y="174"/>
                  </a:cubicBezTo>
                  <a:lnTo>
                    <a:pt x="262" y="174"/>
                  </a:lnTo>
                  <a:cubicBezTo>
                    <a:pt x="263" y="147"/>
                    <a:pt x="262" y="122"/>
                    <a:pt x="260" y="101"/>
                  </a:cubicBezTo>
                  <a:cubicBezTo>
                    <a:pt x="258" y="87"/>
                    <a:pt x="247" y="80"/>
                    <a:pt x="237" y="80"/>
                  </a:cubicBezTo>
                  <a:cubicBezTo>
                    <a:pt x="227" y="80"/>
                    <a:pt x="218" y="87"/>
                    <a:pt x="219" y="101"/>
                  </a:cubicBezTo>
                  <a:cubicBezTo>
                    <a:pt x="220" y="119"/>
                    <a:pt x="222" y="139"/>
                    <a:pt x="224" y="158"/>
                  </a:cubicBezTo>
                  <a:lnTo>
                    <a:pt x="224" y="158"/>
                  </a:lnTo>
                  <a:cubicBezTo>
                    <a:pt x="179" y="136"/>
                    <a:pt x="147" y="97"/>
                    <a:pt x="135" y="49"/>
                  </a:cubicBezTo>
                  <a:lnTo>
                    <a:pt x="135" y="49"/>
                  </a:lnTo>
                  <a:cubicBezTo>
                    <a:pt x="141" y="50"/>
                    <a:pt x="148" y="52"/>
                    <a:pt x="154" y="53"/>
                  </a:cubicBezTo>
                  <a:cubicBezTo>
                    <a:pt x="159" y="58"/>
                    <a:pt x="163" y="60"/>
                    <a:pt x="168" y="60"/>
                  </a:cubicBezTo>
                  <a:cubicBezTo>
                    <a:pt x="183" y="60"/>
                    <a:pt x="197" y="39"/>
                    <a:pt x="181" y="26"/>
                  </a:cubicBezTo>
                  <a:cubicBezTo>
                    <a:pt x="165" y="10"/>
                    <a:pt x="150" y="1"/>
                    <a:pt x="130"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572;p37">
              <a:extLst>
                <a:ext uri="{FF2B5EF4-FFF2-40B4-BE49-F238E27FC236}">
                  <a16:creationId xmlns:a16="http://schemas.microsoft.com/office/drawing/2014/main" id="{2BCA71A9-E1B9-5721-0C58-4B12BF9B009E}"/>
                </a:ext>
              </a:extLst>
            </p:cNvPr>
            <p:cNvSpPr/>
            <p:nvPr/>
          </p:nvSpPr>
          <p:spPr>
            <a:xfrm flipH="1">
              <a:off x="6904725" y="3557097"/>
              <a:ext cx="34398" cy="28019"/>
            </a:xfrm>
            <a:custGeom>
              <a:avLst/>
              <a:gdLst/>
              <a:ahLst/>
              <a:cxnLst/>
              <a:rect l="l" t="t" r="r" b="b"/>
              <a:pathLst>
                <a:path w="550" h="448" extrusionOk="0">
                  <a:moveTo>
                    <a:pt x="34" y="1"/>
                  </a:moveTo>
                  <a:cubicBezTo>
                    <a:pt x="9" y="1"/>
                    <a:pt x="1" y="39"/>
                    <a:pt x="27" y="42"/>
                  </a:cubicBezTo>
                  <a:cubicBezTo>
                    <a:pt x="163" y="70"/>
                    <a:pt x="344" y="114"/>
                    <a:pt x="444" y="220"/>
                  </a:cubicBezTo>
                  <a:cubicBezTo>
                    <a:pt x="474" y="254"/>
                    <a:pt x="505" y="298"/>
                    <a:pt x="491" y="343"/>
                  </a:cubicBezTo>
                  <a:cubicBezTo>
                    <a:pt x="476" y="384"/>
                    <a:pt x="432" y="405"/>
                    <a:pt x="391" y="405"/>
                  </a:cubicBezTo>
                  <a:cubicBezTo>
                    <a:pt x="386" y="405"/>
                    <a:pt x="380" y="405"/>
                    <a:pt x="375" y="404"/>
                  </a:cubicBezTo>
                  <a:cubicBezTo>
                    <a:pt x="290" y="390"/>
                    <a:pt x="252" y="308"/>
                    <a:pt x="236" y="234"/>
                  </a:cubicBezTo>
                  <a:cubicBezTo>
                    <a:pt x="233" y="224"/>
                    <a:pt x="224" y="220"/>
                    <a:pt x="216" y="220"/>
                  </a:cubicBezTo>
                  <a:cubicBezTo>
                    <a:pt x="203" y="220"/>
                    <a:pt x="190" y="229"/>
                    <a:pt x="195" y="243"/>
                  </a:cubicBezTo>
                  <a:cubicBezTo>
                    <a:pt x="215" y="329"/>
                    <a:pt x="259" y="418"/>
                    <a:pt x="348" y="442"/>
                  </a:cubicBezTo>
                  <a:cubicBezTo>
                    <a:pt x="362" y="446"/>
                    <a:pt x="377" y="448"/>
                    <a:pt x="391" y="448"/>
                  </a:cubicBezTo>
                  <a:cubicBezTo>
                    <a:pt x="454" y="448"/>
                    <a:pt x="515" y="412"/>
                    <a:pt x="532" y="346"/>
                  </a:cubicBezTo>
                  <a:cubicBezTo>
                    <a:pt x="549" y="257"/>
                    <a:pt x="471" y="179"/>
                    <a:pt x="406" y="138"/>
                  </a:cubicBezTo>
                  <a:cubicBezTo>
                    <a:pt x="297" y="67"/>
                    <a:pt x="163" y="26"/>
                    <a:pt x="37" y="1"/>
                  </a:cubicBezTo>
                  <a:cubicBezTo>
                    <a:pt x="36" y="1"/>
                    <a:pt x="35" y="1"/>
                    <a:pt x="34"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573;p37">
              <a:extLst>
                <a:ext uri="{FF2B5EF4-FFF2-40B4-BE49-F238E27FC236}">
                  <a16:creationId xmlns:a16="http://schemas.microsoft.com/office/drawing/2014/main" id="{1B060BB2-4D0C-75F4-5C76-746A6424E63E}"/>
                </a:ext>
              </a:extLst>
            </p:cNvPr>
            <p:cNvSpPr/>
            <p:nvPr/>
          </p:nvSpPr>
          <p:spPr>
            <a:xfrm flipH="1">
              <a:off x="6774950" y="3606318"/>
              <a:ext cx="28144" cy="17074"/>
            </a:xfrm>
            <a:custGeom>
              <a:avLst/>
              <a:gdLst/>
              <a:ahLst/>
              <a:cxnLst/>
              <a:rect l="l" t="t" r="r" b="b"/>
              <a:pathLst>
                <a:path w="450" h="273" extrusionOk="0">
                  <a:moveTo>
                    <a:pt x="388" y="0"/>
                  </a:moveTo>
                  <a:cubicBezTo>
                    <a:pt x="353" y="0"/>
                    <a:pt x="322" y="7"/>
                    <a:pt x="286" y="20"/>
                  </a:cubicBezTo>
                  <a:cubicBezTo>
                    <a:pt x="264" y="29"/>
                    <a:pt x="271" y="63"/>
                    <a:pt x="289" y="63"/>
                  </a:cubicBezTo>
                  <a:cubicBezTo>
                    <a:pt x="291" y="63"/>
                    <a:pt x="294" y="62"/>
                    <a:pt x="296" y="61"/>
                  </a:cubicBezTo>
                  <a:cubicBezTo>
                    <a:pt x="329" y="48"/>
                    <a:pt x="360" y="41"/>
                    <a:pt x="392" y="41"/>
                  </a:cubicBezTo>
                  <a:cubicBezTo>
                    <a:pt x="395" y="41"/>
                    <a:pt x="397" y="41"/>
                    <a:pt x="400" y="42"/>
                  </a:cubicBezTo>
                  <a:lnTo>
                    <a:pt x="400" y="42"/>
                  </a:lnTo>
                  <a:cubicBezTo>
                    <a:pt x="381" y="112"/>
                    <a:pt x="333" y="167"/>
                    <a:pt x="265" y="201"/>
                  </a:cubicBezTo>
                  <a:cubicBezTo>
                    <a:pt x="235" y="217"/>
                    <a:pt x="180" y="233"/>
                    <a:pt x="133" y="233"/>
                  </a:cubicBezTo>
                  <a:cubicBezTo>
                    <a:pt x="87" y="233"/>
                    <a:pt x="48" y="218"/>
                    <a:pt x="43" y="173"/>
                  </a:cubicBezTo>
                  <a:cubicBezTo>
                    <a:pt x="41" y="160"/>
                    <a:pt x="30" y="153"/>
                    <a:pt x="20" y="153"/>
                  </a:cubicBezTo>
                  <a:cubicBezTo>
                    <a:pt x="10" y="153"/>
                    <a:pt x="1" y="160"/>
                    <a:pt x="2" y="173"/>
                  </a:cubicBezTo>
                  <a:cubicBezTo>
                    <a:pt x="10" y="238"/>
                    <a:pt x="19" y="252"/>
                    <a:pt x="84" y="266"/>
                  </a:cubicBezTo>
                  <a:cubicBezTo>
                    <a:pt x="103" y="271"/>
                    <a:pt x="122" y="273"/>
                    <a:pt x="142" y="273"/>
                  </a:cubicBezTo>
                  <a:cubicBezTo>
                    <a:pt x="177" y="273"/>
                    <a:pt x="211" y="266"/>
                    <a:pt x="241" y="255"/>
                  </a:cubicBezTo>
                  <a:cubicBezTo>
                    <a:pt x="344" y="222"/>
                    <a:pt x="426" y="136"/>
                    <a:pt x="446" y="30"/>
                  </a:cubicBezTo>
                  <a:cubicBezTo>
                    <a:pt x="449" y="13"/>
                    <a:pt x="440" y="6"/>
                    <a:pt x="426" y="3"/>
                  </a:cubicBezTo>
                  <a:cubicBezTo>
                    <a:pt x="413" y="1"/>
                    <a:pt x="400" y="0"/>
                    <a:pt x="388"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574;p37">
              <a:extLst>
                <a:ext uri="{FF2B5EF4-FFF2-40B4-BE49-F238E27FC236}">
                  <a16:creationId xmlns:a16="http://schemas.microsoft.com/office/drawing/2014/main" id="{FDD5332D-8674-8304-F4D1-2DF35B757DA0}"/>
                </a:ext>
              </a:extLst>
            </p:cNvPr>
            <p:cNvSpPr/>
            <p:nvPr/>
          </p:nvSpPr>
          <p:spPr>
            <a:xfrm flipH="1">
              <a:off x="6700649" y="3561913"/>
              <a:ext cx="19701" cy="10382"/>
            </a:xfrm>
            <a:custGeom>
              <a:avLst/>
              <a:gdLst/>
              <a:ahLst/>
              <a:cxnLst/>
              <a:rect l="l" t="t" r="r" b="b"/>
              <a:pathLst>
                <a:path w="315" h="166" extrusionOk="0">
                  <a:moveTo>
                    <a:pt x="253" y="47"/>
                  </a:moveTo>
                  <a:cubicBezTo>
                    <a:pt x="259" y="47"/>
                    <a:pt x="265" y="47"/>
                    <a:pt x="272" y="48"/>
                  </a:cubicBezTo>
                  <a:lnTo>
                    <a:pt x="272" y="48"/>
                  </a:lnTo>
                  <a:cubicBezTo>
                    <a:pt x="263" y="88"/>
                    <a:pt x="222" y="109"/>
                    <a:pt x="181" y="118"/>
                  </a:cubicBezTo>
                  <a:lnTo>
                    <a:pt x="181" y="118"/>
                  </a:lnTo>
                  <a:cubicBezTo>
                    <a:pt x="182" y="116"/>
                    <a:pt x="184" y="115"/>
                    <a:pt x="185" y="112"/>
                  </a:cubicBezTo>
                  <a:cubicBezTo>
                    <a:pt x="199" y="95"/>
                    <a:pt x="209" y="78"/>
                    <a:pt x="223" y="58"/>
                  </a:cubicBezTo>
                  <a:cubicBezTo>
                    <a:pt x="225" y="56"/>
                    <a:pt x="226" y="53"/>
                    <a:pt x="226" y="49"/>
                  </a:cubicBezTo>
                  <a:lnTo>
                    <a:pt x="226" y="49"/>
                  </a:lnTo>
                  <a:cubicBezTo>
                    <a:pt x="235" y="48"/>
                    <a:pt x="244" y="47"/>
                    <a:pt x="253" y="47"/>
                  </a:cubicBezTo>
                  <a:close/>
                  <a:moveTo>
                    <a:pt x="102" y="41"/>
                  </a:moveTo>
                  <a:cubicBezTo>
                    <a:pt x="114" y="41"/>
                    <a:pt x="128" y="44"/>
                    <a:pt x="141" y="47"/>
                  </a:cubicBezTo>
                  <a:lnTo>
                    <a:pt x="141" y="47"/>
                  </a:lnTo>
                  <a:cubicBezTo>
                    <a:pt x="132" y="54"/>
                    <a:pt x="124" y="62"/>
                    <a:pt x="117" y="71"/>
                  </a:cubicBezTo>
                  <a:cubicBezTo>
                    <a:pt x="104" y="87"/>
                    <a:pt x="116" y="106"/>
                    <a:pt x="130" y="106"/>
                  </a:cubicBezTo>
                  <a:cubicBezTo>
                    <a:pt x="135" y="106"/>
                    <a:pt x="140" y="104"/>
                    <a:pt x="144" y="98"/>
                  </a:cubicBezTo>
                  <a:cubicBezTo>
                    <a:pt x="146" y="96"/>
                    <a:pt x="149" y="94"/>
                    <a:pt x="151" y="91"/>
                  </a:cubicBezTo>
                  <a:lnTo>
                    <a:pt x="151" y="91"/>
                  </a:lnTo>
                  <a:cubicBezTo>
                    <a:pt x="151" y="92"/>
                    <a:pt x="151" y="92"/>
                    <a:pt x="151" y="92"/>
                  </a:cubicBezTo>
                  <a:cubicBezTo>
                    <a:pt x="141" y="105"/>
                    <a:pt x="148" y="117"/>
                    <a:pt x="159" y="121"/>
                  </a:cubicBezTo>
                  <a:lnTo>
                    <a:pt x="159" y="121"/>
                  </a:lnTo>
                  <a:cubicBezTo>
                    <a:pt x="155" y="122"/>
                    <a:pt x="151" y="122"/>
                    <a:pt x="147" y="122"/>
                  </a:cubicBezTo>
                  <a:cubicBezTo>
                    <a:pt x="142" y="123"/>
                    <a:pt x="135" y="123"/>
                    <a:pt x="126" y="123"/>
                  </a:cubicBezTo>
                  <a:cubicBezTo>
                    <a:pt x="93" y="123"/>
                    <a:pt x="45" y="115"/>
                    <a:pt x="59" y="71"/>
                  </a:cubicBezTo>
                  <a:cubicBezTo>
                    <a:pt x="64" y="49"/>
                    <a:pt x="81" y="41"/>
                    <a:pt x="102" y="41"/>
                  </a:cubicBezTo>
                  <a:close/>
                  <a:moveTo>
                    <a:pt x="105" y="0"/>
                  </a:moveTo>
                  <a:cubicBezTo>
                    <a:pt x="77" y="0"/>
                    <a:pt x="51" y="9"/>
                    <a:pt x="31" y="34"/>
                  </a:cubicBezTo>
                  <a:cubicBezTo>
                    <a:pt x="1" y="75"/>
                    <a:pt x="7" y="129"/>
                    <a:pt x="56" y="149"/>
                  </a:cubicBezTo>
                  <a:cubicBezTo>
                    <a:pt x="78" y="161"/>
                    <a:pt x="106" y="166"/>
                    <a:pt x="135" y="166"/>
                  </a:cubicBezTo>
                  <a:cubicBezTo>
                    <a:pt x="220" y="166"/>
                    <a:pt x="314" y="117"/>
                    <a:pt x="314" y="30"/>
                  </a:cubicBezTo>
                  <a:cubicBezTo>
                    <a:pt x="314" y="20"/>
                    <a:pt x="308" y="13"/>
                    <a:pt x="301" y="10"/>
                  </a:cubicBezTo>
                  <a:cubicBezTo>
                    <a:pt x="287" y="7"/>
                    <a:pt x="272" y="6"/>
                    <a:pt x="258" y="6"/>
                  </a:cubicBezTo>
                  <a:cubicBezTo>
                    <a:pt x="233" y="6"/>
                    <a:pt x="209" y="10"/>
                    <a:pt x="187" y="19"/>
                  </a:cubicBezTo>
                  <a:lnTo>
                    <a:pt x="187" y="19"/>
                  </a:lnTo>
                  <a:cubicBezTo>
                    <a:pt x="161" y="9"/>
                    <a:pt x="132" y="0"/>
                    <a:pt x="105"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575;p37">
              <a:extLst>
                <a:ext uri="{FF2B5EF4-FFF2-40B4-BE49-F238E27FC236}">
                  <a16:creationId xmlns:a16="http://schemas.microsoft.com/office/drawing/2014/main" id="{29C8A326-48DB-E005-DFCB-AC3A635F43E3}"/>
                </a:ext>
              </a:extLst>
            </p:cNvPr>
            <p:cNvSpPr/>
            <p:nvPr/>
          </p:nvSpPr>
          <p:spPr>
            <a:xfrm flipH="1">
              <a:off x="6643235" y="3453653"/>
              <a:ext cx="23328" cy="17449"/>
            </a:xfrm>
            <a:custGeom>
              <a:avLst/>
              <a:gdLst/>
              <a:ahLst/>
              <a:cxnLst/>
              <a:rect l="l" t="t" r="r" b="b"/>
              <a:pathLst>
                <a:path w="373" h="279" extrusionOk="0">
                  <a:moveTo>
                    <a:pt x="222" y="43"/>
                  </a:moveTo>
                  <a:cubicBezTo>
                    <a:pt x="226" y="43"/>
                    <a:pt x="229" y="43"/>
                    <a:pt x="233" y="43"/>
                  </a:cubicBezTo>
                  <a:lnTo>
                    <a:pt x="233" y="43"/>
                  </a:lnTo>
                  <a:cubicBezTo>
                    <a:pt x="233" y="43"/>
                    <a:pt x="233" y="44"/>
                    <a:pt x="233" y="44"/>
                  </a:cubicBezTo>
                  <a:cubicBezTo>
                    <a:pt x="240" y="98"/>
                    <a:pt x="240" y="170"/>
                    <a:pt x="192" y="211"/>
                  </a:cubicBezTo>
                  <a:cubicBezTo>
                    <a:pt x="174" y="228"/>
                    <a:pt x="150" y="237"/>
                    <a:pt x="128" y="237"/>
                  </a:cubicBezTo>
                  <a:cubicBezTo>
                    <a:pt x="89" y="237"/>
                    <a:pt x="54" y="210"/>
                    <a:pt x="59" y="160"/>
                  </a:cubicBezTo>
                  <a:cubicBezTo>
                    <a:pt x="65" y="67"/>
                    <a:pt x="142" y="43"/>
                    <a:pt x="222" y="43"/>
                  </a:cubicBezTo>
                  <a:close/>
                  <a:moveTo>
                    <a:pt x="220" y="0"/>
                  </a:moveTo>
                  <a:cubicBezTo>
                    <a:pt x="173" y="0"/>
                    <a:pt x="126" y="9"/>
                    <a:pt x="86" y="37"/>
                  </a:cubicBezTo>
                  <a:cubicBezTo>
                    <a:pt x="31" y="71"/>
                    <a:pt x="1" y="150"/>
                    <a:pt x="25" y="215"/>
                  </a:cubicBezTo>
                  <a:cubicBezTo>
                    <a:pt x="41" y="257"/>
                    <a:pt x="83" y="279"/>
                    <a:pt x="126" y="279"/>
                  </a:cubicBezTo>
                  <a:cubicBezTo>
                    <a:pt x="145" y="279"/>
                    <a:pt x="164" y="275"/>
                    <a:pt x="182" y="266"/>
                  </a:cubicBezTo>
                  <a:cubicBezTo>
                    <a:pt x="267" y="229"/>
                    <a:pt x="284" y="128"/>
                    <a:pt x="274" y="46"/>
                  </a:cubicBezTo>
                  <a:lnTo>
                    <a:pt x="274" y="46"/>
                  </a:lnTo>
                  <a:cubicBezTo>
                    <a:pt x="291" y="48"/>
                    <a:pt x="308" y="50"/>
                    <a:pt x="324" y="53"/>
                  </a:cubicBezTo>
                  <a:lnTo>
                    <a:pt x="324" y="53"/>
                  </a:lnTo>
                  <a:cubicBezTo>
                    <a:pt x="322" y="62"/>
                    <a:pt x="320" y="71"/>
                    <a:pt x="318" y="78"/>
                  </a:cubicBezTo>
                  <a:cubicBezTo>
                    <a:pt x="314" y="94"/>
                    <a:pt x="327" y="104"/>
                    <a:pt x="339" y="104"/>
                  </a:cubicBezTo>
                  <a:cubicBezTo>
                    <a:pt x="348" y="104"/>
                    <a:pt x="356" y="100"/>
                    <a:pt x="359" y="89"/>
                  </a:cubicBezTo>
                  <a:cubicBezTo>
                    <a:pt x="363" y="75"/>
                    <a:pt x="366" y="57"/>
                    <a:pt x="370" y="41"/>
                  </a:cubicBezTo>
                  <a:cubicBezTo>
                    <a:pt x="373" y="30"/>
                    <a:pt x="366" y="21"/>
                    <a:pt x="356" y="16"/>
                  </a:cubicBezTo>
                  <a:cubicBezTo>
                    <a:pt x="312" y="8"/>
                    <a:pt x="266" y="0"/>
                    <a:pt x="22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576;p37">
              <a:extLst>
                <a:ext uri="{FF2B5EF4-FFF2-40B4-BE49-F238E27FC236}">
                  <a16:creationId xmlns:a16="http://schemas.microsoft.com/office/drawing/2014/main" id="{AF349E85-A969-A8BF-E64F-A1DF67E45D31}"/>
                </a:ext>
              </a:extLst>
            </p:cNvPr>
            <p:cNvSpPr/>
            <p:nvPr/>
          </p:nvSpPr>
          <p:spPr>
            <a:xfrm flipH="1">
              <a:off x="6534974" y="3377539"/>
              <a:ext cx="36587" cy="12884"/>
            </a:xfrm>
            <a:custGeom>
              <a:avLst/>
              <a:gdLst/>
              <a:ahLst/>
              <a:cxnLst/>
              <a:rect l="l" t="t" r="r" b="b"/>
              <a:pathLst>
                <a:path w="585" h="206" extrusionOk="0">
                  <a:moveTo>
                    <a:pt x="337" y="1"/>
                  </a:moveTo>
                  <a:cubicBezTo>
                    <a:pt x="300" y="1"/>
                    <a:pt x="265" y="4"/>
                    <a:pt x="237" y="9"/>
                  </a:cubicBezTo>
                  <a:cubicBezTo>
                    <a:pt x="213" y="12"/>
                    <a:pt x="222" y="50"/>
                    <a:pt x="247" y="50"/>
                  </a:cubicBezTo>
                  <a:cubicBezTo>
                    <a:pt x="248" y="50"/>
                    <a:pt x="249" y="50"/>
                    <a:pt x="250" y="50"/>
                  </a:cubicBezTo>
                  <a:cubicBezTo>
                    <a:pt x="275" y="45"/>
                    <a:pt x="301" y="42"/>
                    <a:pt x="327" y="42"/>
                  </a:cubicBezTo>
                  <a:cubicBezTo>
                    <a:pt x="359" y="42"/>
                    <a:pt x="392" y="47"/>
                    <a:pt x="424" y="56"/>
                  </a:cubicBezTo>
                  <a:cubicBezTo>
                    <a:pt x="437" y="59"/>
                    <a:pt x="489" y="70"/>
                    <a:pt x="499" y="83"/>
                  </a:cubicBezTo>
                  <a:cubicBezTo>
                    <a:pt x="527" y="132"/>
                    <a:pt x="451" y="141"/>
                    <a:pt x="431" y="148"/>
                  </a:cubicBezTo>
                  <a:cubicBezTo>
                    <a:pt x="373" y="159"/>
                    <a:pt x="315" y="162"/>
                    <a:pt x="257" y="162"/>
                  </a:cubicBezTo>
                  <a:cubicBezTo>
                    <a:pt x="237" y="162"/>
                    <a:pt x="212" y="159"/>
                    <a:pt x="192" y="159"/>
                  </a:cubicBezTo>
                  <a:cubicBezTo>
                    <a:pt x="171" y="155"/>
                    <a:pt x="155" y="152"/>
                    <a:pt x="134" y="148"/>
                  </a:cubicBezTo>
                  <a:cubicBezTo>
                    <a:pt x="110" y="148"/>
                    <a:pt x="93" y="138"/>
                    <a:pt x="79" y="121"/>
                  </a:cubicBezTo>
                  <a:cubicBezTo>
                    <a:pt x="100" y="109"/>
                    <a:pt x="87" y="81"/>
                    <a:pt x="68" y="81"/>
                  </a:cubicBezTo>
                  <a:cubicBezTo>
                    <a:pt x="65" y="81"/>
                    <a:pt x="62" y="82"/>
                    <a:pt x="59" y="83"/>
                  </a:cubicBezTo>
                  <a:cubicBezTo>
                    <a:pt x="1" y="118"/>
                    <a:pt x="56" y="172"/>
                    <a:pt x="97" y="182"/>
                  </a:cubicBezTo>
                  <a:cubicBezTo>
                    <a:pt x="153" y="197"/>
                    <a:pt x="218" y="205"/>
                    <a:pt x="282" y="205"/>
                  </a:cubicBezTo>
                  <a:cubicBezTo>
                    <a:pt x="350" y="205"/>
                    <a:pt x="418" y="197"/>
                    <a:pt x="475" y="179"/>
                  </a:cubicBezTo>
                  <a:cubicBezTo>
                    <a:pt x="527" y="162"/>
                    <a:pt x="585" y="111"/>
                    <a:pt x="533" y="59"/>
                  </a:cubicBezTo>
                  <a:cubicBezTo>
                    <a:pt x="488" y="14"/>
                    <a:pt x="409" y="1"/>
                    <a:pt x="33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577;p37">
              <a:extLst>
                <a:ext uri="{FF2B5EF4-FFF2-40B4-BE49-F238E27FC236}">
                  <a16:creationId xmlns:a16="http://schemas.microsoft.com/office/drawing/2014/main" id="{B6D33741-D06E-75C7-29B6-595E931FA03D}"/>
                </a:ext>
              </a:extLst>
            </p:cNvPr>
            <p:cNvSpPr/>
            <p:nvPr/>
          </p:nvSpPr>
          <p:spPr>
            <a:xfrm flipH="1">
              <a:off x="6485628" y="3455967"/>
              <a:ext cx="30646" cy="26581"/>
            </a:xfrm>
            <a:custGeom>
              <a:avLst/>
              <a:gdLst/>
              <a:ahLst/>
              <a:cxnLst/>
              <a:rect l="l" t="t" r="r" b="b"/>
              <a:pathLst>
                <a:path w="490" h="425" extrusionOk="0">
                  <a:moveTo>
                    <a:pt x="320" y="129"/>
                  </a:moveTo>
                  <a:cubicBezTo>
                    <a:pt x="371" y="129"/>
                    <a:pt x="413" y="163"/>
                    <a:pt x="410" y="225"/>
                  </a:cubicBezTo>
                  <a:cubicBezTo>
                    <a:pt x="407" y="335"/>
                    <a:pt x="288" y="369"/>
                    <a:pt x="196" y="379"/>
                  </a:cubicBezTo>
                  <a:cubicBezTo>
                    <a:pt x="178" y="381"/>
                    <a:pt x="154" y="385"/>
                    <a:pt x="131" y="385"/>
                  </a:cubicBezTo>
                  <a:cubicBezTo>
                    <a:pt x="106" y="385"/>
                    <a:pt x="82" y="380"/>
                    <a:pt x="70" y="362"/>
                  </a:cubicBezTo>
                  <a:cubicBezTo>
                    <a:pt x="36" y="312"/>
                    <a:pt x="89" y="259"/>
                    <a:pt x="132" y="227"/>
                  </a:cubicBezTo>
                  <a:lnTo>
                    <a:pt x="132" y="227"/>
                  </a:lnTo>
                  <a:cubicBezTo>
                    <a:pt x="139" y="235"/>
                    <a:pt x="148" y="240"/>
                    <a:pt x="158" y="240"/>
                  </a:cubicBezTo>
                  <a:cubicBezTo>
                    <a:pt x="167" y="240"/>
                    <a:pt x="177" y="236"/>
                    <a:pt x="185" y="225"/>
                  </a:cubicBezTo>
                  <a:cubicBezTo>
                    <a:pt x="196" y="215"/>
                    <a:pt x="189" y="198"/>
                    <a:pt x="178" y="193"/>
                  </a:cubicBezTo>
                  <a:lnTo>
                    <a:pt x="178" y="193"/>
                  </a:lnTo>
                  <a:cubicBezTo>
                    <a:pt x="194" y="180"/>
                    <a:pt x="210" y="168"/>
                    <a:pt x="227" y="156"/>
                  </a:cubicBezTo>
                  <a:lnTo>
                    <a:pt x="227" y="156"/>
                  </a:lnTo>
                  <a:cubicBezTo>
                    <a:pt x="249" y="146"/>
                    <a:pt x="272" y="138"/>
                    <a:pt x="288" y="133"/>
                  </a:cubicBezTo>
                  <a:cubicBezTo>
                    <a:pt x="299" y="131"/>
                    <a:pt x="309" y="129"/>
                    <a:pt x="320" y="129"/>
                  </a:cubicBezTo>
                  <a:close/>
                  <a:moveTo>
                    <a:pt x="403" y="1"/>
                  </a:moveTo>
                  <a:cubicBezTo>
                    <a:pt x="400" y="1"/>
                    <a:pt x="397" y="2"/>
                    <a:pt x="393" y="4"/>
                  </a:cubicBezTo>
                  <a:cubicBezTo>
                    <a:pt x="331" y="38"/>
                    <a:pt x="270" y="75"/>
                    <a:pt x="211" y="116"/>
                  </a:cubicBezTo>
                  <a:lnTo>
                    <a:pt x="211" y="116"/>
                  </a:lnTo>
                  <a:cubicBezTo>
                    <a:pt x="178" y="131"/>
                    <a:pt x="145" y="152"/>
                    <a:pt x="131" y="176"/>
                  </a:cubicBezTo>
                  <a:lnTo>
                    <a:pt x="131" y="176"/>
                  </a:lnTo>
                  <a:cubicBezTo>
                    <a:pt x="124" y="181"/>
                    <a:pt x="117" y="186"/>
                    <a:pt x="111" y="192"/>
                  </a:cubicBezTo>
                  <a:cubicBezTo>
                    <a:pt x="59" y="233"/>
                    <a:pt x="1" y="291"/>
                    <a:pt x="25" y="362"/>
                  </a:cubicBezTo>
                  <a:cubicBezTo>
                    <a:pt x="42" y="413"/>
                    <a:pt x="84" y="424"/>
                    <a:pt x="129" y="424"/>
                  </a:cubicBezTo>
                  <a:cubicBezTo>
                    <a:pt x="148" y="424"/>
                    <a:pt x="167" y="422"/>
                    <a:pt x="185" y="420"/>
                  </a:cubicBezTo>
                  <a:cubicBezTo>
                    <a:pt x="264" y="414"/>
                    <a:pt x="352" y="396"/>
                    <a:pt x="407" y="335"/>
                  </a:cubicBezTo>
                  <a:cubicBezTo>
                    <a:pt x="489" y="243"/>
                    <a:pt x="454" y="93"/>
                    <a:pt x="330" y="88"/>
                  </a:cubicBezTo>
                  <a:lnTo>
                    <a:pt x="330" y="88"/>
                  </a:lnTo>
                  <a:cubicBezTo>
                    <a:pt x="358" y="71"/>
                    <a:pt x="386" y="54"/>
                    <a:pt x="414" y="38"/>
                  </a:cubicBezTo>
                  <a:cubicBezTo>
                    <a:pt x="431" y="27"/>
                    <a:pt x="419" y="1"/>
                    <a:pt x="403"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578;p37">
              <a:extLst>
                <a:ext uri="{FF2B5EF4-FFF2-40B4-BE49-F238E27FC236}">
                  <a16:creationId xmlns:a16="http://schemas.microsoft.com/office/drawing/2014/main" id="{A0442430-4FFD-DE0A-C6CE-8B2A30CC7015}"/>
                </a:ext>
              </a:extLst>
            </p:cNvPr>
            <p:cNvSpPr/>
            <p:nvPr/>
          </p:nvSpPr>
          <p:spPr>
            <a:xfrm flipH="1">
              <a:off x="6402197" y="3509753"/>
              <a:ext cx="38276" cy="20702"/>
            </a:xfrm>
            <a:custGeom>
              <a:avLst/>
              <a:gdLst/>
              <a:ahLst/>
              <a:cxnLst/>
              <a:rect l="l" t="t" r="r" b="b"/>
              <a:pathLst>
                <a:path w="612" h="331" extrusionOk="0">
                  <a:moveTo>
                    <a:pt x="260" y="0"/>
                  </a:moveTo>
                  <a:cubicBezTo>
                    <a:pt x="154" y="4"/>
                    <a:pt x="8" y="38"/>
                    <a:pt x="5" y="168"/>
                  </a:cubicBezTo>
                  <a:cubicBezTo>
                    <a:pt x="0" y="266"/>
                    <a:pt x="103" y="318"/>
                    <a:pt x="189" y="328"/>
                  </a:cubicBezTo>
                  <a:cubicBezTo>
                    <a:pt x="205" y="330"/>
                    <a:pt x="223" y="330"/>
                    <a:pt x="243" y="330"/>
                  </a:cubicBezTo>
                  <a:cubicBezTo>
                    <a:pt x="349" y="330"/>
                    <a:pt x="490" y="303"/>
                    <a:pt x="550" y="222"/>
                  </a:cubicBezTo>
                  <a:cubicBezTo>
                    <a:pt x="612" y="134"/>
                    <a:pt x="513" y="62"/>
                    <a:pt x="441" y="31"/>
                  </a:cubicBezTo>
                  <a:cubicBezTo>
                    <a:pt x="438" y="30"/>
                    <a:pt x="435" y="29"/>
                    <a:pt x="432" y="29"/>
                  </a:cubicBezTo>
                  <a:cubicBezTo>
                    <a:pt x="412" y="29"/>
                    <a:pt x="397" y="56"/>
                    <a:pt x="417" y="66"/>
                  </a:cubicBezTo>
                  <a:cubicBezTo>
                    <a:pt x="445" y="79"/>
                    <a:pt x="472" y="89"/>
                    <a:pt x="492" y="110"/>
                  </a:cubicBezTo>
                  <a:cubicBezTo>
                    <a:pt x="537" y="148"/>
                    <a:pt x="520" y="205"/>
                    <a:pt x="476" y="233"/>
                  </a:cubicBezTo>
                  <a:cubicBezTo>
                    <a:pt x="410" y="270"/>
                    <a:pt x="326" y="287"/>
                    <a:pt x="250" y="287"/>
                  </a:cubicBezTo>
                  <a:cubicBezTo>
                    <a:pt x="242" y="287"/>
                    <a:pt x="234" y="287"/>
                    <a:pt x="226" y="287"/>
                  </a:cubicBezTo>
                  <a:cubicBezTo>
                    <a:pt x="164" y="287"/>
                    <a:pt x="69" y="271"/>
                    <a:pt x="49" y="198"/>
                  </a:cubicBezTo>
                  <a:cubicBezTo>
                    <a:pt x="8" y="79"/>
                    <a:pt x="175" y="45"/>
                    <a:pt x="260" y="41"/>
                  </a:cubicBezTo>
                  <a:cubicBezTo>
                    <a:pt x="284" y="41"/>
                    <a:pt x="284" y="0"/>
                    <a:pt x="260"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579;p37">
              <a:extLst>
                <a:ext uri="{FF2B5EF4-FFF2-40B4-BE49-F238E27FC236}">
                  <a16:creationId xmlns:a16="http://schemas.microsoft.com/office/drawing/2014/main" id="{DA2EFD22-7AC1-EC07-C3AB-C39D4388674F}"/>
                </a:ext>
              </a:extLst>
            </p:cNvPr>
            <p:cNvSpPr/>
            <p:nvPr/>
          </p:nvSpPr>
          <p:spPr>
            <a:xfrm flipH="1">
              <a:off x="6270858" y="3543213"/>
              <a:ext cx="48533" cy="16449"/>
            </a:xfrm>
            <a:custGeom>
              <a:avLst/>
              <a:gdLst/>
              <a:ahLst/>
              <a:cxnLst/>
              <a:rect l="l" t="t" r="r" b="b"/>
              <a:pathLst>
                <a:path w="776" h="263" extrusionOk="0">
                  <a:moveTo>
                    <a:pt x="396" y="0"/>
                  </a:moveTo>
                  <a:cubicBezTo>
                    <a:pt x="377" y="0"/>
                    <a:pt x="372" y="33"/>
                    <a:pt x="393" y="39"/>
                  </a:cubicBezTo>
                  <a:cubicBezTo>
                    <a:pt x="444" y="56"/>
                    <a:pt x="492" y="70"/>
                    <a:pt x="543" y="87"/>
                  </a:cubicBezTo>
                  <a:cubicBezTo>
                    <a:pt x="580" y="100"/>
                    <a:pt x="635" y="107"/>
                    <a:pt x="670" y="128"/>
                  </a:cubicBezTo>
                  <a:cubicBezTo>
                    <a:pt x="761" y="189"/>
                    <a:pt x="642" y="213"/>
                    <a:pt x="604" y="213"/>
                  </a:cubicBezTo>
                  <a:cubicBezTo>
                    <a:pt x="567" y="216"/>
                    <a:pt x="530" y="216"/>
                    <a:pt x="492" y="216"/>
                  </a:cubicBezTo>
                  <a:cubicBezTo>
                    <a:pt x="331" y="216"/>
                    <a:pt x="161" y="193"/>
                    <a:pt x="45" y="73"/>
                  </a:cubicBezTo>
                  <a:cubicBezTo>
                    <a:pt x="40" y="69"/>
                    <a:pt x="35" y="68"/>
                    <a:pt x="31" y="68"/>
                  </a:cubicBezTo>
                  <a:cubicBezTo>
                    <a:pt x="14" y="68"/>
                    <a:pt x="1" y="88"/>
                    <a:pt x="14" y="104"/>
                  </a:cubicBezTo>
                  <a:cubicBezTo>
                    <a:pt x="135" y="225"/>
                    <a:pt x="318" y="263"/>
                    <a:pt x="490" y="263"/>
                  </a:cubicBezTo>
                  <a:cubicBezTo>
                    <a:pt x="541" y="263"/>
                    <a:pt x="591" y="260"/>
                    <a:pt x="639" y="254"/>
                  </a:cubicBezTo>
                  <a:cubicBezTo>
                    <a:pt x="697" y="248"/>
                    <a:pt x="775" y="210"/>
                    <a:pt x="741" y="138"/>
                  </a:cubicBezTo>
                  <a:cubicBezTo>
                    <a:pt x="724" y="100"/>
                    <a:pt x="676" y="87"/>
                    <a:pt x="642" y="73"/>
                  </a:cubicBezTo>
                  <a:cubicBezTo>
                    <a:pt x="563" y="49"/>
                    <a:pt x="481" y="26"/>
                    <a:pt x="403" y="2"/>
                  </a:cubicBezTo>
                  <a:cubicBezTo>
                    <a:pt x="401" y="1"/>
                    <a:pt x="398" y="0"/>
                    <a:pt x="396"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580;p37">
              <a:extLst>
                <a:ext uri="{FF2B5EF4-FFF2-40B4-BE49-F238E27FC236}">
                  <a16:creationId xmlns:a16="http://schemas.microsoft.com/office/drawing/2014/main" id="{955F464B-43F8-474C-C45A-C7EADD00888D}"/>
                </a:ext>
              </a:extLst>
            </p:cNvPr>
            <p:cNvSpPr/>
            <p:nvPr/>
          </p:nvSpPr>
          <p:spPr>
            <a:xfrm flipH="1">
              <a:off x="6166600" y="3386983"/>
              <a:ext cx="17700" cy="11758"/>
            </a:xfrm>
            <a:custGeom>
              <a:avLst/>
              <a:gdLst/>
              <a:ahLst/>
              <a:cxnLst/>
              <a:rect l="l" t="t" r="r" b="b"/>
              <a:pathLst>
                <a:path w="283" h="188" extrusionOk="0">
                  <a:moveTo>
                    <a:pt x="124" y="140"/>
                  </a:moveTo>
                  <a:cubicBezTo>
                    <a:pt x="123" y="141"/>
                    <a:pt x="123" y="141"/>
                    <a:pt x="122" y="142"/>
                  </a:cubicBezTo>
                  <a:lnTo>
                    <a:pt x="122" y="142"/>
                  </a:lnTo>
                  <a:cubicBezTo>
                    <a:pt x="123" y="141"/>
                    <a:pt x="123" y="141"/>
                    <a:pt x="124" y="140"/>
                  </a:cubicBezTo>
                  <a:close/>
                  <a:moveTo>
                    <a:pt x="147" y="1"/>
                  </a:moveTo>
                  <a:cubicBezTo>
                    <a:pt x="113" y="1"/>
                    <a:pt x="78" y="10"/>
                    <a:pt x="49" y="38"/>
                  </a:cubicBezTo>
                  <a:cubicBezTo>
                    <a:pt x="11" y="72"/>
                    <a:pt x="1" y="134"/>
                    <a:pt x="46" y="168"/>
                  </a:cubicBezTo>
                  <a:cubicBezTo>
                    <a:pt x="61" y="180"/>
                    <a:pt x="82" y="187"/>
                    <a:pt x="102" y="187"/>
                  </a:cubicBezTo>
                  <a:cubicBezTo>
                    <a:pt x="123" y="187"/>
                    <a:pt x="143" y="180"/>
                    <a:pt x="155" y="161"/>
                  </a:cubicBezTo>
                  <a:cubicBezTo>
                    <a:pt x="177" y="128"/>
                    <a:pt x="152" y="97"/>
                    <a:pt x="123" y="97"/>
                  </a:cubicBezTo>
                  <a:cubicBezTo>
                    <a:pt x="113" y="97"/>
                    <a:pt x="102" y="101"/>
                    <a:pt x="93" y="110"/>
                  </a:cubicBezTo>
                  <a:cubicBezTo>
                    <a:pt x="82" y="124"/>
                    <a:pt x="90" y="141"/>
                    <a:pt x="103" y="146"/>
                  </a:cubicBezTo>
                  <a:lnTo>
                    <a:pt x="103" y="146"/>
                  </a:lnTo>
                  <a:cubicBezTo>
                    <a:pt x="93" y="145"/>
                    <a:pt x="82" y="143"/>
                    <a:pt x="76" y="140"/>
                  </a:cubicBezTo>
                  <a:cubicBezTo>
                    <a:pt x="49" y="124"/>
                    <a:pt x="56" y="93"/>
                    <a:pt x="73" y="72"/>
                  </a:cubicBezTo>
                  <a:cubicBezTo>
                    <a:pt x="94" y="49"/>
                    <a:pt x="121" y="42"/>
                    <a:pt x="150" y="42"/>
                  </a:cubicBezTo>
                  <a:cubicBezTo>
                    <a:pt x="184" y="42"/>
                    <a:pt x="221" y="53"/>
                    <a:pt x="251" y="62"/>
                  </a:cubicBezTo>
                  <a:cubicBezTo>
                    <a:pt x="253" y="63"/>
                    <a:pt x="254" y="63"/>
                    <a:pt x="256" y="63"/>
                  </a:cubicBezTo>
                  <a:cubicBezTo>
                    <a:pt x="276" y="63"/>
                    <a:pt x="282" y="31"/>
                    <a:pt x="261" y="25"/>
                  </a:cubicBezTo>
                  <a:cubicBezTo>
                    <a:pt x="225" y="12"/>
                    <a:pt x="186" y="1"/>
                    <a:pt x="147"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581;p37">
              <a:extLst>
                <a:ext uri="{FF2B5EF4-FFF2-40B4-BE49-F238E27FC236}">
                  <a16:creationId xmlns:a16="http://schemas.microsoft.com/office/drawing/2014/main" id="{FA2D3437-0A1D-49E5-780F-64F7FB8DF9D5}"/>
                </a:ext>
              </a:extLst>
            </p:cNvPr>
            <p:cNvSpPr/>
            <p:nvPr/>
          </p:nvSpPr>
          <p:spPr>
            <a:xfrm flipH="1">
              <a:off x="6306757" y="3276596"/>
              <a:ext cx="30145" cy="19763"/>
            </a:xfrm>
            <a:custGeom>
              <a:avLst/>
              <a:gdLst/>
              <a:ahLst/>
              <a:cxnLst/>
              <a:rect l="l" t="t" r="r" b="b"/>
              <a:pathLst>
                <a:path w="482" h="316" extrusionOk="0">
                  <a:moveTo>
                    <a:pt x="218" y="1"/>
                  </a:moveTo>
                  <a:cubicBezTo>
                    <a:pt x="150" y="1"/>
                    <a:pt x="82" y="18"/>
                    <a:pt x="21" y="46"/>
                  </a:cubicBezTo>
                  <a:cubicBezTo>
                    <a:pt x="0" y="54"/>
                    <a:pt x="13" y="81"/>
                    <a:pt x="32" y="81"/>
                  </a:cubicBezTo>
                  <a:cubicBezTo>
                    <a:pt x="35" y="81"/>
                    <a:pt x="38" y="81"/>
                    <a:pt x="41" y="79"/>
                  </a:cubicBezTo>
                  <a:cubicBezTo>
                    <a:pt x="94" y="57"/>
                    <a:pt x="161" y="40"/>
                    <a:pt x="225" y="40"/>
                  </a:cubicBezTo>
                  <a:cubicBezTo>
                    <a:pt x="297" y="40"/>
                    <a:pt x="366" y="61"/>
                    <a:pt x="413" y="117"/>
                  </a:cubicBezTo>
                  <a:cubicBezTo>
                    <a:pt x="471" y="192"/>
                    <a:pt x="413" y="274"/>
                    <a:pt x="328" y="274"/>
                  </a:cubicBezTo>
                  <a:cubicBezTo>
                    <a:pt x="257" y="271"/>
                    <a:pt x="205" y="209"/>
                    <a:pt x="167" y="151"/>
                  </a:cubicBezTo>
                  <a:cubicBezTo>
                    <a:pt x="164" y="145"/>
                    <a:pt x="158" y="143"/>
                    <a:pt x="152" y="143"/>
                  </a:cubicBezTo>
                  <a:cubicBezTo>
                    <a:pt x="138" y="143"/>
                    <a:pt x="124" y="157"/>
                    <a:pt x="134" y="172"/>
                  </a:cubicBezTo>
                  <a:cubicBezTo>
                    <a:pt x="178" y="246"/>
                    <a:pt x="246" y="315"/>
                    <a:pt x="339" y="315"/>
                  </a:cubicBezTo>
                  <a:cubicBezTo>
                    <a:pt x="410" y="312"/>
                    <a:pt x="482" y="260"/>
                    <a:pt x="482" y="182"/>
                  </a:cubicBezTo>
                  <a:cubicBezTo>
                    <a:pt x="479" y="103"/>
                    <a:pt x="407" y="46"/>
                    <a:pt x="339" y="21"/>
                  </a:cubicBezTo>
                  <a:cubicBezTo>
                    <a:pt x="300" y="7"/>
                    <a:pt x="259" y="1"/>
                    <a:pt x="218"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582;p37">
              <a:extLst>
                <a:ext uri="{FF2B5EF4-FFF2-40B4-BE49-F238E27FC236}">
                  <a16:creationId xmlns:a16="http://schemas.microsoft.com/office/drawing/2014/main" id="{BFD33747-8D1A-8A4B-52AA-D839A1E9D004}"/>
                </a:ext>
              </a:extLst>
            </p:cNvPr>
            <p:cNvSpPr/>
            <p:nvPr/>
          </p:nvSpPr>
          <p:spPr>
            <a:xfrm flipH="1">
              <a:off x="6720100" y="3348957"/>
              <a:ext cx="31647" cy="16136"/>
            </a:xfrm>
            <a:custGeom>
              <a:avLst/>
              <a:gdLst/>
              <a:ahLst/>
              <a:cxnLst/>
              <a:rect l="l" t="t" r="r" b="b"/>
              <a:pathLst>
                <a:path w="506" h="258" extrusionOk="0">
                  <a:moveTo>
                    <a:pt x="109" y="1"/>
                  </a:moveTo>
                  <a:cubicBezTo>
                    <a:pt x="105" y="1"/>
                    <a:pt x="101" y="1"/>
                    <a:pt x="96" y="1"/>
                  </a:cubicBezTo>
                  <a:cubicBezTo>
                    <a:pt x="0" y="4"/>
                    <a:pt x="18" y="100"/>
                    <a:pt x="69" y="148"/>
                  </a:cubicBezTo>
                  <a:cubicBezTo>
                    <a:pt x="128" y="201"/>
                    <a:pt x="227" y="257"/>
                    <a:pt x="315" y="257"/>
                  </a:cubicBezTo>
                  <a:cubicBezTo>
                    <a:pt x="328" y="257"/>
                    <a:pt x="340" y="256"/>
                    <a:pt x="353" y="253"/>
                  </a:cubicBezTo>
                  <a:cubicBezTo>
                    <a:pt x="438" y="240"/>
                    <a:pt x="506" y="162"/>
                    <a:pt x="485" y="76"/>
                  </a:cubicBezTo>
                  <a:cubicBezTo>
                    <a:pt x="483" y="65"/>
                    <a:pt x="475" y="60"/>
                    <a:pt x="467" y="60"/>
                  </a:cubicBezTo>
                  <a:cubicBezTo>
                    <a:pt x="455" y="60"/>
                    <a:pt x="443" y="70"/>
                    <a:pt x="444" y="86"/>
                  </a:cubicBezTo>
                  <a:cubicBezTo>
                    <a:pt x="464" y="165"/>
                    <a:pt x="386" y="216"/>
                    <a:pt x="316" y="216"/>
                  </a:cubicBezTo>
                  <a:cubicBezTo>
                    <a:pt x="313" y="216"/>
                    <a:pt x="310" y="216"/>
                    <a:pt x="308" y="216"/>
                  </a:cubicBezTo>
                  <a:cubicBezTo>
                    <a:pt x="243" y="212"/>
                    <a:pt x="178" y="175"/>
                    <a:pt x="127" y="138"/>
                  </a:cubicBezTo>
                  <a:cubicBezTo>
                    <a:pt x="107" y="124"/>
                    <a:pt x="18" y="63"/>
                    <a:pt x="103" y="42"/>
                  </a:cubicBezTo>
                  <a:cubicBezTo>
                    <a:pt x="106" y="41"/>
                    <a:pt x="110" y="41"/>
                    <a:pt x="114" y="41"/>
                  </a:cubicBezTo>
                  <a:cubicBezTo>
                    <a:pt x="139" y="41"/>
                    <a:pt x="174" y="57"/>
                    <a:pt x="192" y="63"/>
                  </a:cubicBezTo>
                  <a:cubicBezTo>
                    <a:pt x="250" y="86"/>
                    <a:pt x="295" y="124"/>
                    <a:pt x="336" y="168"/>
                  </a:cubicBezTo>
                  <a:cubicBezTo>
                    <a:pt x="340" y="173"/>
                    <a:pt x="345" y="176"/>
                    <a:pt x="350" y="176"/>
                  </a:cubicBezTo>
                  <a:cubicBezTo>
                    <a:pt x="364" y="176"/>
                    <a:pt x="375" y="157"/>
                    <a:pt x="363" y="141"/>
                  </a:cubicBezTo>
                  <a:cubicBezTo>
                    <a:pt x="304" y="69"/>
                    <a:pt x="204" y="1"/>
                    <a:pt x="109" y="1"/>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583;p37">
              <a:extLst>
                <a:ext uri="{FF2B5EF4-FFF2-40B4-BE49-F238E27FC236}">
                  <a16:creationId xmlns:a16="http://schemas.microsoft.com/office/drawing/2014/main" id="{C1A68151-E447-422D-ECE5-EC4C6569AB89}"/>
                </a:ext>
              </a:extLst>
            </p:cNvPr>
            <p:cNvSpPr/>
            <p:nvPr/>
          </p:nvSpPr>
          <p:spPr>
            <a:xfrm flipH="1">
              <a:off x="6882773" y="3322752"/>
              <a:ext cx="17574" cy="17137"/>
            </a:xfrm>
            <a:custGeom>
              <a:avLst/>
              <a:gdLst/>
              <a:ahLst/>
              <a:cxnLst/>
              <a:rect l="l" t="t" r="r" b="b"/>
              <a:pathLst>
                <a:path w="281" h="274" extrusionOk="0">
                  <a:moveTo>
                    <a:pt x="141" y="117"/>
                  </a:moveTo>
                  <a:cubicBezTo>
                    <a:pt x="172" y="117"/>
                    <a:pt x="206" y="126"/>
                    <a:pt x="234" y="135"/>
                  </a:cubicBezTo>
                  <a:lnTo>
                    <a:pt x="234" y="135"/>
                  </a:lnTo>
                  <a:cubicBezTo>
                    <a:pt x="233" y="139"/>
                    <a:pt x="232" y="143"/>
                    <a:pt x="230" y="147"/>
                  </a:cubicBezTo>
                  <a:cubicBezTo>
                    <a:pt x="216" y="181"/>
                    <a:pt x="189" y="212"/>
                    <a:pt x="155" y="225"/>
                  </a:cubicBezTo>
                  <a:cubicBezTo>
                    <a:pt x="145" y="229"/>
                    <a:pt x="133" y="231"/>
                    <a:pt x="122" y="231"/>
                  </a:cubicBezTo>
                  <a:cubicBezTo>
                    <a:pt x="78" y="231"/>
                    <a:pt x="34" y="202"/>
                    <a:pt x="66" y="154"/>
                  </a:cubicBezTo>
                  <a:cubicBezTo>
                    <a:pt x="82" y="126"/>
                    <a:pt x="110" y="117"/>
                    <a:pt x="141" y="117"/>
                  </a:cubicBezTo>
                  <a:close/>
                  <a:moveTo>
                    <a:pt x="207" y="0"/>
                  </a:moveTo>
                  <a:cubicBezTo>
                    <a:pt x="192" y="0"/>
                    <a:pt x="178" y="9"/>
                    <a:pt x="172" y="28"/>
                  </a:cubicBezTo>
                  <a:cubicBezTo>
                    <a:pt x="165" y="42"/>
                    <a:pt x="176" y="51"/>
                    <a:pt x="189" y="51"/>
                  </a:cubicBezTo>
                  <a:cubicBezTo>
                    <a:pt x="197" y="51"/>
                    <a:pt x="205" y="47"/>
                    <a:pt x="209" y="38"/>
                  </a:cubicBezTo>
                  <a:cubicBezTo>
                    <a:pt x="209" y="41"/>
                    <a:pt x="226" y="58"/>
                    <a:pt x="230" y="65"/>
                  </a:cubicBezTo>
                  <a:cubicBezTo>
                    <a:pt x="233" y="72"/>
                    <a:pt x="236" y="81"/>
                    <a:pt x="237" y="92"/>
                  </a:cubicBezTo>
                  <a:lnTo>
                    <a:pt x="237" y="92"/>
                  </a:lnTo>
                  <a:cubicBezTo>
                    <a:pt x="209" y="85"/>
                    <a:pt x="177" y="79"/>
                    <a:pt x="145" y="79"/>
                  </a:cubicBezTo>
                  <a:cubicBezTo>
                    <a:pt x="84" y="79"/>
                    <a:pt x="27" y="100"/>
                    <a:pt x="14" y="171"/>
                  </a:cubicBezTo>
                  <a:cubicBezTo>
                    <a:pt x="1" y="238"/>
                    <a:pt x="64" y="274"/>
                    <a:pt x="123" y="274"/>
                  </a:cubicBezTo>
                  <a:cubicBezTo>
                    <a:pt x="139" y="274"/>
                    <a:pt x="155" y="271"/>
                    <a:pt x="169" y="266"/>
                  </a:cubicBezTo>
                  <a:cubicBezTo>
                    <a:pt x="237" y="239"/>
                    <a:pt x="281" y="164"/>
                    <a:pt x="277" y="92"/>
                  </a:cubicBezTo>
                  <a:cubicBezTo>
                    <a:pt x="274" y="65"/>
                    <a:pt x="264" y="28"/>
                    <a:pt x="237" y="10"/>
                  </a:cubicBezTo>
                  <a:cubicBezTo>
                    <a:pt x="227" y="4"/>
                    <a:pt x="217" y="0"/>
                    <a:pt x="207"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584;p37">
              <a:extLst>
                <a:ext uri="{FF2B5EF4-FFF2-40B4-BE49-F238E27FC236}">
                  <a16:creationId xmlns:a16="http://schemas.microsoft.com/office/drawing/2014/main" id="{AA3E895B-1A5B-BB94-133E-0EF152941111}"/>
                </a:ext>
              </a:extLst>
            </p:cNvPr>
            <p:cNvSpPr/>
            <p:nvPr/>
          </p:nvSpPr>
          <p:spPr>
            <a:xfrm flipH="1">
              <a:off x="6928554" y="3481922"/>
              <a:ext cx="17262" cy="12133"/>
            </a:xfrm>
            <a:custGeom>
              <a:avLst/>
              <a:gdLst/>
              <a:ahLst/>
              <a:cxnLst/>
              <a:rect l="l" t="t" r="r" b="b"/>
              <a:pathLst>
                <a:path w="276" h="194" extrusionOk="0">
                  <a:moveTo>
                    <a:pt x="142" y="0"/>
                  </a:moveTo>
                  <a:cubicBezTo>
                    <a:pt x="121" y="0"/>
                    <a:pt x="100" y="3"/>
                    <a:pt x="80" y="12"/>
                  </a:cubicBezTo>
                  <a:cubicBezTo>
                    <a:pt x="35" y="29"/>
                    <a:pt x="1" y="70"/>
                    <a:pt x="7" y="122"/>
                  </a:cubicBezTo>
                  <a:cubicBezTo>
                    <a:pt x="14" y="161"/>
                    <a:pt x="42" y="193"/>
                    <a:pt x="83" y="193"/>
                  </a:cubicBezTo>
                  <a:cubicBezTo>
                    <a:pt x="85" y="193"/>
                    <a:pt x="87" y="193"/>
                    <a:pt x="89" y="193"/>
                  </a:cubicBezTo>
                  <a:cubicBezTo>
                    <a:pt x="134" y="190"/>
                    <a:pt x="161" y="149"/>
                    <a:pt x="154" y="108"/>
                  </a:cubicBezTo>
                  <a:cubicBezTo>
                    <a:pt x="151" y="96"/>
                    <a:pt x="143" y="92"/>
                    <a:pt x="134" y="92"/>
                  </a:cubicBezTo>
                  <a:cubicBezTo>
                    <a:pt x="122" y="92"/>
                    <a:pt x="109" y="102"/>
                    <a:pt x="113" y="117"/>
                  </a:cubicBezTo>
                  <a:cubicBezTo>
                    <a:pt x="119" y="141"/>
                    <a:pt x="100" y="149"/>
                    <a:pt x="84" y="149"/>
                  </a:cubicBezTo>
                  <a:cubicBezTo>
                    <a:pt x="82" y="149"/>
                    <a:pt x="79" y="149"/>
                    <a:pt x="76" y="149"/>
                  </a:cubicBezTo>
                  <a:cubicBezTo>
                    <a:pt x="56" y="142"/>
                    <a:pt x="48" y="128"/>
                    <a:pt x="48" y="111"/>
                  </a:cubicBezTo>
                  <a:cubicBezTo>
                    <a:pt x="48" y="84"/>
                    <a:pt x="66" y="63"/>
                    <a:pt x="89" y="49"/>
                  </a:cubicBezTo>
                  <a:cubicBezTo>
                    <a:pt x="105" y="42"/>
                    <a:pt x="122" y="39"/>
                    <a:pt x="140" y="39"/>
                  </a:cubicBezTo>
                  <a:cubicBezTo>
                    <a:pt x="175" y="39"/>
                    <a:pt x="211" y="51"/>
                    <a:pt x="243" y="60"/>
                  </a:cubicBezTo>
                  <a:cubicBezTo>
                    <a:pt x="245" y="61"/>
                    <a:pt x="247" y="61"/>
                    <a:pt x="249" y="61"/>
                  </a:cubicBezTo>
                  <a:cubicBezTo>
                    <a:pt x="268" y="61"/>
                    <a:pt x="275" y="28"/>
                    <a:pt x="253" y="22"/>
                  </a:cubicBezTo>
                  <a:cubicBezTo>
                    <a:pt x="218" y="11"/>
                    <a:pt x="180" y="0"/>
                    <a:pt x="142" y="0"/>
                  </a:cubicBezTo>
                  <a:close/>
                </a:path>
              </a:pathLst>
            </a:custGeom>
            <a:solidFill>
              <a:srgbClr val="42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585;p37">
              <a:extLst>
                <a:ext uri="{FF2B5EF4-FFF2-40B4-BE49-F238E27FC236}">
                  <a16:creationId xmlns:a16="http://schemas.microsoft.com/office/drawing/2014/main" id="{CB84B13E-F436-80BA-CBA5-BB4937F57888}"/>
                </a:ext>
              </a:extLst>
            </p:cNvPr>
            <p:cNvSpPr/>
            <p:nvPr/>
          </p:nvSpPr>
          <p:spPr>
            <a:xfrm flipH="1">
              <a:off x="6679823" y="3502748"/>
              <a:ext cx="33710" cy="12446"/>
            </a:xfrm>
            <a:custGeom>
              <a:avLst/>
              <a:gdLst/>
              <a:ahLst/>
              <a:cxnLst/>
              <a:rect l="l" t="t" r="r" b="b"/>
              <a:pathLst>
                <a:path w="539" h="199" extrusionOk="0">
                  <a:moveTo>
                    <a:pt x="177" y="0"/>
                  </a:moveTo>
                  <a:cubicBezTo>
                    <a:pt x="125" y="0"/>
                    <a:pt x="73" y="5"/>
                    <a:pt x="21" y="17"/>
                  </a:cubicBezTo>
                  <a:cubicBezTo>
                    <a:pt x="4" y="20"/>
                    <a:pt x="1" y="47"/>
                    <a:pt x="15" y="55"/>
                  </a:cubicBezTo>
                  <a:cubicBezTo>
                    <a:pt x="172" y="133"/>
                    <a:pt x="336" y="181"/>
                    <a:pt x="509" y="198"/>
                  </a:cubicBezTo>
                  <a:cubicBezTo>
                    <a:pt x="510" y="199"/>
                    <a:pt x="511" y="199"/>
                    <a:pt x="512" y="199"/>
                  </a:cubicBezTo>
                  <a:cubicBezTo>
                    <a:pt x="519" y="199"/>
                    <a:pt x="527" y="190"/>
                    <a:pt x="530" y="184"/>
                  </a:cubicBezTo>
                  <a:cubicBezTo>
                    <a:pt x="533" y="164"/>
                    <a:pt x="533" y="143"/>
                    <a:pt x="536" y="123"/>
                  </a:cubicBezTo>
                  <a:cubicBezTo>
                    <a:pt x="539" y="108"/>
                    <a:pt x="526" y="97"/>
                    <a:pt x="514" y="97"/>
                  </a:cubicBezTo>
                  <a:cubicBezTo>
                    <a:pt x="507" y="97"/>
                    <a:pt x="501" y="102"/>
                    <a:pt x="500" y="112"/>
                  </a:cubicBezTo>
                  <a:cubicBezTo>
                    <a:pt x="497" y="127"/>
                    <a:pt x="494" y="141"/>
                    <a:pt x="492" y="155"/>
                  </a:cubicBezTo>
                  <a:lnTo>
                    <a:pt x="492" y="155"/>
                  </a:lnTo>
                  <a:cubicBezTo>
                    <a:pt x="352" y="139"/>
                    <a:pt x="218" y="104"/>
                    <a:pt x="93" y="47"/>
                  </a:cubicBezTo>
                  <a:lnTo>
                    <a:pt x="93" y="47"/>
                  </a:lnTo>
                  <a:cubicBezTo>
                    <a:pt x="122" y="43"/>
                    <a:pt x="151" y="41"/>
                    <a:pt x="180" y="41"/>
                  </a:cubicBezTo>
                  <a:cubicBezTo>
                    <a:pt x="203" y="41"/>
                    <a:pt x="226" y="42"/>
                    <a:pt x="250" y="44"/>
                  </a:cubicBezTo>
                  <a:cubicBezTo>
                    <a:pt x="251" y="44"/>
                    <a:pt x="252" y="44"/>
                    <a:pt x="252" y="44"/>
                  </a:cubicBezTo>
                  <a:cubicBezTo>
                    <a:pt x="274" y="44"/>
                    <a:pt x="273" y="6"/>
                    <a:pt x="250" y="3"/>
                  </a:cubicBezTo>
                  <a:cubicBezTo>
                    <a:pt x="225" y="1"/>
                    <a:pt x="201" y="0"/>
                    <a:pt x="177"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586;p37">
              <a:extLst>
                <a:ext uri="{FF2B5EF4-FFF2-40B4-BE49-F238E27FC236}">
                  <a16:creationId xmlns:a16="http://schemas.microsoft.com/office/drawing/2014/main" id="{51BF0E98-54DA-1D6C-B0FA-01CE11227F06}"/>
                </a:ext>
              </a:extLst>
            </p:cNvPr>
            <p:cNvSpPr/>
            <p:nvPr/>
          </p:nvSpPr>
          <p:spPr>
            <a:xfrm flipH="1">
              <a:off x="6630226" y="3426572"/>
              <a:ext cx="14260" cy="22015"/>
            </a:xfrm>
            <a:custGeom>
              <a:avLst/>
              <a:gdLst/>
              <a:ahLst/>
              <a:cxnLst/>
              <a:rect l="l" t="t" r="r" b="b"/>
              <a:pathLst>
                <a:path w="228" h="352" extrusionOk="0">
                  <a:moveTo>
                    <a:pt x="85" y="1"/>
                  </a:moveTo>
                  <a:cubicBezTo>
                    <a:pt x="61" y="1"/>
                    <a:pt x="36" y="11"/>
                    <a:pt x="13" y="33"/>
                  </a:cubicBezTo>
                  <a:cubicBezTo>
                    <a:pt x="0" y="46"/>
                    <a:pt x="13" y="67"/>
                    <a:pt x="29" y="67"/>
                  </a:cubicBezTo>
                  <a:cubicBezTo>
                    <a:pt x="34" y="67"/>
                    <a:pt x="39" y="65"/>
                    <a:pt x="44" y="60"/>
                  </a:cubicBezTo>
                  <a:cubicBezTo>
                    <a:pt x="56" y="49"/>
                    <a:pt x="70" y="44"/>
                    <a:pt x="85" y="44"/>
                  </a:cubicBezTo>
                  <a:cubicBezTo>
                    <a:pt x="110" y="44"/>
                    <a:pt x="135" y="57"/>
                    <a:pt x="149" y="77"/>
                  </a:cubicBezTo>
                  <a:cubicBezTo>
                    <a:pt x="174" y="105"/>
                    <a:pt x="177" y="142"/>
                    <a:pt x="177" y="177"/>
                  </a:cubicBezTo>
                  <a:cubicBezTo>
                    <a:pt x="174" y="235"/>
                    <a:pt x="153" y="303"/>
                    <a:pt x="92" y="310"/>
                  </a:cubicBezTo>
                  <a:cubicBezTo>
                    <a:pt x="65" y="316"/>
                    <a:pt x="74" y="351"/>
                    <a:pt x="98" y="351"/>
                  </a:cubicBezTo>
                  <a:cubicBezTo>
                    <a:pt x="100" y="351"/>
                    <a:pt x="101" y="351"/>
                    <a:pt x="102" y="351"/>
                  </a:cubicBezTo>
                  <a:cubicBezTo>
                    <a:pt x="204" y="337"/>
                    <a:pt x="228" y="208"/>
                    <a:pt x="215" y="122"/>
                  </a:cubicBezTo>
                  <a:cubicBezTo>
                    <a:pt x="203" y="59"/>
                    <a:pt x="146" y="1"/>
                    <a:pt x="85"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587;p37">
              <a:extLst>
                <a:ext uri="{FF2B5EF4-FFF2-40B4-BE49-F238E27FC236}">
                  <a16:creationId xmlns:a16="http://schemas.microsoft.com/office/drawing/2014/main" id="{3367007D-5EA5-C2EA-E3E3-1C9FDA5ED309}"/>
                </a:ext>
              </a:extLst>
            </p:cNvPr>
            <p:cNvSpPr/>
            <p:nvPr/>
          </p:nvSpPr>
          <p:spPr>
            <a:xfrm flipH="1">
              <a:off x="6514460" y="3387358"/>
              <a:ext cx="19763" cy="13634"/>
            </a:xfrm>
            <a:custGeom>
              <a:avLst/>
              <a:gdLst/>
              <a:ahLst/>
              <a:cxnLst/>
              <a:rect l="l" t="t" r="r" b="b"/>
              <a:pathLst>
                <a:path w="316" h="218" extrusionOk="0">
                  <a:moveTo>
                    <a:pt x="256" y="1"/>
                  </a:moveTo>
                  <a:cubicBezTo>
                    <a:pt x="236" y="1"/>
                    <a:pt x="228" y="36"/>
                    <a:pt x="250" y="43"/>
                  </a:cubicBezTo>
                  <a:cubicBezTo>
                    <a:pt x="264" y="46"/>
                    <a:pt x="220" y="87"/>
                    <a:pt x="217" y="90"/>
                  </a:cubicBezTo>
                  <a:cubicBezTo>
                    <a:pt x="196" y="104"/>
                    <a:pt x="179" y="114"/>
                    <a:pt x="158" y="124"/>
                  </a:cubicBezTo>
                  <a:cubicBezTo>
                    <a:pt x="114" y="148"/>
                    <a:pt x="70" y="165"/>
                    <a:pt x="22" y="179"/>
                  </a:cubicBezTo>
                  <a:cubicBezTo>
                    <a:pt x="0" y="185"/>
                    <a:pt x="6" y="218"/>
                    <a:pt x="25" y="218"/>
                  </a:cubicBezTo>
                  <a:cubicBezTo>
                    <a:pt x="27" y="218"/>
                    <a:pt x="29" y="217"/>
                    <a:pt x="32" y="216"/>
                  </a:cubicBezTo>
                  <a:cubicBezTo>
                    <a:pt x="111" y="196"/>
                    <a:pt x="196" y="162"/>
                    <a:pt x="261" y="111"/>
                  </a:cubicBezTo>
                  <a:cubicBezTo>
                    <a:pt x="288" y="83"/>
                    <a:pt x="316" y="19"/>
                    <a:pt x="261" y="2"/>
                  </a:cubicBezTo>
                  <a:cubicBezTo>
                    <a:pt x="259" y="1"/>
                    <a:pt x="257" y="1"/>
                    <a:pt x="256"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588;p37">
              <a:extLst>
                <a:ext uri="{FF2B5EF4-FFF2-40B4-BE49-F238E27FC236}">
                  <a16:creationId xmlns:a16="http://schemas.microsoft.com/office/drawing/2014/main" id="{4BC8DC92-6904-FB73-C681-A8527219B8F3}"/>
                </a:ext>
              </a:extLst>
            </p:cNvPr>
            <p:cNvSpPr/>
            <p:nvPr/>
          </p:nvSpPr>
          <p:spPr>
            <a:xfrm flipH="1">
              <a:off x="6386811" y="3501998"/>
              <a:ext cx="44968" cy="5942"/>
            </a:xfrm>
            <a:custGeom>
              <a:avLst/>
              <a:gdLst/>
              <a:ahLst/>
              <a:cxnLst/>
              <a:rect l="l" t="t" r="r" b="b"/>
              <a:pathLst>
                <a:path w="719" h="95" extrusionOk="0">
                  <a:moveTo>
                    <a:pt x="30" y="1"/>
                  </a:moveTo>
                  <a:cubicBezTo>
                    <a:pt x="7" y="1"/>
                    <a:pt x="0" y="33"/>
                    <a:pt x="22" y="39"/>
                  </a:cubicBezTo>
                  <a:cubicBezTo>
                    <a:pt x="22" y="39"/>
                    <a:pt x="22" y="39"/>
                    <a:pt x="22" y="39"/>
                  </a:cubicBezTo>
                  <a:lnTo>
                    <a:pt x="22" y="39"/>
                  </a:lnTo>
                  <a:cubicBezTo>
                    <a:pt x="39" y="50"/>
                    <a:pt x="53" y="56"/>
                    <a:pt x="70" y="67"/>
                  </a:cubicBezTo>
                  <a:cubicBezTo>
                    <a:pt x="75" y="70"/>
                    <a:pt x="80" y="72"/>
                    <a:pt x="84" y="72"/>
                  </a:cubicBezTo>
                  <a:cubicBezTo>
                    <a:pt x="94" y="72"/>
                    <a:pt x="102" y="65"/>
                    <a:pt x="104" y="55"/>
                  </a:cubicBezTo>
                  <a:lnTo>
                    <a:pt x="104" y="55"/>
                  </a:lnTo>
                  <a:cubicBezTo>
                    <a:pt x="250" y="82"/>
                    <a:pt x="396" y="95"/>
                    <a:pt x="543" y="95"/>
                  </a:cubicBezTo>
                  <a:cubicBezTo>
                    <a:pt x="592" y="95"/>
                    <a:pt x="642" y="93"/>
                    <a:pt x="691" y="91"/>
                  </a:cubicBezTo>
                  <a:cubicBezTo>
                    <a:pt x="718" y="91"/>
                    <a:pt x="718" y="50"/>
                    <a:pt x="691" y="50"/>
                  </a:cubicBezTo>
                  <a:cubicBezTo>
                    <a:pt x="642" y="53"/>
                    <a:pt x="593" y="54"/>
                    <a:pt x="543" y="54"/>
                  </a:cubicBezTo>
                  <a:cubicBezTo>
                    <a:pt x="372" y="54"/>
                    <a:pt x="203" y="36"/>
                    <a:pt x="36" y="1"/>
                  </a:cubicBezTo>
                  <a:cubicBezTo>
                    <a:pt x="34" y="1"/>
                    <a:pt x="32" y="1"/>
                    <a:pt x="30"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589;p37">
              <a:extLst>
                <a:ext uri="{FF2B5EF4-FFF2-40B4-BE49-F238E27FC236}">
                  <a16:creationId xmlns:a16="http://schemas.microsoft.com/office/drawing/2014/main" id="{AB1E712B-3517-4D60-1796-36CDCF8C120F}"/>
                </a:ext>
              </a:extLst>
            </p:cNvPr>
            <p:cNvSpPr/>
            <p:nvPr/>
          </p:nvSpPr>
          <p:spPr>
            <a:xfrm flipH="1">
              <a:off x="6296250" y="3569731"/>
              <a:ext cx="36337" cy="18325"/>
            </a:xfrm>
            <a:custGeom>
              <a:avLst/>
              <a:gdLst/>
              <a:ahLst/>
              <a:cxnLst/>
              <a:rect l="l" t="t" r="r" b="b"/>
              <a:pathLst>
                <a:path w="581" h="293" extrusionOk="0">
                  <a:moveTo>
                    <a:pt x="294" y="0"/>
                  </a:moveTo>
                  <a:cubicBezTo>
                    <a:pt x="270" y="0"/>
                    <a:pt x="244" y="5"/>
                    <a:pt x="215" y="14"/>
                  </a:cubicBezTo>
                  <a:cubicBezTo>
                    <a:pt x="133" y="45"/>
                    <a:pt x="0" y="103"/>
                    <a:pt x="16" y="213"/>
                  </a:cubicBezTo>
                  <a:cubicBezTo>
                    <a:pt x="18" y="222"/>
                    <a:pt x="25" y="226"/>
                    <a:pt x="33" y="226"/>
                  </a:cubicBezTo>
                  <a:cubicBezTo>
                    <a:pt x="45" y="226"/>
                    <a:pt x="60" y="215"/>
                    <a:pt x="57" y="199"/>
                  </a:cubicBezTo>
                  <a:cubicBezTo>
                    <a:pt x="44" y="110"/>
                    <a:pt x="232" y="41"/>
                    <a:pt x="297" y="38"/>
                  </a:cubicBezTo>
                  <a:cubicBezTo>
                    <a:pt x="298" y="38"/>
                    <a:pt x="300" y="38"/>
                    <a:pt x="302" y="38"/>
                  </a:cubicBezTo>
                  <a:cubicBezTo>
                    <a:pt x="393" y="38"/>
                    <a:pt x="421" y="121"/>
                    <a:pt x="478" y="178"/>
                  </a:cubicBezTo>
                  <a:cubicBezTo>
                    <a:pt x="484" y="185"/>
                    <a:pt x="495" y="192"/>
                    <a:pt x="501" y="199"/>
                  </a:cubicBezTo>
                  <a:cubicBezTo>
                    <a:pt x="505" y="202"/>
                    <a:pt x="512" y="205"/>
                    <a:pt x="515" y="209"/>
                  </a:cubicBezTo>
                  <a:cubicBezTo>
                    <a:pt x="527" y="227"/>
                    <a:pt x="526" y="237"/>
                    <a:pt x="507" y="237"/>
                  </a:cubicBezTo>
                  <a:cubicBezTo>
                    <a:pt x="504" y="237"/>
                    <a:pt x="501" y="237"/>
                    <a:pt x="498" y="236"/>
                  </a:cubicBezTo>
                  <a:cubicBezTo>
                    <a:pt x="478" y="246"/>
                    <a:pt x="452" y="248"/>
                    <a:pt x="425" y="248"/>
                  </a:cubicBezTo>
                  <a:cubicBezTo>
                    <a:pt x="403" y="248"/>
                    <a:pt x="380" y="246"/>
                    <a:pt x="361" y="246"/>
                  </a:cubicBezTo>
                  <a:cubicBezTo>
                    <a:pt x="266" y="246"/>
                    <a:pt x="174" y="240"/>
                    <a:pt x="78" y="223"/>
                  </a:cubicBezTo>
                  <a:cubicBezTo>
                    <a:pt x="77" y="222"/>
                    <a:pt x="76" y="222"/>
                    <a:pt x="75" y="222"/>
                  </a:cubicBezTo>
                  <a:cubicBezTo>
                    <a:pt x="53" y="222"/>
                    <a:pt x="42" y="257"/>
                    <a:pt x="68" y="264"/>
                  </a:cubicBezTo>
                  <a:cubicBezTo>
                    <a:pt x="156" y="279"/>
                    <a:pt x="253" y="293"/>
                    <a:pt x="348" y="293"/>
                  </a:cubicBezTo>
                  <a:cubicBezTo>
                    <a:pt x="402" y="293"/>
                    <a:pt x="454" y="288"/>
                    <a:pt x="505" y="277"/>
                  </a:cubicBezTo>
                  <a:cubicBezTo>
                    <a:pt x="536" y="270"/>
                    <a:pt x="580" y="254"/>
                    <a:pt x="574" y="213"/>
                  </a:cubicBezTo>
                  <a:cubicBezTo>
                    <a:pt x="569" y="199"/>
                    <a:pt x="563" y="192"/>
                    <a:pt x="553" y="182"/>
                  </a:cubicBezTo>
                  <a:cubicBezTo>
                    <a:pt x="525" y="158"/>
                    <a:pt x="501" y="144"/>
                    <a:pt x="478" y="117"/>
                  </a:cubicBezTo>
                  <a:cubicBezTo>
                    <a:pt x="423" y="46"/>
                    <a:pt x="370" y="0"/>
                    <a:pt x="29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590;p37">
              <a:extLst>
                <a:ext uri="{FF2B5EF4-FFF2-40B4-BE49-F238E27FC236}">
                  <a16:creationId xmlns:a16="http://schemas.microsoft.com/office/drawing/2014/main" id="{F28ED587-0757-B4E1-7D2C-F554523A1CC7}"/>
                </a:ext>
              </a:extLst>
            </p:cNvPr>
            <p:cNvSpPr/>
            <p:nvPr/>
          </p:nvSpPr>
          <p:spPr>
            <a:xfrm flipH="1">
              <a:off x="6174167" y="3433827"/>
              <a:ext cx="20764" cy="28832"/>
            </a:xfrm>
            <a:custGeom>
              <a:avLst/>
              <a:gdLst/>
              <a:ahLst/>
              <a:cxnLst/>
              <a:rect l="l" t="t" r="r" b="b"/>
              <a:pathLst>
                <a:path w="332" h="461" extrusionOk="0">
                  <a:moveTo>
                    <a:pt x="304" y="0"/>
                  </a:moveTo>
                  <a:cubicBezTo>
                    <a:pt x="300" y="0"/>
                    <a:pt x="297" y="1"/>
                    <a:pt x="294" y="2"/>
                  </a:cubicBezTo>
                  <a:cubicBezTo>
                    <a:pt x="290" y="2"/>
                    <a:pt x="290" y="2"/>
                    <a:pt x="287" y="6"/>
                  </a:cubicBezTo>
                  <a:cubicBezTo>
                    <a:pt x="278" y="10"/>
                    <a:pt x="275" y="17"/>
                    <a:pt x="277" y="25"/>
                  </a:cubicBezTo>
                  <a:lnTo>
                    <a:pt x="277" y="25"/>
                  </a:lnTo>
                  <a:cubicBezTo>
                    <a:pt x="268" y="20"/>
                    <a:pt x="257" y="18"/>
                    <a:pt x="246" y="18"/>
                  </a:cubicBezTo>
                  <a:cubicBezTo>
                    <a:pt x="184" y="18"/>
                    <a:pt x="102" y="81"/>
                    <a:pt x="72" y="119"/>
                  </a:cubicBezTo>
                  <a:cubicBezTo>
                    <a:pt x="21" y="184"/>
                    <a:pt x="0" y="276"/>
                    <a:pt x="35" y="354"/>
                  </a:cubicBezTo>
                  <a:cubicBezTo>
                    <a:pt x="58" y="410"/>
                    <a:pt x="112" y="461"/>
                    <a:pt x="176" y="461"/>
                  </a:cubicBezTo>
                  <a:cubicBezTo>
                    <a:pt x="187" y="461"/>
                    <a:pt x="197" y="459"/>
                    <a:pt x="208" y="456"/>
                  </a:cubicBezTo>
                  <a:cubicBezTo>
                    <a:pt x="273" y="440"/>
                    <a:pt x="322" y="365"/>
                    <a:pt x="294" y="300"/>
                  </a:cubicBezTo>
                  <a:cubicBezTo>
                    <a:pt x="290" y="289"/>
                    <a:pt x="281" y="284"/>
                    <a:pt x="273" y="284"/>
                  </a:cubicBezTo>
                  <a:cubicBezTo>
                    <a:pt x="260" y="284"/>
                    <a:pt x="247" y="295"/>
                    <a:pt x="253" y="310"/>
                  </a:cubicBezTo>
                  <a:cubicBezTo>
                    <a:pt x="280" y="375"/>
                    <a:pt x="230" y="414"/>
                    <a:pt x="176" y="414"/>
                  </a:cubicBezTo>
                  <a:cubicBezTo>
                    <a:pt x="148" y="414"/>
                    <a:pt x="119" y="404"/>
                    <a:pt x="100" y="382"/>
                  </a:cubicBezTo>
                  <a:cubicBezTo>
                    <a:pt x="52" y="330"/>
                    <a:pt x="48" y="252"/>
                    <a:pt x="76" y="190"/>
                  </a:cubicBezTo>
                  <a:cubicBezTo>
                    <a:pt x="103" y="139"/>
                    <a:pt x="144" y="98"/>
                    <a:pt x="199" y="78"/>
                  </a:cubicBezTo>
                  <a:cubicBezTo>
                    <a:pt x="240" y="61"/>
                    <a:pt x="284" y="75"/>
                    <a:pt x="322" y="54"/>
                  </a:cubicBezTo>
                  <a:cubicBezTo>
                    <a:pt x="328" y="51"/>
                    <a:pt x="331" y="43"/>
                    <a:pt x="331" y="37"/>
                  </a:cubicBezTo>
                  <a:cubicBezTo>
                    <a:pt x="331" y="20"/>
                    <a:pt x="328" y="16"/>
                    <a:pt x="318" y="6"/>
                  </a:cubicBezTo>
                  <a:cubicBezTo>
                    <a:pt x="314" y="2"/>
                    <a:pt x="309" y="0"/>
                    <a:pt x="304"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591;p37">
              <a:extLst>
                <a:ext uri="{FF2B5EF4-FFF2-40B4-BE49-F238E27FC236}">
                  <a16:creationId xmlns:a16="http://schemas.microsoft.com/office/drawing/2014/main" id="{0A0C56C5-DAFB-5B9E-BCEE-343007F6100E}"/>
                </a:ext>
              </a:extLst>
            </p:cNvPr>
            <p:cNvSpPr/>
            <p:nvPr/>
          </p:nvSpPr>
          <p:spPr>
            <a:xfrm flipH="1">
              <a:off x="6902849" y="3582802"/>
              <a:ext cx="26455" cy="19826"/>
            </a:xfrm>
            <a:custGeom>
              <a:avLst/>
              <a:gdLst/>
              <a:ahLst/>
              <a:cxnLst/>
              <a:rect l="l" t="t" r="r" b="b"/>
              <a:pathLst>
                <a:path w="423" h="317" extrusionOk="0">
                  <a:moveTo>
                    <a:pt x="396" y="0"/>
                  </a:moveTo>
                  <a:cubicBezTo>
                    <a:pt x="388" y="0"/>
                    <a:pt x="379" y="4"/>
                    <a:pt x="375" y="14"/>
                  </a:cubicBezTo>
                  <a:cubicBezTo>
                    <a:pt x="341" y="102"/>
                    <a:pt x="283" y="204"/>
                    <a:pt x="197" y="253"/>
                  </a:cubicBezTo>
                  <a:cubicBezTo>
                    <a:pt x="175" y="265"/>
                    <a:pt x="147" y="275"/>
                    <a:pt x="121" y="275"/>
                  </a:cubicBezTo>
                  <a:cubicBezTo>
                    <a:pt x="91" y="275"/>
                    <a:pt x="63" y="262"/>
                    <a:pt x="51" y="225"/>
                  </a:cubicBezTo>
                  <a:cubicBezTo>
                    <a:pt x="33" y="181"/>
                    <a:pt x="47" y="127"/>
                    <a:pt x="54" y="82"/>
                  </a:cubicBezTo>
                  <a:cubicBezTo>
                    <a:pt x="56" y="70"/>
                    <a:pt x="47" y="64"/>
                    <a:pt x="37" y="64"/>
                  </a:cubicBezTo>
                  <a:cubicBezTo>
                    <a:pt x="26" y="64"/>
                    <a:pt x="15" y="70"/>
                    <a:pt x="13" y="82"/>
                  </a:cubicBezTo>
                  <a:cubicBezTo>
                    <a:pt x="4" y="177"/>
                    <a:pt x="0" y="317"/>
                    <a:pt x="118" y="317"/>
                  </a:cubicBezTo>
                  <a:cubicBezTo>
                    <a:pt x="127" y="317"/>
                    <a:pt x="136" y="316"/>
                    <a:pt x="147" y="314"/>
                  </a:cubicBezTo>
                  <a:cubicBezTo>
                    <a:pt x="283" y="290"/>
                    <a:pt x="369" y="143"/>
                    <a:pt x="416" y="27"/>
                  </a:cubicBezTo>
                  <a:cubicBezTo>
                    <a:pt x="423" y="10"/>
                    <a:pt x="410" y="0"/>
                    <a:pt x="396"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592;p37">
              <a:extLst>
                <a:ext uri="{FF2B5EF4-FFF2-40B4-BE49-F238E27FC236}">
                  <a16:creationId xmlns:a16="http://schemas.microsoft.com/office/drawing/2014/main" id="{1813640B-218C-A54E-9FF4-807F64DB3C98}"/>
                </a:ext>
              </a:extLst>
            </p:cNvPr>
            <p:cNvSpPr/>
            <p:nvPr/>
          </p:nvSpPr>
          <p:spPr>
            <a:xfrm flipH="1">
              <a:off x="6852189" y="3326379"/>
              <a:ext cx="18450" cy="22140"/>
            </a:xfrm>
            <a:custGeom>
              <a:avLst/>
              <a:gdLst/>
              <a:ahLst/>
              <a:cxnLst/>
              <a:rect l="l" t="t" r="r" b="b"/>
              <a:pathLst>
                <a:path w="295" h="354" extrusionOk="0">
                  <a:moveTo>
                    <a:pt x="178" y="1"/>
                  </a:moveTo>
                  <a:cubicBezTo>
                    <a:pt x="163" y="1"/>
                    <a:pt x="148" y="21"/>
                    <a:pt x="160" y="34"/>
                  </a:cubicBezTo>
                  <a:cubicBezTo>
                    <a:pt x="228" y="108"/>
                    <a:pt x="247" y="212"/>
                    <a:pt x="207" y="303"/>
                  </a:cubicBezTo>
                  <a:lnTo>
                    <a:pt x="207" y="303"/>
                  </a:lnTo>
                  <a:cubicBezTo>
                    <a:pt x="142" y="269"/>
                    <a:pt x="55" y="209"/>
                    <a:pt x="113" y="130"/>
                  </a:cubicBezTo>
                  <a:cubicBezTo>
                    <a:pt x="123" y="116"/>
                    <a:pt x="109" y="101"/>
                    <a:pt x="94" y="101"/>
                  </a:cubicBezTo>
                  <a:cubicBezTo>
                    <a:pt x="88" y="101"/>
                    <a:pt x="83" y="104"/>
                    <a:pt x="79" y="110"/>
                  </a:cubicBezTo>
                  <a:cubicBezTo>
                    <a:pt x="1" y="215"/>
                    <a:pt x="120" y="307"/>
                    <a:pt x="209" y="351"/>
                  </a:cubicBezTo>
                  <a:cubicBezTo>
                    <a:pt x="211" y="353"/>
                    <a:pt x="213" y="353"/>
                    <a:pt x="215" y="353"/>
                  </a:cubicBezTo>
                  <a:cubicBezTo>
                    <a:pt x="222" y="353"/>
                    <a:pt x="231" y="349"/>
                    <a:pt x="236" y="342"/>
                  </a:cubicBezTo>
                  <a:cubicBezTo>
                    <a:pt x="294" y="233"/>
                    <a:pt x="277" y="99"/>
                    <a:pt x="192" y="7"/>
                  </a:cubicBezTo>
                  <a:cubicBezTo>
                    <a:pt x="188" y="3"/>
                    <a:pt x="183" y="1"/>
                    <a:pt x="178" y="1"/>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593;p37">
              <a:extLst>
                <a:ext uri="{FF2B5EF4-FFF2-40B4-BE49-F238E27FC236}">
                  <a16:creationId xmlns:a16="http://schemas.microsoft.com/office/drawing/2014/main" id="{D6912618-D986-CB84-C4F2-31AC6A980D92}"/>
                </a:ext>
              </a:extLst>
            </p:cNvPr>
            <p:cNvSpPr/>
            <p:nvPr/>
          </p:nvSpPr>
          <p:spPr>
            <a:xfrm flipH="1">
              <a:off x="6689141" y="3338825"/>
              <a:ext cx="21640" cy="14322"/>
            </a:xfrm>
            <a:custGeom>
              <a:avLst/>
              <a:gdLst/>
              <a:ahLst/>
              <a:cxnLst/>
              <a:rect l="l" t="t" r="r" b="b"/>
              <a:pathLst>
                <a:path w="346" h="229" extrusionOk="0">
                  <a:moveTo>
                    <a:pt x="65" y="0"/>
                  </a:moveTo>
                  <a:cubicBezTo>
                    <a:pt x="61" y="0"/>
                    <a:pt x="57" y="1"/>
                    <a:pt x="56" y="3"/>
                  </a:cubicBezTo>
                  <a:cubicBezTo>
                    <a:pt x="8" y="37"/>
                    <a:pt x="1" y="98"/>
                    <a:pt x="32" y="146"/>
                  </a:cubicBezTo>
                  <a:cubicBezTo>
                    <a:pt x="70" y="204"/>
                    <a:pt x="155" y="225"/>
                    <a:pt x="216" y="228"/>
                  </a:cubicBezTo>
                  <a:cubicBezTo>
                    <a:pt x="220" y="228"/>
                    <a:pt x="223" y="228"/>
                    <a:pt x="226" y="228"/>
                  </a:cubicBezTo>
                  <a:cubicBezTo>
                    <a:pt x="279" y="228"/>
                    <a:pt x="342" y="204"/>
                    <a:pt x="342" y="146"/>
                  </a:cubicBezTo>
                  <a:cubicBezTo>
                    <a:pt x="345" y="106"/>
                    <a:pt x="316" y="63"/>
                    <a:pt x="277" y="63"/>
                  </a:cubicBezTo>
                  <a:cubicBezTo>
                    <a:pt x="269" y="63"/>
                    <a:pt x="262" y="64"/>
                    <a:pt x="254" y="67"/>
                  </a:cubicBezTo>
                  <a:cubicBezTo>
                    <a:pt x="233" y="77"/>
                    <a:pt x="238" y="107"/>
                    <a:pt x="256" y="107"/>
                  </a:cubicBezTo>
                  <a:cubicBezTo>
                    <a:pt x="258" y="107"/>
                    <a:pt x="261" y="106"/>
                    <a:pt x="264" y="105"/>
                  </a:cubicBezTo>
                  <a:cubicBezTo>
                    <a:pt x="268" y="103"/>
                    <a:pt x="272" y="103"/>
                    <a:pt x="275" y="103"/>
                  </a:cubicBezTo>
                  <a:cubicBezTo>
                    <a:pt x="294" y="103"/>
                    <a:pt x="302" y="125"/>
                    <a:pt x="302" y="139"/>
                  </a:cubicBezTo>
                  <a:cubicBezTo>
                    <a:pt x="302" y="166"/>
                    <a:pt x="281" y="180"/>
                    <a:pt x="257" y="184"/>
                  </a:cubicBezTo>
                  <a:cubicBezTo>
                    <a:pt x="248" y="186"/>
                    <a:pt x="239" y="186"/>
                    <a:pt x="229" y="186"/>
                  </a:cubicBezTo>
                  <a:cubicBezTo>
                    <a:pt x="207" y="186"/>
                    <a:pt x="183" y="182"/>
                    <a:pt x="161" y="177"/>
                  </a:cubicBezTo>
                  <a:cubicBezTo>
                    <a:pt x="134" y="170"/>
                    <a:pt x="111" y="163"/>
                    <a:pt x="87" y="146"/>
                  </a:cubicBezTo>
                  <a:cubicBezTo>
                    <a:pt x="58" y="124"/>
                    <a:pt x="39" y="76"/>
                    <a:pt x="67" y="48"/>
                  </a:cubicBezTo>
                  <a:lnTo>
                    <a:pt x="67" y="48"/>
                  </a:lnTo>
                  <a:cubicBezTo>
                    <a:pt x="91" y="62"/>
                    <a:pt x="114" y="77"/>
                    <a:pt x="138" y="91"/>
                  </a:cubicBezTo>
                  <a:cubicBezTo>
                    <a:pt x="141" y="93"/>
                    <a:pt x="144" y="94"/>
                    <a:pt x="148" y="94"/>
                  </a:cubicBezTo>
                  <a:cubicBezTo>
                    <a:pt x="164" y="94"/>
                    <a:pt x="175" y="68"/>
                    <a:pt x="158" y="57"/>
                  </a:cubicBezTo>
                  <a:cubicBezTo>
                    <a:pt x="131" y="40"/>
                    <a:pt x="103" y="20"/>
                    <a:pt x="76" y="3"/>
                  </a:cubicBezTo>
                  <a:cubicBezTo>
                    <a:pt x="73" y="1"/>
                    <a:pt x="69" y="0"/>
                    <a:pt x="65" y="0"/>
                  </a:cubicBezTo>
                  <a:close/>
                </a:path>
              </a:pathLst>
            </a:custGeom>
            <a:solidFill>
              <a:srgbClr val="756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594;p37">
              <a:extLst>
                <a:ext uri="{FF2B5EF4-FFF2-40B4-BE49-F238E27FC236}">
                  <a16:creationId xmlns:a16="http://schemas.microsoft.com/office/drawing/2014/main" id="{86F68722-F051-9C2E-A9EE-8F1C93FEA495}"/>
                </a:ext>
              </a:extLst>
            </p:cNvPr>
            <p:cNvSpPr/>
            <p:nvPr/>
          </p:nvSpPr>
          <p:spPr>
            <a:xfrm flipH="1">
              <a:off x="6859319" y="3624393"/>
              <a:ext cx="29020" cy="25705"/>
            </a:xfrm>
            <a:custGeom>
              <a:avLst/>
              <a:gdLst/>
              <a:ahLst/>
              <a:cxnLst/>
              <a:rect l="l" t="t" r="r" b="b"/>
              <a:pathLst>
                <a:path w="464" h="411" extrusionOk="0">
                  <a:moveTo>
                    <a:pt x="326" y="0"/>
                  </a:moveTo>
                  <a:cubicBezTo>
                    <a:pt x="303" y="0"/>
                    <a:pt x="279" y="6"/>
                    <a:pt x="256" y="11"/>
                  </a:cubicBezTo>
                  <a:cubicBezTo>
                    <a:pt x="171" y="28"/>
                    <a:pt x="92" y="62"/>
                    <a:pt x="17" y="103"/>
                  </a:cubicBezTo>
                  <a:cubicBezTo>
                    <a:pt x="0" y="115"/>
                    <a:pt x="12" y="140"/>
                    <a:pt x="28" y="140"/>
                  </a:cubicBezTo>
                  <a:cubicBezTo>
                    <a:pt x="31" y="140"/>
                    <a:pt x="35" y="140"/>
                    <a:pt x="38" y="137"/>
                  </a:cubicBezTo>
                  <a:cubicBezTo>
                    <a:pt x="109" y="100"/>
                    <a:pt x="185" y="69"/>
                    <a:pt x="267" y="51"/>
                  </a:cubicBezTo>
                  <a:cubicBezTo>
                    <a:pt x="284" y="48"/>
                    <a:pt x="298" y="44"/>
                    <a:pt x="311" y="44"/>
                  </a:cubicBezTo>
                  <a:cubicBezTo>
                    <a:pt x="323" y="44"/>
                    <a:pt x="335" y="47"/>
                    <a:pt x="348" y="59"/>
                  </a:cubicBezTo>
                  <a:cubicBezTo>
                    <a:pt x="379" y="83"/>
                    <a:pt x="379" y="89"/>
                    <a:pt x="382" y="124"/>
                  </a:cubicBezTo>
                  <a:cubicBezTo>
                    <a:pt x="382" y="161"/>
                    <a:pt x="375" y="199"/>
                    <a:pt x="358" y="233"/>
                  </a:cubicBezTo>
                  <a:cubicBezTo>
                    <a:pt x="328" y="294"/>
                    <a:pt x="273" y="346"/>
                    <a:pt x="208" y="363"/>
                  </a:cubicBezTo>
                  <a:cubicBezTo>
                    <a:pt x="196" y="365"/>
                    <a:pt x="182" y="367"/>
                    <a:pt x="168" y="367"/>
                  </a:cubicBezTo>
                  <a:cubicBezTo>
                    <a:pt x="162" y="367"/>
                    <a:pt x="156" y="367"/>
                    <a:pt x="150" y="366"/>
                  </a:cubicBezTo>
                  <a:cubicBezTo>
                    <a:pt x="99" y="363"/>
                    <a:pt x="79" y="314"/>
                    <a:pt x="95" y="270"/>
                  </a:cubicBezTo>
                  <a:cubicBezTo>
                    <a:pt x="116" y="219"/>
                    <a:pt x="194" y="209"/>
                    <a:pt x="243" y="202"/>
                  </a:cubicBezTo>
                  <a:cubicBezTo>
                    <a:pt x="266" y="199"/>
                    <a:pt x="266" y="161"/>
                    <a:pt x="245" y="161"/>
                  </a:cubicBezTo>
                  <a:cubicBezTo>
                    <a:pt x="245" y="161"/>
                    <a:pt x="244" y="161"/>
                    <a:pt x="243" y="161"/>
                  </a:cubicBezTo>
                  <a:cubicBezTo>
                    <a:pt x="181" y="171"/>
                    <a:pt x="113" y="178"/>
                    <a:pt x="72" y="229"/>
                  </a:cubicBezTo>
                  <a:cubicBezTo>
                    <a:pt x="41" y="264"/>
                    <a:pt x="27" y="322"/>
                    <a:pt x="54" y="363"/>
                  </a:cubicBezTo>
                  <a:cubicBezTo>
                    <a:pt x="79" y="397"/>
                    <a:pt x="115" y="411"/>
                    <a:pt x="155" y="411"/>
                  </a:cubicBezTo>
                  <a:cubicBezTo>
                    <a:pt x="220" y="411"/>
                    <a:pt x="294" y="373"/>
                    <a:pt x="335" y="335"/>
                  </a:cubicBezTo>
                  <a:cubicBezTo>
                    <a:pt x="407" y="267"/>
                    <a:pt x="464" y="120"/>
                    <a:pt x="396" y="31"/>
                  </a:cubicBezTo>
                  <a:cubicBezTo>
                    <a:pt x="378" y="7"/>
                    <a:pt x="353" y="0"/>
                    <a:pt x="326"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595;p37">
              <a:extLst>
                <a:ext uri="{FF2B5EF4-FFF2-40B4-BE49-F238E27FC236}">
                  <a16:creationId xmlns:a16="http://schemas.microsoft.com/office/drawing/2014/main" id="{6D1C8D65-D026-3A64-E987-AD543F083FDD}"/>
                </a:ext>
              </a:extLst>
            </p:cNvPr>
            <p:cNvSpPr/>
            <p:nvPr/>
          </p:nvSpPr>
          <p:spPr>
            <a:xfrm flipH="1">
              <a:off x="6683575" y="3593997"/>
              <a:ext cx="30145" cy="25330"/>
            </a:xfrm>
            <a:custGeom>
              <a:avLst/>
              <a:gdLst/>
              <a:ahLst/>
              <a:cxnLst/>
              <a:rect l="l" t="t" r="r" b="b"/>
              <a:pathLst>
                <a:path w="482" h="405" extrusionOk="0">
                  <a:moveTo>
                    <a:pt x="334" y="43"/>
                  </a:moveTo>
                  <a:cubicBezTo>
                    <a:pt x="334" y="48"/>
                    <a:pt x="337" y="53"/>
                    <a:pt x="342" y="57"/>
                  </a:cubicBezTo>
                  <a:cubicBezTo>
                    <a:pt x="481" y="145"/>
                    <a:pt x="287" y="359"/>
                    <a:pt x="159" y="359"/>
                  </a:cubicBezTo>
                  <a:cubicBezTo>
                    <a:pt x="125" y="359"/>
                    <a:pt x="96" y="343"/>
                    <a:pt x="79" y="306"/>
                  </a:cubicBezTo>
                  <a:cubicBezTo>
                    <a:pt x="41" y="220"/>
                    <a:pt x="106" y="138"/>
                    <a:pt x="175" y="94"/>
                  </a:cubicBezTo>
                  <a:cubicBezTo>
                    <a:pt x="223" y="64"/>
                    <a:pt x="278" y="47"/>
                    <a:pt x="334" y="43"/>
                  </a:cubicBezTo>
                  <a:close/>
                  <a:moveTo>
                    <a:pt x="364" y="1"/>
                  </a:moveTo>
                  <a:cubicBezTo>
                    <a:pt x="259" y="1"/>
                    <a:pt x="151" y="38"/>
                    <a:pt x="79" y="121"/>
                  </a:cubicBezTo>
                  <a:cubicBezTo>
                    <a:pt x="18" y="197"/>
                    <a:pt x="0" y="320"/>
                    <a:pt x="93" y="384"/>
                  </a:cubicBezTo>
                  <a:cubicBezTo>
                    <a:pt x="114" y="399"/>
                    <a:pt x="137" y="405"/>
                    <a:pt x="160" y="405"/>
                  </a:cubicBezTo>
                  <a:cubicBezTo>
                    <a:pt x="240" y="405"/>
                    <a:pt x="325" y="331"/>
                    <a:pt x="372" y="275"/>
                  </a:cubicBezTo>
                  <a:cubicBezTo>
                    <a:pt x="434" y="211"/>
                    <a:pt x="453" y="106"/>
                    <a:pt x="392" y="43"/>
                  </a:cubicBezTo>
                  <a:lnTo>
                    <a:pt x="392" y="43"/>
                  </a:lnTo>
                  <a:cubicBezTo>
                    <a:pt x="399" y="44"/>
                    <a:pt x="406" y="45"/>
                    <a:pt x="413" y="46"/>
                  </a:cubicBezTo>
                  <a:cubicBezTo>
                    <a:pt x="414" y="46"/>
                    <a:pt x="415" y="46"/>
                    <a:pt x="417" y="46"/>
                  </a:cubicBezTo>
                  <a:cubicBezTo>
                    <a:pt x="438" y="46"/>
                    <a:pt x="450" y="9"/>
                    <a:pt x="424" y="5"/>
                  </a:cubicBezTo>
                  <a:cubicBezTo>
                    <a:pt x="404" y="2"/>
                    <a:pt x="384" y="1"/>
                    <a:pt x="364"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596;p37">
              <a:extLst>
                <a:ext uri="{FF2B5EF4-FFF2-40B4-BE49-F238E27FC236}">
                  <a16:creationId xmlns:a16="http://schemas.microsoft.com/office/drawing/2014/main" id="{1E1A293C-452C-2D0F-E9B1-DEBE00BD9820}"/>
                </a:ext>
              </a:extLst>
            </p:cNvPr>
            <p:cNvSpPr/>
            <p:nvPr/>
          </p:nvSpPr>
          <p:spPr>
            <a:xfrm flipH="1">
              <a:off x="6926490" y="3493304"/>
              <a:ext cx="30583" cy="18387"/>
            </a:xfrm>
            <a:custGeom>
              <a:avLst/>
              <a:gdLst/>
              <a:ahLst/>
              <a:cxnLst/>
              <a:rect l="l" t="t" r="r" b="b"/>
              <a:pathLst>
                <a:path w="489" h="294" extrusionOk="0">
                  <a:moveTo>
                    <a:pt x="26" y="1"/>
                  </a:moveTo>
                  <a:cubicBezTo>
                    <a:pt x="13" y="1"/>
                    <a:pt x="0" y="10"/>
                    <a:pt x="6" y="25"/>
                  </a:cubicBezTo>
                  <a:cubicBezTo>
                    <a:pt x="17" y="58"/>
                    <a:pt x="31" y="93"/>
                    <a:pt x="41" y="124"/>
                  </a:cubicBezTo>
                  <a:cubicBezTo>
                    <a:pt x="51" y="151"/>
                    <a:pt x="61" y="198"/>
                    <a:pt x="78" y="222"/>
                  </a:cubicBezTo>
                  <a:cubicBezTo>
                    <a:pt x="99" y="247"/>
                    <a:pt x="133" y="260"/>
                    <a:pt x="164" y="271"/>
                  </a:cubicBezTo>
                  <a:cubicBezTo>
                    <a:pt x="209" y="286"/>
                    <a:pt x="255" y="293"/>
                    <a:pt x="301" y="293"/>
                  </a:cubicBezTo>
                  <a:cubicBezTo>
                    <a:pt x="357" y="293"/>
                    <a:pt x="413" y="282"/>
                    <a:pt x="468" y="260"/>
                  </a:cubicBezTo>
                  <a:cubicBezTo>
                    <a:pt x="477" y="257"/>
                    <a:pt x="488" y="243"/>
                    <a:pt x="482" y="230"/>
                  </a:cubicBezTo>
                  <a:cubicBezTo>
                    <a:pt x="416" y="144"/>
                    <a:pt x="328" y="83"/>
                    <a:pt x="222" y="62"/>
                  </a:cubicBezTo>
                  <a:cubicBezTo>
                    <a:pt x="220" y="62"/>
                    <a:pt x="218" y="62"/>
                    <a:pt x="216" y="62"/>
                  </a:cubicBezTo>
                  <a:cubicBezTo>
                    <a:pt x="196" y="62"/>
                    <a:pt x="186" y="96"/>
                    <a:pt x="211" y="99"/>
                  </a:cubicBezTo>
                  <a:cubicBezTo>
                    <a:pt x="299" y="118"/>
                    <a:pt x="373" y="163"/>
                    <a:pt x="429" y="231"/>
                  </a:cubicBezTo>
                  <a:lnTo>
                    <a:pt x="429" y="231"/>
                  </a:lnTo>
                  <a:cubicBezTo>
                    <a:pt x="387" y="244"/>
                    <a:pt x="344" y="252"/>
                    <a:pt x="301" y="252"/>
                  </a:cubicBezTo>
                  <a:cubicBezTo>
                    <a:pt x="266" y="252"/>
                    <a:pt x="230" y="247"/>
                    <a:pt x="195" y="236"/>
                  </a:cubicBezTo>
                  <a:cubicBezTo>
                    <a:pt x="140" y="222"/>
                    <a:pt x="116" y="206"/>
                    <a:pt x="96" y="151"/>
                  </a:cubicBezTo>
                  <a:cubicBezTo>
                    <a:pt x="78" y="107"/>
                    <a:pt x="61" y="58"/>
                    <a:pt x="44" y="14"/>
                  </a:cubicBezTo>
                  <a:cubicBezTo>
                    <a:pt x="41" y="5"/>
                    <a:pt x="34" y="1"/>
                    <a:pt x="26"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597;p37">
              <a:extLst>
                <a:ext uri="{FF2B5EF4-FFF2-40B4-BE49-F238E27FC236}">
                  <a16:creationId xmlns:a16="http://schemas.microsoft.com/office/drawing/2014/main" id="{D7275E76-E8F0-4381-8721-2EA121527F65}"/>
                </a:ext>
              </a:extLst>
            </p:cNvPr>
            <p:cNvSpPr/>
            <p:nvPr/>
          </p:nvSpPr>
          <p:spPr>
            <a:xfrm flipH="1">
              <a:off x="6204438" y="3438893"/>
              <a:ext cx="19951" cy="27331"/>
            </a:xfrm>
            <a:custGeom>
              <a:avLst/>
              <a:gdLst/>
              <a:ahLst/>
              <a:cxnLst/>
              <a:rect l="l" t="t" r="r" b="b"/>
              <a:pathLst>
                <a:path w="319" h="437" extrusionOk="0">
                  <a:moveTo>
                    <a:pt x="90" y="1"/>
                  </a:moveTo>
                  <a:cubicBezTo>
                    <a:pt x="70" y="1"/>
                    <a:pt x="50" y="2"/>
                    <a:pt x="31" y="3"/>
                  </a:cubicBezTo>
                  <a:cubicBezTo>
                    <a:pt x="8" y="7"/>
                    <a:pt x="4" y="45"/>
                    <a:pt x="28" y="45"/>
                  </a:cubicBezTo>
                  <a:cubicBezTo>
                    <a:pt x="29" y="45"/>
                    <a:pt x="30" y="44"/>
                    <a:pt x="31" y="44"/>
                  </a:cubicBezTo>
                  <a:cubicBezTo>
                    <a:pt x="53" y="42"/>
                    <a:pt x="78" y="40"/>
                    <a:pt x="103" y="40"/>
                  </a:cubicBezTo>
                  <a:cubicBezTo>
                    <a:pt x="184" y="40"/>
                    <a:pt x="271" y="60"/>
                    <a:pt x="273" y="150"/>
                  </a:cubicBezTo>
                  <a:cubicBezTo>
                    <a:pt x="277" y="251"/>
                    <a:pt x="131" y="396"/>
                    <a:pt x="31" y="396"/>
                  </a:cubicBezTo>
                  <a:cubicBezTo>
                    <a:pt x="30" y="396"/>
                    <a:pt x="29" y="396"/>
                    <a:pt x="27" y="396"/>
                  </a:cubicBezTo>
                  <a:cubicBezTo>
                    <a:pt x="26" y="396"/>
                    <a:pt x="25" y="396"/>
                    <a:pt x="24" y="396"/>
                  </a:cubicBezTo>
                  <a:cubicBezTo>
                    <a:pt x="0" y="396"/>
                    <a:pt x="1" y="434"/>
                    <a:pt x="27" y="437"/>
                  </a:cubicBezTo>
                  <a:cubicBezTo>
                    <a:pt x="30" y="437"/>
                    <a:pt x="33" y="437"/>
                    <a:pt x="36" y="437"/>
                  </a:cubicBezTo>
                  <a:cubicBezTo>
                    <a:pt x="110" y="437"/>
                    <a:pt x="169" y="384"/>
                    <a:pt x="222" y="331"/>
                  </a:cubicBezTo>
                  <a:cubicBezTo>
                    <a:pt x="270" y="284"/>
                    <a:pt x="318" y="222"/>
                    <a:pt x="318" y="150"/>
                  </a:cubicBezTo>
                  <a:cubicBezTo>
                    <a:pt x="315" y="28"/>
                    <a:pt x="194" y="1"/>
                    <a:pt x="9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598;p37">
              <a:extLst>
                <a:ext uri="{FF2B5EF4-FFF2-40B4-BE49-F238E27FC236}">
                  <a16:creationId xmlns:a16="http://schemas.microsoft.com/office/drawing/2014/main" id="{F84291DB-4647-53F8-69AD-3476AD984E3B}"/>
                </a:ext>
              </a:extLst>
            </p:cNvPr>
            <p:cNvSpPr/>
            <p:nvPr/>
          </p:nvSpPr>
          <p:spPr>
            <a:xfrm flipH="1">
              <a:off x="6216634" y="3312933"/>
              <a:ext cx="32084" cy="27956"/>
            </a:xfrm>
            <a:custGeom>
              <a:avLst/>
              <a:gdLst/>
              <a:ahLst/>
              <a:cxnLst/>
              <a:rect l="l" t="t" r="r" b="b"/>
              <a:pathLst>
                <a:path w="513" h="447" extrusionOk="0">
                  <a:moveTo>
                    <a:pt x="248" y="41"/>
                  </a:moveTo>
                  <a:cubicBezTo>
                    <a:pt x="290" y="41"/>
                    <a:pt x="333" y="49"/>
                    <a:pt x="372" y="59"/>
                  </a:cubicBezTo>
                  <a:cubicBezTo>
                    <a:pt x="512" y="92"/>
                    <a:pt x="413" y="253"/>
                    <a:pt x="348" y="314"/>
                  </a:cubicBezTo>
                  <a:cubicBezTo>
                    <a:pt x="289" y="371"/>
                    <a:pt x="208" y="407"/>
                    <a:pt x="126" y="407"/>
                  </a:cubicBezTo>
                  <a:cubicBezTo>
                    <a:pt x="119" y="407"/>
                    <a:pt x="113" y="407"/>
                    <a:pt x="106" y="407"/>
                  </a:cubicBezTo>
                  <a:cubicBezTo>
                    <a:pt x="58" y="407"/>
                    <a:pt x="58" y="393"/>
                    <a:pt x="55" y="352"/>
                  </a:cubicBezTo>
                  <a:cubicBezTo>
                    <a:pt x="52" y="328"/>
                    <a:pt x="55" y="304"/>
                    <a:pt x="58" y="284"/>
                  </a:cubicBezTo>
                  <a:cubicBezTo>
                    <a:pt x="65" y="218"/>
                    <a:pt x="85" y="157"/>
                    <a:pt x="120" y="103"/>
                  </a:cubicBezTo>
                  <a:cubicBezTo>
                    <a:pt x="124" y="96"/>
                    <a:pt x="124" y="89"/>
                    <a:pt x="121" y="84"/>
                  </a:cubicBezTo>
                  <a:lnTo>
                    <a:pt x="121" y="84"/>
                  </a:lnTo>
                  <a:cubicBezTo>
                    <a:pt x="157" y="52"/>
                    <a:pt x="202" y="41"/>
                    <a:pt x="248" y="41"/>
                  </a:cubicBezTo>
                  <a:close/>
                  <a:moveTo>
                    <a:pt x="247" y="1"/>
                  </a:moveTo>
                  <a:cubicBezTo>
                    <a:pt x="185" y="1"/>
                    <a:pt x="126" y="17"/>
                    <a:pt x="82" y="65"/>
                  </a:cubicBezTo>
                  <a:cubicBezTo>
                    <a:pt x="76" y="73"/>
                    <a:pt x="76" y="81"/>
                    <a:pt x="79" y="89"/>
                  </a:cubicBezTo>
                  <a:lnTo>
                    <a:pt x="79" y="89"/>
                  </a:lnTo>
                  <a:cubicBezTo>
                    <a:pt x="20" y="193"/>
                    <a:pt x="1" y="307"/>
                    <a:pt x="24" y="423"/>
                  </a:cubicBezTo>
                  <a:cubicBezTo>
                    <a:pt x="24" y="430"/>
                    <a:pt x="31" y="437"/>
                    <a:pt x="38" y="437"/>
                  </a:cubicBezTo>
                  <a:cubicBezTo>
                    <a:pt x="64" y="443"/>
                    <a:pt x="90" y="446"/>
                    <a:pt x="116" y="446"/>
                  </a:cubicBezTo>
                  <a:cubicBezTo>
                    <a:pt x="281" y="446"/>
                    <a:pt x="443" y="332"/>
                    <a:pt x="482" y="167"/>
                  </a:cubicBezTo>
                  <a:cubicBezTo>
                    <a:pt x="506" y="54"/>
                    <a:pt x="437" y="27"/>
                    <a:pt x="339" y="10"/>
                  </a:cubicBezTo>
                  <a:cubicBezTo>
                    <a:pt x="308" y="5"/>
                    <a:pt x="277" y="1"/>
                    <a:pt x="24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599;p37">
              <a:extLst>
                <a:ext uri="{FF2B5EF4-FFF2-40B4-BE49-F238E27FC236}">
                  <a16:creationId xmlns:a16="http://schemas.microsoft.com/office/drawing/2014/main" id="{878516DF-0320-CB52-555F-9A2F66D0834E}"/>
                </a:ext>
              </a:extLst>
            </p:cNvPr>
            <p:cNvSpPr/>
            <p:nvPr/>
          </p:nvSpPr>
          <p:spPr>
            <a:xfrm flipH="1">
              <a:off x="6397694" y="3360527"/>
              <a:ext cx="48721" cy="38026"/>
            </a:xfrm>
            <a:custGeom>
              <a:avLst/>
              <a:gdLst/>
              <a:ahLst/>
              <a:cxnLst/>
              <a:rect l="l" t="t" r="r" b="b"/>
              <a:pathLst>
                <a:path w="779" h="608" extrusionOk="0">
                  <a:moveTo>
                    <a:pt x="427" y="1"/>
                  </a:moveTo>
                  <a:cubicBezTo>
                    <a:pt x="310" y="1"/>
                    <a:pt x="196" y="66"/>
                    <a:pt x="127" y="164"/>
                  </a:cubicBezTo>
                  <a:cubicBezTo>
                    <a:pt x="72" y="236"/>
                    <a:pt x="45" y="325"/>
                    <a:pt x="27" y="413"/>
                  </a:cubicBezTo>
                  <a:cubicBezTo>
                    <a:pt x="21" y="468"/>
                    <a:pt x="0" y="557"/>
                    <a:pt x="51" y="594"/>
                  </a:cubicBezTo>
                  <a:cubicBezTo>
                    <a:pt x="65" y="604"/>
                    <a:pt x="83" y="607"/>
                    <a:pt x="102" y="607"/>
                  </a:cubicBezTo>
                  <a:cubicBezTo>
                    <a:pt x="161" y="607"/>
                    <a:pt x="236" y="572"/>
                    <a:pt x="277" y="557"/>
                  </a:cubicBezTo>
                  <a:cubicBezTo>
                    <a:pt x="366" y="522"/>
                    <a:pt x="454" y="481"/>
                    <a:pt x="536" y="434"/>
                  </a:cubicBezTo>
                  <a:cubicBezTo>
                    <a:pt x="676" y="345"/>
                    <a:pt x="779" y="212"/>
                    <a:pt x="694" y="48"/>
                  </a:cubicBezTo>
                  <a:cubicBezTo>
                    <a:pt x="689" y="40"/>
                    <a:pt x="683" y="37"/>
                    <a:pt x="676" y="37"/>
                  </a:cubicBezTo>
                  <a:cubicBezTo>
                    <a:pt x="662" y="37"/>
                    <a:pt x="649" y="52"/>
                    <a:pt x="656" y="68"/>
                  </a:cubicBezTo>
                  <a:cubicBezTo>
                    <a:pt x="738" y="229"/>
                    <a:pt x="612" y="342"/>
                    <a:pt x="485" y="413"/>
                  </a:cubicBezTo>
                  <a:cubicBezTo>
                    <a:pt x="423" y="451"/>
                    <a:pt x="362" y="478"/>
                    <a:pt x="300" y="506"/>
                  </a:cubicBezTo>
                  <a:cubicBezTo>
                    <a:pt x="270" y="516"/>
                    <a:pt x="239" y="526"/>
                    <a:pt x="212" y="536"/>
                  </a:cubicBezTo>
                  <a:cubicBezTo>
                    <a:pt x="188" y="542"/>
                    <a:pt x="140" y="565"/>
                    <a:pt x="112" y="565"/>
                  </a:cubicBezTo>
                  <a:cubicBezTo>
                    <a:pt x="109" y="565"/>
                    <a:pt x="106" y="564"/>
                    <a:pt x="103" y="563"/>
                  </a:cubicBezTo>
                  <a:cubicBezTo>
                    <a:pt x="27" y="543"/>
                    <a:pt x="68" y="410"/>
                    <a:pt x="82" y="358"/>
                  </a:cubicBezTo>
                  <a:cubicBezTo>
                    <a:pt x="100" y="297"/>
                    <a:pt x="123" y="236"/>
                    <a:pt x="161" y="185"/>
                  </a:cubicBezTo>
                  <a:cubicBezTo>
                    <a:pt x="223" y="96"/>
                    <a:pt x="325" y="42"/>
                    <a:pt x="428" y="42"/>
                  </a:cubicBezTo>
                  <a:cubicBezTo>
                    <a:pt x="461" y="42"/>
                    <a:pt x="494" y="47"/>
                    <a:pt x="526" y="59"/>
                  </a:cubicBezTo>
                  <a:cubicBezTo>
                    <a:pt x="528" y="60"/>
                    <a:pt x="531" y="60"/>
                    <a:pt x="533" y="60"/>
                  </a:cubicBezTo>
                  <a:cubicBezTo>
                    <a:pt x="552" y="60"/>
                    <a:pt x="560" y="27"/>
                    <a:pt x="536" y="21"/>
                  </a:cubicBezTo>
                  <a:cubicBezTo>
                    <a:pt x="500" y="7"/>
                    <a:pt x="463" y="1"/>
                    <a:pt x="427"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00;p37">
              <a:extLst>
                <a:ext uri="{FF2B5EF4-FFF2-40B4-BE49-F238E27FC236}">
                  <a16:creationId xmlns:a16="http://schemas.microsoft.com/office/drawing/2014/main" id="{6F1A4C01-1093-36A2-4AD1-4788E9E4B9B3}"/>
                </a:ext>
              </a:extLst>
            </p:cNvPr>
            <p:cNvSpPr/>
            <p:nvPr/>
          </p:nvSpPr>
          <p:spPr>
            <a:xfrm flipH="1">
              <a:off x="6418646" y="3377789"/>
              <a:ext cx="3878" cy="2627"/>
            </a:xfrm>
            <a:custGeom>
              <a:avLst/>
              <a:gdLst/>
              <a:ahLst/>
              <a:cxnLst/>
              <a:rect l="l" t="t" r="r" b="b"/>
              <a:pathLst>
                <a:path w="62" h="42" extrusionOk="0">
                  <a:moveTo>
                    <a:pt x="21" y="1"/>
                  </a:moveTo>
                  <a:cubicBezTo>
                    <a:pt x="11" y="1"/>
                    <a:pt x="0" y="11"/>
                    <a:pt x="0" y="21"/>
                  </a:cubicBezTo>
                  <a:cubicBezTo>
                    <a:pt x="0" y="35"/>
                    <a:pt x="8" y="42"/>
                    <a:pt x="21" y="42"/>
                  </a:cubicBezTo>
                  <a:lnTo>
                    <a:pt x="41" y="42"/>
                  </a:lnTo>
                  <a:cubicBezTo>
                    <a:pt x="52" y="42"/>
                    <a:pt x="62" y="35"/>
                    <a:pt x="62" y="21"/>
                  </a:cubicBezTo>
                  <a:cubicBezTo>
                    <a:pt x="62" y="11"/>
                    <a:pt x="52" y="1"/>
                    <a:pt x="41"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601;p37">
              <a:extLst>
                <a:ext uri="{FF2B5EF4-FFF2-40B4-BE49-F238E27FC236}">
                  <a16:creationId xmlns:a16="http://schemas.microsoft.com/office/drawing/2014/main" id="{A35CAA52-16CC-3BCF-D2F1-1DA18E8D61E8}"/>
                </a:ext>
              </a:extLst>
            </p:cNvPr>
            <p:cNvSpPr/>
            <p:nvPr/>
          </p:nvSpPr>
          <p:spPr>
            <a:xfrm flipH="1">
              <a:off x="6419584" y="3375412"/>
              <a:ext cx="11320" cy="8944"/>
            </a:xfrm>
            <a:custGeom>
              <a:avLst/>
              <a:gdLst/>
              <a:ahLst/>
              <a:cxnLst/>
              <a:rect l="l" t="t" r="r" b="b"/>
              <a:pathLst>
                <a:path w="181" h="143" extrusionOk="0">
                  <a:moveTo>
                    <a:pt x="67" y="0"/>
                  </a:moveTo>
                  <a:cubicBezTo>
                    <a:pt x="60" y="0"/>
                    <a:pt x="53" y="1"/>
                    <a:pt x="46" y="2"/>
                  </a:cubicBezTo>
                  <a:cubicBezTo>
                    <a:pt x="39" y="2"/>
                    <a:pt x="32" y="8"/>
                    <a:pt x="32" y="15"/>
                  </a:cubicBezTo>
                  <a:cubicBezTo>
                    <a:pt x="22" y="49"/>
                    <a:pt x="11" y="84"/>
                    <a:pt x="5" y="117"/>
                  </a:cubicBezTo>
                  <a:cubicBezTo>
                    <a:pt x="1" y="132"/>
                    <a:pt x="13" y="143"/>
                    <a:pt x="25" y="143"/>
                  </a:cubicBezTo>
                  <a:cubicBezTo>
                    <a:pt x="33" y="143"/>
                    <a:pt x="40" y="138"/>
                    <a:pt x="42" y="128"/>
                  </a:cubicBezTo>
                  <a:cubicBezTo>
                    <a:pt x="51" y="98"/>
                    <a:pt x="58" y="68"/>
                    <a:pt x="66" y="38"/>
                  </a:cubicBezTo>
                  <a:lnTo>
                    <a:pt x="66" y="38"/>
                  </a:lnTo>
                  <a:cubicBezTo>
                    <a:pt x="93" y="38"/>
                    <a:pt x="120" y="52"/>
                    <a:pt x="134" y="73"/>
                  </a:cubicBezTo>
                  <a:cubicBezTo>
                    <a:pt x="138" y="79"/>
                    <a:pt x="144" y="81"/>
                    <a:pt x="151" y="81"/>
                  </a:cubicBezTo>
                  <a:cubicBezTo>
                    <a:pt x="166" y="81"/>
                    <a:pt x="181" y="67"/>
                    <a:pt x="169" y="52"/>
                  </a:cubicBezTo>
                  <a:cubicBezTo>
                    <a:pt x="143" y="18"/>
                    <a:pt x="106" y="0"/>
                    <a:pt x="67"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602;p37">
              <a:extLst>
                <a:ext uri="{FF2B5EF4-FFF2-40B4-BE49-F238E27FC236}">
                  <a16:creationId xmlns:a16="http://schemas.microsoft.com/office/drawing/2014/main" id="{7E2796DF-074B-1555-F1BE-5B65D619208A}"/>
                </a:ext>
              </a:extLst>
            </p:cNvPr>
            <p:cNvSpPr/>
            <p:nvPr/>
          </p:nvSpPr>
          <p:spPr>
            <a:xfrm flipH="1">
              <a:off x="6720475" y="3352960"/>
              <a:ext cx="5379" cy="5816"/>
            </a:xfrm>
            <a:custGeom>
              <a:avLst/>
              <a:gdLst/>
              <a:ahLst/>
              <a:cxnLst/>
              <a:rect l="l" t="t" r="r" b="b"/>
              <a:pathLst>
                <a:path w="86" h="93" extrusionOk="0">
                  <a:moveTo>
                    <a:pt x="35" y="56"/>
                  </a:moveTo>
                  <a:lnTo>
                    <a:pt x="35" y="56"/>
                  </a:lnTo>
                  <a:cubicBezTo>
                    <a:pt x="35" y="56"/>
                    <a:pt x="34" y="56"/>
                    <a:pt x="34" y="57"/>
                  </a:cubicBezTo>
                  <a:cubicBezTo>
                    <a:pt x="34" y="56"/>
                    <a:pt x="35" y="56"/>
                    <a:pt x="35" y="56"/>
                  </a:cubicBezTo>
                  <a:close/>
                  <a:moveTo>
                    <a:pt x="60" y="1"/>
                  </a:moveTo>
                  <a:cubicBezTo>
                    <a:pt x="58" y="1"/>
                    <a:pt x="56" y="1"/>
                    <a:pt x="54" y="2"/>
                  </a:cubicBezTo>
                  <a:cubicBezTo>
                    <a:pt x="30" y="12"/>
                    <a:pt x="0" y="29"/>
                    <a:pt x="3" y="60"/>
                  </a:cubicBezTo>
                  <a:cubicBezTo>
                    <a:pt x="8" y="79"/>
                    <a:pt x="24" y="93"/>
                    <a:pt x="42" y="93"/>
                  </a:cubicBezTo>
                  <a:cubicBezTo>
                    <a:pt x="50" y="93"/>
                    <a:pt x="58" y="90"/>
                    <a:pt x="65" y="84"/>
                  </a:cubicBezTo>
                  <a:cubicBezTo>
                    <a:pt x="71" y="77"/>
                    <a:pt x="71" y="63"/>
                    <a:pt x="65" y="57"/>
                  </a:cubicBezTo>
                  <a:cubicBezTo>
                    <a:pt x="60" y="52"/>
                    <a:pt x="55" y="50"/>
                    <a:pt x="51" y="50"/>
                  </a:cubicBezTo>
                  <a:cubicBezTo>
                    <a:pt x="50" y="50"/>
                    <a:pt x="49" y="50"/>
                    <a:pt x="48" y="50"/>
                  </a:cubicBezTo>
                  <a:lnTo>
                    <a:pt x="48" y="50"/>
                  </a:lnTo>
                  <a:cubicBezTo>
                    <a:pt x="53" y="45"/>
                    <a:pt x="59" y="42"/>
                    <a:pt x="68" y="40"/>
                  </a:cubicBezTo>
                  <a:cubicBezTo>
                    <a:pt x="78" y="36"/>
                    <a:pt x="85" y="26"/>
                    <a:pt x="82" y="16"/>
                  </a:cubicBezTo>
                  <a:cubicBezTo>
                    <a:pt x="79" y="7"/>
                    <a:pt x="69" y="1"/>
                    <a:pt x="60" y="1"/>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03;p37">
              <a:extLst>
                <a:ext uri="{FF2B5EF4-FFF2-40B4-BE49-F238E27FC236}">
                  <a16:creationId xmlns:a16="http://schemas.microsoft.com/office/drawing/2014/main" id="{5E4DAF01-E8F7-CE60-6D6B-840B06AFF91D}"/>
                </a:ext>
              </a:extLst>
            </p:cNvPr>
            <p:cNvSpPr/>
            <p:nvPr/>
          </p:nvSpPr>
          <p:spPr>
            <a:xfrm flipH="1">
              <a:off x="6782830" y="3358964"/>
              <a:ext cx="53661" cy="25580"/>
            </a:xfrm>
            <a:custGeom>
              <a:avLst/>
              <a:gdLst/>
              <a:ahLst/>
              <a:cxnLst/>
              <a:rect l="l" t="t" r="r" b="b"/>
              <a:pathLst>
                <a:path w="858" h="409" extrusionOk="0">
                  <a:moveTo>
                    <a:pt x="712" y="40"/>
                  </a:moveTo>
                  <a:cubicBezTo>
                    <a:pt x="750" y="40"/>
                    <a:pt x="783" y="48"/>
                    <a:pt x="801" y="68"/>
                  </a:cubicBezTo>
                  <a:lnTo>
                    <a:pt x="801" y="68"/>
                  </a:lnTo>
                  <a:cubicBezTo>
                    <a:pt x="775" y="67"/>
                    <a:pt x="748" y="66"/>
                    <a:pt x="722" y="66"/>
                  </a:cubicBezTo>
                  <a:cubicBezTo>
                    <a:pt x="653" y="66"/>
                    <a:pt x="585" y="70"/>
                    <a:pt x="517" y="78"/>
                  </a:cubicBezTo>
                  <a:lnTo>
                    <a:pt x="517" y="78"/>
                  </a:lnTo>
                  <a:cubicBezTo>
                    <a:pt x="580" y="58"/>
                    <a:pt x="653" y="40"/>
                    <a:pt x="712" y="40"/>
                  </a:cubicBezTo>
                  <a:close/>
                  <a:moveTo>
                    <a:pt x="713" y="0"/>
                  </a:moveTo>
                  <a:cubicBezTo>
                    <a:pt x="623" y="0"/>
                    <a:pt x="515" y="35"/>
                    <a:pt x="465" y="52"/>
                  </a:cubicBezTo>
                  <a:cubicBezTo>
                    <a:pt x="414" y="68"/>
                    <a:pt x="364" y="88"/>
                    <a:pt x="317" y="111"/>
                  </a:cubicBezTo>
                  <a:lnTo>
                    <a:pt x="317" y="111"/>
                  </a:lnTo>
                  <a:cubicBezTo>
                    <a:pt x="261" y="124"/>
                    <a:pt x="206" y="140"/>
                    <a:pt x="151" y="158"/>
                  </a:cubicBezTo>
                  <a:cubicBezTo>
                    <a:pt x="129" y="165"/>
                    <a:pt x="135" y="198"/>
                    <a:pt x="153" y="198"/>
                  </a:cubicBezTo>
                  <a:cubicBezTo>
                    <a:pt x="156" y="198"/>
                    <a:pt x="158" y="197"/>
                    <a:pt x="161" y="196"/>
                  </a:cubicBezTo>
                  <a:cubicBezTo>
                    <a:pt x="170" y="193"/>
                    <a:pt x="179" y="190"/>
                    <a:pt x="188" y="187"/>
                  </a:cubicBezTo>
                  <a:lnTo>
                    <a:pt x="188" y="187"/>
                  </a:lnTo>
                  <a:cubicBezTo>
                    <a:pt x="122" y="233"/>
                    <a:pt x="62" y="286"/>
                    <a:pt x="8" y="347"/>
                  </a:cubicBezTo>
                  <a:cubicBezTo>
                    <a:pt x="0" y="356"/>
                    <a:pt x="0" y="367"/>
                    <a:pt x="8" y="377"/>
                  </a:cubicBezTo>
                  <a:cubicBezTo>
                    <a:pt x="24" y="397"/>
                    <a:pt x="41" y="404"/>
                    <a:pt x="72" y="408"/>
                  </a:cubicBezTo>
                  <a:cubicBezTo>
                    <a:pt x="73" y="408"/>
                    <a:pt x="74" y="408"/>
                    <a:pt x="75" y="408"/>
                  </a:cubicBezTo>
                  <a:cubicBezTo>
                    <a:pt x="96" y="408"/>
                    <a:pt x="95" y="370"/>
                    <a:pt x="72" y="367"/>
                  </a:cubicBezTo>
                  <a:cubicBezTo>
                    <a:pt x="66" y="363"/>
                    <a:pt x="60" y="360"/>
                    <a:pt x="54" y="357"/>
                  </a:cubicBezTo>
                  <a:lnTo>
                    <a:pt x="54" y="357"/>
                  </a:lnTo>
                  <a:cubicBezTo>
                    <a:pt x="138" y="272"/>
                    <a:pt x="232" y="201"/>
                    <a:pt x="337" y="148"/>
                  </a:cubicBezTo>
                  <a:lnTo>
                    <a:pt x="337" y="148"/>
                  </a:lnTo>
                  <a:cubicBezTo>
                    <a:pt x="464" y="121"/>
                    <a:pt x="593" y="107"/>
                    <a:pt x="723" y="107"/>
                  </a:cubicBezTo>
                  <a:cubicBezTo>
                    <a:pt x="761" y="107"/>
                    <a:pt x="799" y="108"/>
                    <a:pt x="837" y="111"/>
                  </a:cubicBezTo>
                  <a:cubicBezTo>
                    <a:pt x="851" y="111"/>
                    <a:pt x="857" y="97"/>
                    <a:pt x="854" y="84"/>
                  </a:cubicBezTo>
                  <a:cubicBezTo>
                    <a:pt x="839" y="20"/>
                    <a:pt x="781" y="0"/>
                    <a:pt x="713" y="0"/>
                  </a:cubicBezTo>
                  <a:close/>
                </a:path>
              </a:pathLst>
            </a:custGeom>
            <a:solidFill>
              <a:srgbClr val="4737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04;p37">
              <a:extLst>
                <a:ext uri="{FF2B5EF4-FFF2-40B4-BE49-F238E27FC236}">
                  <a16:creationId xmlns:a16="http://schemas.microsoft.com/office/drawing/2014/main" id="{DFC54848-85F2-352B-1F9F-E932E8949630}"/>
                </a:ext>
              </a:extLst>
            </p:cNvPr>
            <p:cNvSpPr/>
            <p:nvPr/>
          </p:nvSpPr>
          <p:spPr>
            <a:xfrm flipH="1">
              <a:off x="6482689" y="3449087"/>
              <a:ext cx="67734" cy="64544"/>
            </a:xfrm>
            <a:custGeom>
              <a:avLst/>
              <a:gdLst/>
              <a:ahLst/>
              <a:cxnLst/>
              <a:rect l="l" t="t" r="r" b="b"/>
              <a:pathLst>
                <a:path w="1083" h="1032" extrusionOk="0">
                  <a:moveTo>
                    <a:pt x="11" y="110"/>
                  </a:moveTo>
                  <a:cubicBezTo>
                    <a:pt x="11" y="110"/>
                    <a:pt x="1" y="133"/>
                    <a:pt x="22" y="147"/>
                  </a:cubicBezTo>
                  <a:lnTo>
                    <a:pt x="22" y="147"/>
                  </a:lnTo>
                  <a:cubicBezTo>
                    <a:pt x="17" y="134"/>
                    <a:pt x="14" y="122"/>
                    <a:pt x="11" y="110"/>
                  </a:cubicBezTo>
                  <a:close/>
                  <a:moveTo>
                    <a:pt x="751" y="0"/>
                  </a:moveTo>
                  <a:cubicBezTo>
                    <a:pt x="635" y="0"/>
                    <a:pt x="486" y="50"/>
                    <a:pt x="291" y="110"/>
                  </a:cubicBezTo>
                  <a:cubicBezTo>
                    <a:pt x="182" y="145"/>
                    <a:pt x="114" y="157"/>
                    <a:pt x="73" y="157"/>
                  </a:cubicBezTo>
                  <a:cubicBezTo>
                    <a:pt x="47" y="157"/>
                    <a:pt x="32" y="153"/>
                    <a:pt x="22" y="147"/>
                  </a:cubicBezTo>
                  <a:lnTo>
                    <a:pt x="22" y="147"/>
                  </a:lnTo>
                  <a:cubicBezTo>
                    <a:pt x="140" y="467"/>
                    <a:pt x="851" y="1032"/>
                    <a:pt x="851" y="1032"/>
                  </a:cubicBezTo>
                  <a:cubicBezTo>
                    <a:pt x="851" y="1032"/>
                    <a:pt x="1083" y="237"/>
                    <a:pt x="950" y="86"/>
                  </a:cubicBezTo>
                  <a:cubicBezTo>
                    <a:pt x="897" y="24"/>
                    <a:pt x="832" y="0"/>
                    <a:pt x="751" y="0"/>
                  </a:cubicBezTo>
                  <a:close/>
                </a:path>
              </a:pathLst>
            </a:custGeom>
            <a:solidFill>
              <a:srgbClr val="FFB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05;p37">
              <a:extLst>
                <a:ext uri="{FF2B5EF4-FFF2-40B4-BE49-F238E27FC236}">
                  <a16:creationId xmlns:a16="http://schemas.microsoft.com/office/drawing/2014/main" id="{EDDFB827-1EFF-180B-B18C-4AF70004E74D}"/>
                </a:ext>
              </a:extLst>
            </p:cNvPr>
            <p:cNvSpPr/>
            <p:nvPr/>
          </p:nvSpPr>
          <p:spPr>
            <a:xfrm flipH="1">
              <a:off x="6482001" y="3436516"/>
              <a:ext cx="69485" cy="71236"/>
            </a:xfrm>
            <a:custGeom>
              <a:avLst/>
              <a:gdLst/>
              <a:ahLst/>
              <a:cxnLst/>
              <a:rect l="l" t="t" r="r" b="b"/>
              <a:pathLst>
                <a:path w="1111" h="1139" extrusionOk="0">
                  <a:moveTo>
                    <a:pt x="1" y="0"/>
                  </a:moveTo>
                  <a:cubicBezTo>
                    <a:pt x="4" y="90"/>
                    <a:pt x="11" y="181"/>
                    <a:pt x="45" y="267"/>
                  </a:cubicBezTo>
                  <a:cubicBezTo>
                    <a:pt x="66" y="308"/>
                    <a:pt x="93" y="356"/>
                    <a:pt x="151" y="372"/>
                  </a:cubicBezTo>
                  <a:cubicBezTo>
                    <a:pt x="160" y="374"/>
                    <a:pt x="170" y="374"/>
                    <a:pt x="179" y="374"/>
                  </a:cubicBezTo>
                  <a:cubicBezTo>
                    <a:pt x="224" y="374"/>
                    <a:pt x="260" y="360"/>
                    <a:pt x="294" y="349"/>
                  </a:cubicBezTo>
                  <a:cubicBezTo>
                    <a:pt x="436" y="304"/>
                    <a:pt x="579" y="246"/>
                    <a:pt x="711" y="246"/>
                  </a:cubicBezTo>
                  <a:cubicBezTo>
                    <a:pt x="737" y="246"/>
                    <a:pt x="763" y="248"/>
                    <a:pt x="789" y="254"/>
                  </a:cubicBezTo>
                  <a:cubicBezTo>
                    <a:pt x="861" y="270"/>
                    <a:pt x="919" y="322"/>
                    <a:pt x="946" y="383"/>
                  </a:cubicBezTo>
                  <a:cubicBezTo>
                    <a:pt x="973" y="448"/>
                    <a:pt x="981" y="530"/>
                    <a:pt x="977" y="612"/>
                  </a:cubicBezTo>
                  <a:cubicBezTo>
                    <a:pt x="973" y="697"/>
                    <a:pt x="964" y="782"/>
                    <a:pt x="950" y="868"/>
                  </a:cubicBezTo>
                  <a:lnTo>
                    <a:pt x="929" y="997"/>
                  </a:lnTo>
                  <a:lnTo>
                    <a:pt x="919" y="1065"/>
                  </a:lnTo>
                  <a:lnTo>
                    <a:pt x="915" y="1100"/>
                  </a:lnTo>
                  <a:lnTo>
                    <a:pt x="915" y="1117"/>
                  </a:lnTo>
                  <a:lnTo>
                    <a:pt x="915" y="1127"/>
                  </a:lnTo>
                  <a:cubicBezTo>
                    <a:pt x="915" y="1130"/>
                    <a:pt x="918" y="1138"/>
                    <a:pt x="926" y="1138"/>
                  </a:cubicBezTo>
                  <a:cubicBezTo>
                    <a:pt x="927" y="1138"/>
                    <a:pt x="928" y="1138"/>
                    <a:pt x="929" y="1138"/>
                  </a:cubicBezTo>
                  <a:lnTo>
                    <a:pt x="926" y="1127"/>
                  </a:lnTo>
                  <a:lnTo>
                    <a:pt x="926" y="1127"/>
                  </a:lnTo>
                  <a:cubicBezTo>
                    <a:pt x="927" y="1127"/>
                    <a:pt x="928" y="1127"/>
                    <a:pt x="928" y="1127"/>
                  </a:cubicBezTo>
                  <a:cubicBezTo>
                    <a:pt x="935" y="1127"/>
                    <a:pt x="933" y="1113"/>
                    <a:pt x="940" y="1106"/>
                  </a:cubicBezTo>
                  <a:lnTo>
                    <a:pt x="953" y="1076"/>
                  </a:lnTo>
                  <a:lnTo>
                    <a:pt x="984" y="1015"/>
                  </a:lnTo>
                  <a:cubicBezTo>
                    <a:pt x="1001" y="974"/>
                    <a:pt x="1018" y="933"/>
                    <a:pt x="1035" y="889"/>
                  </a:cubicBezTo>
                  <a:cubicBezTo>
                    <a:pt x="1066" y="807"/>
                    <a:pt x="1090" y="714"/>
                    <a:pt x="1100" y="622"/>
                  </a:cubicBezTo>
                  <a:cubicBezTo>
                    <a:pt x="1110" y="530"/>
                    <a:pt x="1107" y="427"/>
                    <a:pt x="1059" y="328"/>
                  </a:cubicBezTo>
                  <a:cubicBezTo>
                    <a:pt x="1008" y="233"/>
                    <a:pt x="909" y="168"/>
                    <a:pt x="806" y="154"/>
                  </a:cubicBezTo>
                  <a:cubicBezTo>
                    <a:pt x="785" y="152"/>
                    <a:pt x="764" y="151"/>
                    <a:pt x="743" y="151"/>
                  </a:cubicBezTo>
                  <a:cubicBezTo>
                    <a:pt x="567" y="151"/>
                    <a:pt x="418" y="235"/>
                    <a:pt x="274" y="290"/>
                  </a:cubicBezTo>
                  <a:cubicBezTo>
                    <a:pt x="239" y="306"/>
                    <a:pt x="199" y="322"/>
                    <a:pt x="169" y="322"/>
                  </a:cubicBezTo>
                  <a:cubicBezTo>
                    <a:pt x="167" y="322"/>
                    <a:pt x="164" y="322"/>
                    <a:pt x="162" y="322"/>
                  </a:cubicBezTo>
                  <a:cubicBezTo>
                    <a:pt x="127" y="318"/>
                    <a:pt x="100" y="287"/>
                    <a:pt x="80" y="249"/>
                  </a:cubicBezTo>
                  <a:cubicBezTo>
                    <a:pt x="42" y="178"/>
                    <a:pt x="21" y="86"/>
                    <a:pt x="1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606;p37">
              <a:extLst>
                <a:ext uri="{FF2B5EF4-FFF2-40B4-BE49-F238E27FC236}">
                  <a16:creationId xmlns:a16="http://schemas.microsoft.com/office/drawing/2014/main" id="{D06BADD0-7037-4605-D096-3C80180E2FC9}"/>
                </a:ext>
              </a:extLst>
            </p:cNvPr>
            <p:cNvSpPr/>
            <p:nvPr/>
          </p:nvSpPr>
          <p:spPr>
            <a:xfrm flipH="1">
              <a:off x="6897032" y="3854298"/>
              <a:ext cx="85496" cy="149977"/>
            </a:xfrm>
            <a:custGeom>
              <a:avLst/>
              <a:gdLst/>
              <a:ahLst/>
              <a:cxnLst/>
              <a:rect l="l" t="t" r="r" b="b"/>
              <a:pathLst>
                <a:path w="1367" h="2398" extrusionOk="0">
                  <a:moveTo>
                    <a:pt x="1366" y="1"/>
                  </a:moveTo>
                  <a:cubicBezTo>
                    <a:pt x="1366" y="1"/>
                    <a:pt x="45" y="834"/>
                    <a:pt x="178" y="1660"/>
                  </a:cubicBezTo>
                  <a:cubicBezTo>
                    <a:pt x="287" y="2332"/>
                    <a:pt x="823" y="2397"/>
                    <a:pt x="1021" y="2397"/>
                  </a:cubicBezTo>
                  <a:cubicBezTo>
                    <a:pt x="1062" y="2397"/>
                    <a:pt x="1089" y="2394"/>
                    <a:pt x="1089" y="2394"/>
                  </a:cubicBezTo>
                  <a:cubicBezTo>
                    <a:pt x="1089" y="2394"/>
                    <a:pt x="0" y="1407"/>
                    <a:pt x="1366"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607;p37">
              <a:extLst>
                <a:ext uri="{FF2B5EF4-FFF2-40B4-BE49-F238E27FC236}">
                  <a16:creationId xmlns:a16="http://schemas.microsoft.com/office/drawing/2014/main" id="{F6C2AB2C-FEE0-B514-AE1F-68A123ECD236}"/>
                </a:ext>
              </a:extLst>
            </p:cNvPr>
            <p:cNvSpPr/>
            <p:nvPr/>
          </p:nvSpPr>
          <p:spPr>
            <a:xfrm flipH="1">
              <a:off x="6827485" y="4024287"/>
              <a:ext cx="221213" cy="143723"/>
            </a:xfrm>
            <a:custGeom>
              <a:avLst/>
              <a:gdLst/>
              <a:ahLst/>
              <a:cxnLst/>
              <a:rect l="l" t="t" r="r" b="b"/>
              <a:pathLst>
                <a:path w="3537" h="2298" extrusionOk="0">
                  <a:moveTo>
                    <a:pt x="1" y="0"/>
                  </a:moveTo>
                  <a:lnTo>
                    <a:pt x="1" y="0"/>
                  </a:lnTo>
                  <a:cubicBezTo>
                    <a:pt x="25" y="226"/>
                    <a:pt x="209" y="1202"/>
                    <a:pt x="1772" y="1861"/>
                  </a:cubicBezTo>
                  <a:cubicBezTo>
                    <a:pt x="2649" y="2229"/>
                    <a:pt x="3124" y="2297"/>
                    <a:pt x="3352" y="2297"/>
                  </a:cubicBezTo>
                  <a:cubicBezTo>
                    <a:pt x="3483" y="2297"/>
                    <a:pt x="3533" y="2274"/>
                    <a:pt x="3537" y="2274"/>
                  </a:cubicBezTo>
                  <a:cubicBezTo>
                    <a:pt x="3537" y="2270"/>
                    <a:pt x="3533" y="2270"/>
                    <a:pt x="3530" y="2267"/>
                  </a:cubicBezTo>
                  <a:cubicBezTo>
                    <a:pt x="1161" y="1875"/>
                    <a:pt x="362" y="919"/>
                    <a:pt x="157" y="509"/>
                  </a:cubicBezTo>
                  <a:cubicBezTo>
                    <a:pt x="89" y="331"/>
                    <a:pt x="38" y="161"/>
                    <a:pt x="1" y="0"/>
                  </a:cubicBezTo>
                  <a:close/>
                </a:path>
              </a:pathLst>
            </a:custGeom>
            <a:solidFill>
              <a:srgbClr val="7C6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608;p37">
              <a:extLst>
                <a:ext uri="{FF2B5EF4-FFF2-40B4-BE49-F238E27FC236}">
                  <a16:creationId xmlns:a16="http://schemas.microsoft.com/office/drawing/2014/main" id="{32927A96-D308-B064-5E25-EACC4377895D}"/>
                </a:ext>
              </a:extLst>
            </p:cNvPr>
            <p:cNvSpPr/>
            <p:nvPr/>
          </p:nvSpPr>
          <p:spPr>
            <a:xfrm flipH="1">
              <a:off x="6827860" y="4021535"/>
              <a:ext cx="221088" cy="144598"/>
            </a:xfrm>
            <a:custGeom>
              <a:avLst/>
              <a:gdLst/>
              <a:ahLst/>
              <a:cxnLst/>
              <a:rect l="l" t="t" r="r" b="b"/>
              <a:pathLst>
                <a:path w="3535" h="2312" extrusionOk="0">
                  <a:moveTo>
                    <a:pt x="1" y="0"/>
                  </a:moveTo>
                  <a:cubicBezTo>
                    <a:pt x="1" y="0"/>
                    <a:pt x="1" y="14"/>
                    <a:pt x="5" y="44"/>
                  </a:cubicBezTo>
                  <a:cubicBezTo>
                    <a:pt x="42" y="205"/>
                    <a:pt x="93" y="375"/>
                    <a:pt x="161" y="553"/>
                  </a:cubicBezTo>
                  <a:cubicBezTo>
                    <a:pt x="366" y="963"/>
                    <a:pt x="1165" y="1919"/>
                    <a:pt x="3534" y="2311"/>
                  </a:cubicBezTo>
                  <a:cubicBezTo>
                    <a:pt x="3500" y="2270"/>
                    <a:pt x="3466" y="2233"/>
                    <a:pt x="3435" y="2192"/>
                  </a:cubicBezTo>
                  <a:lnTo>
                    <a:pt x="3319" y="2055"/>
                  </a:lnTo>
                  <a:lnTo>
                    <a:pt x="3315" y="2055"/>
                  </a:lnTo>
                  <a:cubicBezTo>
                    <a:pt x="3257" y="2055"/>
                    <a:pt x="2835" y="2045"/>
                    <a:pt x="2404" y="1738"/>
                  </a:cubicBezTo>
                  <a:cubicBezTo>
                    <a:pt x="1943" y="1403"/>
                    <a:pt x="1705" y="1358"/>
                    <a:pt x="1705" y="1358"/>
                  </a:cubicBezTo>
                  <a:cubicBezTo>
                    <a:pt x="1670" y="1325"/>
                    <a:pt x="1271" y="1389"/>
                    <a:pt x="793" y="952"/>
                  </a:cubicBezTo>
                  <a:cubicBezTo>
                    <a:pt x="315" y="515"/>
                    <a:pt x="1" y="0"/>
                    <a:pt x="1" y="0"/>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609;p37">
              <a:extLst>
                <a:ext uri="{FF2B5EF4-FFF2-40B4-BE49-F238E27FC236}">
                  <a16:creationId xmlns:a16="http://schemas.microsoft.com/office/drawing/2014/main" id="{1239B36E-C28C-7A50-21ED-9739B81582E1}"/>
                </a:ext>
              </a:extLst>
            </p:cNvPr>
            <p:cNvSpPr/>
            <p:nvPr/>
          </p:nvSpPr>
          <p:spPr>
            <a:xfrm flipH="1">
              <a:off x="6420959" y="3966186"/>
              <a:ext cx="471008" cy="263742"/>
            </a:xfrm>
            <a:custGeom>
              <a:avLst/>
              <a:gdLst/>
              <a:ahLst/>
              <a:cxnLst/>
              <a:rect l="l" t="t" r="r" b="b"/>
              <a:pathLst>
                <a:path w="7531" h="4217" extrusionOk="0">
                  <a:moveTo>
                    <a:pt x="5782" y="1"/>
                  </a:moveTo>
                  <a:cubicBezTo>
                    <a:pt x="4096" y="1"/>
                    <a:pt x="1284" y="66"/>
                    <a:pt x="833" y="66"/>
                  </a:cubicBezTo>
                  <a:cubicBezTo>
                    <a:pt x="208" y="66"/>
                    <a:pt x="0" y="291"/>
                    <a:pt x="68" y="765"/>
                  </a:cubicBezTo>
                  <a:cubicBezTo>
                    <a:pt x="137" y="1236"/>
                    <a:pt x="375" y="4217"/>
                    <a:pt x="3564" y="4217"/>
                  </a:cubicBezTo>
                  <a:cubicBezTo>
                    <a:pt x="5053" y="4217"/>
                    <a:pt x="6005" y="3882"/>
                    <a:pt x="6674" y="3032"/>
                  </a:cubicBezTo>
                  <a:cubicBezTo>
                    <a:pt x="6814" y="2855"/>
                    <a:pt x="6943" y="2660"/>
                    <a:pt x="7060" y="2435"/>
                  </a:cubicBezTo>
                  <a:cubicBezTo>
                    <a:pt x="7070" y="2418"/>
                    <a:pt x="7076" y="2401"/>
                    <a:pt x="7087" y="2383"/>
                  </a:cubicBezTo>
                  <a:cubicBezTo>
                    <a:pt x="7363" y="1841"/>
                    <a:pt x="7500" y="1363"/>
                    <a:pt x="7517" y="977"/>
                  </a:cubicBezTo>
                  <a:cubicBezTo>
                    <a:pt x="7531" y="721"/>
                    <a:pt x="7490" y="513"/>
                    <a:pt x="7404" y="352"/>
                  </a:cubicBezTo>
                  <a:cubicBezTo>
                    <a:pt x="7322" y="192"/>
                    <a:pt x="7196" y="83"/>
                    <a:pt x="7035" y="39"/>
                  </a:cubicBezTo>
                  <a:cubicBezTo>
                    <a:pt x="6932" y="11"/>
                    <a:pt x="6444" y="1"/>
                    <a:pt x="5782"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10;p37">
              <a:extLst>
                <a:ext uri="{FF2B5EF4-FFF2-40B4-BE49-F238E27FC236}">
                  <a16:creationId xmlns:a16="http://schemas.microsoft.com/office/drawing/2014/main" id="{7C03F7DB-9540-5A6E-FFD4-642F91DC3B53}"/>
                </a:ext>
              </a:extLst>
            </p:cNvPr>
            <p:cNvSpPr/>
            <p:nvPr/>
          </p:nvSpPr>
          <p:spPr>
            <a:xfrm flipH="1">
              <a:off x="6705590" y="3950362"/>
              <a:ext cx="233784" cy="301142"/>
            </a:xfrm>
            <a:custGeom>
              <a:avLst/>
              <a:gdLst/>
              <a:ahLst/>
              <a:cxnLst/>
              <a:rect l="l" t="t" r="r" b="b"/>
              <a:pathLst>
                <a:path w="3738" h="4815" extrusionOk="0">
                  <a:moveTo>
                    <a:pt x="3410" y="1"/>
                  </a:moveTo>
                  <a:cubicBezTo>
                    <a:pt x="3410" y="1"/>
                    <a:pt x="1956" y="35"/>
                    <a:pt x="1482" y="56"/>
                  </a:cubicBezTo>
                  <a:cubicBezTo>
                    <a:pt x="1468" y="56"/>
                    <a:pt x="1453" y="57"/>
                    <a:pt x="1439" y="57"/>
                  </a:cubicBezTo>
                  <a:cubicBezTo>
                    <a:pt x="1306" y="57"/>
                    <a:pt x="1155" y="30"/>
                    <a:pt x="1004" y="30"/>
                  </a:cubicBezTo>
                  <a:cubicBezTo>
                    <a:pt x="619" y="30"/>
                    <a:pt x="234" y="207"/>
                    <a:pt x="137" y="1469"/>
                  </a:cubicBezTo>
                  <a:cubicBezTo>
                    <a:pt x="0" y="3278"/>
                    <a:pt x="2759" y="4814"/>
                    <a:pt x="2759" y="4814"/>
                  </a:cubicBezTo>
                  <a:lnTo>
                    <a:pt x="3738" y="4234"/>
                  </a:lnTo>
                  <a:cubicBezTo>
                    <a:pt x="3035" y="3978"/>
                    <a:pt x="2560" y="2926"/>
                    <a:pt x="2461" y="1674"/>
                  </a:cubicBezTo>
                  <a:cubicBezTo>
                    <a:pt x="2362" y="418"/>
                    <a:pt x="3410" y="1"/>
                    <a:pt x="3410" y="1"/>
                  </a:cubicBezTo>
                  <a:close/>
                </a:path>
              </a:pathLst>
            </a:custGeom>
            <a:solidFill>
              <a:srgbClr val="C6B0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611;p37">
              <a:extLst>
                <a:ext uri="{FF2B5EF4-FFF2-40B4-BE49-F238E27FC236}">
                  <a16:creationId xmlns:a16="http://schemas.microsoft.com/office/drawing/2014/main" id="{0458D592-A975-687A-91AE-92BB04CA7F88}"/>
                </a:ext>
              </a:extLst>
            </p:cNvPr>
            <p:cNvSpPr/>
            <p:nvPr/>
          </p:nvSpPr>
          <p:spPr>
            <a:xfrm flipH="1">
              <a:off x="6789459" y="4011716"/>
              <a:ext cx="129463" cy="147976"/>
            </a:xfrm>
            <a:custGeom>
              <a:avLst/>
              <a:gdLst/>
              <a:ahLst/>
              <a:cxnLst/>
              <a:rect l="l" t="t" r="r" b="b"/>
              <a:pathLst>
                <a:path w="2070" h="2366" extrusionOk="0">
                  <a:moveTo>
                    <a:pt x="1765" y="1"/>
                  </a:moveTo>
                  <a:cubicBezTo>
                    <a:pt x="1383" y="1"/>
                    <a:pt x="121" y="696"/>
                    <a:pt x="80" y="707"/>
                  </a:cubicBezTo>
                  <a:cubicBezTo>
                    <a:pt x="1" y="727"/>
                    <a:pt x="1104" y="2366"/>
                    <a:pt x="1104" y="2366"/>
                  </a:cubicBezTo>
                  <a:cubicBezTo>
                    <a:pt x="1104" y="2366"/>
                    <a:pt x="1567" y="2212"/>
                    <a:pt x="1578" y="1918"/>
                  </a:cubicBezTo>
                  <a:cubicBezTo>
                    <a:pt x="1588" y="1625"/>
                    <a:pt x="1862" y="1782"/>
                    <a:pt x="1947" y="1515"/>
                  </a:cubicBezTo>
                  <a:cubicBezTo>
                    <a:pt x="1991" y="1375"/>
                    <a:pt x="1899" y="1260"/>
                    <a:pt x="1916" y="1123"/>
                  </a:cubicBezTo>
                  <a:cubicBezTo>
                    <a:pt x="1936" y="986"/>
                    <a:pt x="2070" y="830"/>
                    <a:pt x="2005" y="676"/>
                  </a:cubicBezTo>
                  <a:cubicBezTo>
                    <a:pt x="1961" y="567"/>
                    <a:pt x="1783" y="331"/>
                    <a:pt x="1858" y="140"/>
                  </a:cubicBezTo>
                  <a:cubicBezTo>
                    <a:pt x="1897" y="41"/>
                    <a:pt x="1856" y="1"/>
                    <a:pt x="1765" y="1"/>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612;p37">
              <a:extLst>
                <a:ext uri="{FF2B5EF4-FFF2-40B4-BE49-F238E27FC236}">
                  <a16:creationId xmlns:a16="http://schemas.microsoft.com/office/drawing/2014/main" id="{4B3AA792-FEEC-A460-20A5-062CA1EE2D8F}"/>
                </a:ext>
              </a:extLst>
            </p:cNvPr>
            <p:cNvSpPr/>
            <p:nvPr/>
          </p:nvSpPr>
          <p:spPr>
            <a:xfrm flipH="1">
              <a:off x="6359480" y="4026226"/>
              <a:ext cx="111889" cy="89874"/>
            </a:xfrm>
            <a:custGeom>
              <a:avLst/>
              <a:gdLst/>
              <a:ahLst/>
              <a:cxnLst/>
              <a:rect l="l" t="t" r="r" b="b"/>
              <a:pathLst>
                <a:path w="1789" h="1437" extrusionOk="0">
                  <a:moveTo>
                    <a:pt x="423" y="0"/>
                  </a:moveTo>
                  <a:cubicBezTo>
                    <a:pt x="423" y="0"/>
                    <a:pt x="136" y="7"/>
                    <a:pt x="61" y="256"/>
                  </a:cubicBezTo>
                  <a:cubicBezTo>
                    <a:pt x="0" y="460"/>
                    <a:pt x="169" y="504"/>
                    <a:pt x="233" y="513"/>
                  </a:cubicBezTo>
                  <a:lnTo>
                    <a:pt x="233" y="513"/>
                  </a:lnTo>
                  <a:cubicBezTo>
                    <a:pt x="232" y="513"/>
                    <a:pt x="231" y="513"/>
                    <a:pt x="230" y="513"/>
                  </a:cubicBezTo>
                  <a:cubicBezTo>
                    <a:pt x="187" y="513"/>
                    <a:pt x="104" y="532"/>
                    <a:pt x="82" y="669"/>
                  </a:cubicBezTo>
                  <a:cubicBezTo>
                    <a:pt x="48" y="894"/>
                    <a:pt x="201" y="935"/>
                    <a:pt x="201" y="935"/>
                  </a:cubicBezTo>
                  <a:cubicBezTo>
                    <a:pt x="201" y="935"/>
                    <a:pt x="64" y="1048"/>
                    <a:pt x="82" y="1236"/>
                  </a:cubicBezTo>
                  <a:cubicBezTo>
                    <a:pt x="99" y="1404"/>
                    <a:pt x="264" y="1436"/>
                    <a:pt x="389" y="1436"/>
                  </a:cubicBezTo>
                  <a:cubicBezTo>
                    <a:pt x="467" y="1436"/>
                    <a:pt x="529" y="1423"/>
                    <a:pt x="529" y="1423"/>
                  </a:cubicBezTo>
                  <a:cubicBezTo>
                    <a:pt x="1789" y="113"/>
                    <a:pt x="423" y="0"/>
                    <a:pt x="423" y="0"/>
                  </a:cubicBezTo>
                  <a:close/>
                </a:path>
              </a:pathLst>
            </a:custGeom>
            <a:solidFill>
              <a:srgbClr val="A88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613;p37">
              <a:extLst>
                <a:ext uri="{FF2B5EF4-FFF2-40B4-BE49-F238E27FC236}">
                  <a16:creationId xmlns:a16="http://schemas.microsoft.com/office/drawing/2014/main" id="{4A749E7A-D14C-D881-2989-F4FA35C81252}"/>
                </a:ext>
              </a:extLst>
            </p:cNvPr>
            <p:cNvSpPr/>
            <p:nvPr/>
          </p:nvSpPr>
          <p:spPr>
            <a:xfrm flipH="1">
              <a:off x="6565495" y="4215166"/>
              <a:ext cx="167051" cy="26518"/>
            </a:xfrm>
            <a:custGeom>
              <a:avLst/>
              <a:gdLst/>
              <a:ahLst/>
              <a:cxnLst/>
              <a:rect l="l" t="t" r="r" b="b"/>
              <a:pathLst>
                <a:path w="2671" h="424" extrusionOk="0">
                  <a:moveTo>
                    <a:pt x="11" y="0"/>
                  </a:moveTo>
                  <a:cubicBezTo>
                    <a:pt x="5" y="0"/>
                    <a:pt x="1" y="3"/>
                    <a:pt x="1" y="11"/>
                  </a:cubicBezTo>
                  <a:lnTo>
                    <a:pt x="1" y="413"/>
                  </a:lnTo>
                  <a:cubicBezTo>
                    <a:pt x="1" y="420"/>
                    <a:pt x="5" y="424"/>
                    <a:pt x="11" y="424"/>
                  </a:cubicBezTo>
                  <a:lnTo>
                    <a:pt x="2660" y="424"/>
                  </a:lnTo>
                  <a:cubicBezTo>
                    <a:pt x="2663" y="424"/>
                    <a:pt x="2671" y="420"/>
                    <a:pt x="2671" y="413"/>
                  </a:cubicBezTo>
                  <a:lnTo>
                    <a:pt x="2671" y="11"/>
                  </a:lnTo>
                  <a:cubicBezTo>
                    <a:pt x="2671" y="3"/>
                    <a:pt x="2663" y="0"/>
                    <a:pt x="266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14;p37">
              <a:extLst>
                <a:ext uri="{FF2B5EF4-FFF2-40B4-BE49-F238E27FC236}">
                  <a16:creationId xmlns:a16="http://schemas.microsoft.com/office/drawing/2014/main" id="{7E0DD7A4-9DD2-8976-BB91-1B11D9F64E54}"/>
                </a:ext>
              </a:extLst>
            </p:cNvPr>
            <p:cNvSpPr/>
            <p:nvPr/>
          </p:nvSpPr>
          <p:spPr>
            <a:xfrm flipH="1">
              <a:off x="6616092" y="3832971"/>
              <a:ext cx="82494" cy="125148"/>
            </a:xfrm>
            <a:custGeom>
              <a:avLst/>
              <a:gdLst/>
              <a:ahLst/>
              <a:cxnLst/>
              <a:rect l="l" t="t" r="r" b="b"/>
              <a:pathLst>
                <a:path w="1319" h="2001" extrusionOk="0">
                  <a:moveTo>
                    <a:pt x="778" y="1"/>
                  </a:moveTo>
                  <a:cubicBezTo>
                    <a:pt x="739" y="1"/>
                    <a:pt x="700" y="6"/>
                    <a:pt x="663" y="18"/>
                  </a:cubicBezTo>
                  <a:lnTo>
                    <a:pt x="656" y="59"/>
                  </a:lnTo>
                  <a:cubicBezTo>
                    <a:pt x="837" y="223"/>
                    <a:pt x="878" y="400"/>
                    <a:pt x="861" y="520"/>
                  </a:cubicBezTo>
                  <a:cubicBezTo>
                    <a:pt x="850" y="584"/>
                    <a:pt x="834" y="649"/>
                    <a:pt x="809" y="710"/>
                  </a:cubicBezTo>
                  <a:cubicBezTo>
                    <a:pt x="800" y="742"/>
                    <a:pt x="786" y="769"/>
                    <a:pt x="759" y="800"/>
                  </a:cubicBezTo>
                  <a:cubicBezTo>
                    <a:pt x="735" y="827"/>
                    <a:pt x="697" y="858"/>
                    <a:pt x="656" y="885"/>
                  </a:cubicBezTo>
                  <a:lnTo>
                    <a:pt x="510" y="973"/>
                  </a:lnTo>
                  <a:cubicBezTo>
                    <a:pt x="458" y="1008"/>
                    <a:pt x="404" y="1045"/>
                    <a:pt x="356" y="1086"/>
                  </a:cubicBezTo>
                  <a:cubicBezTo>
                    <a:pt x="261" y="1168"/>
                    <a:pt x="179" y="1260"/>
                    <a:pt x="110" y="1363"/>
                  </a:cubicBezTo>
                  <a:cubicBezTo>
                    <a:pt x="76" y="1414"/>
                    <a:pt x="42" y="1476"/>
                    <a:pt x="21" y="1544"/>
                  </a:cubicBezTo>
                  <a:cubicBezTo>
                    <a:pt x="1" y="1616"/>
                    <a:pt x="4" y="1701"/>
                    <a:pt x="39" y="1766"/>
                  </a:cubicBezTo>
                  <a:cubicBezTo>
                    <a:pt x="107" y="1895"/>
                    <a:pt x="215" y="1950"/>
                    <a:pt x="318" y="2001"/>
                  </a:cubicBezTo>
                  <a:lnTo>
                    <a:pt x="342" y="1967"/>
                  </a:lnTo>
                  <a:cubicBezTo>
                    <a:pt x="261" y="1889"/>
                    <a:pt x="182" y="1803"/>
                    <a:pt x="168" y="1718"/>
                  </a:cubicBezTo>
                  <a:cubicBezTo>
                    <a:pt x="161" y="1677"/>
                    <a:pt x="168" y="1643"/>
                    <a:pt x="188" y="1608"/>
                  </a:cubicBezTo>
                  <a:cubicBezTo>
                    <a:pt x="209" y="1575"/>
                    <a:pt x="240" y="1540"/>
                    <a:pt x="281" y="1503"/>
                  </a:cubicBezTo>
                  <a:cubicBezTo>
                    <a:pt x="352" y="1431"/>
                    <a:pt x="438" y="1370"/>
                    <a:pt x="527" y="1322"/>
                  </a:cubicBezTo>
                  <a:cubicBezTo>
                    <a:pt x="568" y="1298"/>
                    <a:pt x="612" y="1277"/>
                    <a:pt x="660" y="1257"/>
                  </a:cubicBezTo>
                  <a:lnTo>
                    <a:pt x="817" y="1195"/>
                  </a:lnTo>
                  <a:cubicBezTo>
                    <a:pt x="871" y="1172"/>
                    <a:pt x="932" y="1145"/>
                    <a:pt x="998" y="1107"/>
                  </a:cubicBezTo>
                  <a:cubicBezTo>
                    <a:pt x="1063" y="1066"/>
                    <a:pt x="1127" y="1008"/>
                    <a:pt x="1175" y="946"/>
                  </a:cubicBezTo>
                  <a:cubicBezTo>
                    <a:pt x="1274" y="820"/>
                    <a:pt x="1318" y="656"/>
                    <a:pt x="1298" y="496"/>
                  </a:cubicBezTo>
                  <a:cubicBezTo>
                    <a:pt x="1285" y="414"/>
                    <a:pt x="1257" y="335"/>
                    <a:pt x="1216" y="267"/>
                  </a:cubicBezTo>
                  <a:cubicBezTo>
                    <a:pt x="1178" y="198"/>
                    <a:pt x="1124" y="141"/>
                    <a:pt x="1063" y="100"/>
                  </a:cubicBezTo>
                  <a:cubicBezTo>
                    <a:pt x="977" y="36"/>
                    <a:pt x="876" y="1"/>
                    <a:pt x="778" y="1"/>
                  </a:cubicBezTo>
                  <a:close/>
                </a:path>
              </a:pathLst>
            </a:custGeom>
            <a:solidFill>
              <a:srgbClr val="EF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615;p37">
              <a:extLst>
                <a:ext uri="{FF2B5EF4-FFF2-40B4-BE49-F238E27FC236}">
                  <a16:creationId xmlns:a16="http://schemas.microsoft.com/office/drawing/2014/main" id="{5F2E8F6F-F88B-C654-FB95-ECF020319989}"/>
                </a:ext>
              </a:extLst>
            </p:cNvPr>
            <p:cNvSpPr/>
            <p:nvPr/>
          </p:nvSpPr>
          <p:spPr>
            <a:xfrm flipH="1">
              <a:off x="6434594" y="3981696"/>
              <a:ext cx="47532" cy="68609"/>
            </a:xfrm>
            <a:custGeom>
              <a:avLst/>
              <a:gdLst/>
              <a:ahLst/>
              <a:cxnLst/>
              <a:rect l="l" t="t" r="r" b="b"/>
              <a:pathLst>
                <a:path w="760" h="1097" extrusionOk="0">
                  <a:moveTo>
                    <a:pt x="149" y="1"/>
                  </a:moveTo>
                  <a:cubicBezTo>
                    <a:pt x="41" y="1"/>
                    <a:pt x="0" y="167"/>
                    <a:pt x="113" y="183"/>
                  </a:cubicBezTo>
                  <a:cubicBezTo>
                    <a:pt x="513" y="237"/>
                    <a:pt x="558" y="647"/>
                    <a:pt x="490" y="979"/>
                  </a:cubicBezTo>
                  <a:cubicBezTo>
                    <a:pt x="475" y="1050"/>
                    <a:pt x="535" y="1096"/>
                    <a:pt x="590" y="1096"/>
                  </a:cubicBezTo>
                  <a:cubicBezTo>
                    <a:pt x="626" y="1096"/>
                    <a:pt x="661" y="1076"/>
                    <a:pt x="671" y="1029"/>
                  </a:cubicBezTo>
                  <a:cubicBezTo>
                    <a:pt x="759" y="606"/>
                    <a:pt x="674" y="70"/>
                    <a:pt x="165" y="2"/>
                  </a:cubicBezTo>
                  <a:cubicBezTo>
                    <a:pt x="160" y="1"/>
                    <a:pt x="154" y="1"/>
                    <a:pt x="149" y="1"/>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616;p37">
              <a:extLst>
                <a:ext uri="{FF2B5EF4-FFF2-40B4-BE49-F238E27FC236}">
                  <a16:creationId xmlns:a16="http://schemas.microsoft.com/office/drawing/2014/main" id="{64C4048C-C374-0650-9844-E91DB0678DDA}"/>
                </a:ext>
              </a:extLst>
            </p:cNvPr>
            <p:cNvSpPr/>
            <p:nvPr/>
          </p:nvSpPr>
          <p:spPr>
            <a:xfrm flipH="1">
              <a:off x="6444663" y="4062313"/>
              <a:ext cx="12884" cy="11758"/>
            </a:xfrm>
            <a:custGeom>
              <a:avLst/>
              <a:gdLst/>
              <a:ahLst/>
              <a:cxnLst/>
              <a:rect l="l" t="t" r="r" b="b"/>
              <a:pathLst>
                <a:path w="206" h="188" extrusionOk="0">
                  <a:moveTo>
                    <a:pt x="100" y="0"/>
                  </a:moveTo>
                  <a:cubicBezTo>
                    <a:pt x="48" y="0"/>
                    <a:pt x="1" y="41"/>
                    <a:pt x="4" y="92"/>
                  </a:cubicBezTo>
                  <a:cubicBezTo>
                    <a:pt x="7" y="144"/>
                    <a:pt x="45" y="188"/>
                    <a:pt x="100" y="188"/>
                  </a:cubicBezTo>
                  <a:lnTo>
                    <a:pt x="106" y="188"/>
                  </a:lnTo>
                  <a:cubicBezTo>
                    <a:pt x="158" y="188"/>
                    <a:pt x="205" y="144"/>
                    <a:pt x="202" y="92"/>
                  </a:cubicBezTo>
                  <a:cubicBezTo>
                    <a:pt x="199" y="41"/>
                    <a:pt x="161" y="0"/>
                    <a:pt x="106" y="0"/>
                  </a:cubicBezTo>
                  <a:close/>
                </a:path>
              </a:pathLst>
            </a:custGeom>
            <a:solidFill>
              <a:srgbClr val="C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617;p37">
              <a:extLst>
                <a:ext uri="{FF2B5EF4-FFF2-40B4-BE49-F238E27FC236}">
                  <a16:creationId xmlns:a16="http://schemas.microsoft.com/office/drawing/2014/main" id="{B037309F-B90F-3849-F864-1383B47717CC}"/>
                </a:ext>
              </a:extLst>
            </p:cNvPr>
            <p:cNvSpPr/>
            <p:nvPr/>
          </p:nvSpPr>
          <p:spPr>
            <a:xfrm flipH="1">
              <a:off x="6355665" y="3992704"/>
              <a:ext cx="49033" cy="33398"/>
            </a:xfrm>
            <a:custGeom>
              <a:avLst/>
              <a:gdLst/>
              <a:ahLst/>
              <a:cxnLst/>
              <a:rect l="l" t="t" r="r" b="b"/>
              <a:pathLst>
                <a:path w="784" h="534" extrusionOk="0">
                  <a:moveTo>
                    <a:pt x="138" y="1"/>
                  </a:moveTo>
                  <a:cubicBezTo>
                    <a:pt x="37" y="1"/>
                    <a:pt x="0" y="162"/>
                    <a:pt x="112" y="184"/>
                  </a:cubicBezTo>
                  <a:cubicBezTo>
                    <a:pt x="303" y="225"/>
                    <a:pt x="466" y="327"/>
                    <a:pt x="575" y="491"/>
                  </a:cubicBezTo>
                  <a:cubicBezTo>
                    <a:pt x="595" y="521"/>
                    <a:pt x="624" y="534"/>
                    <a:pt x="653" y="534"/>
                  </a:cubicBezTo>
                  <a:cubicBezTo>
                    <a:pt x="719" y="534"/>
                    <a:pt x="784" y="468"/>
                    <a:pt x="736" y="396"/>
                  </a:cubicBezTo>
                  <a:cubicBezTo>
                    <a:pt x="600" y="195"/>
                    <a:pt x="398" y="55"/>
                    <a:pt x="163" y="4"/>
                  </a:cubicBezTo>
                  <a:cubicBezTo>
                    <a:pt x="154" y="2"/>
                    <a:pt x="146" y="1"/>
                    <a:pt x="138" y="1"/>
                  </a:cubicBezTo>
                  <a:close/>
                </a:path>
              </a:pathLst>
            </a:custGeom>
            <a:solidFill>
              <a:srgbClr val="7FA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618;p37">
              <a:extLst>
                <a:ext uri="{FF2B5EF4-FFF2-40B4-BE49-F238E27FC236}">
                  <a16:creationId xmlns:a16="http://schemas.microsoft.com/office/drawing/2014/main" id="{311044F9-7046-71D7-36DE-D9B4C6B73496}"/>
                </a:ext>
              </a:extLst>
            </p:cNvPr>
            <p:cNvSpPr/>
            <p:nvPr/>
          </p:nvSpPr>
          <p:spPr>
            <a:xfrm flipH="1">
              <a:off x="6338966" y="3988138"/>
              <a:ext cx="135655" cy="167739"/>
            </a:xfrm>
            <a:custGeom>
              <a:avLst/>
              <a:gdLst/>
              <a:ahLst/>
              <a:cxnLst/>
              <a:rect l="l" t="t" r="r" b="b"/>
              <a:pathLst>
                <a:path w="2169" h="2682" extrusionOk="0">
                  <a:moveTo>
                    <a:pt x="799" y="1"/>
                  </a:moveTo>
                  <a:cubicBezTo>
                    <a:pt x="776" y="1"/>
                    <a:pt x="753" y="1"/>
                    <a:pt x="731" y="1"/>
                  </a:cubicBezTo>
                  <a:cubicBezTo>
                    <a:pt x="817" y="162"/>
                    <a:pt x="858" y="370"/>
                    <a:pt x="844" y="626"/>
                  </a:cubicBezTo>
                  <a:cubicBezTo>
                    <a:pt x="1472" y="643"/>
                    <a:pt x="1485" y="944"/>
                    <a:pt x="1493" y="1142"/>
                  </a:cubicBezTo>
                  <a:cubicBezTo>
                    <a:pt x="1506" y="1466"/>
                    <a:pt x="1403" y="1613"/>
                    <a:pt x="1325" y="1691"/>
                  </a:cubicBezTo>
                  <a:cubicBezTo>
                    <a:pt x="1158" y="1869"/>
                    <a:pt x="837" y="1985"/>
                    <a:pt x="414" y="2032"/>
                  </a:cubicBezTo>
                  <a:cubicBezTo>
                    <a:pt x="403" y="2050"/>
                    <a:pt x="397" y="2067"/>
                    <a:pt x="387" y="2084"/>
                  </a:cubicBezTo>
                  <a:cubicBezTo>
                    <a:pt x="270" y="2309"/>
                    <a:pt x="141" y="2504"/>
                    <a:pt x="1" y="2681"/>
                  </a:cubicBezTo>
                  <a:cubicBezTo>
                    <a:pt x="1093" y="2678"/>
                    <a:pt x="2169" y="2336"/>
                    <a:pt x="2120" y="1117"/>
                  </a:cubicBezTo>
                  <a:cubicBezTo>
                    <a:pt x="2081" y="161"/>
                    <a:pt x="1311" y="1"/>
                    <a:pt x="799"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619;p37">
              <a:extLst>
                <a:ext uri="{FF2B5EF4-FFF2-40B4-BE49-F238E27FC236}">
                  <a16:creationId xmlns:a16="http://schemas.microsoft.com/office/drawing/2014/main" id="{412E7D1D-13A6-D05D-E8C3-7B52AF196222}"/>
                </a:ext>
              </a:extLst>
            </p:cNvPr>
            <p:cNvSpPr/>
            <p:nvPr/>
          </p:nvSpPr>
          <p:spPr>
            <a:xfrm flipH="1">
              <a:off x="6408389" y="4026852"/>
              <a:ext cx="56163" cy="30583"/>
            </a:xfrm>
            <a:custGeom>
              <a:avLst/>
              <a:gdLst/>
              <a:ahLst/>
              <a:cxnLst/>
              <a:rect l="l" t="t" r="r" b="b"/>
              <a:pathLst>
                <a:path w="898" h="489" extrusionOk="0">
                  <a:moveTo>
                    <a:pt x="242" y="0"/>
                  </a:moveTo>
                  <a:cubicBezTo>
                    <a:pt x="106" y="0"/>
                    <a:pt x="0" y="109"/>
                    <a:pt x="0" y="246"/>
                  </a:cubicBezTo>
                  <a:cubicBezTo>
                    <a:pt x="0" y="380"/>
                    <a:pt x="106" y="488"/>
                    <a:pt x="242" y="488"/>
                  </a:cubicBezTo>
                  <a:lnTo>
                    <a:pt x="656" y="488"/>
                  </a:lnTo>
                  <a:cubicBezTo>
                    <a:pt x="789" y="488"/>
                    <a:pt x="898" y="380"/>
                    <a:pt x="898" y="246"/>
                  </a:cubicBezTo>
                  <a:cubicBezTo>
                    <a:pt x="898" y="109"/>
                    <a:pt x="789" y="0"/>
                    <a:pt x="65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620;p37">
              <a:extLst>
                <a:ext uri="{FF2B5EF4-FFF2-40B4-BE49-F238E27FC236}">
                  <a16:creationId xmlns:a16="http://schemas.microsoft.com/office/drawing/2014/main" id="{27C80D04-4B4A-28DE-29D4-C5437EBA7D89}"/>
                </a:ext>
              </a:extLst>
            </p:cNvPr>
            <p:cNvSpPr/>
            <p:nvPr/>
          </p:nvSpPr>
          <p:spPr>
            <a:xfrm flipH="1">
              <a:off x="6411953" y="4054996"/>
              <a:ext cx="49033" cy="30396"/>
            </a:xfrm>
            <a:custGeom>
              <a:avLst/>
              <a:gdLst/>
              <a:ahLst/>
              <a:cxnLst/>
              <a:rect l="l" t="t" r="r" b="b"/>
              <a:pathLst>
                <a:path w="784" h="486" extrusionOk="0">
                  <a:moveTo>
                    <a:pt x="243" y="1"/>
                  </a:moveTo>
                  <a:cubicBezTo>
                    <a:pt x="111" y="1"/>
                    <a:pt x="1" y="106"/>
                    <a:pt x="1" y="243"/>
                  </a:cubicBezTo>
                  <a:cubicBezTo>
                    <a:pt x="1" y="376"/>
                    <a:pt x="111" y="486"/>
                    <a:pt x="243" y="486"/>
                  </a:cubicBezTo>
                  <a:lnTo>
                    <a:pt x="541" y="486"/>
                  </a:lnTo>
                  <a:cubicBezTo>
                    <a:pt x="673" y="486"/>
                    <a:pt x="783" y="376"/>
                    <a:pt x="783" y="243"/>
                  </a:cubicBezTo>
                  <a:cubicBezTo>
                    <a:pt x="783" y="106"/>
                    <a:pt x="673" y="1"/>
                    <a:pt x="54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621;p37">
              <a:extLst>
                <a:ext uri="{FF2B5EF4-FFF2-40B4-BE49-F238E27FC236}">
                  <a16:creationId xmlns:a16="http://schemas.microsoft.com/office/drawing/2014/main" id="{98D1F072-B74A-747A-FF75-D13F6B5F3721}"/>
                </a:ext>
              </a:extLst>
            </p:cNvPr>
            <p:cNvSpPr/>
            <p:nvPr/>
          </p:nvSpPr>
          <p:spPr>
            <a:xfrm flipH="1">
              <a:off x="6413892" y="4084703"/>
              <a:ext cx="48971" cy="30396"/>
            </a:xfrm>
            <a:custGeom>
              <a:avLst/>
              <a:gdLst/>
              <a:ahLst/>
              <a:cxnLst/>
              <a:rect l="l" t="t" r="r" b="b"/>
              <a:pathLst>
                <a:path w="783" h="486" extrusionOk="0">
                  <a:moveTo>
                    <a:pt x="246" y="0"/>
                  </a:moveTo>
                  <a:cubicBezTo>
                    <a:pt x="109" y="0"/>
                    <a:pt x="0" y="110"/>
                    <a:pt x="0" y="243"/>
                  </a:cubicBezTo>
                  <a:cubicBezTo>
                    <a:pt x="0" y="376"/>
                    <a:pt x="109" y="485"/>
                    <a:pt x="246" y="485"/>
                  </a:cubicBezTo>
                  <a:lnTo>
                    <a:pt x="540" y="485"/>
                  </a:lnTo>
                  <a:cubicBezTo>
                    <a:pt x="673" y="485"/>
                    <a:pt x="782" y="376"/>
                    <a:pt x="782" y="243"/>
                  </a:cubicBezTo>
                  <a:cubicBezTo>
                    <a:pt x="782" y="110"/>
                    <a:pt x="673" y="0"/>
                    <a:pt x="54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622;p37">
              <a:extLst>
                <a:ext uri="{FF2B5EF4-FFF2-40B4-BE49-F238E27FC236}">
                  <a16:creationId xmlns:a16="http://schemas.microsoft.com/office/drawing/2014/main" id="{44BCB299-EBC1-0550-D0A0-779269C27162}"/>
                </a:ext>
              </a:extLst>
            </p:cNvPr>
            <p:cNvSpPr/>
            <p:nvPr/>
          </p:nvSpPr>
          <p:spPr>
            <a:xfrm flipH="1">
              <a:off x="6766819" y="4126356"/>
              <a:ext cx="19513" cy="19451"/>
            </a:xfrm>
            <a:custGeom>
              <a:avLst/>
              <a:gdLst/>
              <a:ahLst/>
              <a:cxnLst/>
              <a:rect l="l" t="t" r="r" b="b"/>
              <a:pathLst>
                <a:path w="312" h="311" extrusionOk="0">
                  <a:moveTo>
                    <a:pt x="154" y="0"/>
                  </a:moveTo>
                  <a:cubicBezTo>
                    <a:pt x="69" y="0"/>
                    <a:pt x="0" y="68"/>
                    <a:pt x="0" y="157"/>
                  </a:cubicBezTo>
                  <a:cubicBezTo>
                    <a:pt x="0" y="243"/>
                    <a:pt x="69" y="311"/>
                    <a:pt x="154" y="311"/>
                  </a:cubicBezTo>
                  <a:cubicBezTo>
                    <a:pt x="240" y="311"/>
                    <a:pt x="312" y="243"/>
                    <a:pt x="312" y="157"/>
                  </a:cubicBezTo>
                  <a:cubicBezTo>
                    <a:pt x="312" y="68"/>
                    <a:pt x="240" y="0"/>
                    <a:pt x="15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623;p37">
              <a:extLst>
                <a:ext uri="{FF2B5EF4-FFF2-40B4-BE49-F238E27FC236}">
                  <a16:creationId xmlns:a16="http://schemas.microsoft.com/office/drawing/2014/main" id="{B8ACCF84-3ECC-EF08-1654-C273D129EF5E}"/>
                </a:ext>
              </a:extLst>
            </p:cNvPr>
            <p:cNvSpPr/>
            <p:nvPr/>
          </p:nvSpPr>
          <p:spPr>
            <a:xfrm flipH="1">
              <a:off x="6736924" y="4109220"/>
              <a:ext cx="19263" cy="19513"/>
            </a:xfrm>
            <a:custGeom>
              <a:avLst/>
              <a:gdLst/>
              <a:ahLst/>
              <a:cxnLst/>
              <a:rect l="l" t="t" r="r" b="b"/>
              <a:pathLst>
                <a:path w="308" h="312" extrusionOk="0">
                  <a:moveTo>
                    <a:pt x="153" y="1"/>
                  </a:moveTo>
                  <a:cubicBezTo>
                    <a:pt x="68" y="1"/>
                    <a:pt x="0" y="69"/>
                    <a:pt x="0" y="155"/>
                  </a:cubicBezTo>
                  <a:cubicBezTo>
                    <a:pt x="0" y="240"/>
                    <a:pt x="68" y="312"/>
                    <a:pt x="153" y="312"/>
                  </a:cubicBezTo>
                  <a:cubicBezTo>
                    <a:pt x="239" y="312"/>
                    <a:pt x="307" y="240"/>
                    <a:pt x="307" y="155"/>
                  </a:cubicBezTo>
                  <a:cubicBezTo>
                    <a:pt x="307" y="69"/>
                    <a:pt x="239" y="1"/>
                    <a:pt x="153"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624;p37">
              <a:extLst>
                <a:ext uri="{FF2B5EF4-FFF2-40B4-BE49-F238E27FC236}">
                  <a16:creationId xmlns:a16="http://schemas.microsoft.com/office/drawing/2014/main" id="{2E32962A-9FC9-7E54-8FF9-7B8D4CC7E693}"/>
                </a:ext>
              </a:extLst>
            </p:cNvPr>
            <p:cNvSpPr/>
            <p:nvPr/>
          </p:nvSpPr>
          <p:spPr>
            <a:xfrm flipH="1">
              <a:off x="6709843" y="4166258"/>
              <a:ext cx="17762" cy="17762"/>
            </a:xfrm>
            <a:custGeom>
              <a:avLst/>
              <a:gdLst/>
              <a:ahLst/>
              <a:cxnLst/>
              <a:rect l="l" t="t" r="r" b="b"/>
              <a:pathLst>
                <a:path w="284" h="284" extrusionOk="0">
                  <a:moveTo>
                    <a:pt x="144" y="0"/>
                  </a:moveTo>
                  <a:cubicBezTo>
                    <a:pt x="65" y="0"/>
                    <a:pt x="0" y="62"/>
                    <a:pt x="0" y="141"/>
                  </a:cubicBezTo>
                  <a:cubicBezTo>
                    <a:pt x="0" y="219"/>
                    <a:pt x="65" y="284"/>
                    <a:pt x="144" y="284"/>
                  </a:cubicBezTo>
                  <a:cubicBezTo>
                    <a:pt x="222" y="284"/>
                    <a:pt x="284" y="219"/>
                    <a:pt x="284" y="141"/>
                  </a:cubicBezTo>
                  <a:cubicBezTo>
                    <a:pt x="284" y="62"/>
                    <a:pt x="222" y="0"/>
                    <a:pt x="14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625;p37">
              <a:extLst>
                <a:ext uri="{FF2B5EF4-FFF2-40B4-BE49-F238E27FC236}">
                  <a16:creationId xmlns:a16="http://schemas.microsoft.com/office/drawing/2014/main" id="{27A8BC8B-F35B-7AFD-28E4-A48F5455E735}"/>
                </a:ext>
              </a:extLst>
            </p:cNvPr>
            <p:cNvSpPr/>
            <p:nvPr/>
          </p:nvSpPr>
          <p:spPr>
            <a:xfrm flipH="1">
              <a:off x="6684826" y="4169010"/>
              <a:ext cx="12634" cy="12258"/>
            </a:xfrm>
            <a:custGeom>
              <a:avLst/>
              <a:gdLst/>
              <a:ahLst/>
              <a:cxnLst/>
              <a:rect l="l" t="t" r="r" b="b"/>
              <a:pathLst>
                <a:path w="202" h="196" extrusionOk="0">
                  <a:moveTo>
                    <a:pt x="100" y="1"/>
                  </a:moveTo>
                  <a:cubicBezTo>
                    <a:pt x="47" y="1"/>
                    <a:pt x="3" y="40"/>
                    <a:pt x="3" y="93"/>
                  </a:cubicBezTo>
                  <a:cubicBezTo>
                    <a:pt x="0" y="147"/>
                    <a:pt x="44" y="192"/>
                    <a:pt x="95" y="196"/>
                  </a:cubicBezTo>
                  <a:cubicBezTo>
                    <a:pt x="97" y="196"/>
                    <a:pt x="99" y="196"/>
                    <a:pt x="101" y="196"/>
                  </a:cubicBezTo>
                  <a:cubicBezTo>
                    <a:pt x="153" y="196"/>
                    <a:pt x="194" y="153"/>
                    <a:pt x="197" y="100"/>
                  </a:cubicBezTo>
                  <a:cubicBezTo>
                    <a:pt x="202" y="48"/>
                    <a:pt x="157" y="1"/>
                    <a:pt x="106" y="1"/>
                  </a:cubicBezTo>
                  <a:cubicBezTo>
                    <a:pt x="104" y="1"/>
                    <a:pt x="102" y="1"/>
                    <a:pt x="10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626;p37">
              <a:extLst>
                <a:ext uri="{FF2B5EF4-FFF2-40B4-BE49-F238E27FC236}">
                  <a16:creationId xmlns:a16="http://schemas.microsoft.com/office/drawing/2014/main" id="{339AB067-FA1E-EC0E-FC2B-9B2FDEF70BA7}"/>
                </a:ext>
              </a:extLst>
            </p:cNvPr>
            <p:cNvSpPr/>
            <p:nvPr/>
          </p:nvSpPr>
          <p:spPr>
            <a:xfrm flipH="1">
              <a:off x="6688078" y="4137676"/>
              <a:ext cx="12634" cy="12196"/>
            </a:xfrm>
            <a:custGeom>
              <a:avLst/>
              <a:gdLst/>
              <a:ahLst/>
              <a:cxnLst/>
              <a:rect l="l" t="t" r="r" b="b"/>
              <a:pathLst>
                <a:path w="202" h="195" extrusionOk="0">
                  <a:moveTo>
                    <a:pt x="103" y="0"/>
                  </a:moveTo>
                  <a:cubicBezTo>
                    <a:pt x="52" y="0"/>
                    <a:pt x="4" y="41"/>
                    <a:pt x="4" y="95"/>
                  </a:cubicBezTo>
                  <a:cubicBezTo>
                    <a:pt x="0" y="150"/>
                    <a:pt x="41" y="194"/>
                    <a:pt x="96" y="194"/>
                  </a:cubicBezTo>
                  <a:cubicBezTo>
                    <a:pt x="98" y="195"/>
                    <a:pt x="100" y="195"/>
                    <a:pt x="102" y="195"/>
                  </a:cubicBezTo>
                  <a:cubicBezTo>
                    <a:pt x="154" y="195"/>
                    <a:pt x="196" y="155"/>
                    <a:pt x="199" y="103"/>
                  </a:cubicBezTo>
                  <a:cubicBezTo>
                    <a:pt x="202" y="48"/>
                    <a:pt x="158" y="4"/>
                    <a:pt x="10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627;p37">
              <a:extLst>
                <a:ext uri="{FF2B5EF4-FFF2-40B4-BE49-F238E27FC236}">
                  <a16:creationId xmlns:a16="http://schemas.microsoft.com/office/drawing/2014/main" id="{2DF587A3-A515-D0E8-36DC-D12BD4407B8E}"/>
                </a:ext>
              </a:extLst>
            </p:cNvPr>
            <p:cNvSpPr/>
            <p:nvPr/>
          </p:nvSpPr>
          <p:spPr>
            <a:xfrm flipH="1">
              <a:off x="6744616" y="4157690"/>
              <a:ext cx="19513" cy="19263"/>
            </a:xfrm>
            <a:custGeom>
              <a:avLst/>
              <a:gdLst/>
              <a:ahLst/>
              <a:cxnLst/>
              <a:rect l="l" t="t" r="r" b="b"/>
              <a:pathLst>
                <a:path w="312" h="308" extrusionOk="0">
                  <a:moveTo>
                    <a:pt x="154" y="1"/>
                  </a:moveTo>
                  <a:cubicBezTo>
                    <a:pt x="69" y="1"/>
                    <a:pt x="1" y="69"/>
                    <a:pt x="1" y="155"/>
                  </a:cubicBezTo>
                  <a:cubicBezTo>
                    <a:pt x="1" y="240"/>
                    <a:pt x="69" y="308"/>
                    <a:pt x="154" y="308"/>
                  </a:cubicBezTo>
                  <a:cubicBezTo>
                    <a:pt x="243" y="308"/>
                    <a:pt x="311" y="240"/>
                    <a:pt x="311" y="155"/>
                  </a:cubicBezTo>
                  <a:cubicBezTo>
                    <a:pt x="311" y="69"/>
                    <a:pt x="243" y="1"/>
                    <a:pt x="15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628;p37">
              <a:extLst>
                <a:ext uri="{FF2B5EF4-FFF2-40B4-BE49-F238E27FC236}">
                  <a16:creationId xmlns:a16="http://schemas.microsoft.com/office/drawing/2014/main" id="{6046D584-1167-741F-8090-A349FF12A29D}"/>
                </a:ext>
              </a:extLst>
            </p:cNvPr>
            <p:cNvSpPr/>
            <p:nvPr/>
          </p:nvSpPr>
          <p:spPr>
            <a:xfrm flipH="1">
              <a:off x="6691455" y="4138302"/>
              <a:ext cx="3065" cy="5816"/>
            </a:xfrm>
            <a:custGeom>
              <a:avLst/>
              <a:gdLst/>
              <a:ahLst/>
              <a:cxnLst/>
              <a:rect l="l" t="t" r="r" b="b"/>
              <a:pathLst>
                <a:path w="49" h="93" extrusionOk="0">
                  <a:moveTo>
                    <a:pt x="1" y="0"/>
                  </a:moveTo>
                  <a:lnTo>
                    <a:pt x="1" y="93"/>
                  </a:lnTo>
                  <a:cubicBezTo>
                    <a:pt x="28" y="93"/>
                    <a:pt x="48" y="72"/>
                    <a:pt x="48" y="44"/>
                  </a:cubicBezTo>
                  <a:cubicBezTo>
                    <a:pt x="48" y="21"/>
                    <a:pt x="28" y="0"/>
                    <a:pt x="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629;p37">
              <a:extLst>
                <a:ext uri="{FF2B5EF4-FFF2-40B4-BE49-F238E27FC236}">
                  <a16:creationId xmlns:a16="http://schemas.microsoft.com/office/drawing/2014/main" id="{3D659110-4A8D-0F68-BCDF-580903A7CA4C}"/>
                </a:ext>
              </a:extLst>
            </p:cNvPr>
            <p:cNvSpPr/>
            <p:nvPr/>
          </p:nvSpPr>
          <p:spPr>
            <a:xfrm flipH="1">
              <a:off x="6692331" y="4174326"/>
              <a:ext cx="4065" cy="4128"/>
            </a:xfrm>
            <a:custGeom>
              <a:avLst/>
              <a:gdLst/>
              <a:ahLst/>
              <a:cxnLst/>
              <a:rect l="l" t="t" r="r" b="b"/>
              <a:pathLst>
                <a:path w="65" h="66" extrusionOk="0">
                  <a:moveTo>
                    <a:pt x="31" y="1"/>
                  </a:moveTo>
                  <a:cubicBezTo>
                    <a:pt x="13" y="1"/>
                    <a:pt x="0" y="18"/>
                    <a:pt x="0" y="35"/>
                  </a:cubicBezTo>
                  <a:cubicBezTo>
                    <a:pt x="0" y="53"/>
                    <a:pt x="13" y="66"/>
                    <a:pt x="31" y="66"/>
                  </a:cubicBezTo>
                  <a:cubicBezTo>
                    <a:pt x="51" y="66"/>
                    <a:pt x="65" y="53"/>
                    <a:pt x="65" y="35"/>
                  </a:cubicBezTo>
                  <a:cubicBezTo>
                    <a:pt x="65" y="18"/>
                    <a:pt x="51" y="1"/>
                    <a:pt x="3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630;p37">
              <a:extLst>
                <a:ext uri="{FF2B5EF4-FFF2-40B4-BE49-F238E27FC236}">
                  <a16:creationId xmlns:a16="http://schemas.microsoft.com/office/drawing/2014/main" id="{3707F664-2DE8-6804-8302-759C8171C96E}"/>
                </a:ext>
              </a:extLst>
            </p:cNvPr>
            <p:cNvSpPr/>
            <p:nvPr/>
          </p:nvSpPr>
          <p:spPr>
            <a:xfrm flipH="1">
              <a:off x="6755061" y="4165383"/>
              <a:ext cx="7943" cy="7943"/>
            </a:xfrm>
            <a:custGeom>
              <a:avLst/>
              <a:gdLst/>
              <a:ahLst/>
              <a:cxnLst/>
              <a:rect l="l" t="t" r="r" b="b"/>
              <a:pathLst>
                <a:path w="127" h="127" extrusionOk="0">
                  <a:moveTo>
                    <a:pt x="65" y="1"/>
                  </a:moveTo>
                  <a:cubicBezTo>
                    <a:pt x="31" y="1"/>
                    <a:pt x="0" y="28"/>
                    <a:pt x="0" y="62"/>
                  </a:cubicBezTo>
                  <a:cubicBezTo>
                    <a:pt x="0" y="100"/>
                    <a:pt x="31" y="127"/>
                    <a:pt x="65" y="127"/>
                  </a:cubicBezTo>
                  <a:cubicBezTo>
                    <a:pt x="99" y="127"/>
                    <a:pt x="126" y="100"/>
                    <a:pt x="126" y="62"/>
                  </a:cubicBezTo>
                  <a:cubicBezTo>
                    <a:pt x="126" y="28"/>
                    <a:pt x="99" y="1"/>
                    <a:pt x="65"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631;p37">
              <a:extLst>
                <a:ext uri="{FF2B5EF4-FFF2-40B4-BE49-F238E27FC236}">
                  <a16:creationId xmlns:a16="http://schemas.microsoft.com/office/drawing/2014/main" id="{7279CEE7-8333-E297-FA39-42D1616263F7}"/>
                </a:ext>
              </a:extLst>
            </p:cNvPr>
            <p:cNvSpPr/>
            <p:nvPr/>
          </p:nvSpPr>
          <p:spPr>
            <a:xfrm flipH="1">
              <a:off x="6775387" y="4129546"/>
              <a:ext cx="7693" cy="7693"/>
            </a:xfrm>
            <a:custGeom>
              <a:avLst/>
              <a:gdLst/>
              <a:ahLst/>
              <a:cxnLst/>
              <a:rect l="l" t="t" r="r" b="b"/>
              <a:pathLst>
                <a:path w="123" h="123" extrusionOk="0">
                  <a:moveTo>
                    <a:pt x="61" y="0"/>
                  </a:moveTo>
                  <a:cubicBezTo>
                    <a:pt x="27" y="0"/>
                    <a:pt x="0" y="28"/>
                    <a:pt x="0" y="61"/>
                  </a:cubicBezTo>
                  <a:cubicBezTo>
                    <a:pt x="0" y="96"/>
                    <a:pt x="27" y="123"/>
                    <a:pt x="61" y="123"/>
                  </a:cubicBezTo>
                  <a:cubicBezTo>
                    <a:pt x="96" y="123"/>
                    <a:pt x="123" y="96"/>
                    <a:pt x="123" y="61"/>
                  </a:cubicBezTo>
                  <a:cubicBezTo>
                    <a:pt x="123" y="28"/>
                    <a:pt x="96" y="0"/>
                    <a:pt x="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632;p37">
              <a:extLst>
                <a:ext uri="{FF2B5EF4-FFF2-40B4-BE49-F238E27FC236}">
                  <a16:creationId xmlns:a16="http://schemas.microsoft.com/office/drawing/2014/main" id="{8FE6A1EF-03F5-4620-837D-293F7DCA97FF}"/>
                </a:ext>
              </a:extLst>
            </p:cNvPr>
            <p:cNvSpPr/>
            <p:nvPr/>
          </p:nvSpPr>
          <p:spPr>
            <a:xfrm flipH="1">
              <a:off x="6743553" y="4109908"/>
              <a:ext cx="6067" cy="6067"/>
            </a:xfrm>
            <a:custGeom>
              <a:avLst/>
              <a:gdLst/>
              <a:ahLst/>
              <a:cxnLst/>
              <a:rect l="l" t="t" r="r" b="b"/>
              <a:pathLst>
                <a:path w="97" h="97" extrusionOk="0">
                  <a:moveTo>
                    <a:pt x="48" y="0"/>
                  </a:moveTo>
                  <a:cubicBezTo>
                    <a:pt x="21" y="0"/>
                    <a:pt x="1" y="24"/>
                    <a:pt x="1" y="48"/>
                  </a:cubicBezTo>
                  <a:cubicBezTo>
                    <a:pt x="1" y="76"/>
                    <a:pt x="21" y="96"/>
                    <a:pt x="48" y="96"/>
                  </a:cubicBezTo>
                  <a:cubicBezTo>
                    <a:pt x="73" y="96"/>
                    <a:pt x="97" y="76"/>
                    <a:pt x="97" y="48"/>
                  </a:cubicBezTo>
                  <a:cubicBezTo>
                    <a:pt x="97" y="24"/>
                    <a:pt x="73" y="0"/>
                    <a:pt x="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633;p37">
              <a:extLst>
                <a:ext uri="{FF2B5EF4-FFF2-40B4-BE49-F238E27FC236}">
                  <a16:creationId xmlns:a16="http://schemas.microsoft.com/office/drawing/2014/main" id="{F8ECF83F-CAB0-95E2-BFCD-070635C34156}"/>
                </a:ext>
              </a:extLst>
            </p:cNvPr>
            <p:cNvSpPr/>
            <p:nvPr/>
          </p:nvSpPr>
          <p:spPr>
            <a:xfrm flipH="1">
              <a:off x="6797152" y="3988638"/>
              <a:ext cx="118956" cy="56851"/>
            </a:xfrm>
            <a:custGeom>
              <a:avLst/>
              <a:gdLst/>
              <a:ahLst/>
              <a:cxnLst/>
              <a:rect l="l" t="t" r="r" b="b"/>
              <a:pathLst>
                <a:path w="1902" h="909" extrusionOk="0">
                  <a:moveTo>
                    <a:pt x="1530" y="0"/>
                  </a:moveTo>
                  <a:cubicBezTo>
                    <a:pt x="1506" y="0"/>
                    <a:pt x="1482" y="3"/>
                    <a:pt x="1458" y="7"/>
                  </a:cubicBezTo>
                  <a:lnTo>
                    <a:pt x="318" y="253"/>
                  </a:lnTo>
                  <a:cubicBezTo>
                    <a:pt x="126" y="290"/>
                    <a:pt x="0" y="468"/>
                    <a:pt x="35" y="646"/>
                  </a:cubicBezTo>
                  <a:cubicBezTo>
                    <a:pt x="64" y="800"/>
                    <a:pt x="208" y="908"/>
                    <a:pt x="372" y="908"/>
                  </a:cubicBezTo>
                  <a:cubicBezTo>
                    <a:pt x="396" y="908"/>
                    <a:pt x="420" y="906"/>
                    <a:pt x="444" y="901"/>
                  </a:cubicBezTo>
                  <a:lnTo>
                    <a:pt x="1584" y="655"/>
                  </a:lnTo>
                  <a:cubicBezTo>
                    <a:pt x="1776" y="618"/>
                    <a:pt x="1902" y="444"/>
                    <a:pt x="1867" y="266"/>
                  </a:cubicBezTo>
                  <a:cubicBezTo>
                    <a:pt x="1834" y="108"/>
                    <a:pt x="1693" y="0"/>
                    <a:pt x="153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634;p37">
              <a:extLst>
                <a:ext uri="{FF2B5EF4-FFF2-40B4-BE49-F238E27FC236}">
                  <a16:creationId xmlns:a16="http://schemas.microsoft.com/office/drawing/2014/main" id="{D98EF5A3-CC4A-AC21-FC50-28626DB8F3F2}"/>
                </a:ext>
              </a:extLst>
            </p:cNvPr>
            <p:cNvSpPr/>
            <p:nvPr/>
          </p:nvSpPr>
          <p:spPr>
            <a:xfrm flipH="1">
              <a:off x="6790335" y="4034232"/>
              <a:ext cx="118080" cy="46907"/>
            </a:xfrm>
            <a:custGeom>
              <a:avLst/>
              <a:gdLst/>
              <a:ahLst/>
              <a:cxnLst/>
              <a:rect l="l" t="t" r="r" b="b"/>
              <a:pathLst>
                <a:path w="1888" h="750" extrusionOk="0">
                  <a:moveTo>
                    <a:pt x="1535" y="1"/>
                  </a:moveTo>
                  <a:cubicBezTo>
                    <a:pt x="1527" y="1"/>
                    <a:pt x="1518" y="1"/>
                    <a:pt x="1509" y="2"/>
                  </a:cubicBezTo>
                  <a:lnTo>
                    <a:pt x="345" y="90"/>
                  </a:lnTo>
                  <a:cubicBezTo>
                    <a:pt x="150" y="101"/>
                    <a:pt x="0" y="257"/>
                    <a:pt x="11" y="438"/>
                  </a:cubicBezTo>
                  <a:cubicBezTo>
                    <a:pt x="20" y="616"/>
                    <a:pt x="176" y="750"/>
                    <a:pt x="361" y="750"/>
                  </a:cubicBezTo>
                  <a:cubicBezTo>
                    <a:pt x="368" y="750"/>
                    <a:pt x="376" y="749"/>
                    <a:pt x="383" y="749"/>
                  </a:cubicBezTo>
                  <a:lnTo>
                    <a:pt x="1547" y="661"/>
                  </a:lnTo>
                  <a:cubicBezTo>
                    <a:pt x="1741" y="647"/>
                    <a:pt x="1888" y="493"/>
                    <a:pt x="1878" y="309"/>
                  </a:cubicBezTo>
                  <a:cubicBezTo>
                    <a:pt x="1868" y="136"/>
                    <a:pt x="1715" y="1"/>
                    <a:pt x="153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635;p37">
              <a:extLst>
                <a:ext uri="{FF2B5EF4-FFF2-40B4-BE49-F238E27FC236}">
                  <a16:creationId xmlns:a16="http://schemas.microsoft.com/office/drawing/2014/main" id="{C9BAA820-1407-4E79-D52D-5B182AFE727A}"/>
                </a:ext>
              </a:extLst>
            </p:cNvPr>
            <p:cNvSpPr/>
            <p:nvPr/>
          </p:nvSpPr>
          <p:spPr>
            <a:xfrm flipH="1">
              <a:off x="6796902" y="4059999"/>
              <a:ext cx="119456" cy="58665"/>
            </a:xfrm>
            <a:custGeom>
              <a:avLst/>
              <a:gdLst/>
              <a:ahLst/>
              <a:cxnLst/>
              <a:rect l="l" t="t" r="r" b="b"/>
              <a:pathLst>
                <a:path w="1910" h="938" extrusionOk="0">
                  <a:moveTo>
                    <a:pt x="375" y="0"/>
                  </a:moveTo>
                  <a:cubicBezTo>
                    <a:pt x="223" y="0"/>
                    <a:pt x="85" y="98"/>
                    <a:pt x="45" y="242"/>
                  </a:cubicBezTo>
                  <a:cubicBezTo>
                    <a:pt x="1" y="419"/>
                    <a:pt x="117" y="603"/>
                    <a:pt x="305" y="652"/>
                  </a:cubicBezTo>
                  <a:lnTo>
                    <a:pt x="1438" y="924"/>
                  </a:lnTo>
                  <a:cubicBezTo>
                    <a:pt x="1470" y="933"/>
                    <a:pt x="1502" y="937"/>
                    <a:pt x="1534" y="937"/>
                  </a:cubicBezTo>
                  <a:cubicBezTo>
                    <a:pt x="1687" y="937"/>
                    <a:pt x="1825" y="840"/>
                    <a:pt x="1862" y="696"/>
                  </a:cubicBezTo>
                  <a:cubicBezTo>
                    <a:pt x="1909" y="518"/>
                    <a:pt x="1793" y="334"/>
                    <a:pt x="1605" y="286"/>
                  </a:cubicBezTo>
                  <a:lnTo>
                    <a:pt x="472" y="13"/>
                  </a:lnTo>
                  <a:cubicBezTo>
                    <a:pt x="440" y="4"/>
                    <a:pt x="407" y="0"/>
                    <a:pt x="3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636;p37">
              <a:extLst>
                <a:ext uri="{FF2B5EF4-FFF2-40B4-BE49-F238E27FC236}">
                  <a16:creationId xmlns:a16="http://schemas.microsoft.com/office/drawing/2014/main" id="{142C9A7B-8417-D27A-C96C-B114448F572C}"/>
                </a:ext>
              </a:extLst>
            </p:cNvPr>
            <p:cNvSpPr/>
            <p:nvPr/>
          </p:nvSpPr>
          <p:spPr>
            <a:xfrm flipH="1">
              <a:off x="6826422" y="4078324"/>
              <a:ext cx="114453" cy="75614"/>
            </a:xfrm>
            <a:custGeom>
              <a:avLst/>
              <a:gdLst/>
              <a:ahLst/>
              <a:cxnLst/>
              <a:rect l="l" t="t" r="r" b="b"/>
              <a:pathLst>
                <a:path w="1830" h="1209" extrusionOk="0">
                  <a:moveTo>
                    <a:pt x="375" y="1"/>
                  </a:moveTo>
                  <a:cubicBezTo>
                    <a:pt x="256" y="1"/>
                    <a:pt x="145" y="61"/>
                    <a:pt x="86" y="167"/>
                  </a:cubicBezTo>
                  <a:cubicBezTo>
                    <a:pt x="1" y="327"/>
                    <a:pt x="69" y="536"/>
                    <a:pt x="239" y="628"/>
                  </a:cubicBezTo>
                  <a:lnTo>
                    <a:pt x="1274" y="1164"/>
                  </a:lnTo>
                  <a:cubicBezTo>
                    <a:pt x="1330" y="1194"/>
                    <a:pt x="1390" y="1209"/>
                    <a:pt x="1450" y="1209"/>
                  </a:cubicBezTo>
                  <a:cubicBezTo>
                    <a:pt x="1570" y="1209"/>
                    <a:pt x="1684" y="1149"/>
                    <a:pt x="1741" y="1041"/>
                  </a:cubicBezTo>
                  <a:cubicBezTo>
                    <a:pt x="1830" y="880"/>
                    <a:pt x="1762" y="676"/>
                    <a:pt x="1591" y="584"/>
                  </a:cubicBezTo>
                  <a:lnTo>
                    <a:pt x="554" y="48"/>
                  </a:lnTo>
                  <a:cubicBezTo>
                    <a:pt x="496" y="16"/>
                    <a:pt x="435" y="1"/>
                    <a:pt x="37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637;p37">
              <a:extLst>
                <a:ext uri="{FF2B5EF4-FFF2-40B4-BE49-F238E27FC236}">
                  <a16:creationId xmlns:a16="http://schemas.microsoft.com/office/drawing/2014/main" id="{9D2F88DF-A3BE-AC6D-3965-CEB0A5CDE167}"/>
                </a:ext>
              </a:extLst>
            </p:cNvPr>
            <p:cNvSpPr/>
            <p:nvPr/>
          </p:nvSpPr>
          <p:spPr>
            <a:xfrm flipH="1">
              <a:off x="6840056" y="3994205"/>
              <a:ext cx="114703" cy="127024"/>
            </a:xfrm>
            <a:custGeom>
              <a:avLst/>
              <a:gdLst/>
              <a:ahLst/>
              <a:cxnLst/>
              <a:rect l="l" t="t" r="r" b="b"/>
              <a:pathLst>
                <a:path w="1834" h="2031" extrusionOk="0">
                  <a:moveTo>
                    <a:pt x="1120" y="0"/>
                  </a:moveTo>
                  <a:cubicBezTo>
                    <a:pt x="1085" y="0"/>
                    <a:pt x="1049" y="6"/>
                    <a:pt x="1014" y="17"/>
                  </a:cubicBezTo>
                  <a:cubicBezTo>
                    <a:pt x="618" y="140"/>
                    <a:pt x="219" y="461"/>
                    <a:pt x="79" y="884"/>
                  </a:cubicBezTo>
                  <a:lnTo>
                    <a:pt x="35" y="1328"/>
                  </a:lnTo>
                  <a:cubicBezTo>
                    <a:pt x="1" y="1652"/>
                    <a:pt x="240" y="1942"/>
                    <a:pt x="563" y="1973"/>
                  </a:cubicBezTo>
                  <a:lnTo>
                    <a:pt x="1093" y="2028"/>
                  </a:lnTo>
                  <a:cubicBezTo>
                    <a:pt x="1111" y="2030"/>
                    <a:pt x="1130" y="2031"/>
                    <a:pt x="1149" y="2031"/>
                  </a:cubicBezTo>
                  <a:cubicBezTo>
                    <a:pt x="1450" y="2031"/>
                    <a:pt x="1709" y="1804"/>
                    <a:pt x="1738" y="1499"/>
                  </a:cubicBezTo>
                  <a:lnTo>
                    <a:pt x="1809" y="771"/>
                  </a:lnTo>
                  <a:cubicBezTo>
                    <a:pt x="1833" y="546"/>
                    <a:pt x="1728" y="331"/>
                    <a:pt x="1537" y="212"/>
                  </a:cubicBezTo>
                  <a:lnTo>
                    <a:pt x="1352" y="78"/>
                  </a:lnTo>
                  <a:cubicBezTo>
                    <a:pt x="1283" y="28"/>
                    <a:pt x="1202" y="0"/>
                    <a:pt x="112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638;p37">
              <a:extLst>
                <a:ext uri="{FF2B5EF4-FFF2-40B4-BE49-F238E27FC236}">
                  <a16:creationId xmlns:a16="http://schemas.microsoft.com/office/drawing/2014/main" id="{6EF61B89-B2E0-716B-D3AA-E12229D88AA6}"/>
                </a:ext>
              </a:extLst>
            </p:cNvPr>
            <p:cNvSpPr/>
            <p:nvPr/>
          </p:nvSpPr>
          <p:spPr>
            <a:xfrm flipH="1">
              <a:off x="6482251" y="3970501"/>
              <a:ext cx="364498" cy="12821"/>
            </a:xfrm>
            <a:custGeom>
              <a:avLst/>
              <a:gdLst/>
              <a:ahLst/>
              <a:cxnLst/>
              <a:rect l="l" t="t" r="r" b="b"/>
              <a:pathLst>
                <a:path w="5828" h="205" extrusionOk="0">
                  <a:moveTo>
                    <a:pt x="2912" y="0"/>
                  </a:moveTo>
                  <a:cubicBezTo>
                    <a:pt x="1305" y="0"/>
                    <a:pt x="1" y="48"/>
                    <a:pt x="1" y="102"/>
                  </a:cubicBezTo>
                  <a:cubicBezTo>
                    <a:pt x="1" y="161"/>
                    <a:pt x="1305" y="205"/>
                    <a:pt x="2912" y="205"/>
                  </a:cubicBezTo>
                  <a:cubicBezTo>
                    <a:pt x="4524" y="205"/>
                    <a:pt x="5828" y="161"/>
                    <a:pt x="5828" y="102"/>
                  </a:cubicBezTo>
                  <a:cubicBezTo>
                    <a:pt x="5828" y="48"/>
                    <a:pt x="4524" y="0"/>
                    <a:pt x="2912"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639;p37">
              <a:extLst>
                <a:ext uri="{FF2B5EF4-FFF2-40B4-BE49-F238E27FC236}">
                  <a16:creationId xmlns:a16="http://schemas.microsoft.com/office/drawing/2014/main" id="{48D7FCD5-7A94-760F-0814-15A480AE202D}"/>
                </a:ext>
              </a:extLst>
            </p:cNvPr>
            <p:cNvSpPr/>
            <p:nvPr/>
          </p:nvSpPr>
          <p:spPr>
            <a:xfrm flipH="1">
              <a:off x="6943501" y="4159253"/>
              <a:ext cx="269621" cy="348737"/>
            </a:xfrm>
            <a:custGeom>
              <a:avLst/>
              <a:gdLst/>
              <a:ahLst/>
              <a:cxnLst/>
              <a:rect l="l" t="t" r="r" b="b"/>
              <a:pathLst>
                <a:path w="4311" h="5576" extrusionOk="0">
                  <a:moveTo>
                    <a:pt x="811" y="0"/>
                  </a:moveTo>
                  <a:cubicBezTo>
                    <a:pt x="754" y="0"/>
                    <a:pt x="696" y="26"/>
                    <a:pt x="656" y="89"/>
                  </a:cubicBezTo>
                  <a:cubicBezTo>
                    <a:pt x="1" y="1102"/>
                    <a:pt x="550" y="2216"/>
                    <a:pt x="1203" y="3076"/>
                  </a:cubicBezTo>
                  <a:cubicBezTo>
                    <a:pt x="1954" y="4069"/>
                    <a:pt x="2889" y="4895"/>
                    <a:pt x="3950" y="5547"/>
                  </a:cubicBezTo>
                  <a:cubicBezTo>
                    <a:pt x="3983" y="5567"/>
                    <a:pt x="4015" y="5575"/>
                    <a:pt x="4045" y="5575"/>
                  </a:cubicBezTo>
                  <a:cubicBezTo>
                    <a:pt x="4205" y="5575"/>
                    <a:pt x="4310" y="5329"/>
                    <a:pt x="4138" y="5222"/>
                  </a:cubicBezTo>
                  <a:cubicBezTo>
                    <a:pt x="3292" y="4700"/>
                    <a:pt x="2527" y="4069"/>
                    <a:pt x="1875" y="3317"/>
                  </a:cubicBezTo>
                  <a:cubicBezTo>
                    <a:pt x="1182" y="2515"/>
                    <a:pt x="295" y="1341"/>
                    <a:pt x="981" y="276"/>
                  </a:cubicBezTo>
                  <a:cubicBezTo>
                    <a:pt x="1070" y="134"/>
                    <a:pt x="942" y="0"/>
                    <a:pt x="811" y="0"/>
                  </a:cubicBezTo>
                  <a:close/>
                </a:path>
              </a:pathLst>
            </a:custGeom>
            <a:solidFill>
              <a:srgbClr val="999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640;p37">
              <a:extLst>
                <a:ext uri="{FF2B5EF4-FFF2-40B4-BE49-F238E27FC236}">
                  <a16:creationId xmlns:a16="http://schemas.microsoft.com/office/drawing/2014/main" id="{5C59E954-6285-AA26-E702-D43535B2ACE9}"/>
                </a:ext>
              </a:extLst>
            </p:cNvPr>
            <p:cNvSpPr/>
            <p:nvPr/>
          </p:nvSpPr>
          <p:spPr>
            <a:xfrm flipH="1">
              <a:off x="6693769" y="3907459"/>
              <a:ext cx="77615" cy="27644"/>
            </a:xfrm>
            <a:custGeom>
              <a:avLst/>
              <a:gdLst/>
              <a:ahLst/>
              <a:cxnLst/>
              <a:rect l="l" t="t" r="r" b="b"/>
              <a:pathLst>
                <a:path w="1241" h="442" extrusionOk="0">
                  <a:moveTo>
                    <a:pt x="219" y="0"/>
                  </a:moveTo>
                  <a:cubicBezTo>
                    <a:pt x="1" y="0"/>
                    <a:pt x="8" y="353"/>
                    <a:pt x="240" y="373"/>
                  </a:cubicBezTo>
                  <a:cubicBezTo>
                    <a:pt x="495" y="397"/>
                    <a:pt x="749" y="421"/>
                    <a:pt x="1001" y="441"/>
                  </a:cubicBezTo>
                  <a:cubicBezTo>
                    <a:pt x="1007" y="442"/>
                    <a:pt x="1014" y="442"/>
                    <a:pt x="1020" y="442"/>
                  </a:cubicBezTo>
                  <a:cubicBezTo>
                    <a:pt x="1240" y="442"/>
                    <a:pt x="1234" y="89"/>
                    <a:pt x="1001" y="66"/>
                  </a:cubicBezTo>
                  <a:cubicBezTo>
                    <a:pt x="749" y="45"/>
                    <a:pt x="495" y="22"/>
                    <a:pt x="240" y="1"/>
                  </a:cubicBezTo>
                  <a:cubicBezTo>
                    <a:pt x="233" y="0"/>
                    <a:pt x="225" y="0"/>
                    <a:pt x="219" y="0"/>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641;p37">
              <a:extLst>
                <a:ext uri="{FF2B5EF4-FFF2-40B4-BE49-F238E27FC236}">
                  <a16:creationId xmlns:a16="http://schemas.microsoft.com/office/drawing/2014/main" id="{47D8E74A-5841-E995-CB22-D0C3C3D4C3E3}"/>
                </a:ext>
              </a:extLst>
            </p:cNvPr>
            <p:cNvSpPr/>
            <p:nvPr/>
          </p:nvSpPr>
          <p:spPr>
            <a:xfrm flipH="1">
              <a:off x="6644486" y="3934102"/>
              <a:ext cx="36150" cy="49846"/>
            </a:xfrm>
            <a:custGeom>
              <a:avLst/>
              <a:gdLst/>
              <a:ahLst/>
              <a:cxnLst/>
              <a:rect l="l" t="t" r="r" b="b"/>
              <a:pathLst>
                <a:path w="578" h="797" extrusionOk="0">
                  <a:moveTo>
                    <a:pt x="228" y="1"/>
                  </a:moveTo>
                  <a:cubicBezTo>
                    <a:pt x="115" y="1"/>
                    <a:pt x="1" y="91"/>
                    <a:pt x="42" y="231"/>
                  </a:cubicBezTo>
                  <a:cubicBezTo>
                    <a:pt x="86" y="377"/>
                    <a:pt x="130" y="521"/>
                    <a:pt x="174" y="664"/>
                  </a:cubicBezTo>
                  <a:cubicBezTo>
                    <a:pt x="202" y="756"/>
                    <a:pt x="275" y="796"/>
                    <a:pt x="350" y="796"/>
                  </a:cubicBezTo>
                  <a:cubicBezTo>
                    <a:pt x="463" y="796"/>
                    <a:pt x="577" y="705"/>
                    <a:pt x="536" y="565"/>
                  </a:cubicBezTo>
                  <a:cubicBezTo>
                    <a:pt x="492" y="421"/>
                    <a:pt x="448" y="275"/>
                    <a:pt x="404" y="131"/>
                  </a:cubicBezTo>
                  <a:cubicBezTo>
                    <a:pt x="376" y="40"/>
                    <a:pt x="302" y="1"/>
                    <a:pt x="228" y="1"/>
                  </a:cubicBezTo>
                  <a:close/>
                </a:path>
              </a:pathLst>
            </a:custGeom>
            <a:solidFill>
              <a:srgbClr val="E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642;p37">
              <a:extLst>
                <a:ext uri="{FF2B5EF4-FFF2-40B4-BE49-F238E27FC236}">
                  <a16:creationId xmlns:a16="http://schemas.microsoft.com/office/drawing/2014/main" id="{E0A37502-D460-0228-EAC6-D7052AFA4080}"/>
                </a:ext>
              </a:extLst>
            </p:cNvPr>
            <p:cNvSpPr/>
            <p:nvPr/>
          </p:nvSpPr>
          <p:spPr>
            <a:xfrm flipH="1">
              <a:off x="6952883" y="3895388"/>
              <a:ext cx="107323" cy="198010"/>
            </a:xfrm>
            <a:custGeom>
              <a:avLst/>
              <a:gdLst/>
              <a:ahLst/>
              <a:cxnLst/>
              <a:rect l="l" t="t" r="r" b="b"/>
              <a:pathLst>
                <a:path w="1716" h="3166" extrusionOk="0">
                  <a:moveTo>
                    <a:pt x="1053" y="0"/>
                  </a:moveTo>
                  <a:cubicBezTo>
                    <a:pt x="1011" y="0"/>
                    <a:pt x="967" y="17"/>
                    <a:pt x="929" y="57"/>
                  </a:cubicBezTo>
                  <a:cubicBezTo>
                    <a:pt x="0" y="1013"/>
                    <a:pt x="4" y="2553"/>
                    <a:pt x="1335" y="3147"/>
                  </a:cubicBezTo>
                  <a:cubicBezTo>
                    <a:pt x="1363" y="3160"/>
                    <a:pt x="1391" y="3165"/>
                    <a:pt x="1418" y="3165"/>
                  </a:cubicBezTo>
                  <a:cubicBezTo>
                    <a:pt x="1596" y="3165"/>
                    <a:pt x="1716" y="2909"/>
                    <a:pt x="1523" y="2822"/>
                  </a:cubicBezTo>
                  <a:cubicBezTo>
                    <a:pt x="423" y="2331"/>
                    <a:pt x="423" y="1116"/>
                    <a:pt x="1192" y="320"/>
                  </a:cubicBezTo>
                  <a:cubicBezTo>
                    <a:pt x="1320" y="187"/>
                    <a:pt x="1194" y="0"/>
                    <a:pt x="1053" y="0"/>
                  </a:cubicBezTo>
                  <a:close/>
                </a:path>
              </a:pathLst>
            </a:custGeom>
            <a:solidFill>
              <a:srgbClr val="FF9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643;p37">
              <a:extLst>
                <a:ext uri="{FF2B5EF4-FFF2-40B4-BE49-F238E27FC236}">
                  <a16:creationId xmlns:a16="http://schemas.microsoft.com/office/drawing/2014/main" id="{243F6B0B-FA1D-5C21-DECD-6AC8CCF8EF19}"/>
                </a:ext>
              </a:extLst>
            </p:cNvPr>
            <p:cNvSpPr/>
            <p:nvPr/>
          </p:nvSpPr>
          <p:spPr>
            <a:xfrm flipH="1">
              <a:off x="6491632" y="3876750"/>
              <a:ext cx="66233" cy="82243"/>
            </a:xfrm>
            <a:custGeom>
              <a:avLst/>
              <a:gdLst/>
              <a:ahLst/>
              <a:cxnLst/>
              <a:rect l="l" t="t" r="r" b="b"/>
              <a:pathLst>
                <a:path w="1059" h="1315" extrusionOk="0">
                  <a:moveTo>
                    <a:pt x="21" y="1"/>
                  </a:moveTo>
                  <a:cubicBezTo>
                    <a:pt x="7" y="1"/>
                    <a:pt x="1" y="7"/>
                    <a:pt x="1" y="24"/>
                  </a:cubicBezTo>
                  <a:cubicBezTo>
                    <a:pt x="1" y="137"/>
                    <a:pt x="785" y="1267"/>
                    <a:pt x="785" y="1267"/>
                  </a:cubicBezTo>
                  <a:cubicBezTo>
                    <a:pt x="785" y="1267"/>
                    <a:pt x="861" y="1315"/>
                    <a:pt x="935" y="1315"/>
                  </a:cubicBezTo>
                  <a:cubicBezTo>
                    <a:pt x="997" y="1315"/>
                    <a:pt x="1058" y="1277"/>
                    <a:pt x="1058" y="1137"/>
                  </a:cubicBezTo>
                  <a:cubicBezTo>
                    <a:pt x="1058" y="861"/>
                    <a:pt x="171" y="1"/>
                    <a:pt x="21" y="1"/>
                  </a:cubicBezTo>
                  <a:close/>
                </a:path>
              </a:pathLst>
            </a:custGeom>
            <a:solidFill>
              <a:srgbClr val="EF6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644;p37">
              <a:extLst>
                <a:ext uri="{FF2B5EF4-FFF2-40B4-BE49-F238E27FC236}">
                  <a16:creationId xmlns:a16="http://schemas.microsoft.com/office/drawing/2014/main" id="{E3CD92C1-4AE4-9AD4-1F15-10D1775D1544}"/>
                </a:ext>
              </a:extLst>
            </p:cNvPr>
            <p:cNvSpPr/>
            <p:nvPr/>
          </p:nvSpPr>
          <p:spPr>
            <a:xfrm flipH="1">
              <a:off x="5956394" y="3583115"/>
              <a:ext cx="201324" cy="210393"/>
            </a:xfrm>
            <a:custGeom>
              <a:avLst/>
              <a:gdLst/>
              <a:ahLst/>
              <a:cxnLst/>
              <a:rect l="l" t="t" r="r" b="b"/>
              <a:pathLst>
                <a:path w="3219" h="3364" extrusionOk="0">
                  <a:moveTo>
                    <a:pt x="2248" y="0"/>
                  </a:moveTo>
                  <a:cubicBezTo>
                    <a:pt x="2046" y="0"/>
                    <a:pt x="1971" y="319"/>
                    <a:pt x="2191" y="363"/>
                  </a:cubicBezTo>
                  <a:cubicBezTo>
                    <a:pt x="2706" y="473"/>
                    <a:pt x="2768" y="1067"/>
                    <a:pt x="2536" y="1466"/>
                  </a:cubicBezTo>
                  <a:cubicBezTo>
                    <a:pt x="2361" y="1767"/>
                    <a:pt x="2054" y="2002"/>
                    <a:pt x="1781" y="2197"/>
                  </a:cubicBezTo>
                  <a:cubicBezTo>
                    <a:pt x="1296" y="2542"/>
                    <a:pt x="768" y="2801"/>
                    <a:pt x="207" y="2992"/>
                  </a:cubicBezTo>
                  <a:cubicBezTo>
                    <a:pt x="0" y="3060"/>
                    <a:pt x="62" y="3364"/>
                    <a:pt x="246" y="3364"/>
                  </a:cubicBezTo>
                  <a:cubicBezTo>
                    <a:pt x="265" y="3364"/>
                    <a:pt x="285" y="3361"/>
                    <a:pt x="307" y="3354"/>
                  </a:cubicBezTo>
                  <a:cubicBezTo>
                    <a:pt x="1201" y="3046"/>
                    <a:pt x="2273" y="2545"/>
                    <a:pt x="2812" y="1726"/>
                  </a:cubicBezTo>
                  <a:cubicBezTo>
                    <a:pt x="3218" y="1105"/>
                    <a:pt x="3119" y="176"/>
                    <a:pt x="2293" y="5"/>
                  </a:cubicBezTo>
                  <a:cubicBezTo>
                    <a:pt x="2278" y="2"/>
                    <a:pt x="2263" y="0"/>
                    <a:pt x="2248"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645;p37">
              <a:extLst>
                <a:ext uri="{FF2B5EF4-FFF2-40B4-BE49-F238E27FC236}">
                  <a16:creationId xmlns:a16="http://schemas.microsoft.com/office/drawing/2014/main" id="{843637E4-948D-7472-13AD-FC487DA24F6D}"/>
                </a:ext>
              </a:extLst>
            </p:cNvPr>
            <p:cNvSpPr/>
            <p:nvPr/>
          </p:nvSpPr>
          <p:spPr>
            <a:xfrm flipH="1">
              <a:off x="5991418" y="3169461"/>
              <a:ext cx="76990" cy="169052"/>
            </a:xfrm>
            <a:custGeom>
              <a:avLst/>
              <a:gdLst/>
              <a:ahLst/>
              <a:cxnLst/>
              <a:rect l="l" t="t" r="r" b="b"/>
              <a:pathLst>
                <a:path w="1231" h="2703" extrusionOk="0">
                  <a:moveTo>
                    <a:pt x="255" y="0"/>
                  </a:moveTo>
                  <a:cubicBezTo>
                    <a:pt x="103" y="0"/>
                    <a:pt x="1" y="245"/>
                    <a:pt x="166" y="358"/>
                  </a:cubicBezTo>
                  <a:cubicBezTo>
                    <a:pt x="862" y="850"/>
                    <a:pt x="733" y="1748"/>
                    <a:pt x="394" y="2417"/>
                  </a:cubicBezTo>
                  <a:cubicBezTo>
                    <a:pt x="321" y="2565"/>
                    <a:pt x="453" y="2703"/>
                    <a:pt x="577" y="2703"/>
                  </a:cubicBezTo>
                  <a:cubicBezTo>
                    <a:pt x="632" y="2703"/>
                    <a:pt x="686" y="2675"/>
                    <a:pt x="719" y="2608"/>
                  </a:cubicBezTo>
                  <a:cubicBezTo>
                    <a:pt x="1155" y="1734"/>
                    <a:pt x="1231" y="653"/>
                    <a:pt x="353" y="34"/>
                  </a:cubicBezTo>
                  <a:cubicBezTo>
                    <a:pt x="320" y="10"/>
                    <a:pt x="286" y="0"/>
                    <a:pt x="25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646;p37">
              <a:extLst>
                <a:ext uri="{FF2B5EF4-FFF2-40B4-BE49-F238E27FC236}">
                  <a16:creationId xmlns:a16="http://schemas.microsoft.com/office/drawing/2014/main" id="{56F4F7D5-1DE9-4DB3-7F8C-5BE4DC8A0B7F}"/>
                </a:ext>
              </a:extLst>
            </p:cNvPr>
            <p:cNvSpPr/>
            <p:nvPr/>
          </p:nvSpPr>
          <p:spPr>
            <a:xfrm flipH="1">
              <a:off x="6139393" y="2892211"/>
              <a:ext cx="208016" cy="174306"/>
            </a:xfrm>
            <a:custGeom>
              <a:avLst/>
              <a:gdLst/>
              <a:ahLst/>
              <a:cxnLst/>
              <a:rect l="l" t="t" r="r" b="b"/>
              <a:pathLst>
                <a:path w="3326" h="2787" extrusionOk="0">
                  <a:moveTo>
                    <a:pt x="271" y="0"/>
                  </a:moveTo>
                  <a:cubicBezTo>
                    <a:pt x="71" y="0"/>
                    <a:pt x="1" y="313"/>
                    <a:pt x="220" y="367"/>
                  </a:cubicBezTo>
                  <a:cubicBezTo>
                    <a:pt x="1359" y="634"/>
                    <a:pt x="2933" y="1139"/>
                    <a:pt x="2810" y="2607"/>
                  </a:cubicBezTo>
                  <a:cubicBezTo>
                    <a:pt x="2800" y="2726"/>
                    <a:pt x="2888" y="2786"/>
                    <a:pt x="2981" y="2786"/>
                  </a:cubicBezTo>
                  <a:cubicBezTo>
                    <a:pt x="3074" y="2786"/>
                    <a:pt x="3172" y="2726"/>
                    <a:pt x="3182" y="2607"/>
                  </a:cubicBezTo>
                  <a:cubicBezTo>
                    <a:pt x="3326" y="965"/>
                    <a:pt x="1622" y="309"/>
                    <a:pt x="319" y="6"/>
                  </a:cubicBezTo>
                  <a:cubicBezTo>
                    <a:pt x="302" y="2"/>
                    <a:pt x="286" y="0"/>
                    <a:pt x="27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1647;p37">
              <a:extLst>
                <a:ext uri="{FF2B5EF4-FFF2-40B4-BE49-F238E27FC236}">
                  <a16:creationId xmlns:a16="http://schemas.microsoft.com/office/drawing/2014/main" id="{D094EC78-3888-C5F3-1FFF-B585CEE4E188}"/>
                </a:ext>
              </a:extLst>
            </p:cNvPr>
            <p:cNvGrpSpPr/>
            <p:nvPr/>
          </p:nvGrpSpPr>
          <p:grpSpPr>
            <a:xfrm>
              <a:off x="6720483" y="1546905"/>
              <a:ext cx="1630144" cy="1130547"/>
              <a:chOff x="6720483" y="1546905"/>
              <a:chExt cx="1630144" cy="1130547"/>
            </a:xfrm>
          </p:grpSpPr>
          <p:sp>
            <p:nvSpPr>
              <p:cNvPr id="371" name="Google Shape;1648;p37">
                <a:extLst>
                  <a:ext uri="{FF2B5EF4-FFF2-40B4-BE49-F238E27FC236}">
                    <a16:creationId xmlns:a16="http://schemas.microsoft.com/office/drawing/2014/main" id="{C5B1233A-9E18-E3E3-3007-D47795B991C9}"/>
                  </a:ext>
                </a:extLst>
              </p:cNvPr>
              <p:cNvSpPr/>
              <p:nvPr/>
            </p:nvSpPr>
            <p:spPr>
              <a:xfrm rot="10800000">
                <a:off x="6720483" y="1546905"/>
                <a:ext cx="1630144" cy="1130547"/>
              </a:xfrm>
              <a:custGeom>
                <a:avLst/>
                <a:gdLst/>
                <a:ahLst/>
                <a:cxnLst/>
                <a:rect l="l" t="t" r="r" b="b"/>
                <a:pathLst>
                  <a:path w="54712" h="37941" extrusionOk="0">
                    <a:moveTo>
                      <a:pt x="46962" y="1"/>
                    </a:moveTo>
                    <a:cubicBezTo>
                      <a:pt x="46837" y="28"/>
                      <a:pt x="42163" y="5979"/>
                      <a:pt x="41904" y="6006"/>
                    </a:cubicBezTo>
                    <a:cubicBezTo>
                      <a:pt x="41830" y="6013"/>
                      <a:pt x="41755" y="6015"/>
                      <a:pt x="41680" y="6015"/>
                    </a:cubicBezTo>
                    <a:cubicBezTo>
                      <a:pt x="41577" y="6015"/>
                      <a:pt x="41474" y="6011"/>
                      <a:pt x="41372" y="6009"/>
                    </a:cubicBezTo>
                    <a:cubicBezTo>
                      <a:pt x="40058" y="5996"/>
                      <a:pt x="38745" y="5965"/>
                      <a:pt x="37430" y="5965"/>
                    </a:cubicBezTo>
                    <a:cubicBezTo>
                      <a:pt x="35976" y="5969"/>
                      <a:pt x="34519" y="5999"/>
                      <a:pt x="33065" y="6009"/>
                    </a:cubicBezTo>
                    <a:cubicBezTo>
                      <a:pt x="32799" y="6011"/>
                      <a:pt x="32533" y="6012"/>
                      <a:pt x="32267" y="6012"/>
                    </a:cubicBezTo>
                    <a:cubicBezTo>
                      <a:pt x="31681" y="6012"/>
                      <a:pt x="31095" y="6008"/>
                      <a:pt x="30509" y="6006"/>
                    </a:cubicBezTo>
                    <a:cubicBezTo>
                      <a:pt x="28872" y="5999"/>
                      <a:pt x="27240" y="5992"/>
                      <a:pt x="25606" y="5979"/>
                    </a:cubicBezTo>
                    <a:cubicBezTo>
                      <a:pt x="24850" y="5973"/>
                      <a:pt x="24097" y="5943"/>
                      <a:pt x="23344" y="5943"/>
                    </a:cubicBezTo>
                    <a:cubicBezTo>
                      <a:pt x="23245" y="5943"/>
                      <a:pt x="23146" y="5944"/>
                      <a:pt x="23047" y="5945"/>
                    </a:cubicBezTo>
                    <a:cubicBezTo>
                      <a:pt x="21201" y="5965"/>
                      <a:pt x="19354" y="6006"/>
                      <a:pt x="17505" y="6046"/>
                    </a:cubicBezTo>
                    <a:cubicBezTo>
                      <a:pt x="16656" y="6063"/>
                      <a:pt x="15804" y="6098"/>
                      <a:pt x="14952" y="6124"/>
                    </a:cubicBezTo>
                    <a:cubicBezTo>
                      <a:pt x="13498" y="6168"/>
                      <a:pt x="12045" y="6243"/>
                      <a:pt x="10591" y="6249"/>
                    </a:cubicBezTo>
                    <a:cubicBezTo>
                      <a:pt x="9496" y="6255"/>
                      <a:pt x="8400" y="6286"/>
                      <a:pt x="7304" y="6286"/>
                    </a:cubicBezTo>
                    <a:cubicBezTo>
                      <a:pt x="6305" y="6286"/>
                      <a:pt x="5306" y="6260"/>
                      <a:pt x="4308" y="6165"/>
                    </a:cubicBezTo>
                    <a:cubicBezTo>
                      <a:pt x="4246" y="6159"/>
                      <a:pt x="4184" y="6157"/>
                      <a:pt x="4121" y="6157"/>
                    </a:cubicBezTo>
                    <a:cubicBezTo>
                      <a:pt x="4006" y="6157"/>
                      <a:pt x="3891" y="6164"/>
                      <a:pt x="3777" y="6168"/>
                    </a:cubicBezTo>
                    <a:cubicBezTo>
                      <a:pt x="2750" y="6215"/>
                      <a:pt x="1719" y="6260"/>
                      <a:pt x="691" y="6313"/>
                    </a:cubicBezTo>
                    <a:cubicBezTo>
                      <a:pt x="491" y="6327"/>
                      <a:pt x="295" y="6385"/>
                      <a:pt x="45" y="6432"/>
                    </a:cubicBezTo>
                    <a:cubicBezTo>
                      <a:pt x="1" y="7761"/>
                      <a:pt x="166" y="9025"/>
                      <a:pt x="400" y="10277"/>
                    </a:cubicBezTo>
                    <a:cubicBezTo>
                      <a:pt x="589" y="11291"/>
                      <a:pt x="691" y="12309"/>
                      <a:pt x="725" y="13336"/>
                    </a:cubicBezTo>
                    <a:cubicBezTo>
                      <a:pt x="775" y="14935"/>
                      <a:pt x="809" y="16535"/>
                      <a:pt x="884" y="18131"/>
                    </a:cubicBezTo>
                    <a:cubicBezTo>
                      <a:pt x="945" y="19439"/>
                      <a:pt x="1069" y="20748"/>
                      <a:pt x="1147" y="22056"/>
                    </a:cubicBezTo>
                    <a:cubicBezTo>
                      <a:pt x="1238" y="23581"/>
                      <a:pt x="1330" y="25106"/>
                      <a:pt x="1394" y="26631"/>
                    </a:cubicBezTo>
                    <a:cubicBezTo>
                      <a:pt x="1461" y="28227"/>
                      <a:pt x="1522" y="29826"/>
                      <a:pt x="1536" y="31425"/>
                    </a:cubicBezTo>
                    <a:cubicBezTo>
                      <a:pt x="1549" y="33059"/>
                      <a:pt x="1499" y="34692"/>
                      <a:pt x="1485" y="36325"/>
                    </a:cubicBezTo>
                    <a:cubicBezTo>
                      <a:pt x="1485" y="36609"/>
                      <a:pt x="1502" y="36893"/>
                      <a:pt x="1543" y="37173"/>
                    </a:cubicBezTo>
                    <a:cubicBezTo>
                      <a:pt x="1582" y="37448"/>
                      <a:pt x="1771" y="37586"/>
                      <a:pt x="2054" y="37586"/>
                    </a:cubicBezTo>
                    <a:cubicBezTo>
                      <a:pt x="2060" y="37586"/>
                      <a:pt x="2067" y="37586"/>
                      <a:pt x="2073" y="37586"/>
                    </a:cubicBezTo>
                    <a:cubicBezTo>
                      <a:pt x="2212" y="37579"/>
                      <a:pt x="2354" y="37546"/>
                      <a:pt x="2496" y="37535"/>
                    </a:cubicBezTo>
                    <a:cubicBezTo>
                      <a:pt x="3779" y="37456"/>
                      <a:pt x="5059" y="37339"/>
                      <a:pt x="6347" y="37339"/>
                    </a:cubicBezTo>
                    <a:cubicBezTo>
                      <a:pt x="6587" y="37339"/>
                      <a:pt x="6827" y="37343"/>
                      <a:pt x="7067" y="37352"/>
                    </a:cubicBezTo>
                    <a:cubicBezTo>
                      <a:pt x="8802" y="37419"/>
                      <a:pt x="10538" y="37462"/>
                      <a:pt x="12273" y="37462"/>
                    </a:cubicBezTo>
                    <a:cubicBezTo>
                      <a:pt x="13697" y="37462"/>
                      <a:pt x="15120" y="37433"/>
                      <a:pt x="16541" y="37366"/>
                    </a:cubicBezTo>
                    <a:cubicBezTo>
                      <a:pt x="17260" y="37331"/>
                      <a:pt x="17977" y="37316"/>
                      <a:pt x="18693" y="37316"/>
                    </a:cubicBezTo>
                    <a:cubicBezTo>
                      <a:pt x="20284" y="37316"/>
                      <a:pt x="21870" y="37391"/>
                      <a:pt x="23463" y="37491"/>
                    </a:cubicBezTo>
                    <a:cubicBezTo>
                      <a:pt x="25410" y="37613"/>
                      <a:pt x="27361" y="37671"/>
                      <a:pt x="29315" y="37731"/>
                    </a:cubicBezTo>
                    <a:cubicBezTo>
                      <a:pt x="30732" y="37775"/>
                      <a:pt x="32155" y="37758"/>
                      <a:pt x="33575" y="37809"/>
                    </a:cubicBezTo>
                    <a:cubicBezTo>
                      <a:pt x="35083" y="37868"/>
                      <a:pt x="36591" y="37922"/>
                      <a:pt x="38100" y="37922"/>
                    </a:cubicBezTo>
                    <a:cubicBezTo>
                      <a:pt x="38758" y="37922"/>
                      <a:pt x="39416" y="37912"/>
                      <a:pt x="40074" y="37887"/>
                    </a:cubicBezTo>
                    <a:cubicBezTo>
                      <a:pt x="40721" y="37862"/>
                      <a:pt x="41370" y="37848"/>
                      <a:pt x="42018" y="37848"/>
                    </a:cubicBezTo>
                    <a:cubicBezTo>
                      <a:pt x="42578" y="37848"/>
                      <a:pt x="43139" y="37858"/>
                      <a:pt x="43699" y="37880"/>
                    </a:cubicBezTo>
                    <a:cubicBezTo>
                      <a:pt x="44795" y="37925"/>
                      <a:pt x="45892" y="37940"/>
                      <a:pt x="46988" y="37940"/>
                    </a:cubicBezTo>
                    <a:cubicBezTo>
                      <a:pt x="49124" y="37940"/>
                      <a:pt x="51260" y="37881"/>
                      <a:pt x="53396" y="37863"/>
                    </a:cubicBezTo>
                    <a:cubicBezTo>
                      <a:pt x="53707" y="37860"/>
                      <a:pt x="54018" y="37792"/>
                      <a:pt x="54319" y="37755"/>
                    </a:cubicBezTo>
                    <a:cubicBezTo>
                      <a:pt x="54711" y="36754"/>
                      <a:pt x="53967" y="28690"/>
                      <a:pt x="53991" y="26299"/>
                    </a:cubicBezTo>
                    <a:cubicBezTo>
                      <a:pt x="54011" y="24453"/>
                      <a:pt x="53981" y="22604"/>
                      <a:pt x="53876" y="20761"/>
                    </a:cubicBezTo>
                    <a:cubicBezTo>
                      <a:pt x="53707" y="17816"/>
                      <a:pt x="53470" y="14875"/>
                      <a:pt x="53389" y="11926"/>
                    </a:cubicBezTo>
                    <a:cubicBezTo>
                      <a:pt x="53338" y="10080"/>
                      <a:pt x="53301" y="8231"/>
                      <a:pt x="53254" y="6385"/>
                    </a:cubicBezTo>
                    <a:cubicBezTo>
                      <a:pt x="53250" y="6219"/>
                      <a:pt x="53207" y="6050"/>
                      <a:pt x="53173" y="5810"/>
                    </a:cubicBezTo>
                    <a:cubicBezTo>
                      <a:pt x="51286" y="5891"/>
                      <a:pt x="49440" y="5915"/>
                      <a:pt x="47608" y="6070"/>
                    </a:cubicBezTo>
                    <a:cubicBezTo>
                      <a:pt x="47401" y="5566"/>
                      <a:pt x="46874" y="572"/>
                      <a:pt x="4696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649;p37">
                <a:extLst>
                  <a:ext uri="{FF2B5EF4-FFF2-40B4-BE49-F238E27FC236}">
                    <a16:creationId xmlns:a16="http://schemas.microsoft.com/office/drawing/2014/main" id="{AC6E8F36-0EDD-9943-318A-9DA249EEAFE7}"/>
                  </a:ext>
                </a:extLst>
              </p:cNvPr>
              <p:cNvSpPr txBox="1"/>
              <p:nvPr/>
            </p:nvSpPr>
            <p:spPr>
              <a:xfrm>
                <a:off x="6967374" y="1728725"/>
                <a:ext cx="11364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a:solidFill>
                      <a:srgbClr val="FF7C3E"/>
                    </a:solidFill>
                    <a:latin typeface="Times New Roman" panose="02020603050405020304" pitchFamily="18" charset="0"/>
                    <a:ea typeface="Denk One"/>
                    <a:cs typeface="Times New Roman" panose="02020603050405020304" pitchFamily="18" charset="0"/>
                    <a:sym typeface="Denk One"/>
                  </a:rPr>
                  <a:t>….</a:t>
                </a:r>
                <a:endParaRPr sz="2400" dirty="0">
                  <a:solidFill>
                    <a:srgbClr val="FF7C3E"/>
                  </a:solidFill>
                  <a:latin typeface="Times New Roman" panose="02020603050405020304" pitchFamily="18" charset="0"/>
                  <a:ea typeface="Denk One"/>
                  <a:cs typeface="Times New Roman" panose="02020603050405020304" pitchFamily="18" charset="0"/>
                  <a:sym typeface="Denk One"/>
                </a:endParaRPr>
              </a:p>
            </p:txBody>
          </p:sp>
        </p:grpSp>
      </p:grpSp>
    </p:spTree>
    <p:extLst>
      <p:ext uri="{BB962C8B-B14F-4D97-AF65-F5344CB8AC3E}">
        <p14:creationId xmlns:p14="http://schemas.microsoft.com/office/powerpoint/2010/main" val="7748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animEffect transition="in" filter="fade">
                                      <p:cBhvr>
                                        <p:cTn id="7" dur="1000"/>
                                        <p:tgtEl>
                                          <p:spTgt spid="161">
                                            <p:txEl>
                                              <p:pRg st="0" end="0"/>
                                            </p:txEl>
                                          </p:spTgt>
                                        </p:tgtEl>
                                      </p:cBhvr>
                                    </p:animEffect>
                                    <p:anim calcmode="lin" valueType="num">
                                      <p:cBhvr>
                                        <p:cTn id="8" dur="1000" fill="hold"/>
                                        <p:tgtEl>
                                          <p:spTgt spid="1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0C2F1E-7543-2969-7033-0305AAA4C031}"/>
              </a:ext>
            </a:extLst>
          </p:cNvPr>
          <p:cNvSpPr txBox="1"/>
          <p:nvPr/>
        </p:nvSpPr>
        <p:spPr>
          <a:xfrm>
            <a:off x="570089" y="639559"/>
            <a:ext cx="8003822" cy="1503553"/>
          </a:xfrm>
          <a:prstGeom prst="rect">
            <a:avLst/>
          </a:prstGeom>
          <a:noFill/>
        </p:spPr>
        <p:txBody>
          <a:bodyPr wrap="square">
            <a:spAutoFit/>
          </a:bodyPr>
          <a:lstStyle/>
          <a:p>
            <a:pPr marL="190500" marR="0" indent="12700" algn="just">
              <a:lnSpc>
                <a:spcPct val="112000"/>
              </a:lnSpc>
              <a:spcBef>
                <a:spcPts val="0"/>
              </a:spcBef>
              <a:spcAft>
                <a:spcPts val="200"/>
              </a:spcAft>
            </a:pPr>
            <a:r>
              <a:rPr lang="en-US" sz="2800" b="1" i="1" dirty="0">
                <a:solidFill>
                  <a:srgbClr val="C00000"/>
                </a:solidFill>
                <a:latin typeface="Times New Roman" panose="02020603050405020304" pitchFamily="18" charset="0"/>
                <a:ea typeface="Times New Roman" panose="02020603050405020304" pitchFamily="18" charset="0"/>
              </a:rPr>
              <a:t>- </a:t>
            </a:r>
            <a:r>
              <a:rPr lang="vi-VN" sz="2800" b="1" i="1" dirty="0">
                <a:solidFill>
                  <a:srgbClr val="C00000"/>
                </a:solidFill>
                <a:effectLst/>
                <a:latin typeface="Times New Roman" panose="02020603050405020304" pitchFamily="18" charset="0"/>
                <a:ea typeface="Times New Roman" panose="02020603050405020304" pitchFamily="18" charset="0"/>
              </a:rPr>
              <a:t>Chuẩn bị:</a:t>
            </a:r>
            <a:r>
              <a:rPr lang="vi-VN" sz="2800" b="1" dirty="0">
                <a:solidFill>
                  <a:srgbClr val="C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dung dịch HC</a:t>
            </a:r>
            <a:r>
              <a:rPr lang="en-US" sz="2800" dirty="0">
                <a:solidFill>
                  <a:srgbClr val="000000"/>
                </a:solidFill>
                <a:effectLst/>
                <a:latin typeface="Times New Roman" panose="02020603050405020304" pitchFamily="18" charset="0"/>
                <a:ea typeface="Times New Roman" panose="02020603050405020304" pitchFamily="18" charset="0"/>
              </a:rPr>
              <a:t>l </a:t>
            </a:r>
            <a:r>
              <a:rPr lang="vi-VN" sz="2800" dirty="0">
                <a:solidFill>
                  <a:srgbClr val="000000"/>
                </a:solidFill>
                <a:effectLst/>
                <a:latin typeface="Times New Roman" panose="02020603050405020304" pitchFamily="18" charset="0"/>
                <a:ea typeface="Times New Roman" panose="02020603050405020304" pitchFamily="18" charset="0"/>
              </a:rPr>
              <a:t>1 M, giấy quỳ tím; hai </a:t>
            </a:r>
            <a:r>
              <a:rPr lang="en-US" sz="2800" dirty="0">
                <a:solidFill>
                  <a:srgbClr val="000000"/>
                </a:solidFill>
                <a:effectLst/>
                <a:latin typeface="Times New Roman" panose="02020603050405020304" pitchFamily="18" charset="0"/>
                <a:ea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rPr>
              <a:t>ng nghiệm mỗi ống đựng một trong các kim loại Fe, Zn, ống hút nhỏ giọt.</a:t>
            </a:r>
            <a:endParaRPr lang="en-US" sz="2800" dirty="0">
              <a:effectLst/>
              <a:latin typeface="Times New Roman" panose="02020603050405020304" pitchFamily="18" charset="0"/>
              <a:ea typeface="Times New Roman" panose="02020603050405020304" pitchFamily="18" charset="0"/>
            </a:endParaRPr>
          </a:p>
        </p:txBody>
      </p:sp>
      <p:pic>
        <p:nvPicPr>
          <p:cNvPr id="10" name="Picture 9" descr="Quỳ tìm là gì? Quỳ tím có hóa trị mấy? Một số ứng dụng của chúng">
            <a:extLst>
              <a:ext uri="{FF2B5EF4-FFF2-40B4-BE49-F238E27FC236}">
                <a16:creationId xmlns:a16="http://schemas.microsoft.com/office/drawing/2014/main" id="{67103882-0773-BDEF-BF50-9EAF0ADD9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18" t="6129" r="536" b="725"/>
          <a:stretch>
            <a:fillRect/>
          </a:stretch>
        </p:blipFill>
        <p:spPr bwMode="auto">
          <a:xfrm>
            <a:off x="3613749" y="2781165"/>
            <a:ext cx="1503553" cy="1503553"/>
          </a:xfrm>
          <a:custGeom>
            <a:avLst/>
            <a:gdLst>
              <a:gd name="connsiteX0" fmla="*/ 1267932 w 2535864"/>
              <a:gd name="connsiteY0" fmla="*/ 0 h 2535864"/>
              <a:gd name="connsiteX1" fmla="*/ 2535864 w 2535864"/>
              <a:gd name="connsiteY1" fmla="*/ 1267932 h 2535864"/>
              <a:gd name="connsiteX2" fmla="*/ 1267932 w 2535864"/>
              <a:gd name="connsiteY2" fmla="*/ 2535864 h 2535864"/>
              <a:gd name="connsiteX3" fmla="*/ 0 w 2535864"/>
              <a:gd name="connsiteY3" fmla="*/ 1267932 h 2535864"/>
              <a:gd name="connsiteX4" fmla="*/ 1267932 w 2535864"/>
              <a:gd name="connsiteY4" fmla="*/ 0 h 25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864" h="2535864">
                <a:moveTo>
                  <a:pt x="1267932" y="0"/>
                </a:moveTo>
                <a:cubicBezTo>
                  <a:pt x="1968192" y="0"/>
                  <a:pt x="2535864" y="567672"/>
                  <a:pt x="2535864" y="1267932"/>
                </a:cubicBezTo>
                <a:cubicBezTo>
                  <a:pt x="2535864" y="1968192"/>
                  <a:pt x="1968192" y="2535864"/>
                  <a:pt x="1267932" y="2535864"/>
                </a:cubicBezTo>
                <a:cubicBezTo>
                  <a:pt x="567672" y="2535864"/>
                  <a:pt x="0" y="1968192"/>
                  <a:pt x="0" y="1267932"/>
                </a:cubicBezTo>
                <a:cubicBezTo>
                  <a:pt x="0" y="567672"/>
                  <a:pt x="567672" y="0"/>
                  <a:pt x="1267932" y="0"/>
                </a:cubicBezTo>
                <a:close/>
              </a:path>
            </a:pathLst>
          </a:custGeom>
          <a:solidFill>
            <a:schemeClr val="accent4">
              <a:lumMod val="40000"/>
              <a:lumOff val="60000"/>
            </a:schemeClr>
          </a:solidFill>
          <a:ln w="38100">
            <a:solidFill>
              <a:schemeClr val="accent2"/>
            </a:solidFill>
          </a:ln>
        </p:spPr>
      </p:pic>
      <p:pic>
        <p:nvPicPr>
          <p:cNvPr id="11" name="Picture 10">
            <a:extLst>
              <a:ext uri="{FF2B5EF4-FFF2-40B4-BE49-F238E27FC236}">
                <a16:creationId xmlns:a16="http://schemas.microsoft.com/office/drawing/2014/main" id="{6B2C827B-B721-2231-492B-1DA868D3839F}"/>
              </a:ext>
            </a:extLst>
          </p:cNvPr>
          <p:cNvPicPr>
            <a:picLocks noChangeAspect="1"/>
          </p:cNvPicPr>
          <p:nvPr/>
        </p:nvPicPr>
        <p:blipFill>
          <a:blip r:embed="rId3"/>
          <a:stretch>
            <a:fillRect/>
          </a:stretch>
        </p:blipFill>
        <p:spPr>
          <a:xfrm rot="19144481">
            <a:off x="7337967" y="2638453"/>
            <a:ext cx="1579562" cy="1579562"/>
          </a:xfrm>
          <a:prstGeom prst="rect">
            <a:avLst/>
          </a:prstGeom>
        </p:spPr>
      </p:pic>
      <p:pic>
        <p:nvPicPr>
          <p:cNvPr id="27" name="Picture 26">
            <a:extLst>
              <a:ext uri="{FF2B5EF4-FFF2-40B4-BE49-F238E27FC236}">
                <a16:creationId xmlns:a16="http://schemas.microsoft.com/office/drawing/2014/main" id="{C8F232B6-6A73-DB28-FEDD-196DF32D7C25}"/>
              </a:ext>
            </a:extLst>
          </p:cNvPr>
          <p:cNvPicPr>
            <a:picLocks noChangeAspect="1"/>
          </p:cNvPicPr>
          <p:nvPr/>
        </p:nvPicPr>
        <p:blipFill>
          <a:blip r:embed="rId4"/>
          <a:stretch>
            <a:fillRect/>
          </a:stretch>
        </p:blipFill>
        <p:spPr>
          <a:xfrm>
            <a:off x="1137693" y="2006141"/>
            <a:ext cx="1714500" cy="2667000"/>
          </a:xfrm>
          <a:prstGeom prst="rect">
            <a:avLst/>
          </a:prstGeom>
        </p:spPr>
      </p:pic>
      <p:grpSp>
        <p:nvGrpSpPr>
          <p:cNvPr id="36" name="Group 35">
            <a:extLst>
              <a:ext uri="{FF2B5EF4-FFF2-40B4-BE49-F238E27FC236}">
                <a16:creationId xmlns:a16="http://schemas.microsoft.com/office/drawing/2014/main" id="{2CC32C7C-4514-4321-A6F8-DB6D376FE6F1}"/>
              </a:ext>
            </a:extLst>
          </p:cNvPr>
          <p:cNvGrpSpPr/>
          <p:nvPr/>
        </p:nvGrpSpPr>
        <p:grpSpPr>
          <a:xfrm>
            <a:off x="4855068" y="2571749"/>
            <a:ext cx="3483685" cy="2096332"/>
            <a:chOff x="4855068" y="2571749"/>
            <a:chExt cx="3483685" cy="2096332"/>
          </a:xfrm>
        </p:grpSpPr>
        <p:grpSp>
          <p:nvGrpSpPr>
            <p:cNvPr id="25" name="Group 24">
              <a:extLst>
                <a:ext uri="{FF2B5EF4-FFF2-40B4-BE49-F238E27FC236}">
                  <a16:creationId xmlns:a16="http://schemas.microsoft.com/office/drawing/2014/main" id="{067A55F7-11B2-B49C-125A-E72E094FF831}"/>
                </a:ext>
              </a:extLst>
            </p:cNvPr>
            <p:cNvGrpSpPr/>
            <p:nvPr/>
          </p:nvGrpSpPr>
          <p:grpSpPr>
            <a:xfrm>
              <a:off x="5713641" y="2571749"/>
              <a:ext cx="1830133" cy="1712969"/>
              <a:chOff x="5713641" y="2571749"/>
              <a:chExt cx="1830133" cy="1712969"/>
            </a:xfrm>
          </p:grpSpPr>
          <p:grpSp>
            <p:nvGrpSpPr>
              <p:cNvPr id="6" name="Group 5">
                <a:extLst>
                  <a:ext uri="{FF2B5EF4-FFF2-40B4-BE49-F238E27FC236}">
                    <a16:creationId xmlns:a16="http://schemas.microsoft.com/office/drawing/2014/main" id="{FABF3319-C1A2-FD6C-0AB8-6D3FBF346259}"/>
                  </a:ext>
                </a:extLst>
              </p:cNvPr>
              <p:cNvGrpSpPr/>
              <p:nvPr/>
            </p:nvGrpSpPr>
            <p:grpSpPr>
              <a:xfrm>
                <a:off x="5713641" y="2571749"/>
                <a:ext cx="1830133" cy="1712969"/>
                <a:chOff x="3173775" y="2235344"/>
                <a:chExt cx="2607469" cy="2378869"/>
              </a:xfrm>
            </p:grpSpPr>
            <p:pic>
              <p:nvPicPr>
                <p:cNvPr id="7" name="Picture 6">
                  <a:extLst>
                    <a:ext uri="{FF2B5EF4-FFF2-40B4-BE49-F238E27FC236}">
                      <a16:creationId xmlns:a16="http://schemas.microsoft.com/office/drawing/2014/main" id="{6C090AD3-C056-0403-870F-B69C57E4B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775" y="2235344"/>
                  <a:ext cx="2607469" cy="2378869"/>
                </a:xfrm>
                <a:prstGeom prst="rect">
                  <a:avLst/>
                </a:prstGeom>
              </p:spPr>
            </p:pic>
            <p:sp>
              <p:nvSpPr>
                <p:cNvPr id="8" name="Rectangle: Rounded Corners 3">
                  <a:extLst>
                    <a:ext uri="{FF2B5EF4-FFF2-40B4-BE49-F238E27FC236}">
                      <a16:creationId xmlns:a16="http://schemas.microsoft.com/office/drawing/2014/main" id="{22453091-9C40-C726-AE48-0114FA4227BB}"/>
                    </a:ext>
                  </a:extLst>
                </p:cNvPr>
                <p:cNvSpPr/>
                <p:nvPr/>
              </p:nvSpPr>
              <p:spPr>
                <a:xfrm rot="10800000">
                  <a:off x="4873034" y="2235344"/>
                  <a:ext cx="361866" cy="2132807"/>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solidFill>
                  <a:schemeClr val="bg1"/>
                </a:solid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3">
                  <a:extLst>
                    <a:ext uri="{FF2B5EF4-FFF2-40B4-BE49-F238E27FC236}">
                      <a16:creationId xmlns:a16="http://schemas.microsoft.com/office/drawing/2014/main" id="{18A1CAD3-0073-2B63-CFFC-942585C8C6B5}"/>
                    </a:ext>
                  </a:extLst>
                </p:cNvPr>
                <p:cNvSpPr/>
                <p:nvPr/>
              </p:nvSpPr>
              <p:spPr>
                <a:xfrm rot="10800000">
                  <a:off x="3712383" y="2246633"/>
                  <a:ext cx="361866" cy="2132807"/>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solidFill>
                  <a:schemeClr val="bg1"/>
                </a:solid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16E072CF-DEF0-4A2A-6BE5-E0F6B89891AF}"/>
                  </a:ext>
                </a:extLst>
              </p:cNvPr>
              <p:cNvCxnSpPr>
                <a:cxnSpLocks/>
              </p:cNvCxnSpPr>
              <p:nvPr/>
            </p:nvCxnSpPr>
            <p:spPr>
              <a:xfrm flipH="1">
                <a:off x="6173156" y="3844590"/>
                <a:ext cx="126994" cy="237067"/>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EC3BA8B4-AF81-288F-A040-40374A0CAEE7}"/>
                  </a:ext>
                </a:extLst>
              </p:cNvPr>
              <p:cNvCxnSpPr>
                <a:cxnSpLocks/>
              </p:cNvCxnSpPr>
              <p:nvPr/>
            </p:nvCxnSpPr>
            <p:spPr>
              <a:xfrm flipH="1">
                <a:off x="6181033" y="3736963"/>
                <a:ext cx="37640" cy="22616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
            <p:nvSpPr>
              <p:cNvPr id="22" name="Flowchart: Connector 21">
                <a:extLst>
                  <a:ext uri="{FF2B5EF4-FFF2-40B4-BE49-F238E27FC236}">
                    <a16:creationId xmlns:a16="http://schemas.microsoft.com/office/drawing/2014/main" id="{2FD134A9-6A7E-D1B5-F3BE-D45F32DB2EB7}"/>
                  </a:ext>
                </a:extLst>
              </p:cNvPr>
              <p:cNvSpPr/>
              <p:nvPr/>
            </p:nvSpPr>
            <p:spPr>
              <a:xfrm flipH="1">
                <a:off x="6968135" y="3903856"/>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6FDC43F8-BE2F-0D8A-00D6-E588EDC8BD4B}"/>
                  </a:ext>
                </a:extLst>
              </p:cNvPr>
              <p:cNvSpPr/>
              <p:nvPr/>
            </p:nvSpPr>
            <p:spPr>
              <a:xfrm flipH="1">
                <a:off x="7041722" y="3787543"/>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30F09D19-B2E6-45B4-31E2-3AC875A2806D}"/>
                  </a:ext>
                </a:extLst>
              </p:cNvPr>
              <p:cNvSpPr/>
              <p:nvPr/>
            </p:nvSpPr>
            <p:spPr>
              <a:xfrm flipH="1">
                <a:off x="6923612" y="3765079"/>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7D1278BF-B2D3-9A79-0E9B-099103696879}"/>
                </a:ext>
              </a:extLst>
            </p:cNvPr>
            <p:cNvCxnSpPr/>
            <p:nvPr/>
          </p:nvCxnSpPr>
          <p:spPr>
            <a:xfrm flipV="1">
              <a:off x="5497689" y="3903856"/>
              <a:ext cx="720984" cy="380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077D6521-3163-0C53-1E7C-21E7405D23A6}"/>
                </a:ext>
              </a:extLst>
            </p:cNvPr>
            <p:cNvCxnSpPr>
              <a:cxnSpLocks/>
            </p:cNvCxnSpPr>
            <p:nvPr/>
          </p:nvCxnSpPr>
          <p:spPr>
            <a:xfrm flipH="1" flipV="1">
              <a:off x="7046991" y="3981159"/>
              <a:ext cx="598687" cy="380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5679EE29-9C30-8F69-1BC6-F53019D2B971}"/>
                </a:ext>
              </a:extLst>
            </p:cNvPr>
            <p:cNvSpPr txBox="1"/>
            <p:nvPr/>
          </p:nvSpPr>
          <p:spPr>
            <a:xfrm>
              <a:off x="4855068" y="4080664"/>
              <a:ext cx="938441"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Fe</a:t>
              </a:r>
            </a:p>
          </p:txBody>
        </p:sp>
        <p:sp>
          <p:nvSpPr>
            <p:cNvPr id="35" name="TextBox 34">
              <a:extLst>
                <a:ext uri="{FF2B5EF4-FFF2-40B4-BE49-F238E27FC236}">
                  <a16:creationId xmlns:a16="http://schemas.microsoft.com/office/drawing/2014/main" id="{AB69585F-BB70-00CB-8280-8508CA0CC123}"/>
                </a:ext>
              </a:extLst>
            </p:cNvPr>
            <p:cNvSpPr txBox="1"/>
            <p:nvPr/>
          </p:nvSpPr>
          <p:spPr>
            <a:xfrm>
              <a:off x="7400312" y="4206416"/>
              <a:ext cx="938441"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Zn</a:t>
              </a:r>
            </a:p>
          </p:txBody>
        </p:sp>
      </p:grpSp>
    </p:spTree>
    <p:extLst>
      <p:ext uri="{BB962C8B-B14F-4D97-AF65-F5344CB8AC3E}">
        <p14:creationId xmlns:p14="http://schemas.microsoft.com/office/powerpoint/2010/main" val="5513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A972DC-31FE-91FB-5FEB-F51FBF08FA0B}"/>
              </a:ext>
            </a:extLst>
          </p:cNvPr>
          <p:cNvSpPr txBox="1"/>
          <p:nvPr/>
        </p:nvSpPr>
        <p:spPr>
          <a:xfrm>
            <a:off x="508000" y="493346"/>
            <a:ext cx="8127999" cy="1069267"/>
          </a:xfrm>
          <a:prstGeom prst="rect">
            <a:avLst/>
          </a:prstGeom>
          <a:noFill/>
        </p:spPr>
        <p:txBody>
          <a:bodyPr wrap="square">
            <a:spAutoFit/>
          </a:bodyPr>
          <a:lstStyle/>
          <a:p>
            <a:pPr marL="0" marR="0" indent="190500">
              <a:lnSpc>
                <a:spcPct val="115000"/>
              </a:lnSpc>
              <a:spcBef>
                <a:spcPts val="0"/>
              </a:spcBef>
              <a:spcAft>
                <a:spcPts val="200"/>
              </a:spcAft>
            </a:pPr>
            <a:r>
              <a:rPr lang="en-US" sz="2800" b="1" i="1" dirty="0">
                <a:solidFill>
                  <a:srgbClr val="C00000"/>
                </a:solidFill>
                <a:effectLst/>
                <a:latin typeface="Times New Roman" panose="02020603050405020304" pitchFamily="18" charset="0"/>
                <a:ea typeface="Times New Roman" panose="02020603050405020304" pitchFamily="18" charset="0"/>
              </a:rPr>
              <a:t>- </a:t>
            </a:r>
            <a:r>
              <a:rPr lang="vi-VN" sz="2800" b="1" i="1" dirty="0">
                <a:solidFill>
                  <a:srgbClr val="C00000"/>
                </a:solidFill>
                <a:effectLst/>
                <a:latin typeface="Times New Roman" panose="02020603050405020304" pitchFamily="18" charset="0"/>
                <a:ea typeface="Times New Roman" panose="02020603050405020304" pitchFamily="18" charset="0"/>
              </a:rPr>
              <a:t>Ti</a:t>
            </a:r>
            <a:r>
              <a:rPr lang="en-US" sz="2800" b="1" i="1" dirty="0">
                <a:solidFill>
                  <a:srgbClr val="C00000"/>
                </a:solidFill>
                <a:effectLst/>
                <a:latin typeface="Times New Roman" panose="02020603050405020304" pitchFamily="18" charset="0"/>
                <a:ea typeface="Times New Roman" panose="02020603050405020304" pitchFamily="18" charset="0"/>
              </a:rPr>
              <a:t>ế</a:t>
            </a:r>
            <a:r>
              <a:rPr lang="vi-VN" sz="2800" b="1" i="1" dirty="0">
                <a:solidFill>
                  <a:srgbClr val="C00000"/>
                </a:solidFill>
                <a:effectLst/>
                <a:latin typeface="Times New Roman" panose="02020603050405020304" pitchFamily="18" charset="0"/>
                <a:ea typeface="Times New Roman" panose="02020603050405020304" pitchFamily="18" charset="0"/>
              </a:rPr>
              <a:t>n hành:</a:t>
            </a:r>
            <a:endParaRPr lang="en-US" sz="2800" b="1" dirty="0">
              <a:solidFill>
                <a:srgbClr val="C00000"/>
              </a:solidFill>
              <a:effectLst/>
              <a:latin typeface="Times New Roman" panose="02020603050405020304" pitchFamily="18" charset="0"/>
              <a:ea typeface="Times New Roman" panose="02020603050405020304" pitchFamily="18" charset="0"/>
            </a:endParaRPr>
          </a:p>
          <a:p>
            <a:pPr marR="0" lvl="0">
              <a:lnSpc>
                <a:spcPct val="115000"/>
              </a:lnSpc>
              <a:spcBef>
                <a:spcPts val="0"/>
              </a:spcBef>
              <a:spcAft>
                <a:spcPts val="200"/>
              </a:spcAft>
              <a:buClr>
                <a:srgbClr val="000000"/>
              </a:buClr>
              <a:buSzPts val="1200"/>
              <a:tabLst>
                <a:tab pos="384810" algn="l"/>
              </a:tabLst>
            </a:pP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 1 - 2 giọt dung dịch HC</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vào m</a:t>
            </a:r>
            <a:r>
              <a:rPr lang="en-US"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ẫ</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giấy quỳ tím.</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descr="Quỳ tìm là gì? Quỳ tím có hóa trị mấy? Một số ứng dụng của chúng">
            <a:extLst>
              <a:ext uri="{FF2B5EF4-FFF2-40B4-BE49-F238E27FC236}">
                <a16:creationId xmlns:a16="http://schemas.microsoft.com/office/drawing/2014/main" id="{AC6BC2FE-D0F9-E3C3-2ECB-5DDAF61B4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18" t="6129" r="536" b="725"/>
          <a:stretch>
            <a:fillRect/>
          </a:stretch>
        </p:blipFill>
        <p:spPr bwMode="auto">
          <a:xfrm>
            <a:off x="2178756" y="2223012"/>
            <a:ext cx="2201333" cy="2201333"/>
          </a:xfrm>
          <a:custGeom>
            <a:avLst/>
            <a:gdLst>
              <a:gd name="connsiteX0" fmla="*/ 1267932 w 2535864"/>
              <a:gd name="connsiteY0" fmla="*/ 0 h 2535864"/>
              <a:gd name="connsiteX1" fmla="*/ 2535864 w 2535864"/>
              <a:gd name="connsiteY1" fmla="*/ 1267932 h 2535864"/>
              <a:gd name="connsiteX2" fmla="*/ 1267932 w 2535864"/>
              <a:gd name="connsiteY2" fmla="*/ 2535864 h 2535864"/>
              <a:gd name="connsiteX3" fmla="*/ 0 w 2535864"/>
              <a:gd name="connsiteY3" fmla="*/ 1267932 h 2535864"/>
              <a:gd name="connsiteX4" fmla="*/ 1267932 w 2535864"/>
              <a:gd name="connsiteY4" fmla="*/ 0 h 25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864" h="2535864">
                <a:moveTo>
                  <a:pt x="1267932" y="0"/>
                </a:moveTo>
                <a:cubicBezTo>
                  <a:pt x="1968192" y="0"/>
                  <a:pt x="2535864" y="567672"/>
                  <a:pt x="2535864" y="1267932"/>
                </a:cubicBezTo>
                <a:cubicBezTo>
                  <a:pt x="2535864" y="1968192"/>
                  <a:pt x="1968192" y="2535864"/>
                  <a:pt x="1267932" y="2535864"/>
                </a:cubicBezTo>
                <a:cubicBezTo>
                  <a:pt x="567672" y="2535864"/>
                  <a:pt x="0" y="1968192"/>
                  <a:pt x="0" y="1267932"/>
                </a:cubicBezTo>
                <a:cubicBezTo>
                  <a:pt x="0" y="567672"/>
                  <a:pt x="567672" y="0"/>
                  <a:pt x="1267932" y="0"/>
                </a:cubicBezTo>
                <a:close/>
              </a:path>
            </a:pathLst>
          </a:custGeom>
          <a:solidFill>
            <a:schemeClr val="accent4">
              <a:lumMod val="40000"/>
              <a:lumOff val="60000"/>
            </a:schemeClr>
          </a:solidFill>
          <a:ln w="38100">
            <a:solidFill>
              <a:schemeClr val="accent2"/>
            </a:solidFill>
          </a:ln>
        </p:spPr>
      </p:pic>
      <p:pic>
        <p:nvPicPr>
          <p:cNvPr id="8" name="Picture 7">
            <a:extLst>
              <a:ext uri="{FF2B5EF4-FFF2-40B4-BE49-F238E27FC236}">
                <a16:creationId xmlns:a16="http://schemas.microsoft.com/office/drawing/2014/main" id="{48664874-1160-0837-F19B-FBFABEFEC48F}"/>
              </a:ext>
            </a:extLst>
          </p:cNvPr>
          <p:cNvPicPr>
            <a:picLocks noChangeAspect="1"/>
          </p:cNvPicPr>
          <p:nvPr/>
        </p:nvPicPr>
        <p:blipFill>
          <a:blip r:embed="rId3"/>
          <a:stretch>
            <a:fillRect/>
          </a:stretch>
        </p:blipFill>
        <p:spPr>
          <a:xfrm>
            <a:off x="4064000" y="1500188"/>
            <a:ext cx="1579562" cy="1579562"/>
          </a:xfrm>
          <a:prstGeom prst="rect">
            <a:avLst/>
          </a:prstGeom>
        </p:spPr>
      </p:pic>
      <p:sp>
        <p:nvSpPr>
          <p:cNvPr id="9" name="Teardrop 8">
            <a:extLst>
              <a:ext uri="{FF2B5EF4-FFF2-40B4-BE49-F238E27FC236}">
                <a16:creationId xmlns:a16="http://schemas.microsoft.com/office/drawing/2014/main" id="{D6629EFA-B457-53A2-B083-9645CAFFB561}"/>
              </a:ext>
            </a:extLst>
          </p:cNvPr>
          <p:cNvSpPr/>
          <p:nvPr/>
        </p:nvSpPr>
        <p:spPr>
          <a:xfrm rot="20172539">
            <a:off x="4088716" y="3098562"/>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ardrop 9">
            <a:extLst>
              <a:ext uri="{FF2B5EF4-FFF2-40B4-BE49-F238E27FC236}">
                <a16:creationId xmlns:a16="http://schemas.microsoft.com/office/drawing/2014/main" id="{83063C59-3002-29A2-182C-46A90303345E}"/>
              </a:ext>
            </a:extLst>
          </p:cNvPr>
          <p:cNvSpPr/>
          <p:nvPr/>
        </p:nvSpPr>
        <p:spPr>
          <a:xfrm rot="20172539">
            <a:off x="4001698" y="3302841"/>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A42C56BE-B818-C7D3-8096-A3BEB6557569}"/>
              </a:ext>
            </a:extLst>
          </p:cNvPr>
          <p:cNvSpPr/>
          <p:nvPr/>
        </p:nvSpPr>
        <p:spPr>
          <a:xfrm rot="20172539">
            <a:off x="3914680" y="3510615"/>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208B763-24F9-9D43-B52E-AC494B1D38A1}"/>
              </a:ext>
            </a:extLst>
          </p:cNvPr>
          <p:cNvGrpSpPr/>
          <p:nvPr/>
        </p:nvGrpSpPr>
        <p:grpSpPr>
          <a:xfrm>
            <a:off x="5219701" y="2203405"/>
            <a:ext cx="3234494" cy="1939095"/>
            <a:chOff x="5962772" y="2114502"/>
            <a:chExt cx="3234494" cy="1939095"/>
          </a:xfrm>
        </p:grpSpPr>
        <p:sp>
          <p:nvSpPr>
            <p:cNvPr id="13" name="Cloud 12">
              <a:extLst>
                <a:ext uri="{FF2B5EF4-FFF2-40B4-BE49-F238E27FC236}">
                  <a16:creationId xmlns:a16="http://schemas.microsoft.com/office/drawing/2014/main" id="{2FFABF97-1158-0536-DDD9-8381FA77C864}"/>
                </a:ext>
              </a:extLst>
            </p:cNvPr>
            <p:cNvSpPr/>
            <p:nvPr/>
          </p:nvSpPr>
          <p:spPr>
            <a:xfrm>
              <a:off x="5962772" y="2114502"/>
              <a:ext cx="3234494" cy="193909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23EC9F41-693F-7680-7E8C-5326438F7D45}"/>
                </a:ext>
              </a:extLst>
            </p:cNvPr>
            <p:cNvSpPr txBox="1"/>
            <p:nvPr/>
          </p:nvSpPr>
          <p:spPr>
            <a:xfrm>
              <a:off x="6254601" y="2555138"/>
              <a:ext cx="2583823" cy="1125757"/>
            </a:xfrm>
            <a:prstGeom prst="rect">
              <a:avLst/>
            </a:prstGeom>
            <a:noFill/>
          </p:spPr>
          <p:txBody>
            <a:bodyPr wrap="square">
              <a:spAutoFit/>
            </a:bodyPr>
            <a:lstStyle/>
            <a:p>
              <a:pPr marL="0" marR="0" indent="190500" algn="ctr">
                <a:lnSpc>
                  <a:spcPct val="115000"/>
                </a:lnSpc>
                <a:spcBef>
                  <a:spcPts val="0"/>
                </a:spcBef>
                <a:spcAft>
                  <a:spcPts val="3500"/>
                </a:spcAft>
              </a:pPr>
              <a:r>
                <a:rPr lang="vi-VN" sz="2000" i="1" dirty="0">
                  <a:solidFill>
                    <a:srgbClr val="000000"/>
                  </a:solidFill>
                  <a:effectLst/>
                  <a:latin typeface="Times New Roman" panose="02020603050405020304" pitchFamily="18" charset="0"/>
                  <a:ea typeface="Times New Roman" panose="02020603050405020304" pitchFamily="18" charset="0"/>
                </a:rPr>
                <a:t>Mô tả hiện tượng xảy ra và viết phương trình hoá học.</a:t>
              </a:r>
              <a:endParaRPr lang="en-US" sz="20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5492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61719-2771-0A81-5276-490DA9F0AE94}"/>
              </a:ext>
            </a:extLst>
          </p:cNvPr>
          <p:cNvSpPr txBox="1"/>
          <p:nvPr/>
        </p:nvSpPr>
        <p:spPr>
          <a:xfrm>
            <a:off x="440267" y="472335"/>
            <a:ext cx="8319911" cy="1358129"/>
          </a:xfrm>
          <a:prstGeom prst="rect">
            <a:avLst/>
          </a:prstGeom>
          <a:noFill/>
        </p:spPr>
        <p:txBody>
          <a:bodyPr wrap="square">
            <a:spAutoFit/>
          </a:bodyPr>
          <a:lstStyle/>
          <a:p>
            <a:pPr>
              <a:lnSpc>
                <a:spcPct val="115000"/>
              </a:lnSpc>
              <a:spcAft>
                <a:spcPts val="200"/>
              </a:spcAft>
              <a:buSzPts val="1200"/>
              <a:tabLst>
                <a:tab pos="387350" algn="l"/>
              </a:tabLst>
            </a:pPr>
            <a:r>
              <a:rPr lang="en-US" sz="2400" b="1" i="1" dirty="0">
                <a:solidFill>
                  <a:srgbClr val="C00000"/>
                </a:solidFill>
                <a:effectLst/>
                <a:latin typeface="Times New Roman" panose="02020603050405020304" pitchFamily="18" charset="0"/>
                <a:ea typeface="Times New Roman" panose="02020603050405020304" pitchFamily="18" charset="0"/>
              </a:rPr>
              <a:t>- </a:t>
            </a:r>
            <a:r>
              <a:rPr lang="vi-VN" sz="2400" b="1" i="1" dirty="0">
                <a:solidFill>
                  <a:srgbClr val="C00000"/>
                </a:solidFill>
                <a:effectLst/>
                <a:latin typeface="Times New Roman" panose="02020603050405020304" pitchFamily="18" charset="0"/>
                <a:ea typeface="Times New Roman" panose="02020603050405020304" pitchFamily="18" charset="0"/>
              </a:rPr>
              <a:t>Ti</a:t>
            </a:r>
            <a:r>
              <a:rPr lang="en-US" sz="2400" b="1" i="1" dirty="0">
                <a:solidFill>
                  <a:srgbClr val="C00000"/>
                </a:solidFill>
                <a:effectLst/>
                <a:latin typeface="Times New Roman" panose="02020603050405020304" pitchFamily="18" charset="0"/>
                <a:ea typeface="Times New Roman" panose="02020603050405020304" pitchFamily="18" charset="0"/>
              </a:rPr>
              <a:t>ế</a:t>
            </a:r>
            <a:r>
              <a:rPr lang="vi-VN" sz="2400" b="1" i="1" dirty="0">
                <a:solidFill>
                  <a:srgbClr val="C00000"/>
                </a:solidFill>
                <a:effectLst/>
                <a:latin typeface="Times New Roman" panose="02020603050405020304" pitchFamily="18" charset="0"/>
                <a:ea typeface="Times New Roman" panose="02020603050405020304" pitchFamily="18" charset="0"/>
              </a:rPr>
              <a:t>n hành:</a:t>
            </a:r>
            <a:endParaRPr lang="en-US" sz="2400" b="1" dirty="0">
              <a:solidFill>
                <a:srgbClr val="C00000"/>
              </a:solidFill>
              <a:effectLst/>
              <a:latin typeface="Times New Roman" panose="02020603050405020304" pitchFamily="18" charset="0"/>
              <a:ea typeface="Times New Roman" panose="02020603050405020304" pitchFamily="18" charset="0"/>
            </a:endParaRPr>
          </a:p>
          <a:p>
            <a:pPr marR="0" lvl="0">
              <a:lnSpc>
                <a:spcPct val="115000"/>
              </a:lnSpc>
              <a:spcBef>
                <a:spcPts val="0"/>
              </a:spcBef>
              <a:spcAft>
                <a:spcPts val="200"/>
              </a:spcAft>
              <a:buClr>
                <a:srgbClr val="000000"/>
              </a:buClr>
              <a:buSzPts val="1200"/>
              <a:tabLst>
                <a:tab pos="387350"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khoảng 3 mL dung dịch HC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vào mỗi ống nghiệm đã chuẩn bị </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64BCBD41-9605-6293-E448-18CA8F2F33BB}"/>
              </a:ext>
            </a:extLst>
          </p:cNvPr>
          <p:cNvGrpSpPr/>
          <p:nvPr/>
        </p:nvGrpSpPr>
        <p:grpSpPr>
          <a:xfrm>
            <a:off x="1575673" y="2203945"/>
            <a:ext cx="4817418" cy="2443768"/>
            <a:chOff x="2102479" y="2235344"/>
            <a:chExt cx="4817418" cy="2443768"/>
          </a:xfrm>
        </p:grpSpPr>
        <p:grpSp>
          <p:nvGrpSpPr>
            <p:cNvPr id="20" name="Group 19">
              <a:extLst>
                <a:ext uri="{FF2B5EF4-FFF2-40B4-BE49-F238E27FC236}">
                  <a16:creationId xmlns:a16="http://schemas.microsoft.com/office/drawing/2014/main" id="{CDD6D34D-AD5C-FAED-36C1-94D6E4916F5F}"/>
                </a:ext>
              </a:extLst>
            </p:cNvPr>
            <p:cNvGrpSpPr/>
            <p:nvPr/>
          </p:nvGrpSpPr>
          <p:grpSpPr>
            <a:xfrm>
              <a:off x="3173775" y="2235344"/>
              <a:ext cx="2607469" cy="2378869"/>
              <a:chOff x="3173775" y="2235344"/>
              <a:chExt cx="2607469" cy="2378869"/>
            </a:xfrm>
          </p:grpSpPr>
          <p:pic>
            <p:nvPicPr>
              <p:cNvPr id="6" name="Picture 5">
                <a:extLst>
                  <a:ext uri="{FF2B5EF4-FFF2-40B4-BE49-F238E27FC236}">
                    <a16:creationId xmlns:a16="http://schemas.microsoft.com/office/drawing/2014/main" id="{99518EEC-BEE8-BD41-180A-4EDC9E95E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775" y="2235344"/>
                <a:ext cx="2607469" cy="2378869"/>
              </a:xfrm>
              <a:prstGeom prst="rect">
                <a:avLst/>
              </a:prstGeom>
            </p:spPr>
          </p:pic>
          <p:sp>
            <p:nvSpPr>
              <p:cNvPr id="18" name="Rectangle: Rounded Corners 3">
                <a:extLst>
                  <a:ext uri="{FF2B5EF4-FFF2-40B4-BE49-F238E27FC236}">
                    <a16:creationId xmlns:a16="http://schemas.microsoft.com/office/drawing/2014/main" id="{C9BD4BB8-A8D2-FBA9-315A-D9C619168334}"/>
                  </a:ext>
                </a:extLst>
              </p:cNvPr>
              <p:cNvSpPr/>
              <p:nvPr/>
            </p:nvSpPr>
            <p:spPr>
              <a:xfrm rot="10800000">
                <a:off x="4873034" y="2235344"/>
                <a:ext cx="361866" cy="2132807"/>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solidFill>
                <a:schemeClr val="bg1"/>
              </a:solid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3">
                <a:extLst>
                  <a:ext uri="{FF2B5EF4-FFF2-40B4-BE49-F238E27FC236}">
                    <a16:creationId xmlns:a16="http://schemas.microsoft.com/office/drawing/2014/main" id="{FA33D2FF-8729-99EB-7EF7-794E3AD17C21}"/>
                  </a:ext>
                </a:extLst>
              </p:cNvPr>
              <p:cNvSpPr/>
              <p:nvPr/>
            </p:nvSpPr>
            <p:spPr>
              <a:xfrm rot="10800000">
                <a:off x="3712383" y="2246633"/>
                <a:ext cx="361866" cy="2132807"/>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solidFill>
                <a:schemeClr val="bg1"/>
              </a:solid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B9E40534-6B34-62FE-1891-557E9C052C05}"/>
                </a:ext>
              </a:extLst>
            </p:cNvPr>
            <p:cNvCxnSpPr>
              <a:cxnSpLocks/>
            </p:cNvCxnSpPr>
            <p:nvPr/>
          </p:nvCxnSpPr>
          <p:spPr>
            <a:xfrm flipH="1">
              <a:off x="3814544" y="3890224"/>
              <a:ext cx="37640" cy="340181"/>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B1558044-E8A2-0B05-9F6C-AC2D0A6AF56F}"/>
                </a:ext>
              </a:extLst>
            </p:cNvPr>
            <p:cNvCxnSpPr>
              <a:cxnSpLocks/>
            </p:cNvCxnSpPr>
            <p:nvPr/>
          </p:nvCxnSpPr>
          <p:spPr>
            <a:xfrm flipH="1">
              <a:off x="3852184" y="4042624"/>
              <a:ext cx="152400" cy="252002"/>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A52E610C-C754-9B83-27F0-6071E1EBBBD0}"/>
                </a:ext>
              </a:extLst>
            </p:cNvPr>
            <p:cNvCxnSpPr>
              <a:cxnSpLocks/>
            </p:cNvCxnSpPr>
            <p:nvPr/>
          </p:nvCxnSpPr>
          <p:spPr>
            <a:xfrm flipV="1">
              <a:off x="2753349" y="4053597"/>
              <a:ext cx="1094657" cy="2527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Flowchart: Connector 25">
              <a:extLst>
                <a:ext uri="{FF2B5EF4-FFF2-40B4-BE49-F238E27FC236}">
                  <a16:creationId xmlns:a16="http://schemas.microsoft.com/office/drawing/2014/main" id="{F7398206-E821-8CF1-9A19-063DF12D1618}"/>
                </a:ext>
              </a:extLst>
            </p:cNvPr>
            <p:cNvSpPr/>
            <p:nvPr/>
          </p:nvSpPr>
          <p:spPr>
            <a:xfrm flipH="1">
              <a:off x="5018865" y="4135380"/>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6F223EF-B641-93C1-DFE7-7FE4A57FB6BB}"/>
                </a:ext>
              </a:extLst>
            </p:cNvPr>
            <p:cNvSpPr/>
            <p:nvPr/>
          </p:nvSpPr>
          <p:spPr>
            <a:xfrm flipH="1">
              <a:off x="4928057" y="4001047"/>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9CA734D-D390-50AE-BE31-1F89B1477059}"/>
                </a:ext>
              </a:extLst>
            </p:cNvPr>
            <p:cNvSpPr txBox="1"/>
            <p:nvPr/>
          </p:nvSpPr>
          <p:spPr>
            <a:xfrm>
              <a:off x="2102479" y="4081416"/>
              <a:ext cx="938441"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Fe</a:t>
              </a:r>
            </a:p>
          </p:txBody>
        </p:sp>
        <p:cxnSp>
          <p:nvCxnSpPr>
            <p:cNvPr id="29" name="Straight Arrow Connector 28">
              <a:extLst>
                <a:ext uri="{FF2B5EF4-FFF2-40B4-BE49-F238E27FC236}">
                  <a16:creationId xmlns:a16="http://schemas.microsoft.com/office/drawing/2014/main" id="{1B291423-756B-86FC-8682-C5F252CAF431}"/>
                </a:ext>
              </a:extLst>
            </p:cNvPr>
            <p:cNvCxnSpPr>
              <a:cxnSpLocks/>
            </p:cNvCxnSpPr>
            <p:nvPr/>
          </p:nvCxnSpPr>
          <p:spPr>
            <a:xfrm flipH="1" flipV="1">
              <a:off x="5181224" y="4020901"/>
              <a:ext cx="1073377" cy="3930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1" name="TextBox 30">
              <a:extLst>
                <a:ext uri="{FF2B5EF4-FFF2-40B4-BE49-F238E27FC236}">
                  <a16:creationId xmlns:a16="http://schemas.microsoft.com/office/drawing/2014/main" id="{4C701442-104F-8776-F034-B35B1C277575}"/>
                </a:ext>
              </a:extLst>
            </p:cNvPr>
            <p:cNvSpPr txBox="1"/>
            <p:nvPr/>
          </p:nvSpPr>
          <p:spPr>
            <a:xfrm>
              <a:off x="5981456" y="4217447"/>
              <a:ext cx="938441"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Zn</a:t>
              </a:r>
            </a:p>
          </p:txBody>
        </p:sp>
        <p:sp>
          <p:nvSpPr>
            <p:cNvPr id="25" name="Flowchart: Connector 24">
              <a:extLst>
                <a:ext uri="{FF2B5EF4-FFF2-40B4-BE49-F238E27FC236}">
                  <a16:creationId xmlns:a16="http://schemas.microsoft.com/office/drawing/2014/main" id="{01D153E9-DE52-7636-ADBB-64127D25334A}"/>
                </a:ext>
              </a:extLst>
            </p:cNvPr>
            <p:cNvSpPr/>
            <p:nvPr/>
          </p:nvSpPr>
          <p:spPr>
            <a:xfrm flipH="1">
              <a:off x="5066007" y="3962883"/>
              <a:ext cx="107335" cy="118533"/>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4025C926-5AD4-5EB3-CE91-EF941C1FECD6}"/>
              </a:ext>
            </a:extLst>
          </p:cNvPr>
          <p:cNvPicPr>
            <a:picLocks noChangeAspect="1"/>
          </p:cNvPicPr>
          <p:nvPr/>
        </p:nvPicPr>
        <p:blipFill>
          <a:blip r:embed="rId3"/>
          <a:stretch>
            <a:fillRect/>
          </a:stretch>
        </p:blipFill>
        <p:spPr>
          <a:xfrm>
            <a:off x="291492" y="1999811"/>
            <a:ext cx="1714500" cy="2667000"/>
          </a:xfrm>
          <a:prstGeom prst="rect">
            <a:avLst/>
          </a:prstGeom>
        </p:spPr>
      </p:pic>
      <p:pic>
        <p:nvPicPr>
          <p:cNvPr id="36" name="Picture 35">
            <a:extLst>
              <a:ext uri="{FF2B5EF4-FFF2-40B4-BE49-F238E27FC236}">
                <a16:creationId xmlns:a16="http://schemas.microsoft.com/office/drawing/2014/main" id="{100188A5-49FD-B51A-A65D-C6E2EE67406D}"/>
              </a:ext>
            </a:extLst>
          </p:cNvPr>
          <p:cNvPicPr>
            <a:picLocks noChangeAspect="1"/>
          </p:cNvPicPr>
          <p:nvPr/>
        </p:nvPicPr>
        <p:blipFill>
          <a:blip r:embed="rId4"/>
          <a:stretch>
            <a:fillRect/>
          </a:stretch>
        </p:blipFill>
        <p:spPr>
          <a:xfrm rot="14575701">
            <a:off x="2042093" y="1252482"/>
            <a:ext cx="1105433" cy="1105433"/>
          </a:xfrm>
          <a:prstGeom prst="rect">
            <a:avLst/>
          </a:prstGeom>
        </p:spPr>
      </p:pic>
      <p:sp>
        <p:nvSpPr>
          <p:cNvPr id="37" name="Teardrop 36">
            <a:extLst>
              <a:ext uri="{FF2B5EF4-FFF2-40B4-BE49-F238E27FC236}">
                <a16:creationId xmlns:a16="http://schemas.microsoft.com/office/drawing/2014/main" id="{67032076-FD83-6CD3-9A41-C8602638A415}"/>
              </a:ext>
            </a:extLst>
          </p:cNvPr>
          <p:cNvSpPr/>
          <p:nvPr/>
        </p:nvSpPr>
        <p:spPr>
          <a:xfrm rot="18096284">
            <a:off x="3284668" y="2081435"/>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ardrop 37">
            <a:extLst>
              <a:ext uri="{FF2B5EF4-FFF2-40B4-BE49-F238E27FC236}">
                <a16:creationId xmlns:a16="http://schemas.microsoft.com/office/drawing/2014/main" id="{7321AE46-DACC-A327-2DE5-A7899519E5DC}"/>
              </a:ext>
            </a:extLst>
          </p:cNvPr>
          <p:cNvSpPr/>
          <p:nvPr/>
        </p:nvSpPr>
        <p:spPr>
          <a:xfrm rot="18096284">
            <a:off x="3304206" y="2666761"/>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a:extLst>
              <a:ext uri="{FF2B5EF4-FFF2-40B4-BE49-F238E27FC236}">
                <a16:creationId xmlns:a16="http://schemas.microsoft.com/office/drawing/2014/main" id="{8AFFC863-65B9-B686-F31C-8C872D83E266}"/>
              </a:ext>
            </a:extLst>
          </p:cNvPr>
          <p:cNvSpPr/>
          <p:nvPr/>
        </p:nvSpPr>
        <p:spPr>
          <a:xfrm rot="18096284">
            <a:off x="3321443" y="3053297"/>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C4842183-A955-FE06-1388-BC8B4D45A59F}"/>
              </a:ext>
            </a:extLst>
          </p:cNvPr>
          <p:cNvPicPr>
            <a:picLocks noChangeAspect="1"/>
          </p:cNvPicPr>
          <p:nvPr/>
        </p:nvPicPr>
        <p:blipFill>
          <a:blip r:embed="rId4"/>
          <a:stretch>
            <a:fillRect/>
          </a:stretch>
        </p:blipFill>
        <p:spPr>
          <a:xfrm rot="14575701">
            <a:off x="3216758" y="1179759"/>
            <a:ext cx="1105433" cy="1105433"/>
          </a:xfrm>
          <a:prstGeom prst="rect">
            <a:avLst/>
          </a:prstGeom>
        </p:spPr>
      </p:pic>
      <p:sp>
        <p:nvSpPr>
          <p:cNvPr id="41" name="Teardrop 40">
            <a:extLst>
              <a:ext uri="{FF2B5EF4-FFF2-40B4-BE49-F238E27FC236}">
                <a16:creationId xmlns:a16="http://schemas.microsoft.com/office/drawing/2014/main" id="{0BB41454-F415-2E63-8DB0-715356578D51}"/>
              </a:ext>
            </a:extLst>
          </p:cNvPr>
          <p:cNvSpPr/>
          <p:nvPr/>
        </p:nvSpPr>
        <p:spPr>
          <a:xfrm rot="18096284">
            <a:off x="4459333" y="2008712"/>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a:extLst>
              <a:ext uri="{FF2B5EF4-FFF2-40B4-BE49-F238E27FC236}">
                <a16:creationId xmlns:a16="http://schemas.microsoft.com/office/drawing/2014/main" id="{06B71462-549C-5361-2F2C-B90CB29DB228}"/>
              </a:ext>
            </a:extLst>
          </p:cNvPr>
          <p:cNvSpPr/>
          <p:nvPr/>
        </p:nvSpPr>
        <p:spPr>
          <a:xfrm rot="18096284">
            <a:off x="4478871" y="2594038"/>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a:extLst>
              <a:ext uri="{FF2B5EF4-FFF2-40B4-BE49-F238E27FC236}">
                <a16:creationId xmlns:a16="http://schemas.microsoft.com/office/drawing/2014/main" id="{9AFDB400-6F88-AD74-44A8-7CFC6BA519FF}"/>
              </a:ext>
            </a:extLst>
          </p:cNvPr>
          <p:cNvSpPr/>
          <p:nvPr/>
        </p:nvSpPr>
        <p:spPr>
          <a:xfrm rot="18096284">
            <a:off x="4496108" y="2980574"/>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1C08BF2-29EE-A6D4-AFEC-93DE8DE6B292}"/>
              </a:ext>
            </a:extLst>
          </p:cNvPr>
          <p:cNvGrpSpPr/>
          <p:nvPr/>
        </p:nvGrpSpPr>
        <p:grpSpPr>
          <a:xfrm>
            <a:off x="5411612" y="1952134"/>
            <a:ext cx="3234494" cy="1939095"/>
            <a:chOff x="5962772" y="2114502"/>
            <a:chExt cx="3234494" cy="1939095"/>
          </a:xfrm>
        </p:grpSpPr>
        <p:sp>
          <p:nvSpPr>
            <p:cNvPr id="46" name="Cloud 45">
              <a:extLst>
                <a:ext uri="{FF2B5EF4-FFF2-40B4-BE49-F238E27FC236}">
                  <a16:creationId xmlns:a16="http://schemas.microsoft.com/office/drawing/2014/main" id="{59617CC7-B8CB-ED4C-1BE4-90E51E306ABB}"/>
                </a:ext>
              </a:extLst>
            </p:cNvPr>
            <p:cNvSpPr/>
            <p:nvPr/>
          </p:nvSpPr>
          <p:spPr>
            <a:xfrm>
              <a:off x="5962772" y="2114502"/>
              <a:ext cx="3234494" cy="193909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6F74DC6F-70E2-C4A8-C8CA-717474BAAEAA}"/>
                </a:ext>
              </a:extLst>
            </p:cNvPr>
            <p:cNvSpPr txBox="1"/>
            <p:nvPr/>
          </p:nvSpPr>
          <p:spPr>
            <a:xfrm>
              <a:off x="6254601" y="2555138"/>
              <a:ext cx="2583823" cy="1125757"/>
            </a:xfrm>
            <a:prstGeom prst="rect">
              <a:avLst/>
            </a:prstGeom>
            <a:noFill/>
          </p:spPr>
          <p:txBody>
            <a:bodyPr wrap="square">
              <a:spAutoFit/>
            </a:bodyPr>
            <a:lstStyle/>
            <a:p>
              <a:pPr marL="0" marR="0" indent="190500" algn="ctr">
                <a:lnSpc>
                  <a:spcPct val="115000"/>
                </a:lnSpc>
                <a:spcBef>
                  <a:spcPts val="0"/>
                </a:spcBef>
                <a:spcAft>
                  <a:spcPts val="3500"/>
                </a:spcAft>
              </a:pPr>
              <a:r>
                <a:rPr lang="vi-VN" sz="2000" i="1" dirty="0">
                  <a:solidFill>
                    <a:srgbClr val="000000"/>
                  </a:solidFill>
                  <a:effectLst/>
                  <a:latin typeface="Times New Roman" panose="02020603050405020304" pitchFamily="18" charset="0"/>
                  <a:ea typeface="Times New Roman" panose="02020603050405020304" pitchFamily="18" charset="0"/>
                </a:rPr>
                <a:t>Mô tả hiện tượng xảy ra và viết phương trình hoá học.</a:t>
              </a:r>
              <a:endParaRPr lang="en-US" sz="20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8064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1000"/>
                                        <p:tgtEl>
                                          <p:spTgt spid="40"/>
                                        </p:tgtEl>
                                      </p:cBhvr>
                                    </p:animEffect>
                                    <p:anim calcmode="lin" valueType="num">
                                      <p:cBhvr>
                                        <p:cTn id="49" dur="1000" fill="hold"/>
                                        <p:tgtEl>
                                          <p:spTgt spid="40"/>
                                        </p:tgtEl>
                                        <p:attrNameLst>
                                          <p:attrName>ppt_x</p:attrName>
                                        </p:attrNameLst>
                                      </p:cBhvr>
                                      <p:tavLst>
                                        <p:tav tm="0">
                                          <p:val>
                                            <p:strVal val="#ppt_x"/>
                                          </p:val>
                                        </p:tav>
                                        <p:tav tm="100000">
                                          <p:val>
                                            <p:strVal val="#ppt_x"/>
                                          </p:val>
                                        </p:tav>
                                      </p:tavLst>
                                    </p:anim>
                                    <p:anim calcmode="lin" valueType="num">
                                      <p:cBhvr>
                                        <p:cTn id="5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barn(inVertical)">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500" fill="hold"/>
                                        <p:tgtEl>
                                          <p:spTgt spid="47"/>
                                        </p:tgtEl>
                                        <p:attrNameLst>
                                          <p:attrName>ppt_x</p:attrName>
                                        </p:attrNameLst>
                                      </p:cBhvr>
                                      <p:tavLst>
                                        <p:tav tm="0">
                                          <p:val>
                                            <p:strVal val="#ppt_x"/>
                                          </p:val>
                                        </p:tav>
                                        <p:tav tm="100000">
                                          <p:val>
                                            <p:strVal val="#ppt_x"/>
                                          </p:val>
                                        </p:tav>
                                      </p:tavLst>
                                    </p:anim>
                                    <p:anim calcmode="lin" valueType="num">
                                      <p:cBhvr additive="base">
                                        <p:cTn id="7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P spid="38" grpId="0" animBg="1"/>
      <p:bldP spid="39"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81"/>
        <p:cNvGrpSpPr/>
        <p:nvPr/>
      </p:nvGrpSpPr>
      <p:grpSpPr>
        <a:xfrm>
          <a:off x="0" y="0"/>
          <a:ext cx="0" cy="0"/>
          <a:chOff x="0" y="0"/>
          <a:chExt cx="0" cy="0"/>
        </a:xfrm>
      </p:grpSpPr>
      <p:sp>
        <p:nvSpPr>
          <p:cNvPr id="183" name="Google Shape;183;p23"/>
          <p:cNvSpPr txBox="1">
            <a:spLocks noGrp="1"/>
          </p:cNvSpPr>
          <p:nvPr>
            <p:ph type="ctrTitle"/>
          </p:nvPr>
        </p:nvSpPr>
        <p:spPr>
          <a:xfrm>
            <a:off x="432073" y="1571358"/>
            <a:ext cx="4955100" cy="17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500" dirty="0" err="1">
                <a:solidFill>
                  <a:srgbClr val="FF7C3E"/>
                </a:solidFill>
                <a:latin typeface="Times New Roman" panose="02020603050405020304" pitchFamily="18" charset="0"/>
                <a:cs typeface="Times New Roman" panose="02020603050405020304" pitchFamily="18" charset="0"/>
              </a:rPr>
              <a:t>Bài</a:t>
            </a:r>
            <a:r>
              <a:rPr lang="en-US" sz="5500" dirty="0">
                <a:solidFill>
                  <a:srgbClr val="FF7C3E"/>
                </a:solidFill>
                <a:latin typeface="Times New Roman" panose="02020603050405020304" pitchFamily="18" charset="0"/>
                <a:cs typeface="Times New Roman" panose="02020603050405020304" pitchFamily="18" charset="0"/>
              </a:rPr>
              <a:t> 8: </a:t>
            </a:r>
            <a:br>
              <a:rPr lang="en-US" sz="5500" dirty="0">
                <a:solidFill>
                  <a:srgbClr val="FF7C3E"/>
                </a:solidFill>
                <a:latin typeface="Times New Roman" panose="02020603050405020304" pitchFamily="18" charset="0"/>
                <a:cs typeface="Times New Roman" panose="02020603050405020304" pitchFamily="18" charset="0"/>
              </a:rPr>
            </a:br>
            <a:r>
              <a:rPr lang="en-US" sz="11500" dirty="0">
                <a:solidFill>
                  <a:srgbClr val="FF7C3E"/>
                </a:solidFill>
                <a:latin typeface="Times New Roman" panose="02020603050405020304" pitchFamily="18" charset="0"/>
                <a:cs typeface="Times New Roman" panose="02020603050405020304" pitchFamily="18" charset="0"/>
              </a:rPr>
              <a:t>ACID</a:t>
            </a:r>
            <a:endParaRPr sz="5500" dirty="0">
              <a:solidFill>
                <a:srgbClr val="FF7C3E"/>
              </a:solidFill>
              <a:latin typeface="Times New Roman" panose="02020603050405020304" pitchFamily="18" charset="0"/>
              <a:cs typeface="Times New Roman" panose="02020603050405020304" pitchFamily="18" charset="0"/>
            </a:endParaRPr>
          </a:p>
        </p:txBody>
      </p:sp>
      <p:sp>
        <p:nvSpPr>
          <p:cNvPr id="185" name="Google Shape;185;p23"/>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3"/>
          <p:cNvGrpSpPr/>
          <p:nvPr/>
        </p:nvGrpSpPr>
        <p:grpSpPr>
          <a:xfrm>
            <a:off x="5921198" y="1938129"/>
            <a:ext cx="2158900" cy="2868100"/>
            <a:chOff x="5921198" y="1938129"/>
            <a:chExt cx="2158900" cy="2868100"/>
          </a:xfrm>
        </p:grpSpPr>
        <p:sp>
          <p:nvSpPr>
            <p:cNvPr id="189" name="Google Shape;189;p23"/>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23"/>
            <p:cNvGrpSpPr/>
            <p:nvPr/>
          </p:nvGrpSpPr>
          <p:grpSpPr>
            <a:xfrm rot="4341851">
              <a:off x="7192285" y="3340903"/>
              <a:ext cx="550320" cy="381933"/>
              <a:chOff x="3272250" y="2015375"/>
              <a:chExt cx="291025" cy="242300"/>
            </a:xfrm>
          </p:grpSpPr>
          <p:sp>
            <p:nvSpPr>
              <p:cNvPr id="237" name="Google Shape;237;p23"/>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3"/>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4765797" y="2778327"/>
            <a:ext cx="1787677" cy="1971829"/>
            <a:chOff x="4765797" y="2778327"/>
            <a:chExt cx="1787677" cy="1971829"/>
          </a:xfrm>
        </p:grpSpPr>
        <p:sp>
          <p:nvSpPr>
            <p:cNvPr id="295" name="Google Shape;295;p23"/>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a:solidFill>
                    <a:srgbClr val="F4E9DF"/>
                  </a:solidFill>
                  <a:latin typeface="Anton"/>
                  <a:ea typeface="Anton"/>
                  <a:cs typeface="Anton"/>
                  <a:sym typeface="Anton"/>
                </a:rPr>
                <a:t>GREEN</a:t>
              </a:r>
              <a:endParaRPr sz="2400" dirty="0">
                <a:solidFill>
                  <a:srgbClr val="F4E9DF"/>
                </a:solidFill>
                <a:latin typeface="Anton"/>
                <a:ea typeface="Anton"/>
                <a:cs typeface="Anton"/>
                <a:sym typeface="Anton"/>
              </a:endParaRPr>
            </a:p>
          </p:txBody>
        </p:sp>
        <p:sp>
          <p:nvSpPr>
            <p:cNvPr id="297" name="Google Shape;297;p23"/>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23"/>
            <p:cNvGrpSpPr/>
            <p:nvPr/>
          </p:nvGrpSpPr>
          <p:grpSpPr>
            <a:xfrm>
              <a:off x="4765797" y="2931428"/>
              <a:ext cx="787826" cy="817869"/>
              <a:chOff x="34550" y="3406650"/>
              <a:chExt cx="627400" cy="651325"/>
            </a:xfrm>
          </p:grpSpPr>
          <p:sp>
            <p:nvSpPr>
              <p:cNvPr id="310" name="Google Shape;310;p23"/>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3"/>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23"/>
          <p:cNvGrpSpPr/>
          <p:nvPr/>
        </p:nvGrpSpPr>
        <p:grpSpPr>
          <a:xfrm>
            <a:off x="4138073" y="3540977"/>
            <a:ext cx="856417" cy="1215324"/>
            <a:chOff x="4598640" y="4070171"/>
            <a:chExt cx="483633" cy="686430"/>
          </a:xfrm>
        </p:grpSpPr>
        <p:sp>
          <p:nvSpPr>
            <p:cNvPr id="332" name="Google Shape;332;p23"/>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83"/>
                                        </p:tgtEl>
                                        <p:attrNameLst>
                                          <p:attrName>ppt_x</p:attrName>
                                          <p:attrName>ppt_y</p:attrName>
                                        </p:attrNameLst>
                                      </p:cBhvr>
                                    </p:animMotion>
                                    <p:animRot by="1500000">
                                      <p:cBhvr>
                                        <p:cTn id="12" dur="125" fill="hold">
                                          <p:stCondLst>
                                            <p:cond delay="0"/>
                                          </p:stCondLst>
                                        </p:cTn>
                                        <p:tgtEl>
                                          <p:spTgt spid="183"/>
                                        </p:tgtEl>
                                        <p:attrNameLst>
                                          <p:attrName>r</p:attrName>
                                        </p:attrNameLst>
                                      </p:cBhvr>
                                    </p:animRot>
                                    <p:animRot by="-1500000">
                                      <p:cBhvr>
                                        <p:cTn id="13" dur="125" fill="hold">
                                          <p:stCondLst>
                                            <p:cond delay="125"/>
                                          </p:stCondLst>
                                        </p:cTn>
                                        <p:tgtEl>
                                          <p:spTgt spid="183"/>
                                        </p:tgtEl>
                                        <p:attrNameLst>
                                          <p:attrName>r</p:attrName>
                                        </p:attrNameLst>
                                      </p:cBhvr>
                                    </p:animRot>
                                    <p:animRot by="-1500000">
                                      <p:cBhvr>
                                        <p:cTn id="14" dur="125" fill="hold">
                                          <p:stCondLst>
                                            <p:cond delay="250"/>
                                          </p:stCondLst>
                                        </p:cTn>
                                        <p:tgtEl>
                                          <p:spTgt spid="183"/>
                                        </p:tgtEl>
                                        <p:attrNameLst>
                                          <p:attrName>r</p:attrName>
                                        </p:attrNameLst>
                                      </p:cBhvr>
                                    </p:animRot>
                                    <p:animRot by="1500000">
                                      <p:cBhvr>
                                        <p:cTn id="15" dur="125" fill="hold">
                                          <p:stCondLst>
                                            <p:cond delay="375"/>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134"/>
        <p:cNvGrpSpPr/>
        <p:nvPr/>
      </p:nvGrpSpPr>
      <p:grpSpPr>
        <a:xfrm>
          <a:off x="0" y="0"/>
          <a:ext cx="0" cy="0"/>
          <a:chOff x="0" y="0"/>
          <a:chExt cx="0" cy="0"/>
        </a:xfrm>
      </p:grpSpPr>
      <p:pic>
        <p:nvPicPr>
          <p:cNvPr id="4" name="Picture 3" descr="Quỳ tìm là gì? Quỳ tím có hóa trị mấy? Một số ứng dụng của chúng">
            <a:extLst>
              <a:ext uri="{FF2B5EF4-FFF2-40B4-BE49-F238E27FC236}">
                <a16:creationId xmlns:a16="http://schemas.microsoft.com/office/drawing/2014/main" id="{F87BF846-E05C-7DA5-0F12-4A70521C5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18" t="6129" r="536" b="725"/>
          <a:stretch>
            <a:fillRect/>
          </a:stretch>
        </p:blipFill>
        <p:spPr bwMode="auto">
          <a:xfrm>
            <a:off x="5757333" y="1130927"/>
            <a:ext cx="3102406" cy="3102406"/>
          </a:xfrm>
          <a:custGeom>
            <a:avLst/>
            <a:gdLst>
              <a:gd name="connsiteX0" fmla="*/ 1267932 w 2535864"/>
              <a:gd name="connsiteY0" fmla="*/ 0 h 2535864"/>
              <a:gd name="connsiteX1" fmla="*/ 2535864 w 2535864"/>
              <a:gd name="connsiteY1" fmla="*/ 1267932 h 2535864"/>
              <a:gd name="connsiteX2" fmla="*/ 1267932 w 2535864"/>
              <a:gd name="connsiteY2" fmla="*/ 2535864 h 2535864"/>
              <a:gd name="connsiteX3" fmla="*/ 0 w 2535864"/>
              <a:gd name="connsiteY3" fmla="*/ 1267932 h 2535864"/>
              <a:gd name="connsiteX4" fmla="*/ 1267932 w 2535864"/>
              <a:gd name="connsiteY4" fmla="*/ 0 h 25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864" h="2535864">
                <a:moveTo>
                  <a:pt x="1267932" y="0"/>
                </a:moveTo>
                <a:cubicBezTo>
                  <a:pt x="1968192" y="0"/>
                  <a:pt x="2535864" y="567672"/>
                  <a:pt x="2535864" y="1267932"/>
                </a:cubicBezTo>
                <a:cubicBezTo>
                  <a:pt x="2535864" y="1968192"/>
                  <a:pt x="1968192" y="2535864"/>
                  <a:pt x="1267932" y="2535864"/>
                </a:cubicBezTo>
                <a:cubicBezTo>
                  <a:pt x="567672" y="2535864"/>
                  <a:pt x="0" y="1968192"/>
                  <a:pt x="0" y="1267932"/>
                </a:cubicBezTo>
                <a:cubicBezTo>
                  <a:pt x="0" y="567672"/>
                  <a:pt x="567672" y="0"/>
                  <a:pt x="1267932" y="0"/>
                </a:cubicBezTo>
                <a:close/>
              </a:path>
            </a:pathLst>
          </a:custGeom>
          <a:solidFill>
            <a:schemeClr val="accent4">
              <a:lumMod val="40000"/>
              <a:lumOff val="60000"/>
            </a:schemeClr>
          </a:solidFill>
          <a:ln w="38100">
            <a:solidFill>
              <a:schemeClr val="accent2"/>
            </a:solidFill>
          </a:ln>
        </p:spPr>
      </p:pic>
      <p:sp>
        <p:nvSpPr>
          <p:cNvPr id="1135" name="Google Shape;1135;p35"/>
          <p:cNvSpPr txBox="1">
            <a:spLocks noGrp="1"/>
          </p:cNvSpPr>
          <p:nvPr>
            <p:ph type="ctrTitle"/>
          </p:nvPr>
        </p:nvSpPr>
        <p:spPr>
          <a:xfrm>
            <a:off x="3415251" y="689808"/>
            <a:ext cx="51186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solidFill>
                  <a:srgbClr val="C00000"/>
                </a:solidFill>
                <a:latin typeface="Times New Roman" panose="02020603050405020304" pitchFamily="18" charset="0"/>
                <a:cs typeface="Times New Roman" panose="02020603050405020304" pitchFamily="18" charset="0"/>
              </a:rPr>
              <a:t>1. </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Acid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làm</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đổi</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màu</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chất</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chỉ</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thị</a:t>
            </a:r>
            <a:endParaRPr b="1" dirty="0">
              <a:solidFill>
                <a:srgbClr val="C00000"/>
              </a:solidFill>
              <a:latin typeface="Times New Roman" panose="02020603050405020304" pitchFamily="18" charset="0"/>
              <a:cs typeface="Times New Roman" panose="02020603050405020304" pitchFamily="18" charset="0"/>
            </a:endParaRPr>
          </a:p>
        </p:txBody>
      </p:sp>
      <p:sp>
        <p:nvSpPr>
          <p:cNvPr id="1137" name="Google Shape;1137;p35"/>
          <p:cNvSpPr/>
          <p:nvPr/>
        </p:nvSpPr>
        <p:spPr>
          <a:xfrm>
            <a:off x="441464" y="124166"/>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p:cNvSpPr/>
          <p:nvPr/>
        </p:nvSpPr>
        <p:spPr>
          <a:xfrm>
            <a:off x="497421" y="153359"/>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35"/>
          <p:cNvGrpSpPr/>
          <p:nvPr/>
        </p:nvGrpSpPr>
        <p:grpSpPr>
          <a:xfrm>
            <a:off x="834617" y="801388"/>
            <a:ext cx="2463563" cy="3279985"/>
            <a:chOff x="6283252" y="1528289"/>
            <a:chExt cx="2463563" cy="3279985"/>
          </a:xfrm>
        </p:grpSpPr>
        <p:grpSp>
          <p:nvGrpSpPr>
            <p:cNvPr id="1171" name="Google Shape;1171;p35"/>
            <p:cNvGrpSpPr/>
            <p:nvPr/>
          </p:nvGrpSpPr>
          <p:grpSpPr>
            <a:xfrm>
              <a:off x="7072113" y="1852269"/>
              <a:ext cx="714639" cy="993568"/>
              <a:chOff x="6974678" y="2217868"/>
              <a:chExt cx="626272" cy="870711"/>
            </a:xfrm>
          </p:grpSpPr>
          <p:sp>
            <p:nvSpPr>
              <p:cNvPr id="1172" name="Google Shape;1172;p35"/>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5"/>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4" name="Google Shape;1174;p35"/>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5"/>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5"/>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5"/>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5"/>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5"/>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5"/>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5"/>
            <p:cNvGrpSpPr/>
            <p:nvPr/>
          </p:nvGrpSpPr>
          <p:grpSpPr>
            <a:xfrm>
              <a:off x="7760204" y="2952127"/>
              <a:ext cx="460377" cy="782511"/>
              <a:chOff x="7577684" y="3181726"/>
              <a:chExt cx="403451" cy="685751"/>
            </a:xfrm>
          </p:grpSpPr>
          <p:sp>
            <p:nvSpPr>
              <p:cNvPr id="1220" name="Google Shape;1220;p35"/>
              <p:cNvSpPr/>
              <p:nvPr/>
            </p:nvSpPr>
            <p:spPr>
              <a:xfrm rot="4341851">
                <a:off x="7669568" y="318540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35"/>
              <p:cNvGrpSpPr/>
              <p:nvPr/>
            </p:nvGrpSpPr>
            <p:grpSpPr>
              <a:xfrm>
                <a:off x="7681172" y="3379747"/>
                <a:ext cx="276149" cy="487730"/>
                <a:chOff x="8301872" y="2653372"/>
                <a:chExt cx="276149" cy="487730"/>
              </a:xfrm>
            </p:grpSpPr>
            <p:sp>
              <p:nvSpPr>
                <p:cNvPr id="1222" name="Google Shape;1222;p35"/>
                <p:cNvSpPr/>
                <p:nvPr/>
              </p:nvSpPr>
              <p:spPr>
                <a:xfrm rot="5400000">
                  <a:off x="8196128" y="2759138"/>
                  <a:ext cx="487660" cy="276128"/>
                </a:xfrm>
                <a:custGeom>
                  <a:avLst/>
                  <a:gdLst/>
                  <a:ahLst/>
                  <a:cxnLst/>
                  <a:rect l="l" t="t" r="r" b="b"/>
                  <a:pathLst>
                    <a:path w="29654" h="16791" extrusionOk="0">
                      <a:moveTo>
                        <a:pt x="1" y="1"/>
                      </a:moveTo>
                      <a:lnTo>
                        <a:pt x="1" y="16791"/>
                      </a:lnTo>
                      <a:lnTo>
                        <a:pt x="29654" y="16791"/>
                      </a:lnTo>
                      <a:lnTo>
                        <a:pt x="29654" y="1"/>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rot="5400000">
                  <a:off x="8398783" y="2758774"/>
                  <a:ext cx="82330" cy="276148"/>
                </a:xfrm>
                <a:custGeom>
                  <a:avLst/>
                  <a:gdLst/>
                  <a:ahLst/>
                  <a:cxnLst/>
                  <a:rect l="l" t="t" r="r" b="b"/>
                  <a:pathLst>
                    <a:path w="2503" h="7503" extrusionOk="0">
                      <a:moveTo>
                        <a:pt x="1" y="1"/>
                      </a:moveTo>
                      <a:lnTo>
                        <a:pt x="1" y="7503"/>
                      </a:lnTo>
                      <a:lnTo>
                        <a:pt x="2502" y="7503"/>
                      </a:lnTo>
                      <a:lnTo>
                        <a:pt x="25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rot="5400000">
                  <a:off x="8197517" y="2851175"/>
                  <a:ext cx="487730" cy="92123"/>
                </a:xfrm>
                <a:custGeom>
                  <a:avLst/>
                  <a:gdLst/>
                  <a:ahLst/>
                  <a:cxnLst/>
                  <a:rect l="l" t="t" r="r" b="b"/>
                  <a:pathLst>
                    <a:path w="14828" h="2503" extrusionOk="0">
                      <a:moveTo>
                        <a:pt x="1" y="1"/>
                      </a:moveTo>
                      <a:lnTo>
                        <a:pt x="1" y="2503"/>
                      </a:lnTo>
                      <a:lnTo>
                        <a:pt x="14827" y="2503"/>
                      </a:lnTo>
                      <a:lnTo>
                        <a:pt x="148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rot="5400000">
                  <a:off x="8196083" y="2759163"/>
                  <a:ext cx="487730" cy="276148"/>
                </a:xfrm>
                <a:custGeom>
                  <a:avLst/>
                  <a:gdLst/>
                  <a:ahLst/>
                  <a:cxnLst/>
                  <a:rect l="l" t="t" r="r" b="b"/>
                  <a:pathLst>
                    <a:path w="14828" h="7503" extrusionOk="0">
                      <a:moveTo>
                        <a:pt x="12984" y="1"/>
                      </a:moveTo>
                      <a:lnTo>
                        <a:pt x="1" y="6519"/>
                      </a:lnTo>
                      <a:lnTo>
                        <a:pt x="1" y="7503"/>
                      </a:lnTo>
                      <a:lnTo>
                        <a:pt x="1455" y="7503"/>
                      </a:lnTo>
                      <a:lnTo>
                        <a:pt x="14827" y="788"/>
                      </a:lnTo>
                      <a:lnTo>
                        <a:pt x="148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rot="5400000">
                  <a:off x="8196083" y="2759163"/>
                  <a:ext cx="487730" cy="276148"/>
                </a:xfrm>
                <a:custGeom>
                  <a:avLst/>
                  <a:gdLst/>
                  <a:ahLst/>
                  <a:cxnLst/>
                  <a:rect l="l" t="t" r="r" b="b"/>
                  <a:pathLst>
                    <a:path w="14828" h="7503" extrusionOk="0">
                      <a:moveTo>
                        <a:pt x="1" y="1"/>
                      </a:moveTo>
                      <a:lnTo>
                        <a:pt x="1" y="755"/>
                      </a:lnTo>
                      <a:lnTo>
                        <a:pt x="13444" y="7503"/>
                      </a:lnTo>
                      <a:lnTo>
                        <a:pt x="14827" y="7503"/>
                      </a:lnTo>
                      <a:lnTo>
                        <a:pt x="14827" y="6485"/>
                      </a:lnTo>
                      <a:lnTo>
                        <a:pt x="19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rot="5400000">
                  <a:off x="8196819" y="2759899"/>
                  <a:ext cx="487730" cy="274676"/>
                </a:xfrm>
                <a:custGeom>
                  <a:avLst/>
                  <a:gdLst/>
                  <a:ahLst/>
                  <a:cxnLst/>
                  <a:rect l="l" t="t" r="r" b="b"/>
                  <a:pathLst>
                    <a:path w="14828" h="7463" extrusionOk="0">
                      <a:moveTo>
                        <a:pt x="6672" y="1"/>
                      </a:moveTo>
                      <a:lnTo>
                        <a:pt x="6672" y="2979"/>
                      </a:lnTo>
                      <a:lnTo>
                        <a:pt x="1" y="2979"/>
                      </a:lnTo>
                      <a:lnTo>
                        <a:pt x="1" y="4372"/>
                      </a:lnTo>
                      <a:lnTo>
                        <a:pt x="6672" y="4372"/>
                      </a:lnTo>
                      <a:lnTo>
                        <a:pt x="6672" y="7462"/>
                      </a:lnTo>
                      <a:lnTo>
                        <a:pt x="8136" y="7462"/>
                      </a:lnTo>
                      <a:lnTo>
                        <a:pt x="8136" y="4372"/>
                      </a:lnTo>
                      <a:lnTo>
                        <a:pt x="14827" y="4372"/>
                      </a:lnTo>
                      <a:lnTo>
                        <a:pt x="14827" y="2979"/>
                      </a:lnTo>
                      <a:lnTo>
                        <a:pt x="8136" y="2979"/>
                      </a:lnTo>
                      <a:lnTo>
                        <a:pt x="8136"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rot="5400000">
                  <a:off x="8448674" y="2692105"/>
                  <a:ext cx="168081" cy="90614"/>
                </a:xfrm>
                <a:custGeom>
                  <a:avLst/>
                  <a:gdLst/>
                  <a:ahLst/>
                  <a:cxnLst/>
                  <a:rect l="l" t="t" r="r" b="b"/>
                  <a:pathLst>
                    <a:path w="5110" h="2462" extrusionOk="0">
                      <a:moveTo>
                        <a:pt x="1" y="1"/>
                      </a:moveTo>
                      <a:lnTo>
                        <a:pt x="1" y="575"/>
                      </a:lnTo>
                      <a:lnTo>
                        <a:pt x="3828" y="2462"/>
                      </a:lnTo>
                      <a:lnTo>
                        <a:pt x="5110" y="2462"/>
                      </a:lnTo>
                      <a:lnTo>
                        <a:pt x="116"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rot="5400000">
                  <a:off x="8245023" y="2710221"/>
                  <a:ext cx="207552" cy="93853"/>
                </a:xfrm>
                <a:custGeom>
                  <a:avLst/>
                  <a:gdLst/>
                  <a:ahLst/>
                  <a:cxnLst/>
                  <a:rect l="l" t="t" r="r" b="b"/>
                  <a:pathLst>
                    <a:path w="6310" h="2550" extrusionOk="0">
                      <a:moveTo>
                        <a:pt x="5029" y="1"/>
                      </a:moveTo>
                      <a:lnTo>
                        <a:pt x="1" y="2476"/>
                      </a:lnTo>
                      <a:lnTo>
                        <a:pt x="1" y="2550"/>
                      </a:lnTo>
                      <a:lnTo>
                        <a:pt x="1141" y="2550"/>
                      </a:lnTo>
                      <a:lnTo>
                        <a:pt x="6310"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2" name="Google Shape;1232;p35"/>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5" name="Google Shape;1255;p35"/>
            <p:cNvGrpSpPr/>
            <p:nvPr/>
          </p:nvGrpSpPr>
          <p:grpSpPr>
            <a:xfrm>
              <a:off x="7013343" y="1528289"/>
              <a:ext cx="905397" cy="1418198"/>
              <a:chOff x="6923175" y="1933949"/>
              <a:chExt cx="793442" cy="1242834"/>
            </a:xfrm>
          </p:grpSpPr>
          <p:sp>
            <p:nvSpPr>
              <p:cNvPr id="1256" name="Google Shape;1256;p35"/>
              <p:cNvSpPr/>
              <p:nvPr/>
            </p:nvSpPr>
            <p:spPr>
              <a:xfrm rot="-2696998">
                <a:off x="7293202" y="1935809"/>
                <a:ext cx="242891" cy="573181"/>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 name="Google Shape;1257;p35"/>
              <p:cNvGrpSpPr/>
              <p:nvPr/>
            </p:nvGrpSpPr>
            <p:grpSpPr>
              <a:xfrm>
                <a:off x="6923175" y="1958437"/>
                <a:ext cx="793442" cy="1218345"/>
                <a:chOff x="6923175" y="1958437"/>
                <a:chExt cx="793442" cy="1218345"/>
              </a:xfrm>
            </p:grpSpPr>
            <p:sp>
              <p:nvSpPr>
                <p:cNvPr id="1258" name="Google Shape;1258;p35"/>
                <p:cNvSpPr/>
                <p:nvPr/>
              </p:nvSpPr>
              <p:spPr>
                <a:xfrm flipH="1">
                  <a:off x="6940923"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txBody>
                <a:bodyPr/>
                <a:lstStyle/>
                <a:p>
                  <a:endParaRPr lang="en-US"/>
                </a:p>
              </p:txBody>
            </p:sp>
            <p:sp>
              <p:nvSpPr>
                <p:cNvPr id="1260" name="Google Shape;1260;p35"/>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txBody>
                <a:bodyPr/>
                <a:lstStyle/>
                <a:p>
                  <a:endParaRPr lang="en-US"/>
                </a:p>
              </p:txBody>
            </p:sp>
            <p:sp>
              <p:nvSpPr>
                <p:cNvPr id="1261" name="Google Shape;1261;p35"/>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txBody>
                <a:bodyPr/>
                <a:lstStyle/>
                <a:p>
                  <a:endParaRPr lang="en-US"/>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134"/>
        <p:cNvGrpSpPr/>
        <p:nvPr/>
      </p:nvGrpSpPr>
      <p:grpSpPr>
        <a:xfrm>
          <a:off x="0" y="0"/>
          <a:ext cx="0" cy="0"/>
          <a:chOff x="0" y="0"/>
          <a:chExt cx="0" cy="0"/>
        </a:xfrm>
      </p:grpSpPr>
      <p:grpSp>
        <p:nvGrpSpPr>
          <p:cNvPr id="1265" name="Group 1264">
            <a:extLst>
              <a:ext uri="{FF2B5EF4-FFF2-40B4-BE49-F238E27FC236}">
                <a16:creationId xmlns:a16="http://schemas.microsoft.com/office/drawing/2014/main" id="{084BA701-CAAC-2574-EE83-69D06EED9B4F}"/>
              </a:ext>
            </a:extLst>
          </p:cNvPr>
          <p:cNvGrpSpPr/>
          <p:nvPr/>
        </p:nvGrpSpPr>
        <p:grpSpPr>
          <a:xfrm>
            <a:off x="6265334" y="1461301"/>
            <a:ext cx="2607734" cy="2646093"/>
            <a:chOff x="382770" y="2896809"/>
            <a:chExt cx="584591" cy="643608"/>
          </a:xfrm>
        </p:grpSpPr>
        <p:sp>
          <p:nvSpPr>
            <p:cNvPr id="1266" name="Oval 1265">
              <a:extLst>
                <a:ext uri="{FF2B5EF4-FFF2-40B4-BE49-F238E27FC236}">
                  <a16:creationId xmlns:a16="http://schemas.microsoft.com/office/drawing/2014/main" id="{A3EFDD51-8E06-0550-58AB-648D94EE8B6A}"/>
                </a:ext>
              </a:extLst>
            </p:cNvPr>
            <p:cNvSpPr/>
            <p:nvPr/>
          </p:nvSpPr>
          <p:spPr>
            <a:xfrm>
              <a:off x="387761" y="2960817"/>
              <a:ext cx="579600" cy="579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67" name="Graphic 4">
              <a:extLst>
                <a:ext uri="{FF2B5EF4-FFF2-40B4-BE49-F238E27FC236}">
                  <a16:creationId xmlns:a16="http://schemas.microsoft.com/office/drawing/2014/main" id="{6062AD6C-A430-6F6E-EC6B-29A009F9C1B1}"/>
                </a:ext>
              </a:extLst>
            </p:cNvPr>
            <p:cNvGrpSpPr/>
            <p:nvPr/>
          </p:nvGrpSpPr>
          <p:grpSpPr>
            <a:xfrm>
              <a:off x="382770" y="2896809"/>
              <a:ext cx="555647" cy="536468"/>
              <a:chOff x="-3044847" y="4289829"/>
              <a:chExt cx="1997768" cy="1928812"/>
            </a:xfrm>
          </p:grpSpPr>
          <p:grpSp>
            <p:nvGrpSpPr>
              <p:cNvPr id="1268" name="Graphic 4">
                <a:extLst>
                  <a:ext uri="{FF2B5EF4-FFF2-40B4-BE49-F238E27FC236}">
                    <a16:creationId xmlns:a16="http://schemas.microsoft.com/office/drawing/2014/main" id="{B3D2AECC-3CB1-DBC7-05F0-AE9AE3ADCB6D}"/>
                  </a:ext>
                </a:extLst>
              </p:cNvPr>
              <p:cNvGrpSpPr/>
              <p:nvPr/>
            </p:nvGrpSpPr>
            <p:grpSpPr>
              <a:xfrm>
                <a:off x="-2208567" y="4289829"/>
                <a:ext cx="1161489" cy="1928812"/>
                <a:chOff x="-2208567" y="4289829"/>
                <a:chExt cx="1161489" cy="1928812"/>
              </a:xfrm>
            </p:grpSpPr>
            <p:grpSp>
              <p:nvGrpSpPr>
                <p:cNvPr id="1284" name="Graphic 4">
                  <a:extLst>
                    <a:ext uri="{FF2B5EF4-FFF2-40B4-BE49-F238E27FC236}">
                      <a16:creationId xmlns:a16="http://schemas.microsoft.com/office/drawing/2014/main" id="{5564C327-4A73-645C-99CF-FCCE13BFAD0A}"/>
                    </a:ext>
                  </a:extLst>
                </p:cNvPr>
                <p:cNvGrpSpPr/>
                <p:nvPr/>
              </p:nvGrpSpPr>
              <p:grpSpPr>
                <a:xfrm>
                  <a:off x="-2186916" y="4311736"/>
                  <a:ext cx="1122998" cy="1885950"/>
                  <a:chOff x="-2186916" y="4311736"/>
                  <a:chExt cx="1122998" cy="1885950"/>
                </a:xfrm>
              </p:grpSpPr>
              <p:sp>
                <p:nvSpPr>
                  <p:cNvPr id="1286" name="Freeform: Shape 1285">
                    <a:extLst>
                      <a:ext uri="{FF2B5EF4-FFF2-40B4-BE49-F238E27FC236}">
                        <a16:creationId xmlns:a16="http://schemas.microsoft.com/office/drawing/2014/main" id="{11DED338-D3B9-9196-4F9B-04F27A54CB15}"/>
                      </a:ext>
                    </a:extLst>
                  </p:cNvPr>
                  <p:cNvSpPr/>
                  <p:nvPr/>
                </p:nvSpPr>
                <p:spPr>
                  <a:xfrm>
                    <a:off x="-1905953" y="5502361"/>
                    <a:ext cx="24764" cy="24765"/>
                  </a:xfrm>
                  <a:custGeom>
                    <a:avLst/>
                    <a:gdLst>
                      <a:gd name="connsiteX0" fmla="*/ 24765 w 24764"/>
                      <a:gd name="connsiteY0" fmla="*/ 12383 h 24765"/>
                      <a:gd name="connsiteX1" fmla="*/ 12382 w 24764"/>
                      <a:gd name="connsiteY1" fmla="*/ 24765 h 24765"/>
                      <a:gd name="connsiteX2" fmla="*/ 0 w 24764"/>
                      <a:gd name="connsiteY2" fmla="*/ 12383 h 24765"/>
                      <a:gd name="connsiteX3" fmla="*/ 12382 w 24764"/>
                      <a:gd name="connsiteY3" fmla="*/ 0 h 24765"/>
                      <a:gd name="connsiteX4" fmla="*/ 24765 w 24764"/>
                      <a:gd name="connsiteY4" fmla="*/ 12383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24765">
                        <a:moveTo>
                          <a:pt x="24765" y="12383"/>
                        </a:moveTo>
                        <a:cubicBezTo>
                          <a:pt x="24765" y="19221"/>
                          <a:pt x="19221" y="24765"/>
                          <a:pt x="12382" y="24765"/>
                        </a:cubicBezTo>
                        <a:cubicBezTo>
                          <a:pt x="5544" y="24765"/>
                          <a:pt x="0" y="19221"/>
                          <a:pt x="0" y="12383"/>
                        </a:cubicBezTo>
                        <a:cubicBezTo>
                          <a:pt x="0" y="5544"/>
                          <a:pt x="5544" y="0"/>
                          <a:pt x="12382" y="0"/>
                        </a:cubicBezTo>
                        <a:cubicBezTo>
                          <a:pt x="19221" y="0"/>
                          <a:pt x="24765" y="5544"/>
                          <a:pt x="24765" y="12383"/>
                        </a:cubicBezTo>
                        <a:close/>
                      </a:path>
                    </a:pathLst>
                  </a:custGeom>
                  <a:solidFill>
                    <a:srgbClr val="FFFFFF"/>
                  </a:solidFill>
                  <a:ln w="9525" cap="flat">
                    <a:noFill/>
                    <a:prstDash val="solid"/>
                    <a:miter/>
                  </a:ln>
                </p:spPr>
                <p:txBody>
                  <a:bodyPr rtlCol="0" anchor="ctr"/>
                  <a:lstStyle/>
                  <a:p>
                    <a:endParaRPr lang="en-US"/>
                  </a:p>
                </p:txBody>
              </p:sp>
              <p:grpSp>
                <p:nvGrpSpPr>
                  <p:cNvPr id="1287" name="Graphic 4">
                    <a:extLst>
                      <a:ext uri="{FF2B5EF4-FFF2-40B4-BE49-F238E27FC236}">
                        <a16:creationId xmlns:a16="http://schemas.microsoft.com/office/drawing/2014/main" id="{BCE3B178-7340-CC27-D791-0CE73A4E0422}"/>
                      </a:ext>
                    </a:extLst>
                  </p:cNvPr>
                  <p:cNvGrpSpPr/>
                  <p:nvPr/>
                </p:nvGrpSpPr>
                <p:grpSpPr>
                  <a:xfrm>
                    <a:off x="-2186916" y="4311736"/>
                    <a:ext cx="1122998" cy="1885950"/>
                    <a:chOff x="-2186916" y="4311736"/>
                    <a:chExt cx="1122998" cy="1885950"/>
                  </a:xfrm>
                </p:grpSpPr>
                <p:sp>
                  <p:nvSpPr>
                    <p:cNvPr id="1290" name="Freeform: Shape 1289">
                      <a:extLst>
                        <a:ext uri="{FF2B5EF4-FFF2-40B4-BE49-F238E27FC236}">
                          <a16:creationId xmlns:a16="http://schemas.microsoft.com/office/drawing/2014/main" id="{FF28DFA7-3CC6-5C5C-E373-9CE0035B2FD5}"/>
                        </a:ext>
                      </a:extLst>
                    </p:cNvPr>
                    <p:cNvSpPr/>
                    <p:nvPr/>
                  </p:nvSpPr>
                  <p:spPr>
                    <a:xfrm>
                      <a:off x="-1627822" y="4311736"/>
                      <a:ext cx="563904" cy="1885950"/>
                    </a:xfrm>
                    <a:custGeom>
                      <a:avLst/>
                      <a:gdLst>
                        <a:gd name="connsiteX0" fmla="*/ 514350 w 563904"/>
                        <a:gd name="connsiteY0" fmla="*/ 1463993 h 1885950"/>
                        <a:gd name="connsiteX1" fmla="*/ 145733 w 563904"/>
                        <a:gd name="connsiteY1" fmla="*/ 923925 h 1885950"/>
                        <a:gd name="connsiteX2" fmla="*/ 114300 w 563904"/>
                        <a:gd name="connsiteY2" fmla="*/ 887730 h 1885950"/>
                        <a:gd name="connsiteX3" fmla="*/ 111442 w 563904"/>
                        <a:gd name="connsiteY3" fmla="*/ 135255 h 1885950"/>
                        <a:gd name="connsiteX4" fmla="*/ 152400 w 563904"/>
                        <a:gd name="connsiteY4" fmla="*/ 75248 h 1885950"/>
                        <a:gd name="connsiteX5" fmla="*/ 152400 w 563904"/>
                        <a:gd name="connsiteY5" fmla="*/ 60008 h 1885950"/>
                        <a:gd name="connsiteX6" fmla="*/ 105727 w 563904"/>
                        <a:gd name="connsiteY6" fmla="*/ 0 h 1885950"/>
                        <a:gd name="connsiteX7" fmla="*/ 0 w 563904"/>
                        <a:gd name="connsiteY7" fmla="*/ 953 h 1885950"/>
                        <a:gd name="connsiteX8" fmla="*/ 0 w 563904"/>
                        <a:gd name="connsiteY8" fmla="*/ 1885950 h 1885950"/>
                        <a:gd name="connsiteX9" fmla="*/ 368617 w 563904"/>
                        <a:gd name="connsiteY9" fmla="*/ 1883093 h 1885950"/>
                        <a:gd name="connsiteX10" fmla="*/ 514350 w 563904"/>
                        <a:gd name="connsiteY10" fmla="*/ 1463993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904" h="1885950">
                          <a:moveTo>
                            <a:pt x="514350" y="1463993"/>
                          </a:moveTo>
                          <a:lnTo>
                            <a:pt x="145733" y="923925"/>
                          </a:lnTo>
                          <a:cubicBezTo>
                            <a:pt x="136208" y="909638"/>
                            <a:pt x="125730" y="898208"/>
                            <a:pt x="114300" y="887730"/>
                          </a:cubicBezTo>
                          <a:lnTo>
                            <a:pt x="111442" y="135255"/>
                          </a:lnTo>
                          <a:cubicBezTo>
                            <a:pt x="134302" y="131445"/>
                            <a:pt x="152400" y="106680"/>
                            <a:pt x="152400" y="75248"/>
                          </a:cubicBezTo>
                          <a:lnTo>
                            <a:pt x="152400" y="60008"/>
                          </a:lnTo>
                          <a:cubicBezTo>
                            <a:pt x="152400" y="26670"/>
                            <a:pt x="131445" y="0"/>
                            <a:pt x="105727" y="0"/>
                          </a:cubicBezTo>
                          <a:lnTo>
                            <a:pt x="0" y="953"/>
                          </a:lnTo>
                          <a:lnTo>
                            <a:pt x="0" y="1885950"/>
                          </a:lnTo>
                          <a:lnTo>
                            <a:pt x="368617" y="1883093"/>
                          </a:lnTo>
                          <a:cubicBezTo>
                            <a:pt x="537210" y="1881188"/>
                            <a:pt x="625793" y="1625918"/>
                            <a:pt x="514350" y="1463993"/>
                          </a:cubicBezTo>
                          <a:close/>
                        </a:path>
                      </a:pathLst>
                    </a:custGeom>
                    <a:solidFill>
                      <a:srgbClr val="E5E6E7"/>
                    </a:solidFill>
                    <a:ln w="9525"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19D2DCAB-20BD-06D0-C3F5-F1FC8028E5D5}"/>
                        </a:ext>
                      </a:extLst>
                    </p:cNvPr>
                    <p:cNvSpPr/>
                    <p:nvPr/>
                  </p:nvSpPr>
                  <p:spPr>
                    <a:xfrm>
                      <a:off x="-2186916" y="4311736"/>
                      <a:ext cx="560046" cy="1885950"/>
                    </a:xfrm>
                    <a:custGeom>
                      <a:avLst/>
                      <a:gdLst>
                        <a:gd name="connsiteX0" fmla="*/ 48554 w 560046"/>
                        <a:gd name="connsiteY0" fmla="*/ 1463993 h 1885950"/>
                        <a:gd name="connsiteX1" fmla="*/ 415266 w 560046"/>
                        <a:gd name="connsiteY1" fmla="*/ 923925 h 1885950"/>
                        <a:gd name="connsiteX2" fmla="*/ 445746 w 560046"/>
                        <a:gd name="connsiteY2" fmla="*/ 887730 h 1885950"/>
                        <a:gd name="connsiteX3" fmla="*/ 448604 w 560046"/>
                        <a:gd name="connsiteY3" fmla="*/ 135255 h 1885950"/>
                        <a:gd name="connsiteX4" fmla="*/ 407646 w 560046"/>
                        <a:gd name="connsiteY4" fmla="*/ 75248 h 1885950"/>
                        <a:gd name="connsiteX5" fmla="*/ 407646 w 560046"/>
                        <a:gd name="connsiteY5" fmla="*/ 60008 h 1885950"/>
                        <a:gd name="connsiteX6" fmla="*/ 454319 w 560046"/>
                        <a:gd name="connsiteY6" fmla="*/ 0 h 1885950"/>
                        <a:gd name="connsiteX7" fmla="*/ 560046 w 560046"/>
                        <a:gd name="connsiteY7" fmla="*/ 953 h 1885950"/>
                        <a:gd name="connsiteX8" fmla="*/ 560046 w 560046"/>
                        <a:gd name="connsiteY8" fmla="*/ 1885950 h 1885950"/>
                        <a:gd name="connsiteX9" fmla="*/ 193334 w 560046"/>
                        <a:gd name="connsiteY9" fmla="*/ 1883093 h 1885950"/>
                        <a:gd name="connsiteX10" fmla="*/ 48554 w 560046"/>
                        <a:gd name="connsiteY10" fmla="*/ 1463993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046" h="1885950">
                          <a:moveTo>
                            <a:pt x="48554" y="1463993"/>
                          </a:moveTo>
                          <a:lnTo>
                            <a:pt x="415266" y="923925"/>
                          </a:lnTo>
                          <a:cubicBezTo>
                            <a:pt x="424791" y="909638"/>
                            <a:pt x="435269" y="898208"/>
                            <a:pt x="445746" y="887730"/>
                          </a:cubicBezTo>
                          <a:lnTo>
                            <a:pt x="448604" y="135255"/>
                          </a:lnTo>
                          <a:cubicBezTo>
                            <a:pt x="425744" y="131445"/>
                            <a:pt x="407646" y="106680"/>
                            <a:pt x="407646" y="75248"/>
                          </a:cubicBezTo>
                          <a:lnTo>
                            <a:pt x="407646" y="60008"/>
                          </a:lnTo>
                          <a:cubicBezTo>
                            <a:pt x="407646" y="26670"/>
                            <a:pt x="428601" y="0"/>
                            <a:pt x="454319" y="0"/>
                          </a:cubicBezTo>
                          <a:lnTo>
                            <a:pt x="560046" y="953"/>
                          </a:lnTo>
                          <a:lnTo>
                            <a:pt x="560046" y="1885950"/>
                          </a:lnTo>
                          <a:lnTo>
                            <a:pt x="193334" y="1883093"/>
                          </a:lnTo>
                          <a:cubicBezTo>
                            <a:pt x="26646" y="1881188"/>
                            <a:pt x="-60984" y="1625918"/>
                            <a:pt x="48554" y="1463993"/>
                          </a:cubicBezTo>
                          <a:close/>
                        </a:path>
                      </a:pathLst>
                    </a:custGeom>
                    <a:solidFill>
                      <a:srgbClr val="FFFFFF"/>
                    </a:solidFill>
                    <a:ln w="9525"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A632C6F0-186E-B620-8366-B62DDDDA6552}"/>
                        </a:ext>
                      </a:extLst>
                    </p:cNvPr>
                    <p:cNvSpPr/>
                    <p:nvPr/>
                  </p:nvSpPr>
                  <p:spPr>
                    <a:xfrm>
                      <a:off x="-2128214" y="5413779"/>
                      <a:ext cx="1001340" cy="738187"/>
                    </a:xfrm>
                    <a:custGeom>
                      <a:avLst/>
                      <a:gdLst>
                        <a:gd name="connsiteX0" fmla="*/ 959497 w 1001340"/>
                        <a:gd name="connsiteY0" fmla="*/ 391478 h 738187"/>
                        <a:gd name="connsiteX1" fmla="*/ 698512 w 1001340"/>
                        <a:gd name="connsiteY1" fmla="*/ 0 h 738187"/>
                        <a:gd name="connsiteX2" fmla="*/ 301319 w 1001340"/>
                        <a:gd name="connsiteY2" fmla="*/ 0 h 738187"/>
                        <a:gd name="connsiteX3" fmla="*/ 47002 w 1001340"/>
                        <a:gd name="connsiteY3" fmla="*/ 379095 h 738187"/>
                        <a:gd name="connsiteX4" fmla="*/ 167969 w 1001340"/>
                        <a:gd name="connsiteY4" fmla="*/ 738188 h 738187"/>
                        <a:gd name="connsiteX5" fmla="*/ 831862 w 1001340"/>
                        <a:gd name="connsiteY5" fmla="*/ 738188 h 738187"/>
                        <a:gd name="connsiteX6" fmla="*/ 959497 w 1001340"/>
                        <a:gd name="connsiteY6" fmla="*/ 391478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40" h="738187">
                          <a:moveTo>
                            <a:pt x="959497" y="391478"/>
                          </a:moveTo>
                          <a:lnTo>
                            <a:pt x="698512" y="0"/>
                          </a:lnTo>
                          <a:lnTo>
                            <a:pt x="301319" y="0"/>
                          </a:lnTo>
                          <a:lnTo>
                            <a:pt x="47002" y="379095"/>
                          </a:lnTo>
                          <a:cubicBezTo>
                            <a:pt x="-53011" y="520065"/>
                            <a:pt x="15569" y="738188"/>
                            <a:pt x="167969" y="738188"/>
                          </a:cubicBezTo>
                          <a:lnTo>
                            <a:pt x="831862" y="738188"/>
                          </a:lnTo>
                          <a:cubicBezTo>
                            <a:pt x="983309" y="738188"/>
                            <a:pt x="1051889" y="533400"/>
                            <a:pt x="959497" y="391478"/>
                          </a:cubicBezTo>
                          <a:close/>
                        </a:path>
                      </a:pathLst>
                    </a:custGeom>
                    <a:solidFill>
                      <a:srgbClr val="8AC7ED"/>
                    </a:solidFill>
                    <a:ln w="9525"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2C8607F5-9BE0-93A3-FFE1-C7DF239F5E67}"/>
                        </a:ext>
                      </a:extLst>
                    </p:cNvPr>
                    <p:cNvSpPr/>
                    <p:nvPr/>
                  </p:nvSpPr>
                  <p:spPr>
                    <a:xfrm>
                      <a:off x="-1626870" y="5413779"/>
                      <a:ext cx="499967" cy="738187"/>
                    </a:xfrm>
                    <a:custGeom>
                      <a:avLst/>
                      <a:gdLst>
                        <a:gd name="connsiteX0" fmla="*/ 458153 w 499967"/>
                        <a:gd name="connsiteY0" fmla="*/ 391478 h 738187"/>
                        <a:gd name="connsiteX1" fmla="*/ 195263 w 499967"/>
                        <a:gd name="connsiteY1" fmla="*/ 0 h 738187"/>
                        <a:gd name="connsiteX2" fmla="*/ 0 w 499967"/>
                        <a:gd name="connsiteY2" fmla="*/ 0 h 738187"/>
                        <a:gd name="connsiteX3" fmla="*/ 0 w 499967"/>
                        <a:gd name="connsiteY3" fmla="*/ 738188 h 738187"/>
                        <a:gd name="connsiteX4" fmla="*/ 329565 w 499967"/>
                        <a:gd name="connsiteY4" fmla="*/ 738188 h 738187"/>
                        <a:gd name="connsiteX5" fmla="*/ 458153 w 499967"/>
                        <a:gd name="connsiteY5" fmla="*/ 391478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967" h="738187">
                          <a:moveTo>
                            <a:pt x="458153" y="391478"/>
                          </a:moveTo>
                          <a:lnTo>
                            <a:pt x="195263" y="0"/>
                          </a:lnTo>
                          <a:lnTo>
                            <a:pt x="0" y="0"/>
                          </a:lnTo>
                          <a:lnTo>
                            <a:pt x="0" y="738188"/>
                          </a:lnTo>
                          <a:lnTo>
                            <a:pt x="329565" y="738188"/>
                          </a:lnTo>
                          <a:cubicBezTo>
                            <a:pt x="481965" y="738188"/>
                            <a:pt x="550545" y="533400"/>
                            <a:pt x="458153" y="391478"/>
                          </a:cubicBezTo>
                          <a:close/>
                        </a:path>
                      </a:pathLst>
                    </a:custGeom>
                    <a:solidFill>
                      <a:srgbClr val="0782C7"/>
                    </a:solidFill>
                    <a:ln w="9525"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0B95CECC-2924-ED80-8B2F-1C4D1BB1ACF2}"/>
                        </a:ext>
                      </a:extLst>
                    </p:cNvPr>
                    <p:cNvSpPr/>
                    <p:nvPr/>
                  </p:nvSpPr>
                  <p:spPr>
                    <a:xfrm>
                      <a:off x="-1529715" y="5651904"/>
                      <a:ext cx="110489" cy="110490"/>
                    </a:xfrm>
                    <a:custGeom>
                      <a:avLst/>
                      <a:gdLst>
                        <a:gd name="connsiteX0" fmla="*/ 0 w 110489"/>
                        <a:gd name="connsiteY0" fmla="*/ 55245 h 110490"/>
                        <a:gd name="connsiteX1" fmla="*/ 55245 w 110489"/>
                        <a:gd name="connsiteY1" fmla="*/ 0 h 110490"/>
                        <a:gd name="connsiteX2" fmla="*/ 110490 w 110489"/>
                        <a:gd name="connsiteY2" fmla="*/ 55245 h 110490"/>
                        <a:gd name="connsiteX3" fmla="*/ 55245 w 110489"/>
                        <a:gd name="connsiteY3" fmla="*/ 110490 h 110490"/>
                        <a:gd name="connsiteX4" fmla="*/ 0 w 110489"/>
                        <a:gd name="connsiteY4" fmla="*/ 55245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9" h="110490">
                          <a:moveTo>
                            <a:pt x="0" y="55245"/>
                          </a:moveTo>
                          <a:cubicBezTo>
                            <a:pt x="0" y="24765"/>
                            <a:pt x="24765" y="0"/>
                            <a:pt x="55245" y="0"/>
                          </a:cubicBezTo>
                          <a:cubicBezTo>
                            <a:pt x="85725" y="0"/>
                            <a:pt x="110490" y="24765"/>
                            <a:pt x="110490" y="55245"/>
                          </a:cubicBezTo>
                          <a:cubicBezTo>
                            <a:pt x="110490" y="85725"/>
                            <a:pt x="85725" y="110490"/>
                            <a:pt x="55245" y="110490"/>
                          </a:cubicBezTo>
                          <a:cubicBezTo>
                            <a:pt x="24765" y="109538"/>
                            <a:pt x="0" y="84772"/>
                            <a:pt x="0" y="55245"/>
                          </a:cubicBezTo>
                          <a:close/>
                        </a:path>
                      </a:pathLst>
                    </a:custGeom>
                    <a:solidFill>
                      <a:srgbClr val="8AC7ED"/>
                    </a:solidFill>
                    <a:ln w="9525"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5E043922-06D3-633F-80A0-2827097DB69A}"/>
                        </a:ext>
                      </a:extLst>
                    </p:cNvPr>
                    <p:cNvSpPr/>
                    <p:nvPr/>
                  </p:nvSpPr>
                  <p:spPr>
                    <a:xfrm>
                      <a:off x="-1727835" y="5502361"/>
                      <a:ext cx="78104" cy="78104"/>
                    </a:xfrm>
                    <a:custGeom>
                      <a:avLst/>
                      <a:gdLst>
                        <a:gd name="connsiteX0" fmla="*/ 78105 w 78104"/>
                        <a:gd name="connsiteY0" fmla="*/ 39052 h 78104"/>
                        <a:gd name="connsiteX1" fmla="*/ 39052 w 78104"/>
                        <a:gd name="connsiteY1" fmla="*/ 78105 h 78104"/>
                        <a:gd name="connsiteX2" fmla="*/ 0 w 78104"/>
                        <a:gd name="connsiteY2" fmla="*/ 39052 h 78104"/>
                        <a:gd name="connsiteX3" fmla="*/ 39052 w 78104"/>
                        <a:gd name="connsiteY3" fmla="*/ 0 h 78104"/>
                        <a:gd name="connsiteX4" fmla="*/ 78105 w 78104"/>
                        <a:gd name="connsiteY4" fmla="*/ 39052 h 7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 h="78104">
                          <a:moveTo>
                            <a:pt x="78105" y="39052"/>
                          </a:moveTo>
                          <a:cubicBezTo>
                            <a:pt x="78105" y="60621"/>
                            <a:pt x="60621" y="78105"/>
                            <a:pt x="39052" y="78105"/>
                          </a:cubicBezTo>
                          <a:cubicBezTo>
                            <a:pt x="17484" y="78105"/>
                            <a:pt x="0" y="60621"/>
                            <a:pt x="0" y="39052"/>
                          </a:cubicBezTo>
                          <a:cubicBezTo>
                            <a:pt x="0" y="17484"/>
                            <a:pt x="17484" y="0"/>
                            <a:pt x="39052" y="0"/>
                          </a:cubicBezTo>
                          <a:cubicBezTo>
                            <a:pt x="60621" y="0"/>
                            <a:pt x="78105" y="17484"/>
                            <a:pt x="78105" y="39052"/>
                          </a:cubicBezTo>
                          <a:close/>
                        </a:path>
                      </a:pathLst>
                    </a:custGeom>
                    <a:solidFill>
                      <a:srgbClr val="0782C7"/>
                    </a:solidFill>
                    <a:ln w="9525"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B09975B1-F5B3-3688-6386-B79E7C773799}"/>
                        </a:ext>
                      </a:extLst>
                    </p:cNvPr>
                    <p:cNvSpPr/>
                    <p:nvPr/>
                  </p:nvSpPr>
                  <p:spPr>
                    <a:xfrm>
                      <a:off x="-1864043" y="5621424"/>
                      <a:ext cx="49529" cy="49529"/>
                    </a:xfrm>
                    <a:custGeom>
                      <a:avLst/>
                      <a:gdLst>
                        <a:gd name="connsiteX0" fmla="*/ 0 w 49529"/>
                        <a:gd name="connsiteY0" fmla="*/ 24765 h 49529"/>
                        <a:gd name="connsiteX1" fmla="*/ 24765 w 49529"/>
                        <a:gd name="connsiteY1" fmla="*/ 0 h 49529"/>
                        <a:gd name="connsiteX2" fmla="*/ 49530 w 49529"/>
                        <a:gd name="connsiteY2" fmla="*/ 24765 h 49529"/>
                        <a:gd name="connsiteX3" fmla="*/ 24765 w 49529"/>
                        <a:gd name="connsiteY3" fmla="*/ 49530 h 49529"/>
                        <a:gd name="connsiteX4" fmla="*/ 0 w 49529"/>
                        <a:gd name="connsiteY4" fmla="*/ 24765 h 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49529">
                          <a:moveTo>
                            <a:pt x="0" y="24765"/>
                          </a:moveTo>
                          <a:cubicBezTo>
                            <a:pt x="0" y="11430"/>
                            <a:pt x="11430" y="0"/>
                            <a:pt x="24765" y="0"/>
                          </a:cubicBezTo>
                          <a:cubicBezTo>
                            <a:pt x="38100" y="0"/>
                            <a:pt x="49530" y="11430"/>
                            <a:pt x="49530" y="24765"/>
                          </a:cubicBezTo>
                          <a:cubicBezTo>
                            <a:pt x="49530" y="38100"/>
                            <a:pt x="38100" y="49530"/>
                            <a:pt x="24765" y="49530"/>
                          </a:cubicBezTo>
                          <a:cubicBezTo>
                            <a:pt x="11430" y="49530"/>
                            <a:pt x="0" y="39052"/>
                            <a:pt x="0" y="24765"/>
                          </a:cubicBezTo>
                          <a:close/>
                        </a:path>
                      </a:pathLst>
                    </a:custGeom>
                    <a:solidFill>
                      <a:srgbClr val="0782C7"/>
                    </a:solidFill>
                    <a:ln w="9525"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B5CCF550-B1D1-43FC-963B-24A91295479C}"/>
                        </a:ext>
                      </a:extLst>
                    </p:cNvPr>
                    <p:cNvSpPr/>
                    <p:nvPr/>
                  </p:nvSpPr>
                  <p:spPr>
                    <a:xfrm>
                      <a:off x="-1693545" y="5248043"/>
                      <a:ext cx="97155" cy="97155"/>
                    </a:xfrm>
                    <a:custGeom>
                      <a:avLst/>
                      <a:gdLst>
                        <a:gd name="connsiteX0" fmla="*/ 0 w 97155"/>
                        <a:gd name="connsiteY0" fmla="*/ 48577 h 97155"/>
                        <a:gd name="connsiteX1" fmla="*/ 48578 w 97155"/>
                        <a:gd name="connsiteY1" fmla="*/ 0 h 97155"/>
                        <a:gd name="connsiteX2" fmla="*/ 97155 w 97155"/>
                        <a:gd name="connsiteY2" fmla="*/ 48577 h 97155"/>
                        <a:gd name="connsiteX3" fmla="*/ 48578 w 97155"/>
                        <a:gd name="connsiteY3" fmla="*/ 97155 h 97155"/>
                        <a:gd name="connsiteX4" fmla="*/ 0 w 97155"/>
                        <a:gd name="connsiteY4" fmla="*/ 48577 h 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97155">
                          <a:moveTo>
                            <a:pt x="0" y="48577"/>
                          </a:moveTo>
                          <a:cubicBezTo>
                            <a:pt x="0" y="21908"/>
                            <a:pt x="21908" y="0"/>
                            <a:pt x="48578" y="0"/>
                          </a:cubicBezTo>
                          <a:cubicBezTo>
                            <a:pt x="75248" y="0"/>
                            <a:pt x="97155" y="21908"/>
                            <a:pt x="97155" y="48577"/>
                          </a:cubicBezTo>
                          <a:cubicBezTo>
                            <a:pt x="97155" y="75248"/>
                            <a:pt x="75248" y="97155"/>
                            <a:pt x="48578" y="97155"/>
                          </a:cubicBezTo>
                          <a:cubicBezTo>
                            <a:pt x="21908" y="97155"/>
                            <a:pt x="0" y="76200"/>
                            <a:pt x="0" y="48577"/>
                          </a:cubicBezTo>
                          <a:close/>
                        </a:path>
                      </a:pathLst>
                    </a:custGeom>
                    <a:solidFill>
                      <a:srgbClr val="0782C7"/>
                    </a:solidFill>
                    <a:ln w="9525"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39796672-5A32-A28C-D7A9-E6DD3E14A7B5}"/>
                        </a:ext>
                      </a:extLst>
                    </p:cNvPr>
                    <p:cNvSpPr/>
                    <p:nvPr/>
                  </p:nvSpPr>
                  <p:spPr>
                    <a:xfrm>
                      <a:off x="-1633538" y="4981344"/>
                      <a:ext cx="24765" cy="24764"/>
                    </a:xfrm>
                    <a:custGeom>
                      <a:avLst/>
                      <a:gdLst>
                        <a:gd name="connsiteX0" fmla="*/ 24765 w 24765"/>
                        <a:gd name="connsiteY0" fmla="*/ 12383 h 24764"/>
                        <a:gd name="connsiteX1" fmla="*/ 12383 w 24765"/>
                        <a:gd name="connsiteY1" fmla="*/ 24765 h 24764"/>
                        <a:gd name="connsiteX2" fmla="*/ 0 w 24765"/>
                        <a:gd name="connsiteY2" fmla="*/ 12383 h 24764"/>
                        <a:gd name="connsiteX3" fmla="*/ 12383 w 24765"/>
                        <a:gd name="connsiteY3" fmla="*/ 0 h 24764"/>
                        <a:gd name="connsiteX4" fmla="*/ 24765 w 24765"/>
                        <a:gd name="connsiteY4" fmla="*/ 12383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24764">
                          <a:moveTo>
                            <a:pt x="24765" y="12383"/>
                          </a:moveTo>
                          <a:cubicBezTo>
                            <a:pt x="24765" y="19221"/>
                            <a:pt x="19221" y="24765"/>
                            <a:pt x="12383" y="24765"/>
                          </a:cubicBezTo>
                          <a:cubicBezTo>
                            <a:pt x="5544" y="24765"/>
                            <a:pt x="0" y="19221"/>
                            <a:pt x="0" y="12383"/>
                          </a:cubicBezTo>
                          <a:cubicBezTo>
                            <a:pt x="0" y="5544"/>
                            <a:pt x="5544" y="0"/>
                            <a:pt x="12383" y="0"/>
                          </a:cubicBezTo>
                          <a:cubicBezTo>
                            <a:pt x="19221" y="0"/>
                            <a:pt x="24765" y="5544"/>
                            <a:pt x="24765" y="12383"/>
                          </a:cubicBezTo>
                          <a:close/>
                        </a:path>
                      </a:pathLst>
                    </a:custGeom>
                    <a:solidFill>
                      <a:srgbClr val="0782C7"/>
                    </a:solidFill>
                    <a:ln w="9525"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A278FD94-722C-DF06-7ECA-495F2BBE7D3F}"/>
                        </a:ext>
                      </a:extLst>
                    </p:cNvPr>
                    <p:cNvSpPr/>
                    <p:nvPr/>
                  </p:nvSpPr>
                  <p:spPr>
                    <a:xfrm>
                      <a:off x="-1697355" y="4852756"/>
                      <a:ext cx="47625" cy="47624"/>
                    </a:xfrm>
                    <a:custGeom>
                      <a:avLst/>
                      <a:gdLst>
                        <a:gd name="connsiteX0" fmla="*/ 47625 w 47625"/>
                        <a:gd name="connsiteY0" fmla="*/ 23812 h 47624"/>
                        <a:gd name="connsiteX1" fmla="*/ 23813 w 47625"/>
                        <a:gd name="connsiteY1" fmla="*/ 47625 h 47624"/>
                        <a:gd name="connsiteX2" fmla="*/ 0 w 47625"/>
                        <a:gd name="connsiteY2" fmla="*/ 23812 h 47624"/>
                        <a:gd name="connsiteX3" fmla="*/ 23813 w 47625"/>
                        <a:gd name="connsiteY3" fmla="*/ 0 h 47624"/>
                        <a:gd name="connsiteX4" fmla="*/ 47625 w 47625"/>
                        <a:gd name="connsiteY4" fmla="*/ 23812 h 47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4">
                          <a:moveTo>
                            <a:pt x="47625" y="23812"/>
                          </a:moveTo>
                          <a:cubicBezTo>
                            <a:pt x="47625" y="36964"/>
                            <a:pt x="36964" y="47625"/>
                            <a:pt x="23813" y="47625"/>
                          </a:cubicBezTo>
                          <a:cubicBezTo>
                            <a:pt x="10661" y="47625"/>
                            <a:pt x="0" y="36964"/>
                            <a:pt x="0" y="23812"/>
                          </a:cubicBezTo>
                          <a:cubicBezTo>
                            <a:pt x="0" y="10661"/>
                            <a:pt x="10661" y="0"/>
                            <a:pt x="23813" y="0"/>
                          </a:cubicBezTo>
                          <a:cubicBezTo>
                            <a:pt x="36964" y="0"/>
                            <a:pt x="47625" y="10661"/>
                            <a:pt x="47625" y="23812"/>
                          </a:cubicBezTo>
                          <a:close/>
                        </a:path>
                      </a:pathLst>
                    </a:custGeom>
                    <a:solidFill>
                      <a:srgbClr val="0782C7"/>
                    </a:solidFill>
                    <a:ln w="9525" cap="flat">
                      <a:noFill/>
                      <a:prstDash val="solid"/>
                      <a:miter/>
                    </a:ln>
                  </p:spPr>
                  <p:txBody>
                    <a:bodyPr rtlCol="0" anchor="ctr"/>
                    <a:lstStyle/>
                    <a:p>
                      <a:endParaRPr lang="en-US"/>
                    </a:p>
                  </p:txBody>
                </p:sp>
              </p:grpSp>
              <p:sp>
                <p:nvSpPr>
                  <p:cNvPr id="1288" name="Freeform: Shape 1287">
                    <a:extLst>
                      <a:ext uri="{FF2B5EF4-FFF2-40B4-BE49-F238E27FC236}">
                        <a16:creationId xmlns:a16="http://schemas.microsoft.com/office/drawing/2014/main" id="{81A97589-9CF8-15FE-8AF5-FC7BC20BFA5D}"/>
                      </a:ext>
                    </a:extLst>
                  </p:cNvPr>
                  <p:cNvSpPr/>
                  <p:nvPr/>
                </p:nvSpPr>
                <p:spPr>
                  <a:xfrm>
                    <a:off x="-1439637" y="5509572"/>
                    <a:ext cx="228466" cy="322354"/>
                  </a:xfrm>
                  <a:custGeom>
                    <a:avLst/>
                    <a:gdLst>
                      <a:gd name="connsiteX0" fmla="*/ 209959 w 228466"/>
                      <a:gd name="connsiteY0" fmla="*/ 322354 h 322354"/>
                      <a:gd name="connsiteX1" fmla="*/ 193767 w 228466"/>
                      <a:gd name="connsiteY1" fmla="*/ 313782 h 322354"/>
                      <a:gd name="connsiteX2" fmla="*/ 3267 w 228466"/>
                      <a:gd name="connsiteY2" fmla="*/ 29937 h 322354"/>
                      <a:gd name="connsiteX3" fmla="*/ 8029 w 228466"/>
                      <a:gd name="connsiteY3" fmla="*/ 3267 h 322354"/>
                      <a:gd name="connsiteX4" fmla="*/ 34699 w 228466"/>
                      <a:gd name="connsiteY4" fmla="*/ 8029 h 322354"/>
                      <a:gd name="connsiteX5" fmla="*/ 225199 w 228466"/>
                      <a:gd name="connsiteY5" fmla="*/ 291874 h 322354"/>
                      <a:gd name="connsiteX6" fmla="*/ 220437 w 228466"/>
                      <a:gd name="connsiteY6" fmla="*/ 318544 h 322354"/>
                      <a:gd name="connsiteX7" fmla="*/ 209959 w 228466"/>
                      <a:gd name="connsiteY7" fmla="*/ 322354 h 32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66" h="322354">
                        <a:moveTo>
                          <a:pt x="209959" y="322354"/>
                        </a:moveTo>
                        <a:cubicBezTo>
                          <a:pt x="204244" y="322354"/>
                          <a:pt x="197577" y="319497"/>
                          <a:pt x="193767" y="313782"/>
                        </a:cubicBezTo>
                        <a:lnTo>
                          <a:pt x="3267" y="29937"/>
                        </a:lnTo>
                        <a:cubicBezTo>
                          <a:pt x="-2448" y="21364"/>
                          <a:pt x="-543" y="8982"/>
                          <a:pt x="8029" y="3267"/>
                        </a:cubicBezTo>
                        <a:cubicBezTo>
                          <a:pt x="16602" y="-2448"/>
                          <a:pt x="28984" y="-543"/>
                          <a:pt x="34699" y="8029"/>
                        </a:cubicBezTo>
                        <a:lnTo>
                          <a:pt x="225199" y="291874"/>
                        </a:lnTo>
                        <a:cubicBezTo>
                          <a:pt x="230914" y="300447"/>
                          <a:pt x="229009" y="312829"/>
                          <a:pt x="220437" y="318544"/>
                        </a:cubicBezTo>
                        <a:cubicBezTo>
                          <a:pt x="217579" y="321402"/>
                          <a:pt x="213769" y="322354"/>
                          <a:pt x="209959" y="322354"/>
                        </a:cubicBezTo>
                        <a:close/>
                      </a:path>
                    </a:pathLst>
                  </a:custGeom>
                  <a:solidFill>
                    <a:srgbClr val="FFFFFF"/>
                  </a:solidFill>
                  <a:ln w="9525"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882645A0-CA32-829B-284E-06CFAED0BE5D}"/>
                      </a:ext>
                    </a:extLst>
                  </p:cNvPr>
                  <p:cNvSpPr/>
                  <p:nvPr/>
                </p:nvSpPr>
                <p:spPr>
                  <a:xfrm>
                    <a:off x="-1381125" y="5836689"/>
                    <a:ext cx="43815" cy="43815"/>
                  </a:xfrm>
                  <a:custGeom>
                    <a:avLst/>
                    <a:gdLst>
                      <a:gd name="connsiteX0" fmla="*/ 43815 w 43815"/>
                      <a:gd name="connsiteY0" fmla="*/ 21907 h 43815"/>
                      <a:gd name="connsiteX1" fmla="*/ 21908 w 43815"/>
                      <a:gd name="connsiteY1" fmla="*/ 43815 h 43815"/>
                      <a:gd name="connsiteX2" fmla="*/ 0 w 43815"/>
                      <a:gd name="connsiteY2" fmla="*/ 21907 h 43815"/>
                      <a:gd name="connsiteX3" fmla="*/ 21908 w 43815"/>
                      <a:gd name="connsiteY3" fmla="*/ 0 h 43815"/>
                      <a:gd name="connsiteX4" fmla="*/ 43815 w 43815"/>
                      <a:gd name="connsiteY4" fmla="*/ 21907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43815">
                        <a:moveTo>
                          <a:pt x="43815" y="21907"/>
                        </a:moveTo>
                        <a:cubicBezTo>
                          <a:pt x="43815" y="34007"/>
                          <a:pt x="34007" y="43815"/>
                          <a:pt x="21908" y="43815"/>
                        </a:cubicBezTo>
                        <a:cubicBezTo>
                          <a:pt x="9808" y="43815"/>
                          <a:pt x="0" y="34007"/>
                          <a:pt x="0" y="21907"/>
                        </a:cubicBezTo>
                        <a:cubicBezTo>
                          <a:pt x="0" y="9808"/>
                          <a:pt x="9808" y="0"/>
                          <a:pt x="21908" y="0"/>
                        </a:cubicBezTo>
                        <a:cubicBezTo>
                          <a:pt x="34007" y="0"/>
                          <a:pt x="43815" y="9808"/>
                          <a:pt x="43815" y="21907"/>
                        </a:cubicBezTo>
                        <a:close/>
                      </a:path>
                    </a:pathLst>
                  </a:custGeom>
                  <a:solidFill>
                    <a:srgbClr val="FFFFFF"/>
                  </a:solidFill>
                  <a:ln w="9525" cap="flat">
                    <a:noFill/>
                    <a:prstDash val="solid"/>
                    <a:miter/>
                  </a:ln>
                </p:spPr>
                <p:txBody>
                  <a:bodyPr rtlCol="0" anchor="ctr"/>
                  <a:lstStyle/>
                  <a:p>
                    <a:endParaRPr lang="en-US"/>
                  </a:p>
                </p:txBody>
              </p:sp>
            </p:grpSp>
            <p:sp>
              <p:nvSpPr>
                <p:cNvPr id="1285" name="Freeform: Shape 1284">
                  <a:extLst>
                    <a:ext uri="{FF2B5EF4-FFF2-40B4-BE49-F238E27FC236}">
                      <a16:creationId xmlns:a16="http://schemas.microsoft.com/office/drawing/2014/main" id="{612BB041-A152-C571-4B43-728DB43606F2}"/>
                    </a:ext>
                  </a:extLst>
                </p:cNvPr>
                <p:cNvSpPr/>
                <p:nvPr/>
              </p:nvSpPr>
              <p:spPr>
                <a:xfrm>
                  <a:off x="-2208567" y="4289829"/>
                  <a:ext cx="1161489" cy="1928812"/>
                </a:xfrm>
                <a:custGeom>
                  <a:avLst/>
                  <a:gdLst>
                    <a:gd name="connsiteX0" fmla="*/ 944600 w 1161489"/>
                    <a:gd name="connsiteY0" fmla="*/ 1928813 h 1928812"/>
                    <a:gd name="connsiteX1" fmla="*/ 215937 w 1161489"/>
                    <a:gd name="connsiteY1" fmla="*/ 1928813 h 1928812"/>
                    <a:gd name="connsiteX2" fmla="*/ 37820 w 1161489"/>
                    <a:gd name="connsiteY2" fmla="*/ 1809750 h 1928812"/>
                    <a:gd name="connsiteX3" fmla="*/ 52107 w 1161489"/>
                    <a:gd name="connsiteY3" fmla="*/ 1477328 h 1928812"/>
                    <a:gd name="connsiteX4" fmla="*/ 416915 w 1161489"/>
                    <a:gd name="connsiteY4" fmla="*/ 935355 h 1928812"/>
                    <a:gd name="connsiteX5" fmla="*/ 443584 w 1161489"/>
                    <a:gd name="connsiteY5" fmla="*/ 902018 h 1928812"/>
                    <a:gd name="connsiteX6" fmla="*/ 443584 w 1161489"/>
                    <a:gd name="connsiteY6" fmla="*/ 172403 h 1928812"/>
                    <a:gd name="connsiteX7" fmla="*/ 402627 w 1161489"/>
                    <a:gd name="connsiteY7" fmla="*/ 97155 h 1928812"/>
                    <a:gd name="connsiteX8" fmla="*/ 402627 w 1161489"/>
                    <a:gd name="connsiteY8" fmla="*/ 81915 h 1928812"/>
                    <a:gd name="connsiteX9" fmla="*/ 470254 w 1161489"/>
                    <a:gd name="connsiteY9" fmla="*/ 0 h 1928812"/>
                    <a:gd name="connsiteX10" fmla="*/ 691234 w 1161489"/>
                    <a:gd name="connsiteY10" fmla="*/ 0 h 1928812"/>
                    <a:gd name="connsiteX11" fmla="*/ 758862 w 1161489"/>
                    <a:gd name="connsiteY11" fmla="*/ 81915 h 1928812"/>
                    <a:gd name="connsiteX12" fmla="*/ 758862 w 1161489"/>
                    <a:gd name="connsiteY12" fmla="*/ 97155 h 1928812"/>
                    <a:gd name="connsiteX13" fmla="*/ 717905 w 1161489"/>
                    <a:gd name="connsiteY13" fmla="*/ 172403 h 1928812"/>
                    <a:gd name="connsiteX14" fmla="*/ 717905 w 1161489"/>
                    <a:gd name="connsiteY14" fmla="*/ 901065 h 1928812"/>
                    <a:gd name="connsiteX15" fmla="*/ 744575 w 1161489"/>
                    <a:gd name="connsiteY15" fmla="*/ 934403 h 1928812"/>
                    <a:gd name="connsiteX16" fmla="*/ 1109382 w 1161489"/>
                    <a:gd name="connsiteY16" fmla="*/ 1476375 h 1928812"/>
                    <a:gd name="connsiteX17" fmla="*/ 1123670 w 1161489"/>
                    <a:gd name="connsiteY17" fmla="*/ 1808798 h 1928812"/>
                    <a:gd name="connsiteX18" fmla="*/ 944600 w 1161489"/>
                    <a:gd name="connsiteY18" fmla="*/ 1928813 h 1928812"/>
                    <a:gd name="connsiteX19" fmla="*/ 469302 w 1161489"/>
                    <a:gd name="connsiteY19" fmla="*/ 43815 h 1928812"/>
                    <a:gd name="connsiteX20" fmla="*/ 444537 w 1161489"/>
                    <a:gd name="connsiteY20" fmla="*/ 81915 h 1928812"/>
                    <a:gd name="connsiteX21" fmla="*/ 444537 w 1161489"/>
                    <a:gd name="connsiteY21" fmla="*/ 97155 h 1928812"/>
                    <a:gd name="connsiteX22" fmla="*/ 467397 w 1161489"/>
                    <a:gd name="connsiteY22" fmla="*/ 135255 h 1928812"/>
                    <a:gd name="connsiteX23" fmla="*/ 486447 w 1161489"/>
                    <a:gd name="connsiteY23" fmla="*/ 138113 h 1928812"/>
                    <a:gd name="connsiteX24" fmla="*/ 486447 w 1161489"/>
                    <a:gd name="connsiteY24" fmla="*/ 919163 h 1928812"/>
                    <a:gd name="connsiteX25" fmla="*/ 479779 w 1161489"/>
                    <a:gd name="connsiteY25" fmla="*/ 925830 h 1928812"/>
                    <a:gd name="connsiteX26" fmla="*/ 452157 w 1161489"/>
                    <a:gd name="connsiteY26" fmla="*/ 959168 h 1928812"/>
                    <a:gd name="connsiteX27" fmla="*/ 87350 w 1161489"/>
                    <a:gd name="connsiteY27" fmla="*/ 1501140 h 1928812"/>
                    <a:gd name="connsiteX28" fmla="*/ 75920 w 1161489"/>
                    <a:gd name="connsiteY28" fmla="*/ 1788795 h 1928812"/>
                    <a:gd name="connsiteX29" fmla="*/ 215937 w 1161489"/>
                    <a:gd name="connsiteY29" fmla="*/ 1884998 h 1928812"/>
                    <a:gd name="connsiteX30" fmla="*/ 944600 w 1161489"/>
                    <a:gd name="connsiteY30" fmla="*/ 1884998 h 1928812"/>
                    <a:gd name="connsiteX31" fmla="*/ 1084617 w 1161489"/>
                    <a:gd name="connsiteY31" fmla="*/ 1788795 h 1928812"/>
                    <a:gd name="connsiteX32" fmla="*/ 1073187 w 1161489"/>
                    <a:gd name="connsiteY32" fmla="*/ 1501140 h 1928812"/>
                    <a:gd name="connsiteX33" fmla="*/ 1073187 w 1161489"/>
                    <a:gd name="connsiteY33" fmla="*/ 1501140 h 1928812"/>
                    <a:gd name="connsiteX34" fmla="*/ 708380 w 1161489"/>
                    <a:gd name="connsiteY34" fmla="*/ 959168 h 1928812"/>
                    <a:gd name="connsiteX35" fmla="*/ 680757 w 1161489"/>
                    <a:gd name="connsiteY35" fmla="*/ 925830 h 1928812"/>
                    <a:gd name="connsiteX36" fmla="*/ 674090 w 1161489"/>
                    <a:gd name="connsiteY36" fmla="*/ 919163 h 1928812"/>
                    <a:gd name="connsiteX37" fmla="*/ 674090 w 1161489"/>
                    <a:gd name="connsiteY37" fmla="*/ 138113 h 1928812"/>
                    <a:gd name="connsiteX38" fmla="*/ 693140 w 1161489"/>
                    <a:gd name="connsiteY38" fmla="*/ 135255 h 1928812"/>
                    <a:gd name="connsiteX39" fmla="*/ 716000 w 1161489"/>
                    <a:gd name="connsiteY39" fmla="*/ 97155 h 1928812"/>
                    <a:gd name="connsiteX40" fmla="*/ 716000 w 1161489"/>
                    <a:gd name="connsiteY40" fmla="*/ 81915 h 1928812"/>
                    <a:gd name="connsiteX41" fmla="*/ 691234 w 1161489"/>
                    <a:gd name="connsiteY41" fmla="*/ 43815 h 1928812"/>
                    <a:gd name="connsiteX42" fmla="*/ 469302 w 1161489"/>
                    <a:gd name="connsiteY42" fmla="*/ 43815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1489" h="1928812">
                      <a:moveTo>
                        <a:pt x="944600" y="1928813"/>
                      </a:moveTo>
                      <a:lnTo>
                        <a:pt x="215937" y="1928813"/>
                      </a:lnTo>
                      <a:cubicBezTo>
                        <a:pt x="142595" y="1928813"/>
                        <a:pt x="77825" y="1884998"/>
                        <a:pt x="37820" y="1809750"/>
                      </a:cubicBezTo>
                      <a:cubicBezTo>
                        <a:pt x="-17425" y="1705928"/>
                        <a:pt x="-11711" y="1571625"/>
                        <a:pt x="52107" y="1477328"/>
                      </a:cubicBezTo>
                      <a:lnTo>
                        <a:pt x="416915" y="935355"/>
                      </a:lnTo>
                      <a:cubicBezTo>
                        <a:pt x="425487" y="922973"/>
                        <a:pt x="434059" y="911543"/>
                        <a:pt x="443584" y="902018"/>
                      </a:cubicBezTo>
                      <a:lnTo>
                        <a:pt x="443584" y="172403"/>
                      </a:lnTo>
                      <a:cubicBezTo>
                        <a:pt x="418820" y="160020"/>
                        <a:pt x="402627" y="130493"/>
                        <a:pt x="402627" y="97155"/>
                      </a:cubicBezTo>
                      <a:lnTo>
                        <a:pt x="402627" y="81915"/>
                      </a:lnTo>
                      <a:cubicBezTo>
                        <a:pt x="402627" y="37148"/>
                        <a:pt x="433107" y="0"/>
                        <a:pt x="470254" y="0"/>
                      </a:cubicBezTo>
                      <a:lnTo>
                        <a:pt x="691234" y="0"/>
                      </a:lnTo>
                      <a:cubicBezTo>
                        <a:pt x="728382" y="0"/>
                        <a:pt x="758862" y="37148"/>
                        <a:pt x="758862" y="81915"/>
                      </a:cubicBezTo>
                      <a:lnTo>
                        <a:pt x="758862" y="97155"/>
                      </a:lnTo>
                      <a:cubicBezTo>
                        <a:pt x="758862" y="130493"/>
                        <a:pt x="741717" y="160020"/>
                        <a:pt x="717905" y="172403"/>
                      </a:cubicBezTo>
                      <a:lnTo>
                        <a:pt x="717905" y="901065"/>
                      </a:lnTo>
                      <a:cubicBezTo>
                        <a:pt x="727430" y="911543"/>
                        <a:pt x="736955" y="922973"/>
                        <a:pt x="744575" y="934403"/>
                      </a:cubicBezTo>
                      <a:lnTo>
                        <a:pt x="1109382" y="1476375"/>
                      </a:lnTo>
                      <a:cubicBezTo>
                        <a:pt x="1173200" y="1571625"/>
                        <a:pt x="1178915" y="1704975"/>
                        <a:pt x="1123670" y="1808798"/>
                      </a:cubicBezTo>
                      <a:cubicBezTo>
                        <a:pt x="1082712" y="1884998"/>
                        <a:pt x="1017942" y="1928813"/>
                        <a:pt x="944600" y="1928813"/>
                      </a:cubicBezTo>
                      <a:close/>
                      <a:moveTo>
                        <a:pt x="469302" y="43815"/>
                      </a:moveTo>
                      <a:cubicBezTo>
                        <a:pt x="457872" y="43815"/>
                        <a:pt x="444537" y="60008"/>
                        <a:pt x="444537" y="81915"/>
                      </a:cubicBezTo>
                      <a:lnTo>
                        <a:pt x="444537" y="97155"/>
                      </a:lnTo>
                      <a:cubicBezTo>
                        <a:pt x="444537" y="119063"/>
                        <a:pt x="455967" y="133350"/>
                        <a:pt x="467397" y="135255"/>
                      </a:cubicBezTo>
                      <a:lnTo>
                        <a:pt x="486447" y="138113"/>
                      </a:lnTo>
                      <a:lnTo>
                        <a:pt x="486447" y="919163"/>
                      </a:lnTo>
                      <a:lnTo>
                        <a:pt x="479779" y="925830"/>
                      </a:lnTo>
                      <a:cubicBezTo>
                        <a:pt x="469302" y="935355"/>
                        <a:pt x="460729" y="946785"/>
                        <a:pt x="452157" y="959168"/>
                      </a:cubicBezTo>
                      <a:lnTo>
                        <a:pt x="87350" y="1501140"/>
                      </a:lnTo>
                      <a:cubicBezTo>
                        <a:pt x="23532" y="1595438"/>
                        <a:pt x="35915" y="1713548"/>
                        <a:pt x="75920" y="1788795"/>
                      </a:cubicBezTo>
                      <a:cubicBezTo>
                        <a:pt x="108304" y="1849755"/>
                        <a:pt x="159740" y="1884998"/>
                        <a:pt x="215937" y="1884998"/>
                      </a:cubicBezTo>
                      <a:lnTo>
                        <a:pt x="944600" y="1884998"/>
                      </a:lnTo>
                      <a:cubicBezTo>
                        <a:pt x="1000797" y="1884998"/>
                        <a:pt x="1052232" y="1849755"/>
                        <a:pt x="1084617" y="1788795"/>
                      </a:cubicBezTo>
                      <a:cubicBezTo>
                        <a:pt x="1124622" y="1713548"/>
                        <a:pt x="1136052" y="1595438"/>
                        <a:pt x="1073187" y="1501140"/>
                      </a:cubicBezTo>
                      <a:lnTo>
                        <a:pt x="1073187" y="1501140"/>
                      </a:lnTo>
                      <a:lnTo>
                        <a:pt x="708380" y="959168"/>
                      </a:lnTo>
                      <a:cubicBezTo>
                        <a:pt x="699807" y="946785"/>
                        <a:pt x="690282" y="935355"/>
                        <a:pt x="680757" y="925830"/>
                      </a:cubicBezTo>
                      <a:lnTo>
                        <a:pt x="674090" y="919163"/>
                      </a:lnTo>
                      <a:lnTo>
                        <a:pt x="674090" y="138113"/>
                      </a:lnTo>
                      <a:lnTo>
                        <a:pt x="693140" y="135255"/>
                      </a:lnTo>
                      <a:cubicBezTo>
                        <a:pt x="703617" y="133350"/>
                        <a:pt x="716000" y="119063"/>
                        <a:pt x="716000" y="97155"/>
                      </a:cubicBezTo>
                      <a:lnTo>
                        <a:pt x="716000" y="81915"/>
                      </a:lnTo>
                      <a:cubicBezTo>
                        <a:pt x="716000" y="59055"/>
                        <a:pt x="702665" y="43815"/>
                        <a:pt x="691234" y="43815"/>
                      </a:cubicBezTo>
                      <a:lnTo>
                        <a:pt x="469302" y="43815"/>
                      </a:lnTo>
                      <a:close/>
                    </a:path>
                  </a:pathLst>
                </a:custGeom>
                <a:solidFill>
                  <a:srgbClr val="272525"/>
                </a:solidFill>
                <a:ln w="9525" cap="flat">
                  <a:noFill/>
                  <a:prstDash val="solid"/>
                  <a:miter/>
                </a:ln>
              </p:spPr>
              <p:txBody>
                <a:bodyPr rtlCol="0" anchor="ctr"/>
                <a:lstStyle/>
                <a:p>
                  <a:endParaRPr lang="en-US"/>
                </a:p>
              </p:txBody>
            </p:sp>
          </p:grpSp>
          <p:grpSp>
            <p:nvGrpSpPr>
              <p:cNvPr id="1269" name="Graphic 4">
                <a:extLst>
                  <a:ext uri="{FF2B5EF4-FFF2-40B4-BE49-F238E27FC236}">
                    <a16:creationId xmlns:a16="http://schemas.microsoft.com/office/drawing/2014/main" id="{C459F101-205F-B3DF-DBA8-3D14B9E78C4B}"/>
                  </a:ext>
                </a:extLst>
              </p:cNvPr>
              <p:cNvGrpSpPr/>
              <p:nvPr/>
            </p:nvGrpSpPr>
            <p:grpSpPr>
              <a:xfrm>
                <a:off x="-3044847" y="4712739"/>
                <a:ext cx="1162162" cy="1495424"/>
                <a:chOff x="-3044847" y="4712739"/>
                <a:chExt cx="1162162" cy="1495424"/>
              </a:xfrm>
            </p:grpSpPr>
            <p:grpSp>
              <p:nvGrpSpPr>
                <p:cNvPr id="1270" name="Graphic 4">
                  <a:extLst>
                    <a:ext uri="{FF2B5EF4-FFF2-40B4-BE49-F238E27FC236}">
                      <a16:creationId xmlns:a16="http://schemas.microsoft.com/office/drawing/2014/main" id="{217DA5D2-60A0-32DB-1FBF-9E3A67D7D314}"/>
                    </a:ext>
                  </a:extLst>
                </p:cNvPr>
                <p:cNvGrpSpPr/>
                <p:nvPr/>
              </p:nvGrpSpPr>
              <p:grpSpPr>
                <a:xfrm>
                  <a:off x="-3020775" y="4733693"/>
                  <a:ext cx="1120907" cy="1451610"/>
                  <a:chOff x="-3020775" y="4733693"/>
                  <a:chExt cx="1120907" cy="1451610"/>
                </a:xfrm>
              </p:grpSpPr>
              <p:grpSp>
                <p:nvGrpSpPr>
                  <p:cNvPr id="1272" name="Graphic 4">
                    <a:extLst>
                      <a:ext uri="{FF2B5EF4-FFF2-40B4-BE49-F238E27FC236}">
                        <a16:creationId xmlns:a16="http://schemas.microsoft.com/office/drawing/2014/main" id="{507DA279-AADC-6A22-1410-E0120EA126F1}"/>
                      </a:ext>
                    </a:extLst>
                  </p:cNvPr>
                  <p:cNvGrpSpPr/>
                  <p:nvPr/>
                </p:nvGrpSpPr>
                <p:grpSpPr>
                  <a:xfrm>
                    <a:off x="-3020775" y="4733693"/>
                    <a:ext cx="1120907" cy="1451610"/>
                    <a:chOff x="-3020775" y="4733693"/>
                    <a:chExt cx="1120907" cy="1451610"/>
                  </a:xfrm>
                </p:grpSpPr>
                <p:sp>
                  <p:nvSpPr>
                    <p:cNvPr id="1275" name="Freeform: Shape 1274">
                      <a:extLst>
                        <a:ext uri="{FF2B5EF4-FFF2-40B4-BE49-F238E27FC236}">
                          <a16:creationId xmlns:a16="http://schemas.microsoft.com/office/drawing/2014/main" id="{2B21F6F5-0A46-D460-B51F-CDA7B5F17366}"/>
                        </a:ext>
                      </a:extLst>
                    </p:cNvPr>
                    <p:cNvSpPr/>
                    <p:nvPr/>
                  </p:nvSpPr>
                  <p:spPr>
                    <a:xfrm>
                      <a:off x="-3020775" y="4733693"/>
                      <a:ext cx="560467" cy="1451610"/>
                    </a:xfrm>
                    <a:custGeom>
                      <a:avLst/>
                      <a:gdLst>
                        <a:gd name="connsiteX0" fmla="*/ 48975 w 560467"/>
                        <a:gd name="connsiteY0" fmla="*/ 1127760 h 1451610"/>
                        <a:gd name="connsiteX1" fmla="*/ 415687 w 560467"/>
                        <a:gd name="connsiteY1" fmla="*/ 712470 h 1451610"/>
                        <a:gd name="connsiteX2" fmla="*/ 446167 w 560467"/>
                        <a:gd name="connsiteY2" fmla="*/ 683895 h 1451610"/>
                        <a:gd name="connsiteX3" fmla="*/ 449025 w 560467"/>
                        <a:gd name="connsiteY3" fmla="*/ 104775 h 1451610"/>
                        <a:gd name="connsiteX4" fmla="*/ 408067 w 560467"/>
                        <a:gd name="connsiteY4" fmla="*/ 58103 h 1451610"/>
                        <a:gd name="connsiteX5" fmla="*/ 408067 w 560467"/>
                        <a:gd name="connsiteY5" fmla="*/ 45720 h 1451610"/>
                        <a:gd name="connsiteX6" fmla="*/ 454740 w 560467"/>
                        <a:gd name="connsiteY6" fmla="*/ 0 h 1451610"/>
                        <a:gd name="connsiteX7" fmla="*/ 560467 w 560467"/>
                        <a:gd name="connsiteY7" fmla="*/ 953 h 1451610"/>
                        <a:gd name="connsiteX8" fmla="*/ 560467 w 560467"/>
                        <a:gd name="connsiteY8" fmla="*/ 1451610 h 1451610"/>
                        <a:gd name="connsiteX9" fmla="*/ 193755 w 560467"/>
                        <a:gd name="connsiteY9" fmla="*/ 1449705 h 1451610"/>
                        <a:gd name="connsiteX10" fmla="*/ 48975 w 560467"/>
                        <a:gd name="connsiteY10" fmla="*/ 112776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467" h="1451610">
                          <a:moveTo>
                            <a:pt x="48975" y="1127760"/>
                          </a:moveTo>
                          <a:lnTo>
                            <a:pt x="415687" y="712470"/>
                          </a:lnTo>
                          <a:cubicBezTo>
                            <a:pt x="425212" y="701993"/>
                            <a:pt x="435690" y="692468"/>
                            <a:pt x="446167" y="683895"/>
                          </a:cubicBezTo>
                          <a:lnTo>
                            <a:pt x="449025" y="104775"/>
                          </a:lnTo>
                          <a:cubicBezTo>
                            <a:pt x="426165" y="101918"/>
                            <a:pt x="408067" y="82868"/>
                            <a:pt x="408067" y="58103"/>
                          </a:cubicBezTo>
                          <a:lnTo>
                            <a:pt x="408067" y="45720"/>
                          </a:lnTo>
                          <a:cubicBezTo>
                            <a:pt x="408067" y="20003"/>
                            <a:pt x="429022" y="0"/>
                            <a:pt x="454740" y="0"/>
                          </a:cubicBezTo>
                          <a:lnTo>
                            <a:pt x="560467" y="953"/>
                          </a:lnTo>
                          <a:lnTo>
                            <a:pt x="560467" y="1451610"/>
                          </a:lnTo>
                          <a:lnTo>
                            <a:pt x="193755" y="1449705"/>
                          </a:lnTo>
                          <a:cubicBezTo>
                            <a:pt x="27067" y="1449705"/>
                            <a:pt x="-61515" y="1253490"/>
                            <a:pt x="48975" y="1127760"/>
                          </a:cubicBezTo>
                          <a:close/>
                        </a:path>
                      </a:pathLst>
                    </a:custGeom>
                    <a:solidFill>
                      <a:srgbClr val="FFFFFF"/>
                    </a:solidFill>
                    <a:ln w="9525"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C0EB2FD8-240E-86C0-F6CD-6384836DD9F5}"/>
                        </a:ext>
                      </a:extLst>
                    </p:cNvPr>
                    <p:cNvSpPr/>
                    <p:nvPr/>
                  </p:nvSpPr>
                  <p:spPr>
                    <a:xfrm>
                      <a:off x="-2464118" y="4733693"/>
                      <a:ext cx="564250" cy="1451610"/>
                    </a:xfrm>
                    <a:custGeom>
                      <a:avLst/>
                      <a:gdLst>
                        <a:gd name="connsiteX0" fmla="*/ 515303 w 564250"/>
                        <a:gd name="connsiteY0" fmla="*/ 1127760 h 1451610"/>
                        <a:gd name="connsiteX1" fmla="*/ 145733 w 564250"/>
                        <a:gd name="connsiteY1" fmla="*/ 712470 h 1451610"/>
                        <a:gd name="connsiteX2" fmla="*/ 114300 w 564250"/>
                        <a:gd name="connsiteY2" fmla="*/ 683895 h 1451610"/>
                        <a:gd name="connsiteX3" fmla="*/ 111442 w 564250"/>
                        <a:gd name="connsiteY3" fmla="*/ 104775 h 1451610"/>
                        <a:gd name="connsiteX4" fmla="*/ 152400 w 564250"/>
                        <a:gd name="connsiteY4" fmla="*/ 58103 h 1451610"/>
                        <a:gd name="connsiteX5" fmla="*/ 152400 w 564250"/>
                        <a:gd name="connsiteY5" fmla="*/ 45720 h 1451610"/>
                        <a:gd name="connsiteX6" fmla="*/ 105727 w 564250"/>
                        <a:gd name="connsiteY6" fmla="*/ 0 h 1451610"/>
                        <a:gd name="connsiteX7" fmla="*/ 0 w 564250"/>
                        <a:gd name="connsiteY7" fmla="*/ 953 h 1451610"/>
                        <a:gd name="connsiteX8" fmla="*/ 0 w 564250"/>
                        <a:gd name="connsiteY8" fmla="*/ 1451610 h 1451610"/>
                        <a:gd name="connsiteX9" fmla="*/ 369570 w 564250"/>
                        <a:gd name="connsiteY9" fmla="*/ 1449705 h 1451610"/>
                        <a:gd name="connsiteX10" fmla="*/ 515303 w 564250"/>
                        <a:gd name="connsiteY10" fmla="*/ 112776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250" h="1451610">
                          <a:moveTo>
                            <a:pt x="515303" y="1127760"/>
                          </a:moveTo>
                          <a:lnTo>
                            <a:pt x="145733" y="712470"/>
                          </a:lnTo>
                          <a:cubicBezTo>
                            <a:pt x="136208" y="701993"/>
                            <a:pt x="125730" y="692468"/>
                            <a:pt x="114300" y="683895"/>
                          </a:cubicBezTo>
                          <a:lnTo>
                            <a:pt x="111442" y="104775"/>
                          </a:lnTo>
                          <a:cubicBezTo>
                            <a:pt x="135255" y="101918"/>
                            <a:pt x="152400" y="82868"/>
                            <a:pt x="152400" y="58103"/>
                          </a:cubicBezTo>
                          <a:lnTo>
                            <a:pt x="152400" y="45720"/>
                          </a:lnTo>
                          <a:cubicBezTo>
                            <a:pt x="152400" y="20003"/>
                            <a:pt x="131445" y="0"/>
                            <a:pt x="105727" y="0"/>
                          </a:cubicBezTo>
                          <a:lnTo>
                            <a:pt x="0" y="953"/>
                          </a:lnTo>
                          <a:lnTo>
                            <a:pt x="0" y="1451610"/>
                          </a:lnTo>
                          <a:lnTo>
                            <a:pt x="369570" y="1449705"/>
                          </a:lnTo>
                          <a:cubicBezTo>
                            <a:pt x="537210" y="1449705"/>
                            <a:pt x="625793" y="1253490"/>
                            <a:pt x="515303" y="1127760"/>
                          </a:cubicBezTo>
                          <a:close/>
                        </a:path>
                      </a:pathLst>
                    </a:custGeom>
                    <a:solidFill>
                      <a:srgbClr val="E5E6E7"/>
                    </a:solidFill>
                    <a:ln w="9525"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BD1B7263-08CD-8910-D31A-4546B524A3B5}"/>
                        </a:ext>
                      </a:extLst>
                    </p:cNvPr>
                    <p:cNvSpPr/>
                    <p:nvPr/>
                  </p:nvSpPr>
                  <p:spPr>
                    <a:xfrm>
                      <a:off x="-2957434" y="5592849"/>
                      <a:ext cx="985908" cy="549592"/>
                    </a:xfrm>
                    <a:custGeom>
                      <a:avLst/>
                      <a:gdLst>
                        <a:gd name="connsiteX0" fmla="*/ 967662 w 985908"/>
                        <a:gd name="connsiteY0" fmla="*/ 325755 h 549592"/>
                        <a:gd name="connsiteX1" fmla="*/ 680959 w 985908"/>
                        <a:gd name="connsiteY1" fmla="*/ 0 h 549592"/>
                        <a:gd name="connsiteX2" fmla="*/ 297102 w 985908"/>
                        <a:gd name="connsiteY2" fmla="*/ 0 h 549592"/>
                        <a:gd name="connsiteX3" fmla="*/ 28497 w 985908"/>
                        <a:gd name="connsiteY3" fmla="*/ 312420 h 549592"/>
                        <a:gd name="connsiteX4" fmla="*/ 168514 w 985908"/>
                        <a:gd name="connsiteY4" fmla="*/ 549593 h 549592"/>
                        <a:gd name="connsiteX5" fmla="*/ 810499 w 985908"/>
                        <a:gd name="connsiteY5" fmla="*/ 549593 h 549592"/>
                        <a:gd name="connsiteX6" fmla="*/ 967662 w 985908"/>
                        <a:gd name="connsiteY6" fmla="*/ 325755 h 5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908" h="549592">
                          <a:moveTo>
                            <a:pt x="967662" y="325755"/>
                          </a:moveTo>
                          <a:lnTo>
                            <a:pt x="680959" y="0"/>
                          </a:lnTo>
                          <a:lnTo>
                            <a:pt x="297102" y="0"/>
                          </a:lnTo>
                          <a:lnTo>
                            <a:pt x="28497" y="312420"/>
                          </a:lnTo>
                          <a:cubicBezTo>
                            <a:pt x="-41036" y="402908"/>
                            <a:pt x="20877" y="549593"/>
                            <a:pt x="168514" y="549593"/>
                          </a:cubicBezTo>
                          <a:lnTo>
                            <a:pt x="810499" y="549593"/>
                          </a:lnTo>
                          <a:cubicBezTo>
                            <a:pt x="957184" y="549593"/>
                            <a:pt x="1020049" y="413385"/>
                            <a:pt x="967662" y="325755"/>
                          </a:cubicBezTo>
                          <a:close/>
                        </a:path>
                      </a:pathLst>
                    </a:custGeom>
                    <a:solidFill>
                      <a:srgbClr val="D26835"/>
                    </a:solidFill>
                    <a:ln w="9525"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6562B480-C51B-24A2-A4E6-706A842F7413}"/>
                        </a:ext>
                      </a:extLst>
                    </p:cNvPr>
                    <p:cNvSpPr/>
                    <p:nvPr/>
                  </p:nvSpPr>
                  <p:spPr>
                    <a:xfrm>
                      <a:off x="-2464118" y="5592849"/>
                      <a:ext cx="492471" cy="549592"/>
                    </a:xfrm>
                    <a:custGeom>
                      <a:avLst/>
                      <a:gdLst>
                        <a:gd name="connsiteX0" fmla="*/ 474345 w 492471"/>
                        <a:gd name="connsiteY0" fmla="*/ 325755 h 549592"/>
                        <a:gd name="connsiteX1" fmla="*/ 187642 w 492471"/>
                        <a:gd name="connsiteY1" fmla="*/ 0 h 549592"/>
                        <a:gd name="connsiteX2" fmla="*/ 0 w 492471"/>
                        <a:gd name="connsiteY2" fmla="*/ 0 h 549592"/>
                        <a:gd name="connsiteX3" fmla="*/ 0 w 492471"/>
                        <a:gd name="connsiteY3" fmla="*/ 549593 h 549592"/>
                        <a:gd name="connsiteX4" fmla="*/ 317183 w 492471"/>
                        <a:gd name="connsiteY4" fmla="*/ 549593 h 549592"/>
                        <a:gd name="connsiteX5" fmla="*/ 474345 w 492471"/>
                        <a:gd name="connsiteY5" fmla="*/ 325755 h 5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471" h="549592">
                          <a:moveTo>
                            <a:pt x="474345" y="325755"/>
                          </a:moveTo>
                          <a:lnTo>
                            <a:pt x="187642" y="0"/>
                          </a:lnTo>
                          <a:lnTo>
                            <a:pt x="0" y="0"/>
                          </a:lnTo>
                          <a:lnTo>
                            <a:pt x="0" y="549593"/>
                          </a:lnTo>
                          <a:lnTo>
                            <a:pt x="317183" y="549593"/>
                          </a:lnTo>
                          <a:cubicBezTo>
                            <a:pt x="462915" y="549593"/>
                            <a:pt x="526733" y="413385"/>
                            <a:pt x="474345" y="325755"/>
                          </a:cubicBezTo>
                          <a:close/>
                        </a:path>
                      </a:pathLst>
                    </a:custGeom>
                    <a:solidFill>
                      <a:srgbClr val="BC422A"/>
                    </a:solidFill>
                    <a:ln w="9525"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A3BDC73B-E2F0-756D-658F-2C9CA3841282}"/>
                        </a:ext>
                      </a:extLst>
                    </p:cNvPr>
                    <p:cNvSpPr/>
                    <p:nvPr/>
                  </p:nvSpPr>
                  <p:spPr>
                    <a:xfrm>
                      <a:off x="-2549843" y="5625233"/>
                      <a:ext cx="70485" cy="70485"/>
                    </a:xfrm>
                    <a:custGeom>
                      <a:avLst/>
                      <a:gdLst>
                        <a:gd name="connsiteX0" fmla="*/ 0 w 70485"/>
                        <a:gd name="connsiteY0" fmla="*/ 35242 h 70485"/>
                        <a:gd name="connsiteX1" fmla="*/ 35243 w 70485"/>
                        <a:gd name="connsiteY1" fmla="*/ 0 h 70485"/>
                        <a:gd name="connsiteX2" fmla="*/ 70485 w 70485"/>
                        <a:gd name="connsiteY2" fmla="*/ 35242 h 70485"/>
                        <a:gd name="connsiteX3" fmla="*/ 35243 w 70485"/>
                        <a:gd name="connsiteY3" fmla="*/ 70485 h 70485"/>
                        <a:gd name="connsiteX4" fmla="*/ 0 w 70485"/>
                        <a:gd name="connsiteY4" fmla="*/ 35242 h 7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70485">
                          <a:moveTo>
                            <a:pt x="0" y="35242"/>
                          </a:moveTo>
                          <a:cubicBezTo>
                            <a:pt x="0" y="16192"/>
                            <a:pt x="15240" y="0"/>
                            <a:pt x="35243" y="0"/>
                          </a:cubicBezTo>
                          <a:cubicBezTo>
                            <a:pt x="54293" y="0"/>
                            <a:pt x="70485" y="15240"/>
                            <a:pt x="70485" y="35242"/>
                          </a:cubicBezTo>
                          <a:cubicBezTo>
                            <a:pt x="70485" y="55245"/>
                            <a:pt x="55245" y="70485"/>
                            <a:pt x="35243" y="70485"/>
                          </a:cubicBezTo>
                          <a:cubicBezTo>
                            <a:pt x="15240" y="70485"/>
                            <a:pt x="0" y="55245"/>
                            <a:pt x="0" y="35242"/>
                          </a:cubicBezTo>
                          <a:close/>
                        </a:path>
                      </a:pathLst>
                    </a:custGeom>
                    <a:solidFill>
                      <a:srgbClr val="BC422A"/>
                    </a:solidFill>
                    <a:ln w="9525"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1EABCAC7-6AC7-EC13-2B8E-CBD618FF4A7C}"/>
                        </a:ext>
                      </a:extLst>
                    </p:cNvPr>
                    <p:cNvSpPr/>
                    <p:nvPr/>
                  </p:nvSpPr>
                  <p:spPr>
                    <a:xfrm>
                      <a:off x="-2411730" y="5535699"/>
                      <a:ext cx="70485" cy="70484"/>
                    </a:xfrm>
                    <a:custGeom>
                      <a:avLst/>
                      <a:gdLst>
                        <a:gd name="connsiteX0" fmla="*/ 70485 w 70485"/>
                        <a:gd name="connsiteY0" fmla="*/ 35243 h 70484"/>
                        <a:gd name="connsiteX1" fmla="*/ 35243 w 70485"/>
                        <a:gd name="connsiteY1" fmla="*/ 70485 h 70484"/>
                        <a:gd name="connsiteX2" fmla="*/ 0 w 70485"/>
                        <a:gd name="connsiteY2" fmla="*/ 35243 h 70484"/>
                        <a:gd name="connsiteX3" fmla="*/ 35243 w 70485"/>
                        <a:gd name="connsiteY3" fmla="*/ 0 h 70484"/>
                        <a:gd name="connsiteX4" fmla="*/ 70485 w 70485"/>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70484">
                          <a:moveTo>
                            <a:pt x="70485" y="35243"/>
                          </a:moveTo>
                          <a:cubicBezTo>
                            <a:pt x="70485" y="54706"/>
                            <a:pt x="54706" y="70485"/>
                            <a:pt x="35243" y="70485"/>
                          </a:cubicBezTo>
                          <a:cubicBezTo>
                            <a:pt x="15779" y="70485"/>
                            <a:pt x="0" y="54706"/>
                            <a:pt x="0" y="35243"/>
                          </a:cubicBezTo>
                          <a:cubicBezTo>
                            <a:pt x="0" y="15779"/>
                            <a:pt x="15779" y="0"/>
                            <a:pt x="35243" y="0"/>
                          </a:cubicBezTo>
                          <a:cubicBezTo>
                            <a:pt x="54706" y="0"/>
                            <a:pt x="70485" y="15779"/>
                            <a:pt x="70485" y="35243"/>
                          </a:cubicBezTo>
                          <a:close/>
                        </a:path>
                      </a:pathLst>
                    </a:custGeom>
                    <a:solidFill>
                      <a:srgbClr val="D26835"/>
                    </a:solidFill>
                    <a:ln w="9525"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C4C11A74-CD64-1552-93F4-429E49D0A1A5}"/>
                        </a:ext>
                      </a:extLst>
                    </p:cNvPr>
                    <p:cNvSpPr/>
                    <p:nvPr/>
                  </p:nvSpPr>
                  <p:spPr>
                    <a:xfrm>
                      <a:off x="-2485073" y="5347104"/>
                      <a:ext cx="47625" cy="47625"/>
                    </a:xfrm>
                    <a:custGeom>
                      <a:avLst/>
                      <a:gdLst>
                        <a:gd name="connsiteX0" fmla="*/ 0 w 47625"/>
                        <a:gd name="connsiteY0" fmla="*/ 23813 h 47625"/>
                        <a:gd name="connsiteX1" fmla="*/ 23813 w 47625"/>
                        <a:gd name="connsiteY1" fmla="*/ 0 h 47625"/>
                        <a:gd name="connsiteX2" fmla="*/ 47625 w 47625"/>
                        <a:gd name="connsiteY2" fmla="*/ 23813 h 47625"/>
                        <a:gd name="connsiteX3" fmla="*/ 23813 w 47625"/>
                        <a:gd name="connsiteY3" fmla="*/ 47625 h 47625"/>
                        <a:gd name="connsiteX4" fmla="*/ 0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0" y="23813"/>
                          </a:moveTo>
                          <a:cubicBezTo>
                            <a:pt x="0" y="10477"/>
                            <a:pt x="10478" y="0"/>
                            <a:pt x="23813" y="0"/>
                          </a:cubicBezTo>
                          <a:cubicBezTo>
                            <a:pt x="37148" y="0"/>
                            <a:pt x="47625" y="10477"/>
                            <a:pt x="47625" y="23813"/>
                          </a:cubicBezTo>
                          <a:cubicBezTo>
                            <a:pt x="47625" y="37148"/>
                            <a:pt x="37148" y="47625"/>
                            <a:pt x="23813" y="47625"/>
                          </a:cubicBezTo>
                          <a:cubicBezTo>
                            <a:pt x="10478" y="46673"/>
                            <a:pt x="0" y="36195"/>
                            <a:pt x="0" y="23813"/>
                          </a:cubicBezTo>
                          <a:close/>
                        </a:path>
                      </a:pathLst>
                    </a:custGeom>
                    <a:solidFill>
                      <a:srgbClr val="BC422A"/>
                    </a:solidFill>
                    <a:ln w="9525"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923138A9-3260-9FA1-18FF-823EA562842A}"/>
                        </a:ext>
                      </a:extLst>
                    </p:cNvPr>
                    <p:cNvSpPr/>
                    <p:nvPr/>
                  </p:nvSpPr>
                  <p:spPr>
                    <a:xfrm>
                      <a:off x="-2433638" y="5220421"/>
                      <a:ext cx="47625" cy="47625"/>
                    </a:xfrm>
                    <a:custGeom>
                      <a:avLst/>
                      <a:gdLst>
                        <a:gd name="connsiteX0" fmla="*/ 47625 w 47625"/>
                        <a:gd name="connsiteY0" fmla="*/ 23812 h 47625"/>
                        <a:gd name="connsiteX1" fmla="*/ 23812 w 47625"/>
                        <a:gd name="connsiteY1" fmla="*/ 47625 h 47625"/>
                        <a:gd name="connsiteX2" fmla="*/ 0 w 47625"/>
                        <a:gd name="connsiteY2" fmla="*/ 23812 h 47625"/>
                        <a:gd name="connsiteX3" fmla="*/ 23812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2" y="47625"/>
                          </a:cubicBezTo>
                          <a:cubicBezTo>
                            <a:pt x="10661" y="47625"/>
                            <a:pt x="0" y="36964"/>
                            <a:pt x="0" y="23812"/>
                          </a:cubicBezTo>
                          <a:cubicBezTo>
                            <a:pt x="0" y="10661"/>
                            <a:pt x="10661" y="0"/>
                            <a:pt x="23812" y="0"/>
                          </a:cubicBezTo>
                          <a:cubicBezTo>
                            <a:pt x="36964" y="0"/>
                            <a:pt x="47625" y="10661"/>
                            <a:pt x="47625" y="23812"/>
                          </a:cubicBezTo>
                          <a:close/>
                        </a:path>
                      </a:pathLst>
                    </a:custGeom>
                    <a:solidFill>
                      <a:srgbClr val="BC422A"/>
                    </a:solidFill>
                    <a:ln w="9525"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AD7FCCC7-3955-6735-5E4A-C409FBFFEFCE}"/>
                        </a:ext>
                      </a:extLst>
                    </p:cNvPr>
                    <p:cNvSpPr/>
                    <p:nvPr/>
                  </p:nvSpPr>
                  <p:spPr>
                    <a:xfrm>
                      <a:off x="-2526030" y="5068021"/>
                      <a:ext cx="47625" cy="47625"/>
                    </a:xfrm>
                    <a:custGeom>
                      <a:avLst/>
                      <a:gdLst>
                        <a:gd name="connsiteX0" fmla="*/ 47625 w 47625"/>
                        <a:gd name="connsiteY0" fmla="*/ 23812 h 47625"/>
                        <a:gd name="connsiteX1" fmla="*/ 23813 w 47625"/>
                        <a:gd name="connsiteY1" fmla="*/ 47625 h 47625"/>
                        <a:gd name="connsiteX2" fmla="*/ 0 w 47625"/>
                        <a:gd name="connsiteY2" fmla="*/ 23812 h 47625"/>
                        <a:gd name="connsiteX3" fmla="*/ 23813 w 47625"/>
                        <a:gd name="connsiteY3" fmla="*/ 0 h 47625"/>
                        <a:gd name="connsiteX4" fmla="*/ 47625 w 47625"/>
                        <a:gd name="connsiteY4" fmla="*/ 2381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2"/>
                          </a:moveTo>
                          <a:cubicBezTo>
                            <a:pt x="47625" y="36964"/>
                            <a:pt x="36964" y="47625"/>
                            <a:pt x="23813" y="47625"/>
                          </a:cubicBezTo>
                          <a:cubicBezTo>
                            <a:pt x="10661" y="47625"/>
                            <a:pt x="0" y="36964"/>
                            <a:pt x="0" y="23812"/>
                          </a:cubicBezTo>
                          <a:cubicBezTo>
                            <a:pt x="0" y="10661"/>
                            <a:pt x="10661" y="0"/>
                            <a:pt x="23813" y="0"/>
                          </a:cubicBezTo>
                          <a:cubicBezTo>
                            <a:pt x="36964" y="0"/>
                            <a:pt x="47625" y="10661"/>
                            <a:pt x="47625" y="23812"/>
                          </a:cubicBezTo>
                          <a:close/>
                        </a:path>
                      </a:pathLst>
                    </a:custGeom>
                    <a:solidFill>
                      <a:srgbClr val="BC422A"/>
                    </a:solidFill>
                    <a:ln w="9525" cap="flat">
                      <a:noFill/>
                      <a:prstDash val="solid"/>
                      <a:miter/>
                    </a:ln>
                  </p:spPr>
                  <p:txBody>
                    <a:bodyPr rtlCol="0" anchor="ctr"/>
                    <a:lstStyle/>
                    <a:p>
                      <a:endParaRPr lang="en-US"/>
                    </a:p>
                  </p:txBody>
                </p:sp>
              </p:grpSp>
              <p:sp>
                <p:nvSpPr>
                  <p:cNvPr id="1273" name="Freeform: Shape 1272">
                    <a:extLst>
                      <a:ext uri="{FF2B5EF4-FFF2-40B4-BE49-F238E27FC236}">
                        <a16:creationId xmlns:a16="http://schemas.microsoft.com/office/drawing/2014/main" id="{7D9A6DAB-16BA-C2BA-678F-9255CCBCFC9E}"/>
                      </a:ext>
                    </a:extLst>
                  </p:cNvPr>
                  <p:cNvSpPr/>
                  <p:nvPr/>
                </p:nvSpPr>
                <p:spPr>
                  <a:xfrm>
                    <a:off x="-2285696" y="5657922"/>
                    <a:ext cx="223230" cy="254013"/>
                  </a:xfrm>
                  <a:custGeom>
                    <a:avLst/>
                    <a:gdLst>
                      <a:gd name="connsiteX0" fmla="*/ 204484 w 223230"/>
                      <a:gd name="connsiteY0" fmla="*/ 254014 h 254013"/>
                      <a:gd name="connsiteX1" fmla="*/ 190196 w 223230"/>
                      <a:gd name="connsiteY1" fmla="*/ 247346 h 254013"/>
                      <a:gd name="connsiteX2" fmla="*/ 4459 w 223230"/>
                      <a:gd name="connsiteY2" fmla="*/ 31129 h 254013"/>
                      <a:gd name="connsiteX3" fmla="*/ 6364 w 223230"/>
                      <a:gd name="connsiteY3" fmla="*/ 4459 h 254013"/>
                      <a:gd name="connsiteX4" fmla="*/ 33034 w 223230"/>
                      <a:gd name="connsiteY4" fmla="*/ 6364 h 254013"/>
                      <a:gd name="connsiteX5" fmla="*/ 218771 w 223230"/>
                      <a:gd name="connsiteY5" fmla="*/ 222581 h 254013"/>
                      <a:gd name="connsiteX6" fmla="*/ 216866 w 223230"/>
                      <a:gd name="connsiteY6" fmla="*/ 249251 h 254013"/>
                      <a:gd name="connsiteX7" fmla="*/ 204484 w 223230"/>
                      <a:gd name="connsiteY7" fmla="*/ 254014 h 2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30" h="254013">
                        <a:moveTo>
                          <a:pt x="204484" y="254014"/>
                        </a:moveTo>
                        <a:cubicBezTo>
                          <a:pt x="198769" y="254014"/>
                          <a:pt x="194006" y="252109"/>
                          <a:pt x="190196" y="247346"/>
                        </a:cubicBezTo>
                        <a:lnTo>
                          <a:pt x="4459" y="31129"/>
                        </a:lnTo>
                        <a:cubicBezTo>
                          <a:pt x="-2209" y="23509"/>
                          <a:pt x="-1256" y="11126"/>
                          <a:pt x="6364" y="4459"/>
                        </a:cubicBezTo>
                        <a:cubicBezTo>
                          <a:pt x="13984" y="-2209"/>
                          <a:pt x="26366" y="-1256"/>
                          <a:pt x="33034" y="6364"/>
                        </a:cubicBezTo>
                        <a:lnTo>
                          <a:pt x="218771" y="222581"/>
                        </a:lnTo>
                        <a:cubicBezTo>
                          <a:pt x="225439" y="230201"/>
                          <a:pt x="224486" y="242584"/>
                          <a:pt x="216866" y="249251"/>
                        </a:cubicBezTo>
                        <a:cubicBezTo>
                          <a:pt x="213056" y="252109"/>
                          <a:pt x="208294" y="254014"/>
                          <a:pt x="204484" y="254014"/>
                        </a:cubicBezTo>
                        <a:close/>
                      </a:path>
                    </a:pathLst>
                  </a:custGeom>
                  <a:solidFill>
                    <a:srgbClr val="FFFFFF"/>
                  </a:solidFill>
                  <a:ln w="9525"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25FD40EB-8702-1197-355A-BC504259A2C7}"/>
                      </a:ext>
                    </a:extLst>
                  </p:cNvPr>
                  <p:cNvSpPr/>
                  <p:nvPr/>
                </p:nvSpPr>
                <p:spPr>
                  <a:xfrm>
                    <a:off x="-2227897" y="5914794"/>
                    <a:ext cx="43814" cy="43814"/>
                  </a:xfrm>
                  <a:custGeom>
                    <a:avLst/>
                    <a:gdLst>
                      <a:gd name="connsiteX0" fmla="*/ 0 w 43814"/>
                      <a:gd name="connsiteY0" fmla="*/ 21907 h 43814"/>
                      <a:gd name="connsiteX1" fmla="*/ 21907 w 43814"/>
                      <a:gd name="connsiteY1" fmla="*/ 0 h 43814"/>
                      <a:gd name="connsiteX2" fmla="*/ 43815 w 43814"/>
                      <a:gd name="connsiteY2" fmla="*/ 21907 h 43814"/>
                      <a:gd name="connsiteX3" fmla="*/ 21907 w 43814"/>
                      <a:gd name="connsiteY3" fmla="*/ 43815 h 43814"/>
                      <a:gd name="connsiteX4" fmla="*/ 0 w 43814"/>
                      <a:gd name="connsiteY4" fmla="*/ 21907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43814">
                        <a:moveTo>
                          <a:pt x="0" y="21907"/>
                        </a:moveTo>
                        <a:cubicBezTo>
                          <a:pt x="0" y="9525"/>
                          <a:pt x="9525" y="0"/>
                          <a:pt x="21907" y="0"/>
                        </a:cubicBezTo>
                        <a:cubicBezTo>
                          <a:pt x="34290" y="0"/>
                          <a:pt x="43815" y="9525"/>
                          <a:pt x="43815" y="21907"/>
                        </a:cubicBezTo>
                        <a:cubicBezTo>
                          <a:pt x="43815" y="34290"/>
                          <a:pt x="34290" y="43815"/>
                          <a:pt x="21907" y="43815"/>
                        </a:cubicBezTo>
                        <a:cubicBezTo>
                          <a:pt x="9525" y="43815"/>
                          <a:pt x="0" y="34290"/>
                          <a:pt x="0" y="21907"/>
                        </a:cubicBezTo>
                        <a:close/>
                      </a:path>
                    </a:pathLst>
                  </a:custGeom>
                  <a:solidFill>
                    <a:srgbClr val="FFFFFF"/>
                  </a:solidFill>
                  <a:ln w="9525" cap="flat">
                    <a:noFill/>
                    <a:prstDash val="solid"/>
                    <a:miter/>
                  </a:ln>
                </p:spPr>
                <p:txBody>
                  <a:bodyPr rtlCol="0" anchor="ctr"/>
                  <a:lstStyle/>
                  <a:p>
                    <a:endParaRPr lang="en-US"/>
                  </a:p>
                </p:txBody>
              </p:sp>
            </p:grpSp>
            <p:sp>
              <p:nvSpPr>
                <p:cNvPr id="1271" name="Freeform: Shape 1270">
                  <a:extLst>
                    <a:ext uri="{FF2B5EF4-FFF2-40B4-BE49-F238E27FC236}">
                      <a16:creationId xmlns:a16="http://schemas.microsoft.com/office/drawing/2014/main" id="{0DAA582A-2267-4A86-E187-8ABFD1EF0958}"/>
                    </a:ext>
                  </a:extLst>
                </p:cNvPr>
                <p:cNvSpPr/>
                <p:nvPr/>
              </p:nvSpPr>
              <p:spPr>
                <a:xfrm>
                  <a:off x="-3044847" y="4712739"/>
                  <a:ext cx="1162162" cy="1495424"/>
                </a:xfrm>
                <a:custGeom>
                  <a:avLst/>
                  <a:gdLst>
                    <a:gd name="connsiteX0" fmla="*/ 944584 w 1162162"/>
                    <a:gd name="connsiteY0" fmla="*/ 1495425 h 1495424"/>
                    <a:gd name="connsiteX1" fmla="*/ 215922 w 1162162"/>
                    <a:gd name="connsiteY1" fmla="*/ 1495425 h 1495424"/>
                    <a:gd name="connsiteX2" fmla="*/ 19707 w 1162162"/>
                    <a:gd name="connsiteY2" fmla="*/ 1368743 h 1495424"/>
                    <a:gd name="connsiteX3" fmla="*/ 53997 w 1162162"/>
                    <a:gd name="connsiteY3" fmla="*/ 1137285 h 1495424"/>
                    <a:gd name="connsiteX4" fmla="*/ 417852 w 1162162"/>
                    <a:gd name="connsiteY4" fmla="*/ 720090 h 1495424"/>
                    <a:gd name="connsiteX5" fmla="*/ 443569 w 1162162"/>
                    <a:gd name="connsiteY5" fmla="*/ 695325 h 1495424"/>
                    <a:gd name="connsiteX6" fmla="*/ 443569 w 1162162"/>
                    <a:gd name="connsiteY6" fmla="*/ 142875 h 1495424"/>
                    <a:gd name="connsiteX7" fmla="*/ 402612 w 1162162"/>
                    <a:gd name="connsiteY7" fmla="*/ 80010 h 1495424"/>
                    <a:gd name="connsiteX8" fmla="*/ 402612 w 1162162"/>
                    <a:gd name="connsiteY8" fmla="*/ 67627 h 1495424"/>
                    <a:gd name="connsiteX9" fmla="*/ 470239 w 1162162"/>
                    <a:gd name="connsiteY9" fmla="*/ 0 h 1495424"/>
                    <a:gd name="connsiteX10" fmla="*/ 691219 w 1162162"/>
                    <a:gd name="connsiteY10" fmla="*/ 0 h 1495424"/>
                    <a:gd name="connsiteX11" fmla="*/ 758847 w 1162162"/>
                    <a:gd name="connsiteY11" fmla="*/ 67627 h 1495424"/>
                    <a:gd name="connsiteX12" fmla="*/ 758847 w 1162162"/>
                    <a:gd name="connsiteY12" fmla="*/ 80010 h 1495424"/>
                    <a:gd name="connsiteX13" fmla="*/ 717889 w 1162162"/>
                    <a:gd name="connsiteY13" fmla="*/ 142875 h 1495424"/>
                    <a:gd name="connsiteX14" fmla="*/ 717889 w 1162162"/>
                    <a:gd name="connsiteY14" fmla="*/ 695325 h 1495424"/>
                    <a:gd name="connsiteX15" fmla="*/ 743607 w 1162162"/>
                    <a:gd name="connsiteY15" fmla="*/ 720090 h 1495424"/>
                    <a:gd name="connsiteX16" fmla="*/ 1108414 w 1162162"/>
                    <a:gd name="connsiteY16" fmla="*/ 1137285 h 1495424"/>
                    <a:gd name="connsiteX17" fmla="*/ 1142704 w 1162162"/>
                    <a:gd name="connsiteY17" fmla="*/ 1368743 h 1495424"/>
                    <a:gd name="connsiteX18" fmla="*/ 944584 w 1162162"/>
                    <a:gd name="connsiteY18" fmla="*/ 1495425 h 1495424"/>
                    <a:gd name="connsiteX19" fmla="*/ 470239 w 1162162"/>
                    <a:gd name="connsiteY19" fmla="*/ 43815 h 1495424"/>
                    <a:gd name="connsiteX20" fmla="*/ 445474 w 1162162"/>
                    <a:gd name="connsiteY20" fmla="*/ 68580 h 1495424"/>
                    <a:gd name="connsiteX21" fmla="*/ 445474 w 1162162"/>
                    <a:gd name="connsiteY21" fmla="*/ 80963 h 1495424"/>
                    <a:gd name="connsiteX22" fmla="*/ 467382 w 1162162"/>
                    <a:gd name="connsiteY22" fmla="*/ 105727 h 1495424"/>
                    <a:gd name="connsiteX23" fmla="*/ 486432 w 1162162"/>
                    <a:gd name="connsiteY23" fmla="*/ 107632 h 1495424"/>
                    <a:gd name="connsiteX24" fmla="*/ 486432 w 1162162"/>
                    <a:gd name="connsiteY24" fmla="*/ 717232 h 1495424"/>
                    <a:gd name="connsiteX25" fmla="*/ 477859 w 1162162"/>
                    <a:gd name="connsiteY25" fmla="*/ 723900 h 1495424"/>
                    <a:gd name="connsiteX26" fmla="*/ 450237 w 1162162"/>
                    <a:gd name="connsiteY26" fmla="*/ 748665 h 1495424"/>
                    <a:gd name="connsiteX27" fmla="*/ 86382 w 1162162"/>
                    <a:gd name="connsiteY27" fmla="*/ 1165860 h 1495424"/>
                    <a:gd name="connsiteX28" fmla="*/ 59712 w 1162162"/>
                    <a:gd name="connsiteY28" fmla="*/ 1350645 h 1495424"/>
                    <a:gd name="connsiteX29" fmla="*/ 216874 w 1162162"/>
                    <a:gd name="connsiteY29" fmla="*/ 1451610 h 1495424"/>
                    <a:gd name="connsiteX30" fmla="*/ 945537 w 1162162"/>
                    <a:gd name="connsiteY30" fmla="*/ 1451610 h 1495424"/>
                    <a:gd name="connsiteX31" fmla="*/ 1102699 w 1162162"/>
                    <a:gd name="connsiteY31" fmla="*/ 1350645 h 1495424"/>
                    <a:gd name="connsiteX32" fmla="*/ 1076029 w 1162162"/>
                    <a:gd name="connsiteY32" fmla="*/ 1165860 h 1495424"/>
                    <a:gd name="connsiteX33" fmla="*/ 710269 w 1162162"/>
                    <a:gd name="connsiteY33" fmla="*/ 748665 h 1495424"/>
                    <a:gd name="connsiteX34" fmla="*/ 682647 w 1162162"/>
                    <a:gd name="connsiteY34" fmla="*/ 723900 h 1495424"/>
                    <a:gd name="connsiteX35" fmla="*/ 674074 w 1162162"/>
                    <a:gd name="connsiteY35" fmla="*/ 717232 h 1495424"/>
                    <a:gd name="connsiteX36" fmla="*/ 674074 w 1162162"/>
                    <a:gd name="connsiteY36" fmla="*/ 106680 h 1495424"/>
                    <a:gd name="connsiteX37" fmla="*/ 693124 w 1162162"/>
                    <a:gd name="connsiteY37" fmla="*/ 104775 h 1495424"/>
                    <a:gd name="connsiteX38" fmla="*/ 715032 w 1162162"/>
                    <a:gd name="connsiteY38" fmla="*/ 80010 h 1495424"/>
                    <a:gd name="connsiteX39" fmla="*/ 715032 w 1162162"/>
                    <a:gd name="connsiteY39" fmla="*/ 67627 h 1495424"/>
                    <a:gd name="connsiteX40" fmla="*/ 690267 w 1162162"/>
                    <a:gd name="connsiteY40" fmla="*/ 42863 h 1495424"/>
                    <a:gd name="connsiteX41" fmla="*/ 470239 w 1162162"/>
                    <a:gd name="connsiteY41" fmla="*/ 42863 h 149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2162" h="1495424">
                      <a:moveTo>
                        <a:pt x="944584" y="1495425"/>
                      </a:moveTo>
                      <a:lnTo>
                        <a:pt x="215922" y="1495425"/>
                      </a:lnTo>
                      <a:cubicBezTo>
                        <a:pt x="130197" y="1495425"/>
                        <a:pt x="54949" y="1446848"/>
                        <a:pt x="19707" y="1368743"/>
                      </a:cubicBezTo>
                      <a:cubicBezTo>
                        <a:pt x="-15536" y="1290637"/>
                        <a:pt x="-3153" y="1202055"/>
                        <a:pt x="53997" y="1137285"/>
                      </a:cubicBezTo>
                      <a:lnTo>
                        <a:pt x="417852" y="720090"/>
                      </a:lnTo>
                      <a:cubicBezTo>
                        <a:pt x="425472" y="711518"/>
                        <a:pt x="434044" y="702945"/>
                        <a:pt x="443569" y="695325"/>
                      </a:cubicBezTo>
                      <a:lnTo>
                        <a:pt x="443569" y="142875"/>
                      </a:lnTo>
                      <a:cubicBezTo>
                        <a:pt x="418804" y="132397"/>
                        <a:pt x="402612" y="108585"/>
                        <a:pt x="402612" y="80010"/>
                      </a:cubicBezTo>
                      <a:lnTo>
                        <a:pt x="402612" y="67627"/>
                      </a:lnTo>
                      <a:cubicBezTo>
                        <a:pt x="402612" y="30480"/>
                        <a:pt x="433092" y="0"/>
                        <a:pt x="470239" y="0"/>
                      </a:cubicBezTo>
                      <a:lnTo>
                        <a:pt x="691219" y="0"/>
                      </a:lnTo>
                      <a:cubicBezTo>
                        <a:pt x="728367" y="0"/>
                        <a:pt x="758847" y="30480"/>
                        <a:pt x="758847" y="67627"/>
                      </a:cubicBezTo>
                      <a:lnTo>
                        <a:pt x="758847" y="80010"/>
                      </a:lnTo>
                      <a:cubicBezTo>
                        <a:pt x="758847" y="107632"/>
                        <a:pt x="741702" y="132397"/>
                        <a:pt x="717889" y="142875"/>
                      </a:cubicBezTo>
                      <a:lnTo>
                        <a:pt x="717889" y="695325"/>
                      </a:lnTo>
                      <a:cubicBezTo>
                        <a:pt x="727414" y="702945"/>
                        <a:pt x="735034" y="711518"/>
                        <a:pt x="743607" y="720090"/>
                      </a:cubicBezTo>
                      <a:lnTo>
                        <a:pt x="1108414" y="1137285"/>
                      </a:lnTo>
                      <a:cubicBezTo>
                        <a:pt x="1164612" y="1202055"/>
                        <a:pt x="1177947" y="1290637"/>
                        <a:pt x="1142704" y="1368743"/>
                      </a:cubicBezTo>
                      <a:cubicBezTo>
                        <a:pt x="1105557" y="1446848"/>
                        <a:pt x="1030309" y="1495425"/>
                        <a:pt x="944584" y="1495425"/>
                      </a:cubicBezTo>
                      <a:close/>
                      <a:moveTo>
                        <a:pt x="470239" y="43815"/>
                      </a:moveTo>
                      <a:cubicBezTo>
                        <a:pt x="456904" y="43815"/>
                        <a:pt x="445474" y="55245"/>
                        <a:pt x="445474" y="68580"/>
                      </a:cubicBezTo>
                      <a:lnTo>
                        <a:pt x="445474" y="80963"/>
                      </a:lnTo>
                      <a:cubicBezTo>
                        <a:pt x="445474" y="93345"/>
                        <a:pt x="454999" y="103822"/>
                        <a:pt x="467382" y="105727"/>
                      </a:cubicBezTo>
                      <a:lnTo>
                        <a:pt x="486432" y="107632"/>
                      </a:lnTo>
                      <a:lnTo>
                        <a:pt x="486432" y="717232"/>
                      </a:lnTo>
                      <a:lnTo>
                        <a:pt x="477859" y="723900"/>
                      </a:lnTo>
                      <a:cubicBezTo>
                        <a:pt x="468334" y="731520"/>
                        <a:pt x="458809" y="740093"/>
                        <a:pt x="450237" y="748665"/>
                      </a:cubicBezTo>
                      <a:lnTo>
                        <a:pt x="86382" y="1165860"/>
                      </a:lnTo>
                      <a:cubicBezTo>
                        <a:pt x="41614" y="1217295"/>
                        <a:pt x="31137" y="1287780"/>
                        <a:pt x="59712" y="1350645"/>
                      </a:cubicBezTo>
                      <a:cubicBezTo>
                        <a:pt x="88287" y="1412558"/>
                        <a:pt x="148294" y="1451610"/>
                        <a:pt x="216874" y="1451610"/>
                      </a:cubicBezTo>
                      <a:lnTo>
                        <a:pt x="945537" y="1451610"/>
                      </a:lnTo>
                      <a:cubicBezTo>
                        <a:pt x="1014117" y="1451610"/>
                        <a:pt x="1074124" y="1412558"/>
                        <a:pt x="1102699" y="1350645"/>
                      </a:cubicBezTo>
                      <a:cubicBezTo>
                        <a:pt x="1131274" y="1288733"/>
                        <a:pt x="1120797" y="1217295"/>
                        <a:pt x="1076029" y="1165860"/>
                      </a:cubicBezTo>
                      <a:lnTo>
                        <a:pt x="710269" y="748665"/>
                      </a:lnTo>
                      <a:cubicBezTo>
                        <a:pt x="701697" y="739140"/>
                        <a:pt x="693124" y="730568"/>
                        <a:pt x="682647" y="723900"/>
                      </a:cubicBezTo>
                      <a:lnTo>
                        <a:pt x="674074" y="717232"/>
                      </a:lnTo>
                      <a:lnTo>
                        <a:pt x="674074" y="106680"/>
                      </a:lnTo>
                      <a:lnTo>
                        <a:pt x="693124" y="104775"/>
                      </a:lnTo>
                      <a:cubicBezTo>
                        <a:pt x="705507" y="103822"/>
                        <a:pt x="715032" y="93345"/>
                        <a:pt x="715032" y="80010"/>
                      </a:cubicBezTo>
                      <a:lnTo>
                        <a:pt x="715032" y="67627"/>
                      </a:lnTo>
                      <a:cubicBezTo>
                        <a:pt x="715032" y="54292"/>
                        <a:pt x="703602" y="42863"/>
                        <a:pt x="690267" y="42863"/>
                      </a:cubicBezTo>
                      <a:lnTo>
                        <a:pt x="470239" y="42863"/>
                      </a:lnTo>
                      <a:close/>
                    </a:path>
                  </a:pathLst>
                </a:custGeom>
                <a:solidFill>
                  <a:srgbClr val="272525"/>
                </a:solidFill>
                <a:ln w="9525" cap="flat">
                  <a:noFill/>
                  <a:prstDash val="solid"/>
                  <a:miter/>
                </a:ln>
              </p:spPr>
              <p:txBody>
                <a:bodyPr rtlCol="0" anchor="ctr"/>
                <a:lstStyle/>
                <a:p>
                  <a:endParaRPr lang="en-US"/>
                </a:p>
              </p:txBody>
            </p:sp>
          </p:grpSp>
        </p:grpSp>
      </p:grpSp>
      <p:sp>
        <p:nvSpPr>
          <p:cNvPr id="1135" name="Google Shape;1135;p35"/>
          <p:cNvSpPr txBox="1">
            <a:spLocks noGrp="1"/>
          </p:cNvSpPr>
          <p:nvPr>
            <p:ph type="ctrTitle"/>
          </p:nvPr>
        </p:nvSpPr>
        <p:spPr>
          <a:xfrm>
            <a:off x="3134574" y="1055941"/>
            <a:ext cx="5118600" cy="946200"/>
          </a:xfrm>
          <a:prstGeom prst="rect">
            <a:avLst/>
          </a:prstGeom>
        </p:spPr>
        <p:txBody>
          <a:bodyPr spcFirstLastPara="1" wrap="square" lIns="91425" tIns="91425" rIns="91425" bIns="91425" anchor="t" anchorCtr="0">
            <a:noAutofit/>
          </a:bodyPr>
          <a:lstStyle/>
          <a:p>
            <a:pPr algn="ct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2. Acid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tác</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dụng</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với</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kim</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 </a:t>
            </a:r>
            <a:r>
              <a:rPr lang="en-US" sz="5400" b="1" dirty="0" err="1">
                <a:solidFill>
                  <a:srgbClr val="C00000"/>
                </a:solidFill>
                <a:latin typeface="Times New Roman" panose="02020603050405020304" pitchFamily="18" charset="0"/>
                <a:ea typeface="Gamja Flower" pitchFamily="2" charset="-127"/>
                <a:cs typeface="Times New Roman" panose="02020603050405020304" pitchFamily="18" charset="0"/>
              </a:rPr>
              <a:t>loại</a:t>
            </a:r>
            <a:endParaRPr lang="en-ID" sz="5400" b="1" dirty="0">
              <a:solidFill>
                <a:srgbClr val="C00000"/>
              </a:solidFill>
              <a:latin typeface="Times New Roman" panose="02020603050405020304" pitchFamily="18" charset="0"/>
              <a:ea typeface="Gamja Flower" pitchFamily="2" charset="-127"/>
              <a:cs typeface="Times New Roman" panose="02020603050405020304" pitchFamily="18" charset="0"/>
            </a:endParaRPr>
          </a:p>
        </p:txBody>
      </p:sp>
      <p:sp>
        <p:nvSpPr>
          <p:cNvPr id="1137" name="Google Shape;1137;p35"/>
          <p:cNvSpPr/>
          <p:nvPr/>
        </p:nvSpPr>
        <p:spPr>
          <a:xfrm>
            <a:off x="441464" y="124166"/>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p:cNvSpPr/>
          <p:nvPr/>
        </p:nvSpPr>
        <p:spPr>
          <a:xfrm>
            <a:off x="497421" y="153359"/>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691;p38">
            <a:extLst>
              <a:ext uri="{FF2B5EF4-FFF2-40B4-BE49-F238E27FC236}">
                <a16:creationId xmlns:a16="http://schemas.microsoft.com/office/drawing/2014/main" id="{B56E534A-C2A8-E51F-B486-11DF03E570CC}"/>
              </a:ext>
            </a:extLst>
          </p:cNvPr>
          <p:cNvGrpSpPr/>
          <p:nvPr/>
        </p:nvGrpSpPr>
        <p:grpSpPr>
          <a:xfrm>
            <a:off x="858139" y="932825"/>
            <a:ext cx="2333555" cy="3119355"/>
            <a:chOff x="6283248" y="1922125"/>
            <a:chExt cx="2158900" cy="2886154"/>
          </a:xfrm>
        </p:grpSpPr>
        <p:sp>
          <p:nvSpPr>
            <p:cNvPr id="3" name="Google Shape;1692;p38">
              <a:extLst>
                <a:ext uri="{FF2B5EF4-FFF2-40B4-BE49-F238E27FC236}">
                  <a16:creationId xmlns:a16="http://schemas.microsoft.com/office/drawing/2014/main" id="{F7F67042-AD3D-0C57-5074-C1C307AFFEDF}"/>
                </a:ext>
              </a:extLst>
            </p:cNvPr>
            <p:cNvSpPr/>
            <p:nvPr/>
          </p:nvSpPr>
          <p:spPr>
            <a:xfrm rot="5400000">
              <a:off x="69674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693;p38">
              <a:extLst>
                <a:ext uri="{FF2B5EF4-FFF2-40B4-BE49-F238E27FC236}">
                  <a16:creationId xmlns:a16="http://schemas.microsoft.com/office/drawing/2014/main" id="{3F86EA06-6F4C-3907-2477-3C0591C2091E}"/>
                </a:ext>
              </a:extLst>
            </p:cNvPr>
            <p:cNvGrpSpPr/>
            <p:nvPr/>
          </p:nvGrpSpPr>
          <p:grpSpPr>
            <a:xfrm>
              <a:off x="6283248" y="2002366"/>
              <a:ext cx="2158900" cy="2805913"/>
              <a:chOff x="6283248" y="2002366"/>
              <a:chExt cx="2158900" cy="2805913"/>
            </a:xfrm>
          </p:grpSpPr>
          <p:grpSp>
            <p:nvGrpSpPr>
              <p:cNvPr id="11" name="Google Shape;1694;p38">
                <a:extLst>
                  <a:ext uri="{FF2B5EF4-FFF2-40B4-BE49-F238E27FC236}">
                    <a16:creationId xmlns:a16="http://schemas.microsoft.com/office/drawing/2014/main" id="{85F0C286-8E30-305D-60D3-08DA3BFDFD26}"/>
                  </a:ext>
                </a:extLst>
              </p:cNvPr>
              <p:cNvGrpSpPr/>
              <p:nvPr/>
            </p:nvGrpSpPr>
            <p:grpSpPr>
              <a:xfrm>
                <a:off x="6283248" y="2002366"/>
                <a:ext cx="2158900" cy="2805913"/>
                <a:chOff x="5921198" y="2000316"/>
                <a:chExt cx="2158900" cy="2805913"/>
              </a:xfrm>
            </p:grpSpPr>
            <p:sp>
              <p:nvSpPr>
                <p:cNvPr id="16" name="Google Shape;1695;p38">
                  <a:extLst>
                    <a:ext uri="{FF2B5EF4-FFF2-40B4-BE49-F238E27FC236}">
                      <a16:creationId xmlns:a16="http://schemas.microsoft.com/office/drawing/2014/main" id="{7605567C-3617-9787-5B24-DD384E7213A3}"/>
                    </a:ext>
                  </a:extLst>
                </p:cNvPr>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96;p38">
                  <a:extLst>
                    <a:ext uri="{FF2B5EF4-FFF2-40B4-BE49-F238E27FC236}">
                      <a16:creationId xmlns:a16="http://schemas.microsoft.com/office/drawing/2014/main" id="{1C163F90-0363-C9C7-2F2D-AC240BE8A888}"/>
                    </a:ext>
                  </a:extLst>
                </p:cNvPr>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97;p38">
                  <a:extLst>
                    <a:ext uri="{FF2B5EF4-FFF2-40B4-BE49-F238E27FC236}">
                      <a16:creationId xmlns:a16="http://schemas.microsoft.com/office/drawing/2014/main" id="{812F871A-351C-EC08-FFBC-A18AE4AF717A}"/>
                    </a:ext>
                  </a:extLst>
                </p:cNvPr>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98;p38">
                  <a:extLst>
                    <a:ext uri="{FF2B5EF4-FFF2-40B4-BE49-F238E27FC236}">
                      <a16:creationId xmlns:a16="http://schemas.microsoft.com/office/drawing/2014/main" id="{D1E3D25F-5C1D-CAEA-463F-196F2DD23D82}"/>
                    </a:ext>
                  </a:extLst>
                </p:cNvPr>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99;p38">
                  <a:extLst>
                    <a:ext uri="{FF2B5EF4-FFF2-40B4-BE49-F238E27FC236}">
                      <a16:creationId xmlns:a16="http://schemas.microsoft.com/office/drawing/2014/main" id="{6170780D-1B93-6375-28DB-F40C58EC8640}"/>
                    </a:ext>
                  </a:extLst>
                </p:cNvPr>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00;p38">
                  <a:extLst>
                    <a:ext uri="{FF2B5EF4-FFF2-40B4-BE49-F238E27FC236}">
                      <a16:creationId xmlns:a16="http://schemas.microsoft.com/office/drawing/2014/main" id="{472EC4A7-1156-3D98-3F6D-F6998AC4ECA7}"/>
                    </a:ext>
                  </a:extLst>
                </p:cNvPr>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01;p38">
                  <a:extLst>
                    <a:ext uri="{FF2B5EF4-FFF2-40B4-BE49-F238E27FC236}">
                      <a16:creationId xmlns:a16="http://schemas.microsoft.com/office/drawing/2014/main" id="{3A3051FF-E201-95A0-B791-2795D9DE3591}"/>
                    </a:ext>
                  </a:extLst>
                </p:cNvPr>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02;p38">
                  <a:extLst>
                    <a:ext uri="{FF2B5EF4-FFF2-40B4-BE49-F238E27FC236}">
                      <a16:creationId xmlns:a16="http://schemas.microsoft.com/office/drawing/2014/main" id="{BE843F34-DF82-8000-6F84-6E9627873BE3}"/>
                    </a:ext>
                  </a:extLst>
                </p:cNvPr>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03;p38">
                  <a:extLst>
                    <a:ext uri="{FF2B5EF4-FFF2-40B4-BE49-F238E27FC236}">
                      <a16:creationId xmlns:a16="http://schemas.microsoft.com/office/drawing/2014/main" id="{4C58662B-FB4B-875B-6072-915ADF41E3F1}"/>
                    </a:ext>
                  </a:extLst>
                </p:cNvPr>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4;p38">
                  <a:extLst>
                    <a:ext uri="{FF2B5EF4-FFF2-40B4-BE49-F238E27FC236}">
                      <a16:creationId xmlns:a16="http://schemas.microsoft.com/office/drawing/2014/main" id="{70AA9255-3FD8-64C9-EEBB-815AB39BD288}"/>
                    </a:ext>
                  </a:extLst>
                </p:cNvPr>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5;p38">
                  <a:extLst>
                    <a:ext uri="{FF2B5EF4-FFF2-40B4-BE49-F238E27FC236}">
                      <a16:creationId xmlns:a16="http://schemas.microsoft.com/office/drawing/2014/main" id="{496951C8-7663-63E8-31C8-4697216F7FC2}"/>
                    </a:ext>
                  </a:extLst>
                </p:cNvPr>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06;p38">
                  <a:extLst>
                    <a:ext uri="{FF2B5EF4-FFF2-40B4-BE49-F238E27FC236}">
                      <a16:creationId xmlns:a16="http://schemas.microsoft.com/office/drawing/2014/main" id="{76E935D1-C9C3-723A-967F-8FE98174A0F2}"/>
                    </a:ext>
                  </a:extLst>
                </p:cNvPr>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07;p38">
                  <a:extLst>
                    <a:ext uri="{FF2B5EF4-FFF2-40B4-BE49-F238E27FC236}">
                      <a16:creationId xmlns:a16="http://schemas.microsoft.com/office/drawing/2014/main" id="{CDA08351-37D7-63DD-EC47-BB4C86449DC2}"/>
                    </a:ext>
                  </a:extLst>
                </p:cNvPr>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08;p38">
                  <a:extLst>
                    <a:ext uri="{FF2B5EF4-FFF2-40B4-BE49-F238E27FC236}">
                      <a16:creationId xmlns:a16="http://schemas.microsoft.com/office/drawing/2014/main" id="{AFEBD04D-7716-8B1A-6A48-7E6509A57835}"/>
                    </a:ext>
                  </a:extLst>
                </p:cNvPr>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09;p38">
                  <a:extLst>
                    <a:ext uri="{FF2B5EF4-FFF2-40B4-BE49-F238E27FC236}">
                      <a16:creationId xmlns:a16="http://schemas.microsoft.com/office/drawing/2014/main" id="{6EA61ABE-5913-9D82-92EB-A9AD8E0B544C}"/>
                    </a:ext>
                  </a:extLst>
                </p:cNvPr>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10;p38">
                  <a:extLst>
                    <a:ext uri="{FF2B5EF4-FFF2-40B4-BE49-F238E27FC236}">
                      <a16:creationId xmlns:a16="http://schemas.microsoft.com/office/drawing/2014/main" id="{68418FA4-31DC-70E6-7600-6758FA7051C1}"/>
                    </a:ext>
                  </a:extLst>
                </p:cNvPr>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711;p38">
                  <a:extLst>
                    <a:ext uri="{FF2B5EF4-FFF2-40B4-BE49-F238E27FC236}">
                      <a16:creationId xmlns:a16="http://schemas.microsoft.com/office/drawing/2014/main" id="{02117484-CB9A-7DDB-6E76-24845C6F8264}"/>
                    </a:ext>
                  </a:extLst>
                </p:cNvPr>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712;p38">
                  <a:extLst>
                    <a:ext uri="{FF2B5EF4-FFF2-40B4-BE49-F238E27FC236}">
                      <a16:creationId xmlns:a16="http://schemas.microsoft.com/office/drawing/2014/main" id="{D413835B-9C05-4BAC-F353-83BFDCA208BC}"/>
                    </a:ext>
                  </a:extLst>
                </p:cNvPr>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713;p38">
                  <a:extLst>
                    <a:ext uri="{FF2B5EF4-FFF2-40B4-BE49-F238E27FC236}">
                      <a16:creationId xmlns:a16="http://schemas.microsoft.com/office/drawing/2014/main" id="{58910523-3094-B7E6-CDC2-ED2A72632D6D}"/>
                    </a:ext>
                  </a:extLst>
                </p:cNvPr>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714;p38">
                  <a:extLst>
                    <a:ext uri="{FF2B5EF4-FFF2-40B4-BE49-F238E27FC236}">
                      <a16:creationId xmlns:a16="http://schemas.microsoft.com/office/drawing/2014/main" id="{CEC83E51-C172-B79B-F5D7-18919678B04E}"/>
                    </a:ext>
                  </a:extLst>
                </p:cNvPr>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715;p38">
                  <a:extLst>
                    <a:ext uri="{FF2B5EF4-FFF2-40B4-BE49-F238E27FC236}">
                      <a16:creationId xmlns:a16="http://schemas.microsoft.com/office/drawing/2014/main" id="{C8248C9C-0DCC-AB51-AB19-BE220CBE6520}"/>
                    </a:ext>
                  </a:extLst>
                </p:cNvPr>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716;p38">
                  <a:extLst>
                    <a:ext uri="{FF2B5EF4-FFF2-40B4-BE49-F238E27FC236}">
                      <a16:creationId xmlns:a16="http://schemas.microsoft.com/office/drawing/2014/main" id="{3A175B4B-6493-1D46-7E16-A1A55F32836E}"/>
                    </a:ext>
                  </a:extLst>
                </p:cNvPr>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717;p38">
                  <a:extLst>
                    <a:ext uri="{FF2B5EF4-FFF2-40B4-BE49-F238E27FC236}">
                      <a16:creationId xmlns:a16="http://schemas.microsoft.com/office/drawing/2014/main" id="{F41A7C30-9BA6-ED5E-6CBC-1EBFF7633D05}"/>
                    </a:ext>
                  </a:extLst>
                </p:cNvPr>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718;p38">
                  <a:extLst>
                    <a:ext uri="{FF2B5EF4-FFF2-40B4-BE49-F238E27FC236}">
                      <a16:creationId xmlns:a16="http://schemas.microsoft.com/office/drawing/2014/main" id="{6D5D84CC-03AF-8205-2491-5376982B8FF2}"/>
                    </a:ext>
                  </a:extLst>
                </p:cNvPr>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719;p38">
                  <a:extLst>
                    <a:ext uri="{FF2B5EF4-FFF2-40B4-BE49-F238E27FC236}">
                      <a16:creationId xmlns:a16="http://schemas.microsoft.com/office/drawing/2014/main" id="{D195BDCF-EC7F-6889-448A-5A253683E534}"/>
                    </a:ext>
                  </a:extLst>
                </p:cNvPr>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720;p38">
                  <a:extLst>
                    <a:ext uri="{FF2B5EF4-FFF2-40B4-BE49-F238E27FC236}">
                      <a16:creationId xmlns:a16="http://schemas.microsoft.com/office/drawing/2014/main" id="{01D4E9C9-B6D8-73E4-1C7D-7CFCC824A8A2}"/>
                    </a:ext>
                  </a:extLst>
                </p:cNvPr>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721;p38">
                  <a:extLst>
                    <a:ext uri="{FF2B5EF4-FFF2-40B4-BE49-F238E27FC236}">
                      <a16:creationId xmlns:a16="http://schemas.microsoft.com/office/drawing/2014/main" id="{06727D6F-AD33-BFC3-4431-1DE063A81057}"/>
                    </a:ext>
                  </a:extLst>
                </p:cNvPr>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722;p38">
                  <a:extLst>
                    <a:ext uri="{FF2B5EF4-FFF2-40B4-BE49-F238E27FC236}">
                      <a16:creationId xmlns:a16="http://schemas.microsoft.com/office/drawing/2014/main" id="{50200C99-82ED-3D0D-A785-377DC7428239}"/>
                    </a:ext>
                  </a:extLst>
                </p:cNvPr>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E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723;p38">
                  <a:extLst>
                    <a:ext uri="{FF2B5EF4-FFF2-40B4-BE49-F238E27FC236}">
                      <a16:creationId xmlns:a16="http://schemas.microsoft.com/office/drawing/2014/main" id="{64FB4325-368B-AAFA-0F0D-FF3BFB7EEE9D}"/>
                    </a:ext>
                  </a:extLst>
                </p:cNvPr>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724;p38">
                  <a:extLst>
                    <a:ext uri="{FF2B5EF4-FFF2-40B4-BE49-F238E27FC236}">
                      <a16:creationId xmlns:a16="http://schemas.microsoft.com/office/drawing/2014/main" id="{1B901324-85B1-6C8D-C225-AF6C313A501E}"/>
                    </a:ext>
                  </a:extLst>
                </p:cNvPr>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725;p38">
                  <a:extLst>
                    <a:ext uri="{FF2B5EF4-FFF2-40B4-BE49-F238E27FC236}">
                      <a16:creationId xmlns:a16="http://schemas.microsoft.com/office/drawing/2014/main" id="{0ECC5082-59C8-D6A3-C2CC-35119D73E7A5}"/>
                    </a:ext>
                  </a:extLst>
                </p:cNvPr>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726;p38">
                  <a:extLst>
                    <a:ext uri="{FF2B5EF4-FFF2-40B4-BE49-F238E27FC236}">
                      <a16:creationId xmlns:a16="http://schemas.microsoft.com/office/drawing/2014/main" id="{553A448B-2061-69E0-88F1-EC9787BC2F5E}"/>
                    </a:ext>
                  </a:extLst>
                </p:cNvPr>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727;p38">
                  <a:extLst>
                    <a:ext uri="{FF2B5EF4-FFF2-40B4-BE49-F238E27FC236}">
                      <a16:creationId xmlns:a16="http://schemas.microsoft.com/office/drawing/2014/main" id="{9F018CA2-4AF9-ADA2-8859-DD2CBC1FEE8D}"/>
                    </a:ext>
                  </a:extLst>
                </p:cNvPr>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728;p38">
                  <a:extLst>
                    <a:ext uri="{FF2B5EF4-FFF2-40B4-BE49-F238E27FC236}">
                      <a16:creationId xmlns:a16="http://schemas.microsoft.com/office/drawing/2014/main" id="{BFF4F829-2C83-0DA5-918F-971A6E2FD29D}"/>
                    </a:ext>
                  </a:extLst>
                </p:cNvPr>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729;p38">
                  <a:extLst>
                    <a:ext uri="{FF2B5EF4-FFF2-40B4-BE49-F238E27FC236}">
                      <a16:creationId xmlns:a16="http://schemas.microsoft.com/office/drawing/2014/main" id="{E589496D-63C1-7A56-F952-7B4979D6A871}"/>
                    </a:ext>
                  </a:extLst>
                </p:cNvPr>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730;p38">
                  <a:extLst>
                    <a:ext uri="{FF2B5EF4-FFF2-40B4-BE49-F238E27FC236}">
                      <a16:creationId xmlns:a16="http://schemas.microsoft.com/office/drawing/2014/main" id="{FDFF9018-257E-3A49-8FD6-E7546DF2F9B3}"/>
                    </a:ext>
                  </a:extLst>
                </p:cNvPr>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731;p38">
                  <a:extLst>
                    <a:ext uri="{FF2B5EF4-FFF2-40B4-BE49-F238E27FC236}">
                      <a16:creationId xmlns:a16="http://schemas.microsoft.com/office/drawing/2014/main" id="{B295C694-74EE-29D0-73F8-DD853D3D052A}"/>
                    </a:ext>
                  </a:extLst>
                </p:cNvPr>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732;p38">
                  <a:extLst>
                    <a:ext uri="{FF2B5EF4-FFF2-40B4-BE49-F238E27FC236}">
                      <a16:creationId xmlns:a16="http://schemas.microsoft.com/office/drawing/2014/main" id="{30B656F9-2013-CF49-85A4-D6E8BA246004}"/>
                    </a:ext>
                  </a:extLst>
                </p:cNvPr>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733;p38">
                  <a:extLst>
                    <a:ext uri="{FF2B5EF4-FFF2-40B4-BE49-F238E27FC236}">
                      <a16:creationId xmlns:a16="http://schemas.microsoft.com/office/drawing/2014/main" id="{34009FB0-0C8D-DCFF-A123-A86AEA67768C}"/>
                    </a:ext>
                  </a:extLst>
                </p:cNvPr>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734;p38">
                  <a:extLst>
                    <a:ext uri="{FF2B5EF4-FFF2-40B4-BE49-F238E27FC236}">
                      <a16:creationId xmlns:a16="http://schemas.microsoft.com/office/drawing/2014/main" id="{48A37B99-0A59-918C-F49A-4318FB5D4B73}"/>
                    </a:ext>
                  </a:extLst>
                </p:cNvPr>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735;p38">
                  <a:extLst>
                    <a:ext uri="{FF2B5EF4-FFF2-40B4-BE49-F238E27FC236}">
                      <a16:creationId xmlns:a16="http://schemas.microsoft.com/office/drawing/2014/main" id="{CA7CAE8E-DEF4-DA37-665F-A602861FDB84}"/>
                    </a:ext>
                  </a:extLst>
                </p:cNvPr>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736;p38">
                  <a:extLst>
                    <a:ext uri="{FF2B5EF4-FFF2-40B4-BE49-F238E27FC236}">
                      <a16:creationId xmlns:a16="http://schemas.microsoft.com/office/drawing/2014/main" id="{8E076027-7251-C378-EAA3-59EECE9E46A1}"/>
                    </a:ext>
                  </a:extLst>
                </p:cNvPr>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737;p38">
                  <a:extLst>
                    <a:ext uri="{FF2B5EF4-FFF2-40B4-BE49-F238E27FC236}">
                      <a16:creationId xmlns:a16="http://schemas.microsoft.com/office/drawing/2014/main" id="{272C18FD-8934-9176-F4FA-02EEBE9D6FE0}"/>
                    </a:ext>
                  </a:extLst>
                </p:cNvPr>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738;p38">
                  <a:extLst>
                    <a:ext uri="{FF2B5EF4-FFF2-40B4-BE49-F238E27FC236}">
                      <a16:creationId xmlns:a16="http://schemas.microsoft.com/office/drawing/2014/main" id="{0159B31C-AC86-B75B-D5B8-D328270E43A2}"/>
                    </a:ext>
                  </a:extLst>
                </p:cNvPr>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739;p38">
                  <a:extLst>
                    <a:ext uri="{FF2B5EF4-FFF2-40B4-BE49-F238E27FC236}">
                      <a16:creationId xmlns:a16="http://schemas.microsoft.com/office/drawing/2014/main" id="{FDE17C33-0EE0-0639-7678-B0275ADF2C36}"/>
                    </a:ext>
                  </a:extLst>
                </p:cNvPr>
                <p:cNvSpPr/>
                <p:nvPr/>
              </p:nvSpPr>
              <p:spPr>
                <a:xfrm rot="4341851">
                  <a:off x="7307518"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740;p38">
                  <a:extLst>
                    <a:ext uri="{FF2B5EF4-FFF2-40B4-BE49-F238E27FC236}">
                      <a16:creationId xmlns:a16="http://schemas.microsoft.com/office/drawing/2014/main" id="{4D1C3731-1B6E-816F-7F45-698321A602FE}"/>
                    </a:ext>
                  </a:extLst>
                </p:cNvPr>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741;p38">
                  <a:extLst>
                    <a:ext uri="{FF2B5EF4-FFF2-40B4-BE49-F238E27FC236}">
                      <a16:creationId xmlns:a16="http://schemas.microsoft.com/office/drawing/2014/main" id="{CB5167AA-DA28-070D-1858-0B11AB22B093}"/>
                    </a:ext>
                  </a:extLst>
                </p:cNvPr>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742;p38">
                  <a:extLst>
                    <a:ext uri="{FF2B5EF4-FFF2-40B4-BE49-F238E27FC236}">
                      <a16:creationId xmlns:a16="http://schemas.microsoft.com/office/drawing/2014/main" id="{7A99C323-D690-D809-EE02-719CC8C03115}"/>
                    </a:ext>
                  </a:extLst>
                </p:cNvPr>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743;p38">
                  <a:extLst>
                    <a:ext uri="{FF2B5EF4-FFF2-40B4-BE49-F238E27FC236}">
                      <a16:creationId xmlns:a16="http://schemas.microsoft.com/office/drawing/2014/main" id="{B8EA5848-0FC0-73C4-BEF0-FF0B2F29BB3B}"/>
                    </a:ext>
                  </a:extLst>
                </p:cNvPr>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744;p38">
                  <a:extLst>
                    <a:ext uri="{FF2B5EF4-FFF2-40B4-BE49-F238E27FC236}">
                      <a16:creationId xmlns:a16="http://schemas.microsoft.com/office/drawing/2014/main" id="{5924A27D-7845-D07F-953E-0E86293D737C}"/>
                    </a:ext>
                  </a:extLst>
                </p:cNvPr>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745;p38">
                  <a:extLst>
                    <a:ext uri="{FF2B5EF4-FFF2-40B4-BE49-F238E27FC236}">
                      <a16:creationId xmlns:a16="http://schemas.microsoft.com/office/drawing/2014/main" id="{F2713A9A-CB67-6F7C-2495-8B8AAA901818}"/>
                    </a:ext>
                  </a:extLst>
                </p:cNvPr>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746;p38">
                  <a:extLst>
                    <a:ext uri="{FF2B5EF4-FFF2-40B4-BE49-F238E27FC236}">
                      <a16:creationId xmlns:a16="http://schemas.microsoft.com/office/drawing/2014/main" id="{E712D6DA-A78E-7BE1-E78E-AF5BEE8E10B9}"/>
                    </a:ext>
                  </a:extLst>
                </p:cNvPr>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747;p38">
                  <a:extLst>
                    <a:ext uri="{FF2B5EF4-FFF2-40B4-BE49-F238E27FC236}">
                      <a16:creationId xmlns:a16="http://schemas.microsoft.com/office/drawing/2014/main" id="{92DB35B5-A2BB-7DF2-B2FE-D51FE7E4DBB9}"/>
                    </a:ext>
                  </a:extLst>
                </p:cNvPr>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748;p38">
                  <a:extLst>
                    <a:ext uri="{FF2B5EF4-FFF2-40B4-BE49-F238E27FC236}">
                      <a16:creationId xmlns:a16="http://schemas.microsoft.com/office/drawing/2014/main" id="{CBA9CF78-0548-281B-A89F-AF176BFDBE4F}"/>
                    </a:ext>
                  </a:extLst>
                </p:cNvPr>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749;p38">
                  <a:extLst>
                    <a:ext uri="{FF2B5EF4-FFF2-40B4-BE49-F238E27FC236}">
                      <a16:creationId xmlns:a16="http://schemas.microsoft.com/office/drawing/2014/main" id="{7DB057C9-DC93-6B85-B5E4-A65EFCE4A570}"/>
                    </a:ext>
                  </a:extLst>
                </p:cNvPr>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750;p38">
                  <a:extLst>
                    <a:ext uri="{FF2B5EF4-FFF2-40B4-BE49-F238E27FC236}">
                      <a16:creationId xmlns:a16="http://schemas.microsoft.com/office/drawing/2014/main" id="{3A15EA17-0392-EC7E-063A-F48FCB3142B3}"/>
                    </a:ext>
                  </a:extLst>
                </p:cNvPr>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751;p38">
                  <a:extLst>
                    <a:ext uri="{FF2B5EF4-FFF2-40B4-BE49-F238E27FC236}">
                      <a16:creationId xmlns:a16="http://schemas.microsoft.com/office/drawing/2014/main" id="{5A8657F6-B39B-DCD4-8C95-115DFFA52A8E}"/>
                    </a:ext>
                  </a:extLst>
                </p:cNvPr>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752;p38">
                  <a:extLst>
                    <a:ext uri="{FF2B5EF4-FFF2-40B4-BE49-F238E27FC236}">
                      <a16:creationId xmlns:a16="http://schemas.microsoft.com/office/drawing/2014/main" id="{44001EB8-781D-3422-BDA4-56777DC6E989}"/>
                    </a:ext>
                  </a:extLst>
                </p:cNvPr>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753;p38">
                  <a:extLst>
                    <a:ext uri="{FF2B5EF4-FFF2-40B4-BE49-F238E27FC236}">
                      <a16:creationId xmlns:a16="http://schemas.microsoft.com/office/drawing/2014/main" id="{74680E19-946D-F38F-B352-66A9C51A5ECE}"/>
                    </a:ext>
                  </a:extLst>
                </p:cNvPr>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754;p38">
                  <a:extLst>
                    <a:ext uri="{FF2B5EF4-FFF2-40B4-BE49-F238E27FC236}">
                      <a16:creationId xmlns:a16="http://schemas.microsoft.com/office/drawing/2014/main" id="{85CB3024-69CA-E6E5-BB32-80692986CCBA}"/>
                    </a:ext>
                  </a:extLst>
                </p:cNvPr>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755;p38">
                  <a:extLst>
                    <a:ext uri="{FF2B5EF4-FFF2-40B4-BE49-F238E27FC236}">
                      <a16:creationId xmlns:a16="http://schemas.microsoft.com/office/drawing/2014/main" id="{AB8065B0-B8CC-D13C-A85B-D34425D0555F}"/>
                    </a:ext>
                  </a:extLst>
                </p:cNvPr>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756;p38">
                  <a:extLst>
                    <a:ext uri="{FF2B5EF4-FFF2-40B4-BE49-F238E27FC236}">
                      <a16:creationId xmlns:a16="http://schemas.microsoft.com/office/drawing/2014/main" id="{3768CA61-AB54-1F0C-616B-D3252F8B2505}"/>
                    </a:ext>
                  </a:extLst>
                </p:cNvPr>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757;p38">
                  <a:extLst>
                    <a:ext uri="{FF2B5EF4-FFF2-40B4-BE49-F238E27FC236}">
                      <a16:creationId xmlns:a16="http://schemas.microsoft.com/office/drawing/2014/main" id="{2C15B26F-2BEB-C4DF-808D-7D8A6DEE4FB9}"/>
                    </a:ext>
                  </a:extLst>
                </p:cNvPr>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758;p38">
                  <a:extLst>
                    <a:ext uri="{FF2B5EF4-FFF2-40B4-BE49-F238E27FC236}">
                      <a16:creationId xmlns:a16="http://schemas.microsoft.com/office/drawing/2014/main" id="{D23BAE9C-0869-ACE1-9903-025D7080A039}"/>
                    </a:ext>
                  </a:extLst>
                </p:cNvPr>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759;p38">
                  <a:extLst>
                    <a:ext uri="{FF2B5EF4-FFF2-40B4-BE49-F238E27FC236}">
                      <a16:creationId xmlns:a16="http://schemas.microsoft.com/office/drawing/2014/main" id="{88D636B2-5095-C5BA-5740-8893A5B10FBF}"/>
                    </a:ext>
                  </a:extLst>
                </p:cNvPr>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60;p38">
                <a:extLst>
                  <a:ext uri="{FF2B5EF4-FFF2-40B4-BE49-F238E27FC236}">
                    <a16:creationId xmlns:a16="http://schemas.microsoft.com/office/drawing/2014/main" id="{BD7E4BBD-78ED-FB02-6EE6-C3F6117C8783}"/>
                  </a:ext>
                </a:extLst>
              </p:cNvPr>
              <p:cNvGrpSpPr/>
              <p:nvPr/>
            </p:nvGrpSpPr>
            <p:grpSpPr>
              <a:xfrm rot="5400000">
                <a:off x="7588825" y="3480287"/>
                <a:ext cx="468295" cy="265172"/>
                <a:chOff x="4986800" y="2344025"/>
                <a:chExt cx="741325" cy="419775"/>
              </a:xfrm>
            </p:grpSpPr>
            <p:sp>
              <p:nvSpPr>
                <p:cNvPr id="13" name="Google Shape;1761;p38">
                  <a:extLst>
                    <a:ext uri="{FF2B5EF4-FFF2-40B4-BE49-F238E27FC236}">
                      <a16:creationId xmlns:a16="http://schemas.microsoft.com/office/drawing/2014/main" id="{558EA631-F592-D322-2385-889C9A932FD8}"/>
                    </a:ext>
                  </a:extLst>
                </p:cNvPr>
                <p:cNvSpPr/>
                <p:nvPr/>
              </p:nvSpPr>
              <p:spPr>
                <a:xfrm>
                  <a:off x="4986800" y="2344025"/>
                  <a:ext cx="741325" cy="419775"/>
                </a:xfrm>
                <a:custGeom>
                  <a:avLst/>
                  <a:gdLst/>
                  <a:ahLst/>
                  <a:cxnLst/>
                  <a:rect l="l" t="t" r="r" b="b"/>
                  <a:pathLst>
                    <a:path w="29653" h="16791" extrusionOk="0">
                      <a:moveTo>
                        <a:pt x="0" y="0"/>
                      </a:moveTo>
                      <a:lnTo>
                        <a:pt x="0" y="16791"/>
                      </a:lnTo>
                      <a:lnTo>
                        <a:pt x="29653" y="16791"/>
                      </a:lnTo>
                      <a:lnTo>
                        <a:pt x="296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62;p38">
                  <a:extLst>
                    <a:ext uri="{FF2B5EF4-FFF2-40B4-BE49-F238E27FC236}">
                      <a16:creationId xmlns:a16="http://schemas.microsoft.com/office/drawing/2014/main" id="{FB0D5E69-453D-B1E3-3BAE-D0D6EEECB251}"/>
                    </a:ext>
                  </a:extLst>
                </p:cNvPr>
                <p:cNvSpPr/>
                <p:nvPr/>
              </p:nvSpPr>
              <p:spPr>
                <a:xfrm>
                  <a:off x="5163875" y="2344025"/>
                  <a:ext cx="46950" cy="419775"/>
                </a:xfrm>
                <a:custGeom>
                  <a:avLst/>
                  <a:gdLst/>
                  <a:ahLst/>
                  <a:cxnLst/>
                  <a:rect l="l" t="t" r="r" b="b"/>
                  <a:pathLst>
                    <a:path w="1878" h="16791" extrusionOk="0">
                      <a:moveTo>
                        <a:pt x="0" y="0"/>
                      </a:moveTo>
                      <a:lnTo>
                        <a:pt x="0" y="16791"/>
                      </a:lnTo>
                      <a:lnTo>
                        <a:pt x="1877" y="16791"/>
                      </a:lnTo>
                      <a:lnTo>
                        <a:pt x="1877"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3;p38">
                  <a:extLst>
                    <a:ext uri="{FF2B5EF4-FFF2-40B4-BE49-F238E27FC236}">
                      <a16:creationId xmlns:a16="http://schemas.microsoft.com/office/drawing/2014/main" id="{72B684D2-3C23-D2BA-BAD5-DEB6BE4C68B8}"/>
                    </a:ext>
                  </a:extLst>
                </p:cNvPr>
                <p:cNvSpPr/>
                <p:nvPr/>
              </p:nvSpPr>
              <p:spPr>
                <a:xfrm>
                  <a:off x="4986800" y="2530475"/>
                  <a:ext cx="741325" cy="46875"/>
                </a:xfrm>
                <a:custGeom>
                  <a:avLst/>
                  <a:gdLst/>
                  <a:ahLst/>
                  <a:cxnLst/>
                  <a:rect l="l" t="t" r="r" b="b"/>
                  <a:pathLst>
                    <a:path w="29653" h="1875" extrusionOk="0">
                      <a:moveTo>
                        <a:pt x="0" y="1"/>
                      </a:moveTo>
                      <a:lnTo>
                        <a:pt x="0" y="1874"/>
                      </a:lnTo>
                      <a:lnTo>
                        <a:pt x="29653" y="1874"/>
                      </a:lnTo>
                      <a:lnTo>
                        <a:pt x="29653"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1764;p38">
              <a:extLst>
                <a:ext uri="{FF2B5EF4-FFF2-40B4-BE49-F238E27FC236}">
                  <a16:creationId xmlns:a16="http://schemas.microsoft.com/office/drawing/2014/main" id="{B3597807-E9DB-2D11-3A30-FCF02D22491F}"/>
                </a:ext>
              </a:extLst>
            </p:cNvPr>
            <p:cNvGrpSpPr/>
            <p:nvPr/>
          </p:nvGrpSpPr>
          <p:grpSpPr>
            <a:xfrm>
              <a:off x="6940160" y="1922125"/>
              <a:ext cx="790690" cy="731600"/>
              <a:chOff x="6940160" y="1922125"/>
              <a:chExt cx="790690" cy="731600"/>
            </a:xfrm>
          </p:grpSpPr>
          <p:sp>
            <p:nvSpPr>
              <p:cNvPr id="8" name="Google Shape;1765;p38">
                <a:extLst>
                  <a:ext uri="{FF2B5EF4-FFF2-40B4-BE49-F238E27FC236}">
                    <a16:creationId xmlns:a16="http://schemas.microsoft.com/office/drawing/2014/main" id="{D9CB7CB1-8342-CB01-018B-75EC2090A3D8}"/>
                  </a:ext>
                </a:extLst>
              </p:cNvPr>
              <p:cNvSpPr/>
              <p:nvPr/>
            </p:nvSpPr>
            <p:spPr>
              <a:xfrm>
                <a:off x="7315750" y="2071175"/>
                <a:ext cx="227700" cy="227700"/>
              </a:xfrm>
              <a:prstGeom prst="ellipse">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6;p38">
                <a:extLst>
                  <a:ext uri="{FF2B5EF4-FFF2-40B4-BE49-F238E27FC236}">
                    <a16:creationId xmlns:a16="http://schemas.microsoft.com/office/drawing/2014/main" id="{4E2F57CC-FF20-751A-8B81-585B78A74A63}"/>
                  </a:ext>
                </a:extLst>
              </p:cNvPr>
              <p:cNvSpPr/>
              <p:nvPr/>
            </p:nvSpPr>
            <p:spPr>
              <a:xfrm flipH="1">
                <a:off x="6940160" y="1922125"/>
                <a:ext cx="790690" cy="376745"/>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67;p38">
                <a:extLst>
                  <a:ext uri="{FF2B5EF4-FFF2-40B4-BE49-F238E27FC236}">
                    <a16:creationId xmlns:a16="http://schemas.microsoft.com/office/drawing/2014/main" id="{A95A93AB-DEB8-10E2-86B1-2B51657BDF5B}"/>
                  </a:ext>
                </a:extLst>
              </p:cNvPr>
              <p:cNvSpPr/>
              <p:nvPr/>
            </p:nvSpPr>
            <p:spPr>
              <a:xfrm rot="5400000">
                <a:off x="72873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68;p38">
              <a:extLst>
                <a:ext uri="{FF2B5EF4-FFF2-40B4-BE49-F238E27FC236}">
                  <a16:creationId xmlns:a16="http://schemas.microsoft.com/office/drawing/2014/main" id="{F551A415-38BF-558C-85F0-798D6CAE4532}"/>
                </a:ext>
              </a:extLst>
            </p:cNvPr>
            <p:cNvSpPr/>
            <p:nvPr/>
          </p:nvSpPr>
          <p:spPr>
            <a:xfrm flipH="1">
              <a:off x="7082026" y="2245315"/>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493A33"/>
            </a:solidFill>
            <a:ln w="9525" cap="flat" cmpd="sng">
              <a:solidFill>
                <a:srgbClr val="493A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69;p38">
              <a:extLst>
                <a:ext uri="{FF2B5EF4-FFF2-40B4-BE49-F238E27FC236}">
                  <a16:creationId xmlns:a16="http://schemas.microsoft.com/office/drawing/2014/main" id="{F4E30230-3E5B-2398-9F20-C16533387396}"/>
                </a:ext>
              </a:extLst>
            </p:cNvPr>
            <p:cNvSpPr/>
            <p:nvPr/>
          </p:nvSpPr>
          <p:spPr>
            <a:xfrm rot="1240465">
              <a:off x="7084766" y="2307853"/>
              <a:ext cx="67978" cy="40344"/>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144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E65A9B-E94F-DB00-836B-DDA5148CA6DE}"/>
              </a:ext>
            </a:extLst>
          </p:cNvPr>
          <p:cNvGrpSpPr/>
          <p:nvPr/>
        </p:nvGrpSpPr>
        <p:grpSpPr>
          <a:xfrm>
            <a:off x="763753" y="842962"/>
            <a:ext cx="7605119" cy="949462"/>
            <a:chOff x="1018339" y="3407565"/>
            <a:chExt cx="10140160" cy="1265949"/>
          </a:xfrm>
        </p:grpSpPr>
        <p:grpSp>
          <p:nvGrpSpPr>
            <p:cNvPr id="3" name="Group 2">
              <a:extLst>
                <a:ext uri="{FF2B5EF4-FFF2-40B4-BE49-F238E27FC236}">
                  <a16:creationId xmlns:a16="http://schemas.microsoft.com/office/drawing/2014/main" id="{DE7D5146-3109-3900-FACD-C4A0C9956652}"/>
                </a:ext>
              </a:extLst>
            </p:cNvPr>
            <p:cNvGrpSpPr/>
            <p:nvPr/>
          </p:nvGrpSpPr>
          <p:grpSpPr>
            <a:xfrm>
              <a:off x="3542009" y="3407565"/>
              <a:ext cx="1762719" cy="1265949"/>
              <a:chOff x="4889824" y="3141211"/>
              <a:chExt cx="2116349" cy="1434535"/>
            </a:xfrm>
          </p:grpSpPr>
          <p:sp>
            <p:nvSpPr>
              <p:cNvPr id="16" name="Speech Bubble: Rectangle with Corners Rounded 15">
                <a:extLst>
                  <a:ext uri="{FF2B5EF4-FFF2-40B4-BE49-F238E27FC236}">
                    <a16:creationId xmlns:a16="http://schemas.microsoft.com/office/drawing/2014/main" id="{891CF656-380F-A7D1-4855-49139297EC74}"/>
                  </a:ext>
                </a:extLst>
              </p:cNvPr>
              <p:cNvSpPr/>
              <p:nvPr/>
            </p:nvSpPr>
            <p:spPr>
              <a:xfrm>
                <a:off x="4912155" y="3165499"/>
                <a:ext cx="2094018" cy="1410247"/>
              </a:xfrm>
              <a:prstGeom prst="wedgeRoundRectCallout">
                <a:avLst>
                  <a:gd name="adj1" fmla="val -11953"/>
                  <a:gd name="adj2" fmla="val 4632"/>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15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32D1A10-A2A2-F452-FF3C-F9A7C91E0BB8}"/>
                  </a:ext>
                </a:extLst>
              </p:cNvPr>
              <p:cNvSpPr txBox="1"/>
              <p:nvPr/>
            </p:nvSpPr>
            <p:spPr>
              <a:xfrm>
                <a:off x="4889824" y="3141211"/>
                <a:ext cx="2116344" cy="139505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kim</a:t>
                </a:r>
                <a:r>
                  <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endPar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5E311177-4285-43D3-A0B2-AFBF77401CF8}"/>
                </a:ext>
              </a:extLst>
            </p:cNvPr>
            <p:cNvGrpSpPr/>
            <p:nvPr/>
          </p:nvGrpSpPr>
          <p:grpSpPr>
            <a:xfrm>
              <a:off x="1018339" y="3705995"/>
              <a:ext cx="1191056" cy="727708"/>
              <a:chOff x="4862535" y="3165500"/>
              <a:chExt cx="2143638" cy="824617"/>
            </a:xfrm>
          </p:grpSpPr>
          <p:sp>
            <p:nvSpPr>
              <p:cNvPr id="14" name="Speech Bubble: Rectangle with Corners Rounded 13">
                <a:extLst>
                  <a:ext uri="{FF2B5EF4-FFF2-40B4-BE49-F238E27FC236}">
                    <a16:creationId xmlns:a16="http://schemas.microsoft.com/office/drawing/2014/main" id="{5CBEB30F-86DD-A446-688B-A0827A79BA50}"/>
                  </a:ext>
                </a:extLst>
              </p:cNvPr>
              <p:cNvSpPr/>
              <p:nvPr/>
            </p:nvSpPr>
            <p:spPr>
              <a:xfrm>
                <a:off x="4912155" y="3165500"/>
                <a:ext cx="2094018" cy="824617"/>
              </a:xfrm>
              <a:prstGeom prst="wedgeRoundRectCallout">
                <a:avLst>
                  <a:gd name="adj1" fmla="val -2852"/>
                  <a:gd name="adj2" fmla="val -46207"/>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15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2E37B70-53C4-1526-525F-D33E8D7C2D80}"/>
                  </a:ext>
                </a:extLst>
              </p:cNvPr>
              <p:cNvSpPr txBox="1"/>
              <p:nvPr/>
            </p:nvSpPr>
            <p:spPr>
              <a:xfrm>
                <a:off x="4862535" y="3183892"/>
                <a:ext cx="2116343" cy="7672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Acid </a:t>
                </a:r>
              </a:p>
            </p:txBody>
          </p:sp>
        </p:grpSp>
        <p:cxnSp>
          <p:nvCxnSpPr>
            <p:cNvPr id="5" name="Straight Arrow Connector 4">
              <a:extLst>
                <a:ext uri="{FF2B5EF4-FFF2-40B4-BE49-F238E27FC236}">
                  <a16:creationId xmlns:a16="http://schemas.microsoft.com/office/drawing/2014/main" id="{9DC4F3BF-3A7F-805A-795A-BD3D4B7224E5}"/>
                </a:ext>
              </a:extLst>
            </p:cNvPr>
            <p:cNvCxnSpPr>
              <a:cxnSpLocks/>
            </p:cNvCxnSpPr>
            <p:nvPr/>
          </p:nvCxnSpPr>
          <p:spPr>
            <a:xfrm>
              <a:off x="5747460" y="4073735"/>
              <a:ext cx="993412" cy="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grpSp>
          <p:nvGrpSpPr>
            <p:cNvPr id="6" name="Group 5">
              <a:extLst>
                <a:ext uri="{FF2B5EF4-FFF2-40B4-BE49-F238E27FC236}">
                  <a16:creationId xmlns:a16="http://schemas.microsoft.com/office/drawing/2014/main" id="{215FF42B-61F9-6CFF-CD8F-1A211C627DC2}"/>
                </a:ext>
              </a:extLst>
            </p:cNvPr>
            <p:cNvGrpSpPr/>
            <p:nvPr/>
          </p:nvGrpSpPr>
          <p:grpSpPr>
            <a:xfrm>
              <a:off x="7182378" y="3705994"/>
              <a:ext cx="1322365" cy="727708"/>
              <a:chOff x="4887864" y="3165500"/>
              <a:chExt cx="2118309" cy="824617"/>
            </a:xfrm>
          </p:grpSpPr>
          <p:sp>
            <p:nvSpPr>
              <p:cNvPr id="12" name="Speech Bubble: Rectangle with Corners Rounded 11">
                <a:extLst>
                  <a:ext uri="{FF2B5EF4-FFF2-40B4-BE49-F238E27FC236}">
                    <a16:creationId xmlns:a16="http://schemas.microsoft.com/office/drawing/2014/main" id="{C386A226-9B4D-35C5-31CD-9A090C9479A7}"/>
                  </a:ext>
                </a:extLst>
              </p:cNvPr>
              <p:cNvSpPr/>
              <p:nvPr/>
            </p:nvSpPr>
            <p:spPr>
              <a:xfrm>
                <a:off x="4912155" y="3165500"/>
                <a:ext cx="2094018" cy="824617"/>
              </a:xfrm>
              <a:prstGeom prst="wedgeRoundRectCallout">
                <a:avLst>
                  <a:gd name="adj1" fmla="val 4517"/>
                  <a:gd name="adj2" fmla="val -25763"/>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15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0BA9D2-ED57-BE0F-5D3B-20DC517167F1}"/>
                  </a:ext>
                </a:extLst>
              </p:cNvPr>
              <p:cNvSpPr txBox="1"/>
              <p:nvPr/>
            </p:nvSpPr>
            <p:spPr>
              <a:xfrm>
                <a:off x="4887864" y="3194168"/>
                <a:ext cx="2116344" cy="76727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Muối</a:t>
                </a:r>
                <a:endPar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0999222D-B821-ACB8-3065-803FDFFFB9AA}"/>
                </a:ext>
              </a:extLst>
            </p:cNvPr>
            <p:cNvGrpSpPr/>
            <p:nvPr/>
          </p:nvGrpSpPr>
          <p:grpSpPr>
            <a:xfrm>
              <a:off x="9837361" y="3705995"/>
              <a:ext cx="1321138" cy="727708"/>
              <a:chOff x="4889829" y="3165500"/>
              <a:chExt cx="2116344" cy="824617"/>
            </a:xfrm>
          </p:grpSpPr>
          <p:sp>
            <p:nvSpPr>
              <p:cNvPr id="10" name="Speech Bubble: Rectangle with Corners Rounded 9">
                <a:extLst>
                  <a:ext uri="{FF2B5EF4-FFF2-40B4-BE49-F238E27FC236}">
                    <a16:creationId xmlns:a16="http://schemas.microsoft.com/office/drawing/2014/main" id="{FF094651-CC26-1B1A-328C-5F05F1453574}"/>
                  </a:ext>
                </a:extLst>
              </p:cNvPr>
              <p:cNvSpPr/>
              <p:nvPr/>
            </p:nvSpPr>
            <p:spPr>
              <a:xfrm>
                <a:off x="4912154" y="3165500"/>
                <a:ext cx="2094019" cy="824617"/>
              </a:xfrm>
              <a:prstGeom prst="wedgeRoundRectCallout">
                <a:avLst>
                  <a:gd name="adj1" fmla="val -19090"/>
                  <a:gd name="adj2" fmla="val -41806"/>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15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110C54-ACCC-B2A0-3E4F-288EBDE8F554}"/>
                  </a:ext>
                </a:extLst>
              </p:cNvPr>
              <p:cNvSpPr txBox="1"/>
              <p:nvPr/>
            </p:nvSpPr>
            <p:spPr>
              <a:xfrm>
                <a:off x="4889829" y="3183894"/>
                <a:ext cx="2116344" cy="76727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2700" baseline="-25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2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8" name="Freeform: Shape 7">
              <a:extLst>
                <a:ext uri="{FF2B5EF4-FFF2-40B4-BE49-F238E27FC236}">
                  <a16:creationId xmlns:a16="http://schemas.microsoft.com/office/drawing/2014/main" id="{FBDF8EC0-8C30-EDB4-0E42-E99B60EC1962}"/>
                </a:ext>
              </a:extLst>
            </p:cNvPr>
            <p:cNvSpPr/>
            <p:nvPr/>
          </p:nvSpPr>
          <p:spPr>
            <a:xfrm rot="16200000">
              <a:off x="8947470" y="3850156"/>
              <a:ext cx="447159" cy="447158"/>
            </a:xfrm>
            <a:custGeom>
              <a:avLst/>
              <a:gdLst>
                <a:gd name="connsiteX0" fmla="*/ 761254 w 761254"/>
                <a:gd name="connsiteY0" fmla="*/ 380627 h 761253"/>
                <a:gd name="connsiteX1" fmla="*/ 636768 w 761254"/>
                <a:gd name="connsiteY1" fmla="*/ 505113 h 761253"/>
                <a:gd name="connsiteX2" fmla="*/ 505113 w 761254"/>
                <a:gd name="connsiteY2" fmla="*/ 505112 h 761253"/>
                <a:gd name="connsiteX3" fmla="*/ 505113 w 761254"/>
                <a:gd name="connsiteY3" fmla="*/ 636767 h 761253"/>
                <a:gd name="connsiteX4" fmla="*/ 380627 w 761254"/>
                <a:gd name="connsiteY4" fmla="*/ 761253 h 761253"/>
                <a:gd name="connsiteX5" fmla="*/ 380628 w 761254"/>
                <a:gd name="connsiteY5" fmla="*/ 761252 h 761253"/>
                <a:gd name="connsiteX6" fmla="*/ 256142 w 761254"/>
                <a:gd name="connsiteY6" fmla="*/ 636766 h 761253"/>
                <a:gd name="connsiteX7" fmla="*/ 256142 w 761254"/>
                <a:gd name="connsiteY7" fmla="*/ 505112 h 761253"/>
                <a:gd name="connsiteX8" fmla="*/ 124486 w 761254"/>
                <a:gd name="connsiteY8" fmla="*/ 505112 h 761253"/>
                <a:gd name="connsiteX9" fmla="*/ 0 w 761254"/>
                <a:gd name="connsiteY9" fmla="*/ 380626 h 761253"/>
                <a:gd name="connsiteX10" fmla="*/ 1 w 761254"/>
                <a:gd name="connsiteY10" fmla="*/ 380627 h 761253"/>
                <a:gd name="connsiteX11" fmla="*/ 124487 w 761254"/>
                <a:gd name="connsiteY11" fmla="*/ 256141 h 761253"/>
                <a:gd name="connsiteX12" fmla="*/ 256142 w 761254"/>
                <a:gd name="connsiteY12" fmla="*/ 256141 h 761253"/>
                <a:gd name="connsiteX13" fmla="*/ 256142 w 761254"/>
                <a:gd name="connsiteY13" fmla="*/ 124486 h 761253"/>
                <a:gd name="connsiteX14" fmla="*/ 380628 w 761254"/>
                <a:gd name="connsiteY14" fmla="*/ 0 h 761253"/>
                <a:gd name="connsiteX15" fmla="*/ 505114 w 761254"/>
                <a:gd name="connsiteY15" fmla="*/ 124486 h 761253"/>
                <a:gd name="connsiteX16" fmla="*/ 505114 w 761254"/>
                <a:gd name="connsiteY16" fmla="*/ 256141 h 761253"/>
                <a:gd name="connsiteX17" fmla="*/ 636768 w 761254"/>
                <a:gd name="connsiteY17" fmla="*/ 256141 h 761253"/>
                <a:gd name="connsiteX18" fmla="*/ 761254 w 761254"/>
                <a:gd name="connsiteY18" fmla="*/ 380627 h 7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1254" h="761253">
                  <a:moveTo>
                    <a:pt x="761254" y="380627"/>
                  </a:moveTo>
                  <a:cubicBezTo>
                    <a:pt x="761254" y="449379"/>
                    <a:pt x="705520" y="505113"/>
                    <a:pt x="636768" y="505113"/>
                  </a:cubicBezTo>
                  <a:lnTo>
                    <a:pt x="505113" y="505112"/>
                  </a:lnTo>
                  <a:lnTo>
                    <a:pt x="505113" y="636767"/>
                  </a:lnTo>
                  <a:cubicBezTo>
                    <a:pt x="505113" y="705519"/>
                    <a:pt x="449379" y="761253"/>
                    <a:pt x="380627" y="761253"/>
                  </a:cubicBezTo>
                  <a:lnTo>
                    <a:pt x="380628" y="761252"/>
                  </a:lnTo>
                  <a:cubicBezTo>
                    <a:pt x="311876" y="761252"/>
                    <a:pt x="256142" y="705518"/>
                    <a:pt x="256142" y="636766"/>
                  </a:cubicBezTo>
                  <a:lnTo>
                    <a:pt x="256142" y="505112"/>
                  </a:lnTo>
                  <a:lnTo>
                    <a:pt x="124486" y="505112"/>
                  </a:lnTo>
                  <a:cubicBezTo>
                    <a:pt x="55734" y="505112"/>
                    <a:pt x="0" y="449378"/>
                    <a:pt x="0" y="380626"/>
                  </a:cubicBezTo>
                  <a:lnTo>
                    <a:pt x="1" y="380627"/>
                  </a:lnTo>
                  <a:cubicBezTo>
                    <a:pt x="1" y="311875"/>
                    <a:pt x="55735" y="256141"/>
                    <a:pt x="124487" y="256141"/>
                  </a:cubicBezTo>
                  <a:lnTo>
                    <a:pt x="256142" y="256141"/>
                  </a:lnTo>
                  <a:lnTo>
                    <a:pt x="256142" y="124486"/>
                  </a:lnTo>
                  <a:cubicBezTo>
                    <a:pt x="256142" y="55734"/>
                    <a:pt x="311876" y="0"/>
                    <a:pt x="380628" y="0"/>
                  </a:cubicBezTo>
                  <a:cubicBezTo>
                    <a:pt x="449380" y="0"/>
                    <a:pt x="505114" y="55734"/>
                    <a:pt x="505114" y="124486"/>
                  </a:cubicBezTo>
                  <a:lnTo>
                    <a:pt x="505114" y="256141"/>
                  </a:lnTo>
                  <a:lnTo>
                    <a:pt x="636768" y="256141"/>
                  </a:lnTo>
                  <a:cubicBezTo>
                    <a:pt x="705520" y="256141"/>
                    <a:pt x="761254" y="311875"/>
                    <a:pt x="761254" y="380627"/>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vi-VN" sz="1013">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89C4F1E7-0BF0-7354-FAE4-9713355E47AD}"/>
                </a:ext>
              </a:extLst>
            </p:cNvPr>
            <p:cNvSpPr/>
            <p:nvPr/>
          </p:nvSpPr>
          <p:spPr>
            <a:xfrm rot="16200000">
              <a:off x="2652124" y="3850156"/>
              <a:ext cx="447159" cy="447158"/>
            </a:xfrm>
            <a:custGeom>
              <a:avLst/>
              <a:gdLst>
                <a:gd name="connsiteX0" fmla="*/ 761254 w 761254"/>
                <a:gd name="connsiteY0" fmla="*/ 380627 h 761253"/>
                <a:gd name="connsiteX1" fmla="*/ 636768 w 761254"/>
                <a:gd name="connsiteY1" fmla="*/ 505113 h 761253"/>
                <a:gd name="connsiteX2" fmla="*/ 505113 w 761254"/>
                <a:gd name="connsiteY2" fmla="*/ 505112 h 761253"/>
                <a:gd name="connsiteX3" fmla="*/ 505113 w 761254"/>
                <a:gd name="connsiteY3" fmla="*/ 636767 h 761253"/>
                <a:gd name="connsiteX4" fmla="*/ 380627 w 761254"/>
                <a:gd name="connsiteY4" fmla="*/ 761253 h 761253"/>
                <a:gd name="connsiteX5" fmla="*/ 380628 w 761254"/>
                <a:gd name="connsiteY5" fmla="*/ 761252 h 761253"/>
                <a:gd name="connsiteX6" fmla="*/ 256142 w 761254"/>
                <a:gd name="connsiteY6" fmla="*/ 636766 h 761253"/>
                <a:gd name="connsiteX7" fmla="*/ 256142 w 761254"/>
                <a:gd name="connsiteY7" fmla="*/ 505112 h 761253"/>
                <a:gd name="connsiteX8" fmla="*/ 124486 w 761254"/>
                <a:gd name="connsiteY8" fmla="*/ 505112 h 761253"/>
                <a:gd name="connsiteX9" fmla="*/ 0 w 761254"/>
                <a:gd name="connsiteY9" fmla="*/ 380626 h 761253"/>
                <a:gd name="connsiteX10" fmla="*/ 1 w 761254"/>
                <a:gd name="connsiteY10" fmla="*/ 380627 h 761253"/>
                <a:gd name="connsiteX11" fmla="*/ 124487 w 761254"/>
                <a:gd name="connsiteY11" fmla="*/ 256141 h 761253"/>
                <a:gd name="connsiteX12" fmla="*/ 256142 w 761254"/>
                <a:gd name="connsiteY12" fmla="*/ 256141 h 761253"/>
                <a:gd name="connsiteX13" fmla="*/ 256142 w 761254"/>
                <a:gd name="connsiteY13" fmla="*/ 124486 h 761253"/>
                <a:gd name="connsiteX14" fmla="*/ 380628 w 761254"/>
                <a:gd name="connsiteY14" fmla="*/ 0 h 761253"/>
                <a:gd name="connsiteX15" fmla="*/ 505114 w 761254"/>
                <a:gd name="connsiteY15" fmla="*/ 124486 h 761253"/>
                <a:gd name="connsiteX16" fmla="*/ 505114 w 761254"/>
                <a:gd name="connsiteY16" fmla="*/ 256141 h 761253"/>
                <a:gd name="connsiteX17" fmla="*/ 636768 w 761254"/>
                <a:gd name="connsiteY17" fmla="*/ 256141 h 761253"/>
                <a:gd name="connsiteX18" fmla="*/ 761254 w 761254"/>
                <a:gd name="connsiteY18" fmla="*/ 380627 h 76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1254" h="761253">
                  <a:moveTo>
                    <a:pt x="761254" y="380627"/>
                  </a:moveTo>
                  <a:cubicBezTo>
                    <a:pt x="761254" y="449379"/>
                    <a:pt x="705520" y="505113"/>
                    <a:pt x="636768" y="505113"/>
                  </a:cubicBezTo>
                  <a:lnTo>
                    <a:pt x="505113" y="505112"/>
                  </a:lnTo>
                  <a:lnTo>
                    <a:pt x="505113" y="636767"/>
                  </a:lnTo>
                  <a:cubicBezTo>
                    <a:pt x="505113" y="705519"/>
                    <a:pt x="449379" y="761253"/>
                    <a:pt x="380627" y="761253"/>
                  </a:cubicBezTo>
                  <a:lnTo>
                    <a:pt x="380628" y="761252"/>
                  </a:lnTo>
                  <a:cubicBezTo>
                    <a:pt x="311876" y="761252"/>
                    <a:pt x="256142" y="705518"/>
                    <a:pt x="256142" y="636766"/>
                  </a:cubicBezTo>
                  <a:lnTo>
                    <a:pt x="256142" y="505112"/>
                  </a:lnTo>
                  <a:lnTo>
                    <a:pt x="124486" y="505112"/>
                  </a:lnTo>
                  <a:cubicBezTo>
                    <a:pt x="55734" y="505112"/>
                    <a:pt x="0" y="449378"/>
                    <a:pt x="0" y="380626"/>
                  </a:cubicBezTo>
                  <a:lnTo>
                    <a:pt x="1" y="380627"/>
                  </a:lnTo>
                  <a:cubicBezTo>
                    <a:pt x="1" y="311875"/>
                    <a:pt x="55735" y="256141"/>
                    <a:pt x="124487" y="256141"/>
                  </a:cubicBezTo>
                  <a:lnTo>
                    <a:pt x="256142" y="256141"/>
                  </a:lnTo>
                  <a:lnTo>
                    <a:pt x="256142" y="124486"/>
                  </a:lnTo>
                  <a:cubicBezTo>
                    <a:pt x="256142" y="55734"/>
                    <a:pt x="311876" y="0"/>
                    <a:pt x="380628" y="0"/>
                  </a:cubicBezTo>
                  <a:cubicBezTo>
                    <a:pt x="449380" y="0"/>
                    <a:pt x="505114" y="55734"/>
                    <a:pt x="505114" y="124486"/>
                  </a:cubicBezTo>
                  <a:lnTo>
                    <a:pt x="505114" y="256141"/>
                  </a:lnTo>
                  <a:lnTo>
                    <a:pt x="636768" y="256141"/>
                  </a:lnTo>
                  <a:cubicBezTo>
                    <a:pt x="705520" y="256141"/>
                    <a:pt x="761254" y="311875"/>
                    <a:pt x="761254" y="380627"/>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lang="vi-VN" sz="1013">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57B9E12-7213-DAB3-95DF-F792BA559A3B}"/>
              </a:ext>
            </a:extLst>
          </p:cNvPr>
          <p:cNvGrpSpPr/>
          <p:nvPr/>
        </p:nvGrpSpPr>
        <p:grpSpPr>
          <a:xfrm>
            <a:off x="3978546" y="2142776"/>
            <a:ext cx="1681919" cy="618463"/>
            <a:chOff x="4889828" y="3165500"/>
            <a:chExt cx="2116345" cy="824617"/>
          </a:xfrm>
        </p:grpSpPr>
        <p:sp>
          <p:nvSpPr>
            <p:cNvPr id="33" name="Rectangle: Rounded Corners 32">
              <a:extLst>
                <a:ext uri="{FF2B5EF4-FFF2-40B4-BE49-F238E27FC236}">
                  <a16:creationId xmlns:a16="http://schemas.microsoft.com/office/drawing/2014/main" id="{0A519EB7-CE50-A2EC-7C10-70BE09666900}"/>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4640F892-7DAB-2CA0-D1C2-15C001973B34}"/>
                </a:ext>
              </a:extLst>
            </p:cNvPr>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 ý</a:t>
              </a:r>
            </a:p>
          </p:txBody>
        </p:sp>
      </p:grpSp>
      <p:sp>
        <p:nvSpPr>
          <p:cNvPr id="35" name="Oval 34">
            <a:extLst>
              <a:ext uri="{FF2B5EF4-FFF2-40B4-BE49-F238E27FC236}">
                <a16:creationId xmlns:a16="http://schemas.microsoft.com/office/drawing/2014/main" id="{1B2586DB-CFE2-7CEC-4100-F819C0D16325}"/>
              </a:ext>
            </a:extLst>
          </p:cNvPr>
          <p:cNvSpPr/>
          <p:nvPr/>
        </p:nvSpPr>
        <p:spPr>
          <a:xfrm>
            <a:off x="3461592" y="2082167"/>
            <a:ext cx="739679" cy="73967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36" name="Graphic 35">
            <a:extLst>
              <a:ext uri="{FF2B5EF4-FFF2-40B4-BE49-F238E27FC236}">
                <a16:creationId xmlns:a16="http://schemas.microsoft.com/office/drawing/2014/main" id="{8F6606E8-D90B-ECCC-DD82-992418C1E7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1879" y="2156798"/>
            <a:ext cx="537583" cy="537583"/>
          </a:xfrm>
          <a:prstGeom prst="rect">
            <a:avLst/>
          </a:prstGeom>
        </p:spPr>
      </p:pic>
      <p:grpSp>
        <p:nvGrpSpPr>
          <p:cNvPr id="37" name="Group 36">
            <a:extLst>
              <a:ext uri="{FF2B5EF4-FFF2-40B4-BE49-F238E27FC236}">
                <a16:creationId xmlns:a16="http://schemas.microsoft.com/office/drawing/2014/main" id="{E7DCC8F0-0F81-74E8-6D25-387923E9C70B}"/>
              </a:ext>
            </a:extLst>
          </p:cNvPr>
          <p:cNvGrpSpPr/>
          <p:nvPr/>
        </p:nvGrpSpPr>
        <p:grpSpPr>
          <a:xfrm>
            <a:off x="507832" y="2922074"/>
            <a:ext cx="8055469" cy="545781"/>
            <a:chOff x="4781643" y="3165500"/>
            <a:chExt cx="2116345" cy="824617"/>
          </a:xfrm>
        </p:grpSpPr>
        <p:sp>
          <p:nvSpPr>
            <p:cNvPr id="38" name="Speech Bubble: Rectangle with Corners Rounded 37">
              <a:extLst>
                <a:ext uri="{FF2B5EF4-FFF2-40B4-BE49-F238E27FC236}">
                  <a16:creationId xmlns:a16="http://schemas.microsoft.com/office/drawing/2014/main" id="{9855FF99-C384-63E3-891F-4E35649A2EDD}"/>
                </a:ext>
              </a:extLst>
            </p:cNvPr>
            <p:cNvSpPr/>
            <p:nvPr/>
          </p:nvSpPr>
          <p:spPr>
            <a:xfrm>
              <a:off x="4912155" y="3165500"/>
              <a:ext cx="1896793" cy="824617"/>
            </a:xfrm>
            <a:prstGeom prst="wedgeRoundRectCallout">
              <a:avLst>
                <a:gd name="adj1" fmla="val -2852"/>
                <a:gd name="adj2" fmla="val -46207"/>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1500">
                <a:solidFill>
                  <a:srgbClr val="C0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8E9230C7-1305-1522-0839-DD67F2F88795}"/>
                </a:ext>
              </a:extLst>
            </p:cNvPr>
            <p:cNvSpPr txBox="1"/>
            <p:nvPr/>
          </p:nvSpPr>
          <p:spPr>
            <a:xfrm>
              <a:off x="4781643" y="3264214"/>
              <a:ext cx="2116345" cy="62777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tất</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kim</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đều</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acid.</a:t>
              </a:r>
            </a:p>
          </p:txBody>
        </p:sp>
      </p:grpSp>
      <p:grpSp>
        <p:nvGrpSpPr>
          <p:cNvPr id="40" name="Group 39">
            <a:extLst>
              <a:ext uri="{FF2B5EF4-FFF2-40B4-BE49-F238E27FC236}">
                <a16:creationId xmlns:a16="http://schemas.microsoft.com/office/drawing/2014/main" id="{8E7113C1-10C1-3694-BF24-4E54FDFBACB3}"/>
              </a:ext>
            </a:extLst>
          </p:cNvPr>
          <p:cNvGrpSpPr/>
          <p:nvPr/>
        </p:nvGrpSpPr>
        <p:grpSpPr>
          <a:xfrm>
            <a:off x="1004602" y="3646520"/>
            <a:ext cx="7494905" cy="900346"/>
            <a:chOff x="4912155" y="3165500"/>
            <a:chExt cx="1967880" cy="824617"/>
          </a:xfrm>
        </p:grpSpPr>
        <p:sp>
          <p:nvSpPr>
            <p:cNvPr id="41" name="Speech Bubble: Rectangle with Corners Rounded 40">
              <a:extLst>
                <a:ext uri="{FF2B5EF4-FFF2-40B4-BE49-F238E27FC236}">
                  <a16:creationId xmlns:a16="http://schemas.microsoft.com/office/drawing/2014/main" id="{2190CBE8-A9F3-9121-A1A7-A3051FD7D073}"/>
                </a:ext>
              </a:extLst>
            </p:cNvPr>
            <p:cNvSpPr/>
            <p:nvPr/>
          </p:nvSpPr>
          <p:spPr>
            <a:xfrm>
              <a:off x="4912155" y="3165500"/>
              <a:ext cx="1933581" cy="824617"/>
            </a:xfrm>
            <a:prstGeom prst="wedgeRoundRectCallout">
              <a:avLst>
                <a:gd name="adj1" fmla="val -2852"/>
                <a:gd name="adj2" fmla="val -46207"/>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sz="1500">
                <a:solidFill>
                  <a:srgbClr val="C0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D5DA359F-2F82-AA35-A15E-9339E282A720}"/>
                </a:ext>
              </a:extLst>
            </p:cNvPr>
            <p:cNvSpPr txBox="1"/>
            <p:nvPr/>
          </p:nvSpPr>
          <p:spPr>
            <a:xfrm>
              <a:off x="4994450" y="3269632"/>
              <a:ext cx="1885585" cy="67653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Acid HNO</a:t>
              </a:r>
              <a:r>
                <a:rPr lang="en-US" sz="2100" baseline="-25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t>
              </a:r>
              <a:r>
                <a:rPr lang="en-US" sz="2100" baseline="-25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a:t>
              </a:r>
              <a:r>
                <a:rPr lang="en-US" sz="2100" baseline="-25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kim</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phóng</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t>
              </a:r>
              <a:r>
                <a:rPr lang="en-US" sz="2100" baseline="-25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1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sp>
        <p:nvSpPr>
          <p:cNvPr id="43" name="Oval 42">
            <a:extLst>
              <a:ext uri="{FF2B5EF4-FFF2-40B4-BE49-F238E27FC236}">
                <a16:creationId xmlns:a16="http://schemas.microsoft.com/office/drawing/2014/main" id="{E6BFE189-D4D5-B164-8A1D-EE1B49C12167}"/>
              </a:ext>
            </a:extLst>
          </p:cNvPr>
          <p:cNvSpPr/>
          <p:nvPr/>
        </p:nvSpPr>
        <p:spPr>
          <a:xfrm>
            <a:off x="580700" y="2871804"/>
            <a:ext cx="626672" cy="626672"/>
          </a:xfrm>
          <a:prstGeom prst="ellipse">
            <a:avLst/>
          </a:prstGeom>
          <a:solidFill>
            <a:schemeClr val="bg1"/>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9AD5EBB5-6389-BEBD-8B66-975A092CE415}"/>
              </a:ext>
            </a:extLst>
          </p:cNvPr>
          <p:cNvSpPr txBox="1"/>
          <p:nvPr/>
        </p:nvSpPr>
        <p:spPr>
          <a:xfrm>
            <a:off x="691170" y="2869141"/>
            <a:ext cx="313431" cy="600164"/>
          </a:xfrm>
          <a:prstGeom prst="rect">
            <a:avLst/>
          </a:prstGeom>
          <a:noFill/>
        </p:spPr>
        <p:txBody>
          <a:bodyPr wrap="square">
            <a:spAutoFit/>
          </a:bodyPr>
          <a:lstStyle/>
          <a:p>
            <a:r>
              <a:rPr lang="en-US" sz="3300" dirty="0">
                <a:solidFill>
                  <a:srgbClr val="2A9D8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grpSp>
        <p:nvGrpSpPr>
          <p:cNvPr id="45" name="Group 44">
            <a:extLst>
              <a:ext uri="{FF2B5EF4-FFF2-40B4-BE49-F238E27FC236}">
                <a16:creationId xmlns:a16="http://schemas.microsoft.com/office/drawing/2014/main" id="{846D979D-D092-A32A-A7BA-3E8A0539C375}"/>
              </a:ext>
            </a:extLst>
          </p:cNvPr>
          <p:cNvGrpSpPr/>
          <p:nvPr/>
        </p:nvGrpSpPr>
        <p:grpSpPr>
          <a:xfrm>
            <a:off x="456942" y="3731415"/>
            <a:ext cx="750430" cy="750430"/>
            <a:chOff x="669462" y="3894761"/>
            <a:chExt cx="1000573" cy="1000573"/>
          </a:xfrm>
        </p:grpSpPr>
        <p:sp>
          <p:nvSpPr>
            <p:cNvPr id="46" name="Oval 45">
              <a:extLst>
                <a:ext uri="{FF2B5EF4-FFF2-40B4-BE49-F238E27FC236}">
                  <a16:creationId xmlns:a16="http://schemas.microsoft.com/office/drawing/2014/main" id="{82D1F6CF-9C81-1562-BC5A-8ABD942F4472}"/>
                </a:ext>
              </a:extLst>
            </p:cNvPr>
            <p:cNvSpPr/>
            <p:nvPr/>
          </p:nvSpPr>
          <p:spPr>
            <a:xfrm>
              <a:off x="669462" y="3894761"/>
              <a:ext cx="1000573" cy="1000573"/>
            </a:xfrm>
            <a:prstGeom prst="ellipse">
              <a:avLst/>
            </a:prstGeom>
            <a:solidFill>
              <a:schemeClr val="bg1"/>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5F2F83A1-84F4-84C7-7624-E9214960A86E}"/>
                </a:ext>
              </a:extLst>
            </p:cNvPr>
            <p:cNvSpPr txBox="1"/>
            <p:nvPr/>
          </p:nvSpPr>
          <p:spPr>
            <a:xfrm>
              <a:off x="919529" y="4010328"/>
              <a:ext cx="500438" cy="800218"/>
            </a:xfrm>
            <a:prstGeom prst="rect">
              <a:avLst/>
            </a:prstGeom>
            <a:noFill/>
            <a:ln>
              <a:noFill/>
            </a:ln>
          </p:spPr>
          <p:txBody>
            <a:bodyPr wrap="square">
              <a:spAutoFit/>
            </a:bodyPr>
            <a:lstStyle/>
            <a:p>
              <a:pPr algn="ctr"/>
              <a:r>
                <a:rPr lang="en-US" sz="3300" dirty="0">
                  <a:solidFill>
                    <a:srgbClr val="2A9D8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11513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3192D-698D-EEDB-4474-27CF34309C10}"/>
              </a:ext>
            </a:extLst>
          </p:cNvPr>
          <p:cNvSpPr>
            <a:spLocks noGrp="1"/>
          </p:cNvSpPr>
          <p:nvPr>
            <p:ph type="ctrTitle"/>
          </p:nvPr>
        </p:nvSpPr>
        <p:spPr/>
        <p:txBody>
          <a:bodyPr/>
          <a:lstStyle/>
          <a:p>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hỏi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0422A5-0814-5473-E35B-B87CA9E3126A}"/>
              </a:ext>
            </a:extLst>
          </p:cNvPr>
          <p:cNvSpPr txBox="1"/>
          <p:nvPr/>
        </p:nvSpPr>
        <p:spPr>
          <a:xfrm>
            <a:off x="705555" y="1465589"/>
            <a:ext cx="773288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Cho dung dịch HC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l</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tác dụng với kim loại Mg. Viết phương trình hoá học của</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phản ứng xảy ra.</a:t>
            </a:r>
          </a:p>
        </p:txBody>
      </p:sp>
    </p:spTree>
    <p:extLst>
      <p:ext uri="{BB962C8B-B14F-4D97-AF65-F5344CB8AC3E}">
        <p14:creationId xmlns:p14="http://schemas.microsoft.com/office/powerpoint/2010/main" val="215239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891"/>
        <p:cNvGrpSpPr/>
        <p:nvPr/>
      </p:nvGrpSpPr>
      <p:grpSpPr>
        <a:xfrm>
          <a:off x="0" y="0"/>
          <a:ext cx="0" cy="0"/>
          <a:chOff x="0" y="0"/>
          <a:chExt cx="0" cy="0"/>
        </a:xfrm>
      </p:grpSpPr>
      <p:sp>
        <p:nvSpPr>
          <p:cNvPr id="892" name="Google Shape;892;p32"/>
          <p:cNvSpPr txBox="1">
            <a:spLocks noGrp="1"/>
          </p:cNvSpPr>
          <p:nvPr>
            <p:ph type="ctrTitle"/>
          </p:nvPr>
        </p:nvSpPr>
        <p:spPr>
          <a:xfrm>
            <a:off x="532475" y="2283175"/>
            <a:ext cx="4127741"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b="1" dirty="0">
                <a:solidFill>
                  <a:srgbClr val="00B050"/>
                </a:solidFill>
                <a:latin typeface="Times New Roman" panose="02020603050405020304" pitchFamily="18" charset="0"/>
                <a:cs typeface="Times New Roman" panose="02020603050405020304" pitchFamily="18" charset="0"/>
              </a:rPr>
              <a:t>MỘT SỐ ACID THÔNG DỤNG</a:t>
            </a:r>
          </a:p>
        </p:txBody>
      </p:sp>
      <p:sp>
        <p:nvSpPr>
          <p:cNvPr id="893" name="Google Shape;893;p32"/>
          <p:cNvSpPr/>
          <p:nvPr/>
        </p:nvSpPr>
        <p:spPr>
          <a:xfrm flipH="1">
            <a:off x="4291891" y="460861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32"/>
          <p:cNvGrpSpPr/>
          <p:nvPr/>
        </p:nvGrpSpPr>
        <p:grpSpPr>
          <a:xfrm>
            <a:off x="4567724" y="727664"/>
            <a:ext cx="4154313" cy="4001322"/>
            <a:chOff x="4567724" y="727664"/>
            <a:chExt cx="4154313" cy="4001322"/>
          </a:xfrm>
        </p:grpSpPr>
        <p:sp>
          <p:nvSpPr>
            <p:cNvPr id="895" name="Google Shape;895;p32"/>
            <p:cNvSpPr/>
            <p:nvPr/>
          </p:nvSpPr>
          <p:spPr>
            <a:xfrm>
              <a:off x="6027764" y="7276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6083721" y="7568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 name="Google Shape;897;p32"/>
            <p:cNvGrpSpPr/>
            <p:nvPr/>
          </p:nvGrpSpPr>
          <p:grpSpPr>
            <a:xfrm>
              <a:off x="4567724" y="1277838"/>
              <a:ext cx="2130085" cy="3433068"/>
              <a:chOff x="4633351" y="1345102"/>
              <a:chExt cx="2130085" cy="3433068"/>
            </a:xfrm>
          </p:grpSpPr>
          <p:sp>
            <p:nvSpPr>
              <p:cNvPr id="898" name="Google Shape;898;p32"/>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32"/>
            <p:cNvGrpSpPr/>
            <p:nvPr/>
          </p:nvGrpSpPr>
          <p:grpSpPr>
            <a:xfrm>
              <a:off x="6229624" y="1146075"/>
              <a:ext cx="2096338" cy="3582911"/>
              <a:chOff x="6229624" y="1146075"/>
              <a:chExt cx="2096338" cy="3582911"/>
            </a:xfrm>
          </p:grpSpPr>
          <p:sp>
            <p:nvSpPr>
              <p:cNvPr id="924" name="Google Shape;924;p32"/>
              <p:cNvSpPr/>
              <p:nvPr/>
            </p:nvSpPr>
            <p:spPr>
              <a:xfrm flipH="1">
                <a:off x="6846480" y="4593631"/>
                <a:ext cx="589439" cy="110915"/>
              </a:xfrm>
              <a:custGeom>
                <a:avLst/>
                <a:gdLst/>
                <a:ahLst/>
                <a:cxnLst/>
                <a:rect l="l" t="t" r="r" b="b"/>
                <a:pathLst>
                  <a:path w="10033" h="1888" extrusionOk="0">
                    <a:moveTo>
                      <a:pt x="9824" y="0"/>
                    </a:moveTo>
                    <a:lnTo>
                      <a:pt x="263" y="344"/>
                    </a:lnTo>
                    <a:cubicBezTo>
                      <a:pt x="263" y="344"/>
                      <a:pt x="0" y="1888"/>
                      <a:pt x="1229" y="1888"/>
                    </a:cubicBezTo>
                    <a:cubicBezTo>
                      <a:pt x="2461" y="1888"/>
                      <a:pt x="2679" y="1300"/>
                      <a:pt x="2679" y="1300"/>
                    </a:cubicBezTo>
                    <a:cubicBezTo>
                      <a:pt x="2679" y="1300"/>
                      <a:pt x="2966" y="1888"/>
                      <a:pt x="3847" y="1888"/>
                    </a:cubicBezTo>
                    <a:cubicBezTo>
                      <a:pt x="4724" y="1888"/>
                      <a:pt x="4724" y="1222"/>
                      <a:pt x="4724" y="1222"/>
                    </a:cubicBezTo>
                    <a:cubicBezTo>
                      <a:pt x="4724" y="1222"/>
                      <a:pt x="5117" y="1751"/>
                      <a:pt x="5731" y="1751"/>
                    </a:cubicBezTo>
                    <a:cubicBezTo>
                      <a:pt x="6346" y="1751"/>
                      <a:pt x="6749" y="1116"/>
                      <a:pt x="6749" y="1116"/>
                    </a:cubicBezTo>
                    <a:cubicBezTo>
                      <a:pt x="6749" y="1116"/>
                      <a:pt x="6769" y="1621"/>
                      <a:pt x="7574" y="1621"/>
                    </a:cubicBezTo>
                    <a:cubicBezTo>
                      <a:pt x="8377" y="1621"/>
                      <a:pt x="8377" y="1010"/>
                      <a:pt x="8377" y="1010"/>
                    </a:cubicBezTo>
                    <a:cubicBezTo>
                      <a:pt x="8377" y="1010"/>
                      <a:pt x="8560" y="1595"/>
                      <a:pt x="9145" y="1595"/>
                    </a:cubicBezTo>
                    <a:cubicBezTo>
                      <a:pt x="9163" y="1595"/>
                      <a:pt x="9181" y="1595"/>
                      <a:pt x="9200" y="1594"/>
                    </a:cubicBezTo>
                    <a:cubicBezTo>
                      <a:pt x="10032" y="1543"/>
                      <a:pt x="9824" y="0"/>
                      <a:pt x="982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flipH="1">
                <a:off x="7351425" y="4618071"/>
                <a:ext cx="589498" cy="110915"/>
              </a:xfrm>
              <a:custGeom>
                <a:avLst/>
                <a:gdLst/>
                <a:ahLst/>
                <a:cxnLst/>
                <a:rect l="l" t="t" r="r" b="b"/>
                <a:pathLst>
                  <a:path w="10034" h="1888" extrusionOk="0">
                    <a:moveTo>
                      <a:pt x="9829" y="0"/>
                    </a:moveTo>
                    <a:lnTo>
                      <a:pt x="264" y="345"/>
                    </a:lnTo>
                    <a:cubicBezTo>
                      <a:pt x="264" y="345"/>
                      <a:pt x="1" y="1888"/>
                      <a:pt x="1233" y="1888"/>
                    </a:cubicBezTo>
                    <a:cubicBezTo>
                      <a:pt x="2462" y="1888"/>
                      <a:pt x="2684" y="1300"/>
                      <a:pt x="2684" y="1300"/>
                    </a:cubicBezTo>
                    <a:cubicBezTo>
                      <a:pt x="2684" y="1300"/>
                      <a:pt x="2967" y="1888"/>
                      <a:pt x="3848" y="1888"/>
                    </a:cubicBezTo>
                    <a:cubicBezTo>
                      <a:pt x="4729" y="1888"/>
                      <a:pt x="4725" y="1223"/>
                      <a:pt x="4725" y="1223"/>
                    </a:cubicBezTo>
                    <a:lnTo>
                      <a:pt x="4725" y="1223"/>
                    </a:lnTo>
                    <a:cubicBezTo>
                      <a:pt x="4725" y="1223"/>
                      <a:pt x="5118" y="1751"/>
                      <a:pt x="5735" y="1751"/>
                    </a:cubicBezTo>
                    <a:cubicBezTo>
                      <a:pt x="6350" y="1751"/>
                      <a:pt x="6749" y="1116"/>
                      <a:pt x="6749" y="1116"/>
                    </a:cubicBezTo>
                    <a:cubicBezTo>
                      <a:pt x="6749" y="1116"/>
                      <a:pt x="6773" y="1622"/>
                      <a:pt x="7576" y="1622"/>
                    </a:cubicBezTo>
                    <a:cubicBezTo>
                      <a:pt x="8378" y="1622"/>
                      <a:pt x="8378" y="1014"/>
                      <a:pt x="8378" y="1014"/>
                    </a:cubicBezTo>
                    <a:cubicBezTo>
                      <a:pt x="8378" y="1014"/>
                      <a:pt x="8564" y="1596"/>
                      <a:pt x="9146" y="1596"/>
                    </a:cubicBezTo>
                    <a:cubicBezTo>
                      <a:pt x="9164" y="1596"/>
                      <a:pt x="9182" y="1596"/>
                      <a:pt x="9200" y="1595"/>
                    </a:cubicBezTo>
                    <a:cubicBezTo>
                      <a:pt x="10033" y="1543"/>
                      <a:pt x="9829" y="0"/>
                      <a:pt x="9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flipH="1">
                <a:off x="7563038" y="1867397"/>
                <a:ext cx="590496" cy="527259"/>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flipH="1">
                <a:off x="6801726" y="2728124"/>
                <a:ext cx="2938" cy="2056"/>
              </a:xfrm>
              <a:custGeom>
                <a:avLst/>
                <a:gdLst/>
                <a:ahLst/>
                <a:cxnLst/>
                <a:rect l="l" t="t" r="r" b="b"/>
                <a:pathLst>
                  <a:path w="50" h="35" extrusionOk="0">
                    <a:moveTo>
                      <a:pt x="25" y="0"/>
                    </a:moveTo>
                    <a:cubicBezTo>
                      <a:pt x="1" y="0"/>
                      <a:pt x="1" y="34"/>
                      <a:pt x="25" y="34"/>
                    </a:cubicBezTo>
                    <a:cubicBezTo>
                      <a:pt x="49" y="34"/>
                      <a:pt x="49" y="0"/>
                      <a:pt x="25"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flipH="1">
                <a:off x="7049402" y="3306094"/>
                <a:ext cx="421061" cy="400952"/>
              </a:xfrm>
              <a:custGeom>
                <a:avLst/>
                <a:gdLst/>
                <a:ahLst/>
                <a:cxnLst/>
                <a:rect l="l" t="t" r="r" b="b"/>
                <a:pathLst>
                  <a:path w="7167" h="6825" extrusionOk="0">
                    <a:moveTo>
                      <a:pt x="2070" y="1"/>
                    </a:moveTo>
                    <a:lnTo>
                      <a:pt x="216" y="2902"/>
                    </a:lnTo>
                    <a:cubicBezTo>
                      <a:pt x="1" y="3281"/>
                      <a:pt x="93" y="5039"/>
                      <a:pt x="1752" y="6066"/>
                    </a:cubicBezTo>
                    <a:cubicBezTo>
                      <a:pt x="2677" y="6638"/>
                      <a:pt x="3446" y="6824"/>
                      <a:pt x="4036" y="6824"/>
                    </a:cubicBezTo>
                    <a:cubicBezTo>
                      <a:pt x="4802" y="6824"/>
                      <a:pt x="5268" y="6511"/>
                      <a:pt x="5388" y="6322"/>
                    </a:cubicBezTo>
                    <a:lnTo>
                      <a:pt x="7166" y="3537"/>
                    </a:lnTo>
                    <a:lnTo>
                      <a:pt x="207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flipH="1">
                <a:off x="7061625" y="3532923"/>
                <a:ext cx="239524" cy="174128"/>
              </a:xfrm>
              <a:custGeom>
                <a:avLst/>
                <a:gdLst/>
                <a:ahLst/>
                <a:cxnLst/>
                <a:rect l="l" t="t" r="r" b="b"/>
                <a:pathLst>
                  <a:path w="4077" h="2964" extrusionOk="0">
                    <a:moveTo>
                      <a:pt x="4076" y="0"/>
                    </a:moveTo>
                    <a:lnTo>
                      <a:pt x="1649" y="293"/>
                    </a:lnTo>
                    <a:lnTo>
                      <a:pt x="1628" y="328"/>
                    </a:lnTo>
                    <a:lnTo>
                      <a:pt x="1622" y="328"/>
                    </a:lnTo>
                    <a:lnTo>
                      <a:pt x="0" y="2755"/>
                    </a:lnTo>
                    <a:cubicBezTo>
                      <a:pt x="437" y="2905"/>
                      <a:pt x="823" y="2963"/>
                      <a:pt x="1154" y="2963"/>
                    </a:cubicBezTo>
                    <a:cubicBezTo>
                      <a:pt x="1918" y="2963"/>
                      <a:pt x="2386" y="2649"/>
                      <a:pt x="2506" y="2461"/>
                    </a:cubicBezTo>
                    <a:lnTo>
                      <a:pt x="4076" y="0"/>
                    </a:lnTo>
                    <a:close/>
                  </a:path>
                </a:pathLst>
              </a:custGeom>
              <a:solidFill>
                <a:srgbClr val="FF8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flipH="1">
                <a:off x="7334809" y="3295461"/>
                <a:ext cx="137005" cy="223240"/>
              </a:xfrm>
              <a:custGeom>
                <a:avLst/>
                <a:gdLst/>
                <a:ahLst/>
                <a:cxnLst/>
                <a:rect l="l" t="t" r="r" b="b"/>
                <a:pathLst>
                  <a:path w="2332" h="3800" extrusionOk="0">
                    <a:moveTo>
                      <a:pt x="2066" y="1"/>
                    </a:moveTo>
                    <a:cubicBezTo>
                      <a:pt x="2066" y="1"/>
                      <a:pt x="120" y="2701"/>
                      <a:pt x="79" y="2892"/>
                    </a:cubicBezTo>
                    <a:cubicBezTo>
                      <a:pt x="38" y="3083"/>
                      <a:pt x="0" y="3800"/>
                      <a:pt x="0" y="3800"/>
                    </a:cubicBezTo>
                    <a:lnTo>
                      <a:pt x="2332" y="345"/>
                    </a:lnTo>
                    <a:lnTo>
                      <a:pt x="2066" y="1"/>
                    </a:lnTo>
                    <a:close/>
                  </a:path>
                </a:pathLst>
              </a:custGeom>
              <a:solidFill>
                <a:srgbClr val="F495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flipH="1">
                <a:off x="7157155" y="3002422"/>
                <a:ext cx="31725" cy="36012"/>
              </a:xfrm>
              <a:custGeom>
                <a:avLst/>
                <a:gdLst/>
                <a:ahLst/>
                <a:cxnLst/>
                <a:rect l="l" t="t" r="r" b="b"/>
                <a:pathLst>
                  <a:path w="540" h="613" extrusionOk="0">
                    <a:moveTo>
                      <a:pt x="328" y="1"/>
                    </a:moveTo>
                    <a:cubicBezTo>
                      <a:pt x="229" y="1"/>
                      <a:pt x="133" y="49"/>
                      <a:pt x="79" y="138"/>
                    </a:cubicBezTo>
                    <a:cubicBezTo>
                      <a:pt x="1" y="257"/>
                      <a:pt x="10" y="424"/>
                      <a:pt x="96" y="554"/>
                    </a:cubicBezTo>
                    <a:cubicBezTo>
                      <a:pt x="130" y="568"/>
                      <a:pt x="164" y="588"/>
                      <a:pt x="195" y="612"/>
                    </a:cubicBezTo>
                    <a:lnTo>
                      <a:pt x="540" y="70"/>
                    </a:lnTo>
                    <a:cubicBezTo>
                      <a:pt x="472" y="25"/>
                      <a:pt x="400" y="1"/>
                      <a:pt x="328" y="1"/>
                    </a:cubicBezTo>
                    <a:close/>
                  </a:path>
                </a:pathLst>
              </a:custGeom>
              <a:solidFill>
                <a:srgbClr val="FFD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flipH="1">
                <a:off x="7178775" y="3033324"/>
                <a:ext cx="32782" cy="37187"/>
              </a:xfrm>
              <a:custGeom>
                <a:avLst/>
                <a:gdLst/>
                <a:ahLst/>
                <a:cxnLst/>
                <a:rect l="l" t="t" r="r" b="b"/>
                <a:pathLst>
                  <a:path w="558" h="633" extrusionOk="0">
                    <a:moveTo>
                      <a:pt x="346" y="1"/>
                    </a:moveTo>
                    <a:cubicBezTo>
                      <a:pt x="243" y="1"/>
                      <a:pt x="147" y="45"/>
                      <a:pt x="93" y="134"/>
                    </a:cubicBezTo>
                    <a:cubicBezTo>
                      <a:pt x="1" y="277"/>
                      <a:pt x="35" y="489"/>
                      <a:pt x="168" y="625"/>
                    </a:cubicBezTo>
                    <a:cubicBezTo>
                      <a:pt x="188" y="625"/>
                      <a:pt x="209" y="629"/>
                      <a:pt x="229" y="632"/>
                    </a:cubicBezTo>
                    <a:lnTo>
                      <a:pt x="557" y="120"/>
                    </a:lnTo>
                    <a:cubicBezTo>
                      <a:pt x="530" y="93"/>
                      <a:pt x="503" y="62"/>
                      <a:pt x="482" y="28"/>
                    </a:cubicBezTo>
                    <a:cubicBezTo>
                      <a:pt x="437" y="11"/>
                      <a:pt x="390" y="1"/>
                      <a:pt x="346" y="1"/>
                    </a:cubicBezTo>
                    <a:close/>
                  </a:path>
                </a:pathLst>
              </a:custGeom>
              <a:solidFill>
                <a:srgbClr val="FFD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flipH="1">
                <a:off x="7177424" y="3034910"/>
                <a:ext cx="5816" cy="5522"/>
              </a:xfrm>
              <a:custGeom>
                <a:avLst/>
                <a:gdLst/>
                <a:ahLst/>
                <a:cxnLst/>
                <a:rect l="l" t="t" r="r" b="b"/>
                <a:pathLst>
                  <a:path w="99" h="94" extrusionOk="0">
                    <a:moveTo>
                      <a:pt x="0" y="1"/>
                    </a:moveTo>
                    <a:cubicBezTo>
                      <a:pt x="21" y="35"/>
                      <a:pt x="48" y="66"/>
                      <a:pt x="75" y="93"/>
                    </a:cubicBezTo>
                    <a:lnTo>
                      <a:pt x="99" y="59"/>
                    </a:lnTo>
                    <a:cubicBezTo>
                      <a:pt x="68" y="35"/>
                      <a:pt x="34" y="15"/>
                      <a:pt x="0" y="1"/>
                    </a:cubicBezTo>
                    <a:close/>
                  </a:path>
                </a:pathLst>
              </a:custGeom>
              <a:solidFill>
                <a:srgbClr val="FFB8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flipH="1">
                <a:off x="7199278" y="3070042"/>
                <a:ext cx="22090" cy="30549"/>
              </a:xfrm>
              <a:custGeom>
                <a:avLst/>
                <a:gdLst/>
                <a:ahLst/>
                <a:cxnLst/>
                <a:rect l="l" t="t" r="r" b="b"/>
                <a:pathLst>
                  <a:path w="376" h="520" extrusionOk="0">
                    <a:moveTo>
                      <a:pt x="322" y="0"/>
                    </a:moveTo>
                    <a:cubicBezTo>
                      <a:pt x="223" y="0"/>
                      <a:pt x="127" y="45"/>
                      <a:pt x="72" y="134"/>
                    </a:cubicBezTo>
                    <a:cubicBezTo>
                      <a:pt x="1" y="243"/>
                      <a:pt x="4" y="393"/>
                      <a:pt x="69" y="520"/>
                    </a:cubicBezTo>
                    <a:lnTo>
                      <a:pt x="376" y="38"/>
                    </a:lnTo>
                    <a:cubicBezTo>
                      <a:pt x="363" y="28"/>
                      <a:pt x="349" y="14"/>
                      <a:pt x="335" y="0"/>
                    </a:cubicBezTo>
                    <a:close/>
                  </a:path>
                </a:pathLst>
              </a:custGeom>
              <a:solidFill>
                <a:srgbClr val="FFD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flipH="1">
                <a:off x="7198045" y="3070042"/>
                <a:ext cx="3701" cy="2232"/>
              </a:xfrm>
              <a:custGeom>
                <a:avLst/>
                <a:gdLst/>
                <a:ahLst/>
                <a:cxnLst/>
                <a:rect l="l" t="t" r="r" b="b"/>
                <a:pathLst>
                  <a:path w="63" h="38" extrusionOk="0">
                    <a:moveTo>
                      <a:pt x="1" y="0"/>
                    </a:moveTo>
                    <a:cubicBezTo>
                      <a:pt x="15" y="14"/>
                      <a:pt x="29" y="28"/>
                      <a:pt x="42" y="38"/>
                    </a:cubicBezTo>
                    <a:lnTo>
                      <a:pt x="62" y="7"/>
                    </a:lnTo>
                    <a:cubicBezTo>
                      <a:pt x="42" y="4"/>
                      <a:pt x="21" y="0"/>
                      <a:pt x="1" y="0"/>
                    </a:cubicBezTo>
                    <a:close/>
                  </a:path>
                </a:pathLst>
              </a:custGeom>
              <a:solidFill>
                <a:srgbClr val="FFB8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flipH="1">
                <a:off x="6321256" y="2072723"/>
                <a:ext cx="1049686" cy="1479438"/>
              </a:xfrm>
              <a:custGeom>
                <a:avLst/>
                <a:gdLst/>
                <a:ahLst/>
                <a:cxnLst/>
                <a:rect l="l" t="t" r="r" b="b"/>
                <a:pathLst>
                  <a:path w="17867" h="25183" extrusionOk="0">
                    <a:moveTo>
                      <a:pt x="14443" y="1"/>
                    </a:moveTo>
                    <a:lnTo>
                      <a:pt x="0" y="21998"/>
                    </a:lnTo>
                    <a:cubicBezTo>
                      <a:pt x="24" y="22704"/>
                      <a:pt x="396" y="23858"/>
                      <a:pt x="1622" y="24616"/>
                    </a:cubicBezTo>
                    <a:cubicBezTo>
                      <a:pt x="2055" y="24882"/>
                      <a:pt x="2454" y="25066"/>
                      <a:pt x="2816" y="25183"/>
                    </a:cubicBezTo>
                    <a:lnTo>
                      <a:pt x="17867" y="2264"/>
                    </a:lnTo>
                    <a:lnTo>
                      <a:pt x="14443" y="1"/>
                    </a:ln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flipH="1">
                <a:off x="6244415" y="2205672"/>
                <a:ext cx="961091" cy="1357537"/>
              </a:xfrm>
              <a:custGeom>
                <a:avLst/>
                <a:gdLst/>
                <a:ahLst/>
                <a:cxnLst/>
                <a:rect l="l" t="t" r="r" b="b"/>
                <a:pathLst>
                  <a:path w="16359" h="23108" extrusionOk="0">
                    <a:moveTo>
                      <a:pt x="15051" y="1"/>
                    </a:moveTo>
                    <a:lnTo>
                      <a:pt x="0" y="22920"/>
                    </a:lnTo>
                    <a:cubicBezTo>
                      <a:pt x="411" y="23055"/>
                      <a:pt x="775" y="23107"/>
                      <a:pt x="1089" y="23107"/>
                    </a:cubicBezTo>
                    <a:cubicBezTo>
                      <a:pt x="1854" y="23107"/>
                      <a:pt x="2320" y="22795"/>
                      <a:pt x="2441" y="22606"/>
                    </a:cubicBezTo>
                    <a:lnTo>
                      <a:pt x="2441" y="22603"/>
                    </a:lnTo>
                    <a:lnTo>
                      <a:pt x="16358" y="864"/>
                    </a:lnTo>
                    <a:lnTo>
                      <a:pt x="15051" y="1"/>
                    </a:lnTo>
                    <a:close/>
                  </a:path>
                </a:pathLst>
              </a:custGeom>
              <a:solidFill>
                <a:srgbClr val="528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flipH="1">
                <a:off x="6522358" y="2055451"/>
                <a:ext cx="849231" cy="1309658"/>
              </a:xfrm>
              <a:custGeom>
                <a:avLst/>
                <a:gdLst/>
                <a:ahLst/>
                <a:cxnLst/>
                <a:rect l="l" t="t" r="r" b="b"/>
                <a:pathLst>
                  <a:path w="14455" h="22293" extrusionOk="0">
                    <a:moveTo>
                      <a:pt x="14013" y="1"/>
                    </a:moveTo>
                    <a:lnTo>
                      <a:pt x="97" y="21743"/>
                    </a:lnTo>
                    <a:cubicBezTo>
                      <a:pt x="38" y="21842"/>
                      <a:pt x="1" y="22039"/>
                      <a:pt x="11" y="22292"/>
                    </a:cubicBezTo>
                    <a:lnTo>
                      <a:pt x="14454" y="295"/>
                    </a:lnTo>
                    <a:lnTo>
                      <a:pt x="14013" y="1"/>
                    </a:lnTo>
                    <a:close/>
                  </a:path>
                </a:pathLst>
              </a:custGeom>
              <a:solidFill>
                <a:srgbClr val="528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flipH="1">
                <a:off x="6229980" y="1896771"/>
                <a:ext cx="137240" cy="138468"/>
              </a:xfrm>
              <a:custGeom>
                <a:avLst/>
                <a:gdLst/>
                <a:ahLst/>
                <a:cxnLst/>
                <a:rect l="l" t="t" r="r" b="b"/>
                <a:pathLst>
                  <a:path w="2336" h="2357" extrusionOk="0">
                    <a:moveTo>
                      <a:pt x="1981" y="0"/>
                    </a:moveTo>
                    <a:cubicBezTo>
                      <a:pt x="1707" y="0"/>
                      <a:pt x="897" y="361"/>
                      <a:pt x="0" y="825"/>
                    </a:cubicBezTo>
                    <a:cubicBezTo>
                      <a:pt x="140" y="1285"/>
                      <a:pt x="635" y="2259"/>
                      <a:pt x="2335" y="2357"/>
                    </a:cubicBezTo>
                    <a:cubicBezTo>
                      <a:pt x="2332" y="1159"/>
                      <a:pt x="2253" y="118"/>
                      <a:pt x="2048" y="12"/>
                    </a:cubicBezTo>
                    <a:cubicBezTo>
                      <a:pt x="2032" y="4"/>
                      <a:pt x="2010" y="0"/>
                      <a:pt x="1981" y="0"/>
                    </a:cubicBezTo>
                    <a:close/>
                  </a:path>
                </a:pathLst>
              </a:custGeom>
              <a:solidFill>
                <a:srgbClr val="1D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flipH="1">
                <a:off x="6229624" y="1945180"/>
                <a:ext cx="331350" cy="340853"/>
              </a:xfrm>
              <a:custGeom>
                <a:avLst/>
                <a:gdLst/>
                <a:ahLst/>
                <a:cxnLst/>
                <a:rect l="l" t="t" r="r" b="b"/>
                <a:pathLst>
                  <a:path w="5640" h="5802" extrusionOk="0">
                    <a:moveTo>
                      <a:pt x="3298" y="1"/>
                    </a:moveTo>
                    <a:cubicBezTo>
                      <a:pt x="1923" y="710"/>
                      <a:pt x="342" y="1656"/>
                      <a:pt x="215" y="1878"/>
                    </a:cubicBezTo>
                    <a:cubicBezTo>
                      <a:pt x="1" y="2260"/>
                      <a:pt x="93" y="4019"/>
                      <a:pt x="1755" y="5046"/>
                    </a:cubicBezTo>
                    <a:cubicBezTo>
                      <a:pt x="2678" y="5616"/>
                      <a:pt x="3445" y="5801"/>
                      <a:pt x="4034" y="5801"/>
                    </a:cubicBezTo>
                    <a:cubicBezTo>
                      <a:pt x="4801" y="5801"/>
                      <a:pt x="5268" y="5488"/>
                      <a:pt x="5387" y="5298"/>
                    </a:cubicBezTo>
                    <a:cubicBezTo>
                      <a:pt x="5510" y="5107"/>
                      <a:pt x="5640" y="3175"/>
                      <a:pt x="5633" y="1533"/>
                    </a:cubicBezTo>
                    <a:cubicBezTo>
                      <a:pt x="3933" y="1435"/>
                      <a:pt x="3438" y="461"/>
                      <a:pt x="3298" y="1"/>
                    </a:cubicBezTo>
                    <a:close/>
                  </a:path>
                </a:pathLst>
              </a:custGeom>
              <a:solidFill>
                <a:srgbClr val="FCCD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flipH="1">
                <a:off x="6362810" y="1945180"/>
                <a:ext cx="190526" cy="170720"/>
              </a:xfrm>
              <a:custGeom>
                <a:avLst/>
                <a:gdLst/>
                <a:ahLst/>
                <a:cxnLst/>
                <a:rect l="l" t="t" r="r" b="b"/>
                <a:pathLst>
                  <a:path w="3243" h="2906" extrusionOk="0">
                    <a:moveTo>
                      <a:pt x="3168" y="1"/>
                    </a:moveTo>
                    <a:cubicBezTo>
                      <a:pt x="1793" y="710"/>
                      <a:pt x="212" y="1656"/>
                      <a:pt x="85" y="1878"/>
                    </a:cubicBezTo>
                    <a:cubicBezTo>
                      <a:pt x="35" y="1970"/>
                      <a:pt x="0" y="2137"/>
                      <a:pt x="0" y="2352"/>
                    </a:cubicBezTo>
                    <a:cubicBezTo>
                      <a:pt x="0" y="2513"/>
                      <a:pt x="21" y="2700"/>
                      <a:pt x="65" y="2905"/>
                    </a:cubicBezTo>
                    <a:cubicBezTo>
                      <a:pt x="130" y="2786"/>
                      <a:pt x="983" y="1312"/>
                      <a:pt x="3243" y="202"/>
                    </a:cubicBezTo>
                    <a:cubicBezTo>
                      <a:pt x="3240" y="195"/>
                      <a:pt x="3236" y="185"/>
                      <a:pt x="3233" y="178"/>
                    </a:cubicBezTo>
                    <a:cubicBezTo>
                      <a:pt x="3206" y="113"/>
                      <a:pt x="3186" y="52"/>
                      <a:pt x="3168" y="1"/>
                    </a:cubicBezTo>
                    <a:close/>
                  </a:path>
                </a:pathLst>
              </a:custGeom>
              <a:solidFill>
                <a:srgbClr val="FAB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flipH="1">
                <a:off x="6319046" y="2334038"/>
                <a:ext cx="2291" cy="1645"/>
              </a:xfrm>
              <a:custGeom>
                <a:avLst/>
                <a:gdLst/>
                <a:ahLst/>
                <a:cxnLst/>
                <a:rect l="l" t="t" r="r" b="b"/>
                <a:pathLst>
                  <a:path w="39" h="28" extrusionOk="0">
                    <a:moveTo>
                      <a:pt x="18" y="1"/>
                    </a:moveTo>
                    <a:cubicBezTo>
                      <a:pt x="1" y="1"/>
                      <a:pt x="1" y="28"/>
                      <a:pt x="18" y="28"/>
                    </a:cubicBezTo>
                    <a:cubicBezTo>
                      <a:pt x="39" y="28"/>
                      <a:pt x="39" y="1"/>
                      <a:pt x="18" y="1"/>
                    </a:cubicBezTo>
                    <a:close/>
                  </a:path>
                </a:pathLst>
              </a:custGeom>
              <a:solidFill>
                <a:srgbClr val="F2D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flipH="1">
                <a:off x="6650710" y="2745396"/>
                <a:ext cx="1500945" cy="1496828"/>
              </a:xfrm>
              <a:custGeom>
                <a:avLst/>
                <a:gdLst/>
                <a:ahLst/>
                <a:cxnLst/>
                <a:rect l="l" t="t" r="r" b="b"/>
                <a:pathLst>
                  <a:path w="25548" h="25479" extrusionOk="0">
                    <a:moveTo>
                      <a:pt x="10728" y="0"/>
                    </a:moveTo>
                    <a:cubicBezTo>
                      <a:pt x="7369" y="0"/>
                      <a:pt x="3860" y="561"/>
                      <a:pt x="894" y="2242"/>
                    </a:cubicBezTo>
                    <a:cubicBezTo>
                      <a:pt x="894" y="2242"/>
                      <a:pt x="0" y="21857"/>
                      <a:pt x="7759" y="25035"/>
                    </a:cubicBezTo>
                    <a:cubicBezTo>
                      <a:pt x="7759" y="25035"/>
                      <a:pt x="9302" y="25416"/>
                      <a:pt x="10962" y="25416"/>
                    </a:cubicBezTo>
                    <a:cubicBezTo>
                      <a:pt x="11298" y="25416"/>
                      <a:pt x="11638" y="25400"/>
                      <a:pt x="11971" y="25363"/>
                    </a:cubicBezTo>
                    <a:cubicBezTo>
                      <a:pt x="13617" y="25179"/>
                      <a:pt x="13784" y="25117"/>
                      <a:pt x="13784" y="25117"/>
                    </a:cubicBezTo>
                    <a:cubicBezTo>
                      <a:pt x="13784" y="25117"/>
                      <a:pt x="14255" y="25250"/>
                      <a:pt x="15989" y="25418"/>
                    </a:cubicBezTo>
                    <a:cubicBezTo>
                      <a:pt x="16461" y="25463"/>
                      <a:pt x="16835" y="25479"/>
                      <a:pt x="17127" y="25479"/>
                    </a:cubicBezTo>
                    <a:cubicBezTo>
                      <a:pt x="17909" y="25479"/>
                      <a:pt x="18119" y="25363"/>
                      <a:pt x="18119" y="25363"/>
                    </a:cubicBezTo>
                    <a:cubicBezTo>
                      <a:pt x="18119" y="25363"/>
                      <a:pt x="20430" y="22062"/>
                      <a:pt x="22987" y="16696"/>
                    </a:cubicBezTo>
                    <a:cubicBezTo>
                      <a:pt x="25547" y="11330"/>
                      <a:pt x="23567" y="2242"/>
                      <a:pt x="23567" y="2242"/>
                    </a:cubicBezTo>
                    <a:cubicBezTo>
                      <a:pt x="23567" y="2242"/>
                      <a:pt x="17445" y="0"/>
                      <a:pt x="1072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flipH="1">
                <a:off x="6778863" y="2822357"/>
                <a:ext cx="464184" cy="209552"/>
              </a:xfrm>
              <a:custGeom>
                <a:avLst/>
                <a:gdLst/>
                <a:ahLst/>
                <a:cxnLst/>
                <a:rect l="l" t="t" r="r" b="b"/>
                <a:pathLst>
                  <a:path w="7901" h="3567" extrusionOk="0">
                    <a:moveTo>
                      <a:pt x="1" y="1"/>
                    </a:moveTo>
                    <a:cubicBezTo>
                      <a:pt x="2" y="2"/>
                      <a:pt x="4050" y="3566"/>
                      <a:pt x="5675" y="3566"/>
                    </a:cubicBezTo>
                    <a:cubicBezTo>
                      <a:pt x="5694" y="3566"/>
                      <a:pt x="5712" y="3566"/>
                      <a:pt x="5729" y="3565"/>
                    </a:cubicBezTo>
                    <a:cubicBezTo>
                      <a:pt x="7316" y="3483"/>
                      <a:pt x="7900" y="1851"/>
                      <a:pt x="7900" y="1851"/>
                    </a:cubicBezTo>
                    <a:cubicBezTo>
                      <a:pt x="7900" y="1851"/>
                      <a:pt x="1762" y="206"/>
                      <a:pt x="203" y="171"/>
                    </a:cubicBezTo>
                    <a:lnTo>
                      <a:pt x="1" y="1"/>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flipH="1">
                <a:off x="7514338" y="2818950"/>
                <a:ext cx="658646" cy="1461579"/>
              </a:xfrm>
              <a:custGeom>
                <a:avLst/>
                <a:gdLst/>
                <a:ahLst/>
                <a:cxnLst/>
                <a:rect l="l" t="t" r="r" b="b"/>
                <a:pathLst>
                  <a:path w="11211" h="24879" extrusionOk="0">
                    <a:moveTo>
                      <a:pt x="11210" y="1"/>
                    </a:moveTo>
                    <a:lnTo>
                      <a:pt x="7585" y="666"/>
                    </a:lnTo>
                    <a:lnTo>
                      <a:pt x="1014" y="280"/>
                    </a:lnTo>
                    <a:cubicBezTo>
                      <a:pt x="1014" y="280"/>
                      <a:pt x="703" y="1025"/>
                      <a:pt x="352" y="7858"/>
                    </a:cubicBezTo>
                    <a:cubicBezTo>
                      <a:pt x="0" y="14689"/>
                      <a:pt x="6793" y="24879"/>
                      <a:pt x="6793" y="24879"/>
                    </a:cubicBezTo>
                    <a:cubicBezTo>
                      <a:pt x="6793" y="24879"/>
                      <a:pt x="9558" y="24442"/>
                      <a:pt x="9121" y="24111"/>
                    </a:cubicBezTo>
                    <a:cubicBezTo>
                      <a:pt x="8688" y="23780"/>
                      <a:pt x="6732" y="19537"/>
                      <a:pt x="6056" y="15157"/>
                    </a:cubicBezTo>
                    <a:cubicBezTo>
                      <a:pt x="5380" y="10774"/>
                      <a:pt x="6581" y="7640"/>
                      <a:pt x="6581" y="7640"/>
                    </a:cubicBezTo>
                    <a:cubicBezTo>
                      <a:pt x="8804" y="5271"/>
                      <a:pt x="11210" y="1"/>
                      <a:pt x="11210"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flipH="1">
                <a:off x="6668393" y="1859759"/>
                <a:ext cx="1512989" cy="1086946"/>
              </a:xfrm>
              <a:custGeom>
                <a:avLst/>
                <a:gdLst/>
                <a:ahLst/>
                <a:cxnLst/>
                <a:rect l="l" t="t" r="r" b="b"/>
                <a:pathLst>
                  <a:path w="25753" h="18502" extrusionOk="0">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flipH="1">
                <a:off x="7512700" y="2227232"/>
                <a:ext cx="177543" cy="727000"/>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flipH="1">
                <a:off x="7564033" y="1859759"/>
                <a:ext cx="761929" cy="1082011"/>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flipH="1">
                <a:off x="7024134" y="1915512"/>
                <a:ext cx="703238" cy="403713"/>
              </a:xfrm>
              <a:custGeom>
                <a:avLst/>
                <a:gdLst/>
                <a:ahLst/>
                <a:cxnLst/>
                <a:rect l="l" t="t" r="r" b="b"/>
                <a:pathLst>
                  <a:path w="11970" h="6872" extrusionOk="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flipH="1">
                <a:off x="6848077" y="2183465"/>
                <a:ext cx="96526" cy="73846"/>
              </a:xfrm>
              <a:custGeom>
                <a:avLst/>
                <a:gdLst/>
                <a:ahLst/>
                <a:cxnLst/>
                <a:rect l="l" t="t" r="r" b="b"/>
                <a:pathLst>
                  <a:path w="1643" h="1257" extrusionOk="0">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flipH="1">
                <a:off x="6727385" y="1146373"/>
                <a:ext cx="1109024" cy="732229"/>
              </a:xfrm>
              <a:custGeom>
                <a:avLst/>
                <a:gdLst/>
                <a:ahLst/>
                <a:cxnLst/>
                <a:rect l="l" t="t" r="r" b="b"/>
                <a:pathLst>
                  <a:path w="18877" h="12464" extrusionOk="0">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flipH="1">
                <a:off x="7242477" y="1146075"/>
                <a:ext cx="624336" cy="456997"/>
              </a:xfrm>
              <a:custGeom>
                <a:avLst/>
                <a:gdLst/>
                <a:ahLst/>
                <a:cxnLst/>
                <a:rect l="l" t="t" r="r" b="b"/>
                <a:pathLst>
                  <a:path w="10627" h="7779" extrusionOk="0">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flipH="1">
                <a:off x="6742018" y="1586460"/>
                <a:ext cx="925548" cy="732699"/>
              </a:xfrm>
              <a:custGeom>
                <a:avLst/>
                <a:gdLst/>
                <a:ahLst/>
                <a:cxnLst/>
                <a:rect l="l" t="t" r="r" b="b"/>
                <a:pathLst>
                  <a:path w="15754" h="12472" extrusionOk="0">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flipH="1">
                <a:off x="7572683" y="1723991"/>
                <a:ext cx="135007" cy="97932"/>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w="9525" cap="flat" cmpd="sng">
                <a:solidFill>
                  <a:srgbClr val="BF83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flipH="1">
                <a:off x="6830804" y="1380663"/>
                <a:ext cx="134361" cy="71848"/>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flipH="1">
                <a:off x="7168079" y="1363391"/>
                <a:ext cx="207740" cy="8306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flipH="1">
                <a:off x="6887204" y="1533410"/>
                <a:ext cx="50584" cy="25614"/>
              </a:xfrm>
              <a:custGeom>
                <a:avLst/>
                <a:gdLst/>
                <a:ahLst/>
                <a:cxnLst/>
                <a:rect l="l" t="t" r="r" b="b"/>
                <a:pathLst>
                  <a:path w="861" h="436" extrusionOk="0">
                    <a:moveTo>
                      <a:pt x="1" y="1"/>
                    </a:moveTo>
                    <a:cubicBezTo>
                      <a:pt x="1" y="240"/>
                      <a:pt x="192" y="435"/>
                      <a:pt x="431" y="435"/>
                    </a:cubicBezTo>
                    <a:cubicBezTo>
                      <a:pt x="669" y="435"/>
                      <a:pt x="861" y="240"/>
                      <a:pt x="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2"/>
              <p:cNvSpPr/>
              <p:nvPr/>
            </p:nvSpPr>
            <p:spPr>
              <a:xfrm flipH="1">
                <a:off x="7216079" y="1533410"/>
                <a:ext cx="69443" cy="34955"/>
              </a:xfrm>
              <a:custGeom>
                <a:avLst/>
                <a:gdLst/>
                <a:ahLst/>
                <a:cxnLst/>
                <a:rect l="l" t="t" r="r" b="b"/>
                <a:pathLst>
                  <a:path w="1182" h="595" extrusionOk="0">
                    <a:moveTo>
                      <a:pt x="1" y="1"/>
                    </a:moveTo>
                    <a:cubicBezTo>
                      <a:pt x="1" y="329"/>
                      <a:pt x="263" y="595"/>
                      <a:pt x="590" y="595"/>
                    </a:cubicBezTo>
                    <a:cubicBezTo>
                      <a:pt x="915" y="595"/>
                      <a:pt x="1181" y="329"/>
                      <a:pt x="1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2"/>
              <p:cNvSpPr/>
              <p:nvPr/>
            </p:nvSpPr>
            <p:spPr>
              <a:xfrm flipH="1">
                <a:off x="7098170" y="1684159"/>
                <a:ext cx="92296" cy="41887"/>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w="19050" cap="flat" cmpd="sng">
                <a:solidFill>
                  <a:srgbClr val="C685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flipH="1">
                <a:off x="6879390" y="1533234"/>
                <a:ext cx="106925" cy="705"/>
              </a:xfrm>
              <a:custGeom>
                <a:avLst/>
                <a:gdLst/>
                <a:ahLst/>
                <a:cxnLst/>
                <a:rect l="l" t="t" r="r" b="b"/>
                <a:pathLst>
                  <a:path w="1820" h="12" extrusionOk="0">
                    <a:moveTo>
                      <a:pt x="0" y="1"/>
                    </a:moveTo>
                    <a:lnTo>
                      <a:pt x="0" y="11"/>
                    </a:lnTo>
                    <a:lnTo>
                      <a:pt x="1820" y="11"/>
                    </a:lnTo>
                    <a:lnTo>
                      <a:pt x="1820"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flipH="1">
                <a:off x="7205268" y="1533058"/>
                <a:ext cx="147051" cy="1057"/>
              </a:xfrm>
              <a:custGeom>
                <a:avLst/>
                <a:gdLst/>
                <a:ahLst/>
                <a:cxnLst/>
                <a:rect l="l" t="t" r="r" b="b"/>
                <a:pathLst>
                  <a:path w="2503" h="18" extrusionOk="0">
                    <a:moveTo>
                      <a:pt x="0" y="0"/>
                    </a:moveTo>
                    <a:lnTo>
                      <a:pt x="0" y="18"/>
                    </a:lnTo>
                    <a:lnTo>
                      <a:pt x="2502" y="18"/>
                    </a:lnTo>
                    <a:lnTo>
                      <a:pt x="2502" y="0"/>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flipH="1">
                <a:off x="6760659" y="1437826"/>
                <a:ext cx="75435" cy="225414"/>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flipH="1">
                <a:off x="6812826" y="1434360"/>
                <a:ext cx="187530" cy="200035"/>
              </a:xfrm>
              <a:custGeom>
                <a:avLst/>
                <a:gdLst/>
                <a:ahLst/>
                <a:cxnLst/>
                <a:rect l="l" t="t" r="r" b="b"/>
                <a:pathLst>
                  <a:path w="3192" h="3405" extrusionOk="0">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flipH="1">
                <a:off x="6807362" y="1625704"/>
                <a:ext cx="172549" cy="58806"/>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flipH="1">
                <a:off x="6838854" y="1435417"/>
                <a:ext cx="78255" cy="17096"/>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flipH="1">
                <a:off x="6887204" y="1533880"/>
                <a:ext cx="50584" cy="25144"/>
              </a:xfrm>
              <a:custGeom>
                <a:avLst/>
                <a:gdLst/>
                <a:ahLst/>
                <a:cxnLst/>
                <a:rect l="l" t="t" r="r" b="b"/>
                <a:pathLst>
                  <a:path w="861" h="428" extrusionOk="0">
                    <a:moveTo>
                      <a:pt x="1" y="0"/>
                    </a:moveTo>
                    <a:cubicBezTo>
                      <a:pt x="4" y="235"/>
                      <a:pt x="195" y="427"/>
                      <a:pt x="431" y="427"/>
                    </a:cubicBezTo>
                    <a:cubicBezTo>
                      <a:pt x="666" y="427"/>
                      <a:pt x="857" y="235"/>
                      <a:pt x="8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flipH="1">
                <a:off x="6879390" y="1533234"/>
                <a:ext cx="106925" cy="705"/>
              </a:xfrm>
              <a:custGeom>
                <a:avLst/>
                <a:gdLst/>
                <a:ahLst/>
                <a:cxnLst/>
                <a:rect l="l" t="t" r="r" b="b"/>
                <a:pathLst>
                  <a:path w="1820" h="12" extrusionOk="0">
                    <a:moveTo>
                      <a:pt x="0" y="1"/>
                    </a:moveTo>
                    <a:lnTo>
                      <a:pt x="0" y="11"/>
                    </a:lnTo>
                    <a:lnTo>
                      <a:pt x="1820" y="11"/>
                    </a:lnTo>
                    <a:lnTo>
                      <a:pt x="1820" y="1"/>
                    </a:lnTo>
                    <a:close/>
                  </a:path>
                </a:pathLst>
              </a:custGeom>
              <a:solidFill>
                <a:srgbClr val="BF837F"/>
              </a:solidFill>
              <a:ln w="9525" cap="flat" cmpd="sng">
                <a:solidFill>
                  <a:srgbClr val="BF83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flipH="1">
                <a:off x="7079306" y="1415736"/>
                <a:ext cx="349386" cy="273000"/>
              </a:xfrm>
              <a:custGeom>
                <a:avLst/>
                <a:gdLst/>
                <a:ahLst/>
                <a:cxnLst/>
                <a:rect l="l" t="t" r="r" b="b"/>
                <a:pathLst>
                  <a:path w="5947" h="4647" extrusionOk="0">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flipH="1">
                <a:off x="7230530" y="1415736"/>
                <a:ext cx="128369" cy="30725"/>
              </a:xfrm>
              <a:custGeom>
                <a:avLst/>
                <a:gdLst/>
                <a:ahLst/>
                <a:cxnLst/>
                <a:rect l="l" t="t" r="r" b="b"/>
                <a:pathLst>
                  <a:path w="2185" h="523" extrusionOk="0">
                    <a:moveTo>
                      <a:pt x="119" y="1"/>
                    </a:moveTo>
                    <a:cubicBezTo>
                      <a:pt x="24" y="148"/>
                      <a:pt x="0" y="304"/>
                      <a:pt x="85" y="465"/>
                    </a:cubicBezTo>
                    <a:cubicBezTo>
                      <a:pt x="106" y="502"/>
                      <a:pt x="177" y="523"/>
                      <a:pt x="290" y="523"/>
                    </a:cubicBezTo>
                    <a:cubicBezTo>
                      <a:pt x="683" y="523"/>
                      <a:pt x="1549" y="288"/>
                      <a:pt x="2184" y="1"/>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flipH="1">
                <a:off x="7216079" y="1534056"/>
                <a:ext cx="69443" cy="34309"/>
              </a:xfrm>
              <a:custGeom>
                <a:avLst/>
                <a:gdLst/>
                <a:ahLst/>
                <a:cxnLst/>
                <a:rect l="l" t="t" r="r" b="b"/>
                <a:pathLst>
                  <a:path w="1182" h="584" extrusionOk="0">
                    <a:moveTo>
                      <a:pt x="1" y="1"/>
                    </a:moveTo>
                    <a:cubicBezTo>
                      <a:pt x="4" y="322"/>
                      <a:pt x="267" y="584"/>
                      <a:pt x="590" y="584"/>
                    </a:cubicBezTo>
                    <a:cubicBezTo>
                      <a:pt x="915" y="584"/>
                      <a:pt x="1178" y="322"/>
                      <a:pt x="1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flipH="1">
                <a:off x="7205268" y="1533058"/>
                <a:ext cx="147051" cy="1057"/>
              </a:xfrm>
              <a:custGeom>
                <a:avLst/>
                <a:gdLst/>
                <a:ahLst/>
                <a:cxnLst/>
                <a:rect l="l" t="t" r="r" b="b"/>
                <a:pathLst>
                  <a:path w="2503" h="18" extrusionOk="0">
                    <a:moveTo>
                      <a:pt x="0" y="0"/>
                    </a:moveTo>
                    <a:lnTo>
                      <a:pt x="0" y="18"/>
                    </a:lnTo>
                    <a:lnTo>
                      <a:pt x="2502" y="18"/>
                    </a:lnTo>
                    <a:lnTo>
                      <a:pt x="2502" y="0"/>
                    </a:lnTo>
                    <a:close/>
                  </a:path>
                </a:pathLst>
              </a:custGeom>
              <a:solidFill>
                <a:srgbClr val="BF837F"/>
              </a:solidFill>
              <a:ln w="9525" cap="flat" cmpd="sng">
                <a:solidFill>
                  <a:srgbClr val="BF83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flipH="1">
                <a:off x="6740621" y="1412329"/>
                <a:ext cx="287405" cy="298672"/>
              </a:xfrm>
              <a:custGeom>
                <a:avLst/>
                <a:gdLst/>
                <a:ahLst/>
                <a:cxnLst/>
                <a:rect l="l" t="t" r="r" b="b"/>
                <a:pathLst>
                  <a:path w="4892" h="5084" extrusionOk="0">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flipH="1">
                <a:off x="7060036" y="1395292"/>
                <a:ext cx="400969" cy="324521"/>
              </a:xfrm>
              <a:custGeom>
                <a:avLst/>
                <a:gdLst/>
                <a:ahLst/>
                <a:cxnLst/>
                <a:rect l="l" t="t" r="r" b="b"/>
                <a:pathLst>
                  <a:path w="6825" h="5524" extrusionOk="0">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flipH="1">
                <a:off x="6737801" y="1415149"/>
                <a:ext cx="282235" cy="288450"/>
              </a:xfrm>
              <a:custGeom>
                <a:avLst/>
                <a:gdLst/>
                <a:ahLst/>
                <a:cxnLst/>
                <a:rect l="l" t="t" r="r" b="b"/>
                <a:pathLst>
                  <a:path w="4804" h="4910" extrusionOk="0">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flipH="1">
                <a:off x="7052281" y="1398288"/>
                <a:ext cx="393684" cy="318705"/>
              </a:xfrm>
              <a:custGeom>
                <a:avLst/>
                <a:gdLst/>
                <a:ahLst/>
                <a:cxnLst/>
                <a:rect l="l" t="t" r="r" b="b"/>
                <a:pathLst>
                  <a:path w="6701" h="5425" extrusionOk="0">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flipH="1">
                <a:off x="6957408" y="1521190"/>
                <a:ext cx="86480" cy="109564"/>
              </a:xfrm>
              <a:custGeom>
                <a:avLst/>
                <a:gdLst/>
                <a:ahLst/>
                <a:cxnLst/>
                <a:rect l="l" t="t" r="r" b="b"/>
                <a:pathLst>
                  <a:path w="1472" h="1865" extrusionOk="0">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flipH="1">
                <a:off x="6970451" y="1521190"/>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w="9525" cap="flat" cmpd="sng">
                <a:solidFill>
                  <a:srgbClr val="C685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flipH="1">
                <a:off x="7447724" y="1532881"/>
                <a:ext cx="130190" cy="110328"/>
              </a:xfrm>
              <a:custGeom>
                <a:avLst/>
                <a:gdLst/>
                <a:ahLst/>
                <a:cxnLst/>
                <a:rect l="l" t="t" r="r" b="b"/>
                <a:pathLst>
                  <a:path w="2216" h="1878" extrusionOk="0">
                    <a:moveTo>
                      <a:pt x="2062" y="0"/>
                    </a:moveTo>
                    <a:lnTo>
                      <a:pt x="1" y="1382"/>
                    </a:lnTo>
                    <a:lnTo>
                      <a:pt x="236" y="1878"/>
                    </a:lnTo>
                    <a:lnTo>
                      <a:pt x="2216" y="260"/>
                    </a:lnTo>
                    <a:lnTo>
                      <a:pt x="2062"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flipH="1">
                <a:off x="7004702" y="1530473"/>
                <a:ext cx="66270" cy="2232"/>
              </a:xfrm>
              <a:custGeom>
                <a:avLst/>
                <a:gdLst/>
                <a:ahLst/>
                <a:cxnLst/>
                <a:rect l="l" t="t" r="r" b="b"/>
                <a:pathLst>
                  <a:path w="1128" h="38" extrusionOk="0">
                    <a:moveTo>
                      <a:pt x="1" y="0"/>
                    </a:moveTo>
                    <a:lnTo>
                      <a:pt x="1" y="38"/>
                    </a:lnTo>
                    <a:lnTo>
                      <a:pt x="1127" y="38"/>
                    </a:lnTo>
                    <a:lnTo>
                      <a:pt x="1127" y="0"/>
                    </a:ln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flipH="1">
                <a:off x="6750027" y="1434712"/>
                <a:ext cx="9576" cy="15568"/>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flipH="1">
                <a:off x="6748617" y="1463675"/>
                <a:ext cx="705" cy="470"/>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flipH="1">
                <a:off x="7009425" y="1514750"/>
                <a:ext cx="50600" cy="6225"/>
              </a:xfrm>
              <a:custGeom>
                <a:avLst/>
                <a:gdLst/>
                <a:ahLst/>
                <a:cxnLst/>
                <a:rect l="l" t="t" r="r" b="b"/>
                <a:pathLst>
                  <a:path w="520" h="17" extrusionOk="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AE07F"/>
              </a:solidFill>
              <a:ln w="28575" cap="flat" cmpd="sng">
                <a:solidFill>
                  <a:srgbClr val="FAE0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flipH="1">
                <a:off x="7071265" y="1448636"/>
                <a:ext cx="881" cy="646"/>
              </a:xfrm>
              <a:custGeom>
                <a:avLst/>
                <a:gdLst/>
                <a:ahLst/>
                <a:cxnLst/>
                <a:rect l="l" t="t" r="r" b="b"/>
                <a:pathLst>
                  <a:path w="15" h="11" extrusionOk="0">
                    <a:moveTo>
                      <a:pt x="7" y="0"/>
                    </a:moveTo>
                    <a:cubicBezTo>
                      <a:pt x="0" y="0"/>
                      <a:pt x="0" y="10"/>
                      <a:pt x="7" y="10"/>
                    </a:cubicBezTo>
                    <a:cubicBezTo>
                      <a:pt x="14" y="10"/>
                      <a:pt x="14"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flipH="1">
                <a:off x="6802196" y="1471489"/>
                <a:ext cx="11632" cy="67031"/>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w="9525" cap="flat" cmpd="sng">
                <a:solidFill>
                  <a:srgbClr val="F4E9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flipH="1">
                <a:off x="6800375" y="1572595"/>
                <a:ext cx="3055" cy="2232"/>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flipH="1">
                <a:off x="7129015" y="1451221"/>
                <a:ext cx="25145" cy="78663"/>
              </a:xfrm>
              <a:custGeom>
                <a:avLst/>
                <a:gdLst/>
                <a:ahLst/>
                <a:cxnLst/>
                <a:rect l="l" t="t" r="r" b="b"/>
                <a:pathLst>
                  <a:path w="428" h="1339" extrusionOk="0">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w="9525" cap="flat" cmpd="sng">
                <a:solidFill>
                  <a:srgbClr val="F4E9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flipH="1">
                <a:off x="7127429" y="1563959"/>
                <a:ext cx="2879" cy="2291"/>
              </a:xfrm>
              <a:custGeom>
                <a:avLst/>
                <a:gdLst/>
                <a:ahLst/>
                <a:cxnLst/>
                <a:rect l="l" t="t" r="r" b="b"/>
                <a:pathLst>
                  <a:path w="49" h="39" extrusionOk="0">
                    <a:moveTo>
                      <a:pt x="24" y="0"/>
                    </a:moveTo>
                    <a:cubicBezTo>
                      <a:pt x="1" y="0"/>
                      <a:pt x="1" y="38"/>
                      <a:pt x="24" y="38"/>
                    </a:cubicBezTo>
                    <a:cubicBezTo>
                      <a:pt x="48" y="38"/>
                      <a:pt x="48" y="0"/>
                      <a:pt x="24"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flipH="1">
                <a:off x="7577852" y="1566133"/>
                <a:ext cx="160916" cy="47997"/>
              </a:xfrm>
              <a:custGeom>
                <a:avLst/>
                <a:gdLst/>
                <a:ahLst/>
                <a:cxnLst/>
                <a:rect l="l" t="t" r="r" b="b"/>
                <a:pathLst>
                  <a:path w="2739" h="817" extrusionOk="0">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flipH="1">
                <a:off x="7577844" y="2579666"/>
                <a:ext cx="542732" cy="678122"/>
              </a:xfrm>
              <a:custGeom>
                <a:avLst/>
                <a:gdLst/>
                <a:ahLst/>
                <a:cxnLst/>
                <a:rect l="l" t="t" r="r" b="b"/>
                <a:pathLst>
                  <a:path w="9238" h="11543" extrusionOk="0">
                    <a:moveTo>
                      <a:pt x="5479" y="1"/>
                    </a:moveTo>
                    <a:cubicBezTo>
                      <a:pt x="3874" y="1"/>
                      <a:pt x="1753" y="995"/>
                      <a:pt x="467" y="3527"/>
                    </a:cubicBezTo>
                    <a:cubicBezTo>
                      <a:pt x="0" y="4446"/>
                      <a:pt x="1045" y="9699"/>
                      <a:pt x="5513" y="11542"/>
                    </a:cubicBezTo>
                    <a:cubicBezTo>
                      <a:pt x="5513" y="11542"/>
                      <a:pt x="8807" y="7761"/>
                      <a:pt x="9238" y="6050"/>
                    </a:cubicBezTo>
                    <a:cubicBezTo>
                      <a:pt x="9238" y="6050"/>
                      <a:pt x="8264" y="3497"/>
                      <a:pt x="7606" y="1175"/>
                    </a:cubicBezTo>
                    <a:cubicBezTo>
                      <a:pt x="7399" y="447"/>
                      <a:pt x="6555" y="1"/>
                      <a:pt x="5479"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flipH="1">
                <a:off x="7588429" y="2885218"/>
                <a:ext cx="86950" cy="66032"/>
              </a:xfrm>
              <a:custGeom>
                <a:avLst/>
                <a:gdLst/>
                <a:ahLst/>
                <a:cxnLst/>
                <a:rect l="l" t="t" r="r" b="b"/>
                <a:pathLst>
                  <a:path w="1480" h="1124" extrusionOk="0">
                    <a:moveTo>
                      <a:pt x="1458" y="1"/>
                    </a:moveTo>
                    <a:cubicBezTo>
                      <a:pt x="1455" y="1"/>
                      <a:pt x="1453" y="1"/>
                      <a:pt x="1451" y="3"/>
                    </a:cubicBezTo>
                    <a:cubicBezTo>
                      <a:pt x="881" y="228"/>
                      <a:pt x="382" y="610"/>
                      <a:pt x="10" y="1098"/>
                    </a:cubicBezTo>
                    <a:cubicBezTo>
                      <a:pt x="1" y="1110"/>
                      <a:pt x="15" y="1124"/>
                      <a:pt x="29" y="1124"/>
                    </a:cubicBezTo>
                    <a:cubicBezTo>
                      <a:pt x="35" y="1124"/>
                      <a:pt x="41" y="1121"/>
                      <a:pt x="45" y="1115"/>
                    </a:cubicBezTo>
                    <a:cubicBezTo>
                      <a:pt x="410" y="638"/>
                      <a:pt x="902" y="262"/>
                      <a:pt x="1461" y="37"/>
                    </a:cubicBezTo>
                    <a:cubicBezTo>
                      <a:pt x="1479" y="31"/>
                      <a:pt x="1473" y="1"/>
                      <a:pt x="145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flipH="1">
                <a:off x="7626614" y="2821182"/>
                <a:ext cx="168495" cy="80543"/>
              </a:xfrm>
              <a:custGeom>
                <a:avLst/>
                <a:gdLst/>
                <a:ahLst/>
                <a:cxnLst/>
                <a:rect l="l" t="t" r="r" b="b"/>
                <a:pathLst>
                  <a:path w="2868" h="1371" extrusionOk="0">
                    <a:moveTo>
                      <a:pt x="2847" y="0"/>
                    </a:moveTo>
                    <a:cubicBezTo>
                      <a:pt x="2846" y="0"/>
                      <a:pt x="2845" y="0"/>
                      <a:pt x="2844" y="1"/>
                    </a:cubicBezTo>
                    <a:cubicBezTo>
                      <a:pt x="2021" y="99"/>
                      <a:pt x="1226" y="406"/>
                      <a:pt x="553" y="891"/>
                    </a:cubicBezTo>
                    <a:cubicBezTo>
                      <a:pt x="362" y="1028"/>
                      <a:pt x="181" y="1178"/>
                      <a:pt x="14" y="1338"/>
                    </a:cubicBezTo>
                    <a:cubicBezTo>
                      <a:pt x="1" y="1352"/>
                      <a:pt x="12" y="1371"/>
                      <a:pt x="26" y="1371"/>
                    </a:cubicBezTo>
                    <a:cubicBezTo>
                      <a:pt x="30" y="1371"/>
                      <a:pt x="34" y="1369"/>
                      <a:pt x="38" y="1365"/>
                    </a:cubicBezTo>
                    <a:cubicBezTo>
                      <a:pt x="632" y="799"/>
                      <a:pt x="1363" y="386"/>
                      <a:pt x="2154" y="171"/>
                    </a:cubicBezTo>
                    <a:cubicBezTo>
                      <a:pt x="2379" y="109"/>
                      <a:pt x="2612" y="65"/>
                      <a:pt x="2844" y="37"/>
                    </a:cubicBezTo>
                    <a:cubicBezTo>
                      <a:pt x="2866" y="34"/>
                      <a:pt x="2868" y="0"/>
                      <a:pt x="284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flipH="1">
                <a:off x="7660041" y="2739345"/>
                <a:ext cx="189998" cy="33545"/>
              </a:xfrm>
              <a:custGeom>
                <a:avLst/>
                <a:gdLst/>
                <a:ahLst/>
                <a:cxnLst/>
                <a:rect l="l" t="t" r="r" b="b"/>
                <a:pathLst>
                  <a:path w="3234" h="571" extrusionOk="0">
                    <a:moveTo>
                      <a:pt x="2194" y="0"/>
                    </a:moveTo>
                    <a:cubicBezTo>
                      <a:pt x="1682" y="0"/>
                      <a:pt x="1169" y="84"/>
                      <a:pt x="683" y="250"/>
                    </a:cubicBezTo>
                    <a:cubicBezTo>
                      <a:pt x="454" y="328"/>
                      <a:pt x="232" y="423"/>
                      <a:pt x="20" y="537"/>
                    </a:cubicBezTo>
                    <a:cubicBezTo>
                      <a:pt x="0" y="545"/>
                      <a:pt x="11" y="570"/>
                      <a:pt x="27" y="570"/>
                    </a:cubicBezTo>
                    <a:cubicBezTo>
                      <a:pt x="31" y="570"/>
                      <a:pt x="34" y="569"/>
                      <a:pt x="37" y="567"/>
                    </a:cubicBezTo>
                    <a:cubicBezTo>
                      <a:pt x="705" y="218"/>
                      <a:pt x="1453" y="36"/>
                      <a:pt x="2203" y="36"/>
                    </a:cubicBezTo>
                    <a:cubicBezTo>
                      <a:pt x="2297" y="36"/>
                      <a:pt x="2391" y="39"/>
                      <a:pt x="2485" y="45"/>
                    </a:cubicBezTo>
                    <a:cubicBezTo>
                      <a:pt x="2728" y="62"/>
                      <a:pt x="2966" y="96"/>
                      <a:pt x="3205" y="151"/>
                    </a:cubicBezTo>
                    <a:cubicBezTo>
                      <a:pt x="3207" y="151"/>
                      <a:pt x="3209" y="151"/>
                      <a:pt x="3210" y="151"/>
                    </a:cubicBezTo>
                    <a:cubicBezTo>
                      <a:pt x="3227" y="151"/>
                      <a:pt x="3234" y="119"/>
                      <a:pt x="3212" y="113"/>
                    </a:cubicBezTo>
                    <a:cubicBezTo>
                      <a:pt x="2878" y="38"/>
                      <a:pt x="2536" y="0"/>
                      <a:pt x="219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flipH="1">
                <a:off x="7679780" y="2668142"/>
                <a:ext cx="199398" cy="26260"/>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flipH="1">
                <a:off x="7002287" y="3070394"/>
                <a:ext cx="342982" cy="1161614"/>
              </a:xfrm>
              <a:custGeom>
                <a:avLst/>
                <a:gdLst/>
                <a:ahLst/>
                <a:cxnLst/>
                <a:rect l="l" t="t" r="r" b="b"/>
                <a:pathLst>
                  <a:path w="5838" h="19773" extrusionOk="0">
                    <a:moveTo>
                      <a:pt x="5051" y="0"/>
                    </a:moveTo>
                    <a:cubicBezTo>
                      <a:pt x="4371" y="0"/>
                      <a:pt x="3066" y="826"/>
                      <a:pt x="1915" y="2497"/>
                    </a:cubicBezTo>
                    <a:cubicBezTo>
                      <a:pt x="0" y="5278"/>
                      <a:pt x="583" y="14427"/>
                      <a:pt x="1297" y="16240"/>
                    </a:cubicBezTo>
                    <a:cubicBezTo>
                      <a:pt x="2160" y="18438"/>
                      <a:pt x="58" y="19585"/>
                      <a:pt x="58" y="19585"/>
                    </a:cubicBezTo>
                    <a:lnTo>
                      <a:pt x="348" y="19773"/>
                    </a:lnTo>
                    <a:lnTo>
                      <a:pt x="809" y="19308"/>
                    </a:lnTo>
                    <a:cubicBezTo>
                      <a:pt x="809" y="19308"/>
                      <a:pt x="2124" y="18097"/>
                      <a:pt x="1997" y="16984"/>
                    </a:cubicBezTo>
                    <a:cubicBezTo>
                      <a:pt x="1874" y="15872"/>
                      <a:pt x="1710" y="6501"/>
                      <a:pt x="2410" y="4108"/>
                    </a:cubicBezTo>
                    <a:cubicBezTo>
                      <a:pt x="3113" y="1711"/>
                      <a:pt x="5837" y="640"/>
                      <a:pt x="5424" y="145"/>
                    </a:cubicBezTo>
                    <a:cubicBezTo>
                      <a:pt x="5344" y="48"/>
                      <a:pt x="5216" y="0"/>
                      <a:pt x="5051"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flipH="1">
                <a:off x="7513699" y="4116768"/>
                <a:ext cx="119791" cy="120726"/>
              </a:xfrm>
              <a:custGeom>
                <a:avLst/>
                <a:gdLst/>
                <a:ahLst/>
                <a:cxnLst/>
                <a:rect l="l" t="t" r="r" b="b"/>
                <a:pathLst>
                  <a:path w="2039" h="2055" extrusionOk="0">
                    <a:moveTo>
                      <a:pt x="603" y="1"/>
                    </a:moveTo>
                    <a:cubicBezTo>
                      <a:pt x="565" y="1"/>
                      <a:pt x="529" y="11"/>
                      <a:pt x="496" y="33"/>
                    </a:cubicBezTo>
                    <a:cubicBezTo>
                      <a:pt x="0" y="364"/>
                      <a:pt x="1527" y="1768"/>
                      <a:pt x="1670" y="2054"/>
                    </a:cubicBezTo>
                    <a:lnTo>
                      <a:pt x="2039" y="2000"/>
                    </a:lnTo>
                    <a:cubicBezTo>
                      <a:pt x="2039" y="2000"/>
                      <a:pt x="1127" y="1"/>
                      <a:pt x="60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flipH="1">
                <a:off x="7459535" y="4148845"/>
                <a:ext cx="48821" cy="83186"/>
              </a:xfrm>
              <a:custGeom>
                <a:avLst/>
                <a:gdLst/>
                <a:ahLst/>
                <a:cxnLst/>
                <a:rect l="l" t="t" r="r" b="b"/>
                <a:pathLst>
                  <a:path w="831" h="1416" extrusionOk="0">
                    <a:moveTo>
                      <a:pt x="312" y="1"/>
                    </a:moveTo>
                    <a:cubicBezTo>
                      <a:pt x="301" y="1"/>
                      <a:pt x="289" y="3"/>
                      <a:pt x="277" y="9"/>
                    </a:cubicBezTo>
                    <a:cubicBezTo>
                      <a:pt x="0" y="149"/>
                      <a:pt x="506" y="1416"/>
                      <a:pt x="506" y="1416"/>
                    </a:cubicBezTo>
                    <a:lnTo>
                      <a:pt x="830" y="1416"/>
                    </a:lnTo>
                    <a:cubicBezTo>
                      <a:pt x="830" y="1416"/>
                      <a:pt x="576" y="1"/>
                      <a:pt x="31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flipH="1">
                <a:off x="7112976" y="4158186"/>
                <a:ext cx="63685" cy="89707"/>
              </a:xfrm>
              <a:custGeom>
                <a:avLst/>
                <a:gdLst/>
                <a:ahLst/>
                <a:cxnLst/>
                <a:rect l="l" t="t" r="r" b="b"/>
                <a:pathLst>
                  <a:path w="1084" h="1527" extrusionOk="0">
                    <a:moveTo>
                      <a:pt x="795" y="0"/>
                    </a:moveTo>
                    <a:cubicBezTo>
                      <a:pt x="791" y="0"/>
                      <a:pt x="787" y="0"/>
                      <a:pt x="782" y="1"/>
                    </a:cubicBezTo>
                    <a:cubicBezTo>
                      <a:pt x="458" y="48"/>
                      <a:pt x="1" y="1445"/>
                      <a:pt x="1" y="1445"/>
                    </a:cubicBezTo>
                    <a:lnTo>
                      <a:pt x="390" y="1526"/>
                    </a:lnTo>
                    <a:cubicBezTo>
                      <a:pt x="390" y="1526"/>
                      <a:pt x="1084" y="0"/>
                      <a:pt x="79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flipH="1">
                <a:off x="7062452" y="4203481"/>
                <a:ext cx="70265" cy="44002"/>
              </a:xfrm>
              <a:custGeom>
                <a:avLst/>
                <a:gdLst/>
                <a:ahLst/>
                <a:cxnLst/>
                <a:rect l="l" t="t" r="r" b="b"/>
                <a:pathLst>
                  <a:path w="1196" h="749" extrusionOk="0">
                    <a:moveTo>
                      <a:pt x="672" y="1"/>
                    </a:moveTo>
                    <a:cubicBezTo>
                      <a:pt x="303" y="1"/>
                      <a:pt x="1" y="660"/>
                      <a:pt x="1" y="660"/>
                    </a:cubicBezTo>
                    <a:lnTo>
                      <a:pt x="267" y="749"/>
                    </a:lnTo>
                    <a:cubicBezTo>
                      <a:pt x="267" y="749"/>
                      <a:pt x="1195" y="179"/>
                      <a:pt x="782" y="21"/>
                    </a:cubicBezTo>
                    <a:cubicBezTo>
                      <a:pt x="745" y="7"/>
                      <a:pt x="708" y="1"/>
                      <a:pt x="67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flipH="1">
                <a:off x="7655107" y="2451300"/>
                <a:ext cx="142821" cy="26436"/>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w="9525" cap="flat" cmpd="sng">
                <a:solidFill>
                  <a:srgbClr val="D166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flipH="1">
                <a:off x="7650701" y="2501765"/>
                <a:ext cx="129602" cy="52697"/>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w="9525" cap="flat" cmpd="sng">
                <a:solidFill>
                  <a:srgbClr val="D166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flipH="1">
                <a:off x="6813170" y="4213586"/>
                <a:ext cx="583035" cy="415169"/>
              </a:xfrm>
              <a:custGeom>
                <a:avLst/>
                <a:gdLst/>
                <a:ahLst/>
                <a:cxnLst/>
                <a:rect l="l" t="t" r="r" b="b"/>
                <a:pathLst>
                  <a:path w="9924" h="7067" extrusionOk="0">
                    <a:moveTo>
                      <a:pt x="812" y="0"/>
                    </a:moveTo>
                    <a:lnTo>
                      <a:pt x="0" y="7066"/>
                    </a:lnTo>
                    <a:lnTo>
                      <a:pt x="8230" y="7066"/>
                    </a:lnTo>
                    <a:cubicBezTo>
                      <a:pt x="8961" y="7066"/>
                      <a:pt x="9923" y="5987"/>
                      <a:pt x="8230" y="4557"/>
                    </a:cubicBezTo>
                    <a:cubicBezTo>
                      <a:pt x="7556" y="3987"/>
                      <a:pt x="6835" y="3830"/>
                      <a:pt x="6205" y="3830"/>
                    </a:cubicBezTo>
                    <a:cubicBezTo>
                      <a:pt x="5425" y="3830"/>
                      <a:pt x="4782" y="4072"/>
                      <a:pt x="4538" y="4072"/>
                    </a:cubicBezTo>
                    <a:cubicBezTo>
                      <a:pt x="4484" y="4072"/>
                      <a:pt x="4450" y="4060"/>
                      <a:pt x="4437" y="4032"/>
                    </a:cubicBezTo>
                    <a:cubicBezTo>
                      <a:pt x="4318" y="3769"/>
                      <a:pt x="5260" y="372"/>
                      <a:pt x="5260" y="372"/>
                    </a:cubicBezTo>
                    <a:cubicBezTo>
                      <a:pt x="5260" y="372"/>
                      <a:pt x="5185" y="348"/>
                      <a:pt x="3205" y="263"/>
                    </a:cubicBezTo>
                    <a:cubicBezTo>
                      <a:pt x="1225" y="181"/>
                      <a:pt x="812" y="0"/>
                      <a:pt x="812" y="0"/>
                    </a:cubicBezTo>
                    <a:close/>
                  </a:path>
                </a:pathLst>
              </a:custGeom>
              <a:solidFill>
                <a:srgbClr val="FF9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flipH="1">
                <a:off x="7148127" y="4203475"/>
                <a:ext cx="282823" cy="440256"/>
              </a:xfrm>
              <a:custGeom>
                <a:avLst/>
                <a:gdLst/>
                <a:ahLst/>
                <a:cxnLst/>
                <a:rect l="l" t="t" r="r" b="b"/>
                <a:pathLst>
                  <a:path w="4814" h="7715" extrusionOk="0">
                    <a:moveTo>
                      <a:pt x="355" y="1"/>
                    </a:moveTo>
                    <a:lnTo>
                      <a:pt x="0" y="7715"/>
                    </a:lnTo>
                    <a:lnTo>
                      <a:pt x="4813" y="7193"/>
                    </a:lnTo>
                    <a:cubicBezTo>
                      <a:pt x="4813" y="7193"/>
                      <a:pt x="2208" y="6145"/>
                      <a:pt x="2397" y="4888"/>
                    </a:cubicBezTo>
                    <a:cubicBezTo>
                      <a:pt x="2584" y="3633"/>
                      <a:pt x="2696" y="369"/>
                      <a:pt x="2696" y="369"/>
                    </a:cubicBezTo>
                    <a:lnTo>
                      <a:pt x="355" y="1"/>
                    </a:ln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flipH="1">
                <a:off x="7124084" y="4450816"/>
                <a:ext cx="97877" cy="43532"/>
              </a:xfrm>
              <a:custGeom>
                <a:avLst/>
                <a:gdLst/>
                <a:ahLst/>
                <a:cxnLst/>
                <a:rect l="l" t="t" r="r" b="b"/>
                <a:pathLst>
                  <a:path w="1666" h="741" extrusionOk="0">
                    <a:moveTo>
                      <a:pt x="1281" y="1"/>
                    </a:moveTo>
                    <a:cubicBezTo>
                      <a:pt x="1017" y="1"/>
                      <a:pt x="664" y="44"/>
                      <a:pt x="378" y="230"/>
                    </a:cubicBezTo>
                    <a:cubicBezTo>
                      <a:pt x="0" y="475"/>
                      <a:pt x="171" y="740"/>
                      <a:pt x="422" y="740"/>
                    </a:cubicBezTo>
                    <a:cubicBezTo>
                      <a:pt x="525" y="740"/>
                      <a:pt x="640" y="696"/>
                      <a:pt x="737" y="588"/>
                    </a:cubicBezTo>
                    <a:cubicBezTo>
                      <a:pt x="1068" y="216"/>
                      <a:pt x="1666" y="32"/>
                      <a:pt x="1666" y="32"/>
                    </a:cubicBezTo>
                    <a:cubicBezTo>
                      <a:pt x="1666" y="32"/>
                      <a:pt x="1505" y="1"/>
                      <a:pt x="1281"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flipH="1">
                <a:off x="7313765" y="4212117"/>
                <a:ext cx="680736" cy="426272"/>
              </a:xfrm>
              <a:custGeom>
                <a:avLst/>
                <a:gdLst/>
                <a:ahLst/>
                <a:cxnLst/>
                <a:rect l="l" t="t" r="r" b="b"/>
                <a:pathLst>
                  <a:path w="11587" h="7256" extrusionOk="0">
                    <a:moveTo>
                      <a:pt x="4977" y="1"/>
                    </a:moveTo>
                    <a:cubicBezTo>
                      <a:pt x="4694" y="1"/>
                      <a:pt x="5653" y="2591"/>
                      <a:pt x="5565" y="3473"/>
                    </a:cubicBezTo>
                    <a:cubicBezTo>
                      <a:pt x="5538" y="3755"/>
                      <a:pt x="5349" y="3848"/>
                      <a:pt x="5043" y="3848"/>
                    </a:cubicBezTo>
                    <a:cubicBezTo>
                      <a:pt x="4465" y="3848"/>
                      <a:pt x="3468" y="3517"/>
                      <a:pt x="2358" y="3517"/>
                    </a:cubicBezTo>
                    <a:cubicBezTo>
                      <a:pt x="2205" y="3517"/>
                      <a:pt x="2049" y="3523"/>
                      <a:pt x="1892" y="3537"/>
                    </a:cubicBezTo>
                    <a:cubicBezTo>
                      <a:pt x="1" y="3712"/>
                      <a:pt x="673" y="7255"/>
                      <a:pt x="1285" y="7255"/>
                    </a:cubicBezTo>
                    <a:lnTo>
                      <a:pt x="10259" y="7255"/>
                    </a:lnTo>
                    <a:cubicBezTo>
                      <a:pt x="11587" y="7255"/>
                      <a:pt x="11382" y="1407"/>
                      <a:pt x="11399" y="397"/>
                    </a:cubicBezTo>
                    <a:cubicBezTo>
                      <a:pt x="11404" y="100"/>
                      <a:pt x="11216" y="16"/>
                      <a:pt x="10831" y="16"/>
                    </a:cubicBezTo>
                    <a:cubicBezTo>
                      <a:pt x="10341" y="16"/>
                      <a:pt x="9530" y="151"/>
                      <a:pt x="8385" y="151"/>
                    </a:cubicBezTo>
                    <a:cubicBezTo>
                      <a:pt x="6593" y="151"/>
                      <a:pt x="5392" y="66"/>
                      <a:pt x="4985" y="1"/>
                    </a:cubicBezTo>
                    <a:cubicBezTo>
                      <a:pt x="4982" y="1"/>
                      <a:pt x="4979" y="1"/>
                      <a:pt x="4977" y="1"/>
                    </a:cubicBezTo>
                    <a:close/>
                  </a:path>
                </a:pathLst>
              </a:custGeom>
              <a:solidFill>
                <a:srgbClr val="FF9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flipH="1">
                <a:off x="7513695" y="4171167"/>
                <a:ext cx="305676" cy="308894"/>
              </a:xfrm>
              <a:custGeom>
                <a:avLst/>
                <a:gdLst/>
                <a:ahLst/>
                <a:cxnLst/>
                <a:rect l="l" t="t" r="r" b="b"/>
                <a:pathLst>
                  <a:path w="5203" h="5258" extrusionOk="0">
                    <a:moveTo>
                      <a:pt x="1634" y="1"/>
                    </a:moveTo>
                    <a:cubicBezTo>
                      <a:pt x="1" y="1"/>
                      <a:pt x="1116" y="4476"/>
                      <a:pt x="1116" y="4476"/>
                    </a:cubicBezTo>
                    <a:cubicBezTo>
                      <a:pt x="2891" y="4595"/>
                      <a:pt x="4434" y="5258"/>
                      <a:pt x="4910" y="5258"/>
                    </a:cubicBezTo>
                    <a:cubicBezTo>
                      <a:pt x="5068" y="5258"/>
                      <a:pt x="5108" y="5185"/>
                      <a:pt x="5001" y="4995"/>
                    </a:cubicBezTo>
                    <a:cubicBezTo>
                      <a:pt x="4574" y="4234"/>
                      <a:pt x="5203" y="391"/>
                      <a:pt x="5203" y="391"/>
                    </a:cubicBezTo>
                    <a:cubicBezTo>
                      <a:pt x="5203" y="391"/>
                      <a:pt x="3359" y="73"/>
                      <a:pt x="1673" y="2"/>
                    </a:cubicBezTo>
                    <a:cubicBezTo>
                      <a:pt x="1660" y="1"/>
                      <a:pt x="1647" y="1"/>
                      <a:pt x="1634"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flipH="1">
                <a:off x="7816078" y="4414975"/>
                <a:ext cx="213547" cy="236401"/>
              </a:xfrm>
              <a:custGeom>
                <a:avLst/>
                <a:gdLst/>
                <a:ahLst/>
                <a:cxnLst/>
                <a:rect l="l" t="t" r="r" b="b"/>
                <a:pathLst>
                  <a:path w="3635" h="4516" extrusionOk="0">
                    <a:moveTo>
                      <a:pt x="2699" y="0"/>
                    </a:moveTo>
                    <a:cubicBezTo>
                      <a:pt x="0" y="0"/>
                      <a:pt x="837" y="3256"/>
                      <a:pt x="1090" y="4052"/>
                    </a:cubicBezTo>
                    <a:cubicBezTo>
                      <a:pt x="1205" y="4410"/>
                      <a:pt x="1546" y="4516"/>
                      <a:pt x="1908" y="4516"/>
                    </a:cubicBezTo>
                    <a:cubicBezTo>
                      <a:pt x="2432" y="4516"/>
                      <a:pt x="3002" y="4295"/>
                      <a:pt x="3002" y="4295"/>
                    </a:cubicBezTo>
                    <a:cubicBezTo>
                      <a:pt x="3002" y="4295"/>
                      <a:pt x="2599" y="3298"/>
                      <a:pt x="2825" y="2069"/>
                    </a:cubicBezTo>
                    <a:cubicBezTo>
                      <a:pt x="3035" y="942"/>
                      <a:pt x="3468" y="199"/>
                      <a:pt x="3536" y="87"/>
                    </a:cubicBezTo>
                    <a:lnTo>
                      <a:pt x="3536" y="87"/>
                    </a:lnTo>
                    <a:cubicBezTo>
                      <a:pt x="3568" y="93"/>
                      <a:pt x="3601" y="100"/>
                      <a:pt x="3634" y="107"/>
                    </a:cubicBezTo>
                    <a:lnTo>
                      <a:pt x="3545" y="72"/>
                    </a:lnTo>
                    <a:cubicBezTo>
                      <a:pt x="3545" y="72"/>
                      <a:pt x="3542" y="77"/>
                      <a:pt x="3536" y="87"/>
                    </a:cubicBezTo>
                    <a:lnTo>
                      <a:pt x="3536" y="87"/>
                    </a:lnTo>
                    <a:cubicBezTo>
                      <a:pt x="3225" y="28"/>
                      <a:pt x="2947" y="0"/>
                      <a:pt x="2699"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flipH="1">
                <a:off x="7567278" y="4314634"/>
                <a:ext cx="146229" cy="8577"/>
              </a:xfrm>
              <a:custGeom>
                <a:avLst/>
                <a:gdLst/>
                <a:ahLst/>
                <a:cxnLst/>
                <a:rect l="l" t="t" r="r" b="b"/>
                <a:pathLst>
                  <a:path w="2489" h="146" extrusionOk="0">
                    <a:moveTo>
                      <a:pt x="854" y="0"/>
                    </a:moveTo>
                    <a:cubicBezTo>
                      <a:pt x="577" y="0"/>
                      <a:pt x="301" y="3"/>
                      <a:pt x="24" y="7"/>
                    </a:cubicBezTo>
                    <a:cubicBezTo>
                      <a:pt x="1" y="7"/>
                      <a:pt x="1" y="48"/>
                      <a:pt x="24" y="48"/>
                    </a:cubicBezTo>
                    <a:cubicBezTo>
                      <a:pt x="280" y="44"/>
                      <a:pt x="534" y="41"/>
                      <a:pt x="787" y="41"/>
                    </a:cubicBezTo>
                    <a:cubicBezTo>
                      <a:pt x="944" y="41"/>
                      <a:pt x="1100" y="42"/>
                      <a:pt x="1257" y="45"/>
                    </a:cubicBezTo>
                    <a:cubicBezTo>
                      <a:pt x="1461" y="45"/>
                      <a:pt x="1666" y="48"/>
                      <a:pt x="1868" y="55"/>
                    </a:cubicBezTo>
                    <a:cubicBezTo>
                      <a:pt x="1967" y="55"/>
                      <a:pt x="2066" y="59"/>
                      <a:pt x="2165" y="62"/>
                    </a:cubicBezTo>
                    <a:cubicBezTo>
                      <a:pt x="2257" y="65"/>
                      <a:pt x="2383" y="51"/>
                      <a:pt x="2445" y="137"/>
                    </a:cubicBezTo>
                    <a:cubicBezTo>
                      <a:pt x="2449" y="143"/>
                      <a:pt x="2454" y="145"/>
                      <a:pt x="2460" y="145"/>
                    </a:cubicBezTo>
                    <a:cubicBezTo>
                      <a:pt x="2474" y="145"/>
                      <a:pt x="2489" y="131"/>
                      <a:pt x="2479" y="116"/>
                    </a:cubicBezTo>
                    <a:cubicBezTo>
                      <a:pt x="2441" y="62"/>
                      <a:pt x="2386" y="42"/>
                      <a:pt x="2325" y="31"/>
                    </a:cubicBezTo>
                    <a:cubicBezTo>
                      <a:pt x="2230" y="14"/>
                      <a:pt x="2127" y="21"/>
                      <a:pt x="2032" y="18"/>
                    </a:cubicBezTo>
                    <a:cubicBezTo>
                      <a:pt x="1810" y="10"/>
                      <a:pt x="1588" y="7"/>
                      <a:pt x="1366" y="4"/>
                    </a:cubicBezTo>
                    <a:cubicBezTo>
                      <a:pt x="1195" y="1"/>
                      <a:pt x="1025" y="0"/>
                      <a:pt x="854" y="0"/>
                    </a:cubicBezTo>
                    <a:close/>
                  </a:path>
                </a:pathLst>
              </a:custGeom>
              <a:solidFill>
                <a:srgbClr val="FF9E3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flipH="1">
                <a:off x="7571978" y="4371972"/>
                <a:ext cx="139120" cy="21384"/>
              </a:xfrm>
              <a:custGeom>
                <a:avLst/>
                <a:gdLst/>
                <a:ahLst/>
                <a:cxnLst/>
                <a:rect l="l" t="t" r="r" b="b"/>
                <a:pathLst>
                  <a:path w="2368" h="364" extrusionOk="0">
                    <a:moveTo>
                      <a:pt x="28" y="0"/>
                    </a:moveTo>
                    <a:cubicBezTo>
                      <a:pt x="1" y="0"/>
                      <a:pt x="1" y="41"/>
                      <a:pt x="28" y="41"/>
                    </a:cubicBezTo>
                    <a:cubicBezTo>
                      <a:pt x="806" y="41"/>
                      <a:pt x="1581" y="151"/>
                      <a:pt x="2332" y="362"/>
                    </a:cubicBezTo>
                    <a:cubicBezTo>
                      <a:pt x="2334" y="363"/>
                      <a:pt x="2336" y="363"/>
                      <a:pt x="2338" y="363"/>
                    </a:cubicBezTo>
                    <a:cubicBezTo>
                      <a:pt x="2361" y="363"/>
                      <a:pt x="2368" y="331"/>
                      <a:pt x="2342" y="321"/>
                    </a:cubicBezTo>
                    <a:cubicBezTo>
                      <a:pt x="1592" y="110"/>
                      <a:pt x="809" y="0"/>
                      <a:pt x="28" y="0"/>
                    </a:cubicBezTo>
                    <a:close/>
                  </a:path>
                </a:pathLst>
              </a:custGeom>
              <a:solidFill>
                <a:srgbClr val="FF9E3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flipH="1">
                <a:off x="7099287" y="4372560"/>
                <a:ext cx="78549" cy="11515"/>
              </a:xfrm>
              <a:custGeom>
                <a:avLst/>
                <a:gdLst/>
                <a:ahLst/>
                <a:cxnLst/>
                <a:rect l="l" t="t" r="r" b="b"/>
                <a:pathLst>
                  <a:path w="1337" h="196" extrusionOk="0">
                    <a:moveTo>
                      <a:pt x="1304" y="1"/>
                    </a:moveTo>
                    <a:cubicBezTo>
                      <a:pt x="1303" y="1"/>
                      <a:pt x="1302" y="1"/>
                      <a:pt x="1301" y="1"/>
                    </a:cubicBezTo>
                    <a:cubicBezTo>
                      <a:pt x="878" y="69"/>
                      <a:pt x="451" y="121"/>
                      <a:pt x="27" y="154"/>
                    </a:cubicBezTo>
                    <a:cubicBezTo>
                      <a:pt x="2" y="158"/>
                      <a:pt x="0" y="195"/>
                      <a:pt x="24" y="195"/>
                    </a:cubicBezTo>
                    <a:cubicBezTo>
                      <a:pt x="25" y="195"/>
                      <a:pt x="26" y="195"/>
                      <a:pt x="27" y="195"/>
                    </a:cubicBezTo>
                    <a:cubicBezTo>
                      <a:pt x="457" y="162"/>
                      <a:pt x="884" y="110"/>
                      <a:pt x="1311" y="42"/>
                    </a:cubicBezTo>
                    <a:cubicBezTo>
                      <a:pt x="1337" y="36"/>
                      <a:pt x="1326" y="1"/>
                      <a:pt x="1304" y="1"/>
                    </a:cubicBezTo>
                    <a:close/>
                  </a:path>
                </a:pathLst>
              </a:custGeom>
              <a:solidFill>
                <a:srgbClr val="DB833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flipH="1">
                <a:off x="6888614" y="4480364"/>
                <a:ext cx="68679" cy="68558"/>
              </a:xfrm>
              <a:custGeom>
                <a:avLst/>
                <a:gdLst/>
                <a:ahLst/>
                <a:cxnLst/>
                <a:rect l="l" t="t" r="r" b="b"/>
                <a:pathLst>
                  <a:path w="1169" h="1167" extrusionOk="0">
                    <a:moveTo>
                      <a:pt x="33" y="1"/>
                    </a:moveTo>
                    <a:cubicBezTo>
                      <a:pt x="14" y="1"/>
                      <a:pt x="1" y="28"/>
                      <a:pt x="21" y="40"/>
                    </a:cubicBezTo>
                    <a:cubicBezTo>
                      <a:pt x="500" y="282"/>
                      <a:pt x="886" y="675"/>
                      <a:pt x="1124" y="1156"/>
                    </a:cubicBezTo>
                    <a:cubicBezTo>
                      <a:pt x="1128" y="1164"/>
                      <a:pt x="1134" y="1167"/>
                      <a:pt x="1140" y="1167"/>
                    </a:cubicBezTo>
                    <a:cubicBezTo>
                      <a:pt x="1153" y="1167"/>
                      <a:pt x="1168" y="1152"/>
                      <a:pt x="1159" y="1136"/>
                    </a:cubicBezTo>
                    <a:cubicBezTo>
                      <a:pt x="919" y="651"/>
                      <a:pt x="524" y="252"/>
                      <a:pt x="42" y="3"/>
                    </a:cubicBezTo>
                    <a:cubicBezTo>
                      <a:pt x="39" y="1"/>
                      <a:pt x="36" y="1"/>
                      <a:pt x="33" y="1"/>
                    </a:cubicBezTo>
                    <a:close/>
                  </a:path>
                </a:pathLst>
              </a:custGeom>
              <a:solidFill>
                <a:srgbClr val="DB833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flipH="1">
                <a:off x="7089476" y="4297773"/>
                <a:ext cx="57457" cy="14452"/>
              </a:xfrm>
              <a:custGeom>
                <a:avLst/>
                <a:gdLst/>
                <a:ahLst/>
                <a:cxnLst/>
                <a:rect l="l" t="t" r="r" b="b"/>
                <a:pathLst>
                  <a:path w="978" h="246" extrusionOk="0">
                    <a:moveTo>
                      <a:pt x="27" y="1"/>
                    </a:moveTo>
                    <a:cubicBezTo>
                      <a:pt x="0" y="1"/>
                      <a:pt x="0" y="42"/>
                      <a:pt x="27" y="42"/>
                    </a:cubicBezTo>
                    <a:cubicBezTo>
                      <a:pt x="341" y="42"/>
                      <a:pt x="648" y="110"/>
                      <a:pt x="935" y="243"/>
                    </a:cubicBezTo>
                    <a:cubicBezTo>
                      <a:pt x="938" y="245"/>
                      <a:pt x="941" y="245"/>
                      <a:pt x="944" y="245"/>
                    </a:cubicBezTo>
                    <a:cubicBezTo>
                      <a:pt x="964" y="245"/>
                      <a:pt x="977" y="218"/>
                      <a:pt x="955" y="209"/>
                    </a:cubicBezTo>
                    <a:cubicBezTo>
                      <a:pt x="662" y="72"/>
                      <a:pt x="348" y="1"/>
                      <a:pt x="27" y="1"/>
                    </a:cubicBezTo>
                    <a:close/>
                  </a:path>
                </a:pathLst>
              </a:custGeom>
              <a:solidFill>
                <a:srgbClr val="DB833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flipH="1">
                <a:off x="6787097" y="3158811"/>
                <a:ext cx="15216" cy="266890"/>
              </a:xfrm>
              <a:custGeom>
                <a:avLst/>
                <a:gdLst/>
                <a:ahLst/>
                <a:cxnLst/>
                <a:rect l="l" t="t" r="r" b="b"/>
                <a:pathLst>
                  <a:path w="259" h="4543" extrusionOk="0">
                    <a:moveTo>
                      <a:pt x="178" y="1"/>
                    </a:moveTo>
                    <a:cubicBezTo>
                      <a:pt x="169" y="1"/>
                      <a:pt x="159" y="7"/>
                      <a:pt x="159" y="19"/>
                    </a:cubicBezTo>
                    <a:cubicBezTo>
                      <a:pt x="230" y="1189"/>
                      <a:pt x="214" y="2368"/>
                      <a:pt x="107" y="3535"/>
                    </a:cubicBezTo>
                    <a:cubicBezTo>
                      <a:pt x="80" y="3866"/>
                      <a:pt x="43" y="4197"/>
                      <a:pt x="2" y="4525"/>
                    </a:cubicBezTo>
                    <a:cubicBezTo>
                      <a:pt x="0" y="4537"/>
                      <a:pt x="9" y="4542"/>
                      <a:pt x="18" y="4542"/>
                    </a:cubicBezTo>
                    <a:cubicBezTo>
                      <a:pt x="28" y="4542"/>
                      <a:pt x="38" y="4537"/>
                      <a:pt x="39" y="4525"/>
                    </a:cubicBezTo>
                    <a:cubicBezTo>
                      <a:pt x="189" y="3360"/>
                      <a:pt x="258" y="2186"/>
                      <a:pt x="238" y="1012"/>
                    </a:cubicBezTo>
                    <a:cubicBezTo>
                      <a:pt x="230" y="681"/>
                      <a:pt x="217" y="350"/>
                      <a:pt x="200" y="19"/>
                    </a:cubicBezTo>
                    <a:cubicBezTo>
                      <a:pt x="198" y="7"/>
                      <a:pt x="188" y="1"/>
                      <a:pt x="178" y="1"/>
                    </a:cubicBezTo>
                    <a:close/>
                  </a:path>
                </a:pathLst>
              </a:custGeom>
              <a:solidFill>
                <a:srgbClr val="C7DDDC"/>
              </a:solidFill>
              <a:ln w="19050" cap="flat" cmpd="sng">
                <a:solidFill>
                  <a:srgbClr val="C7DD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2"/>
              <p:cNvSpPr/>
              <p:nvPr/>
            </p:nvSpPr>
            <p:spPr>
              <a:xfrm flipH="1">
                <a:off x="6797202" y="3551958"/>
                <a:ext cx="2820" cy="2291"/>
              </a:xfrm>
              <a:custGeom>
                <a:avLst/>
                <a:gdLst/>
                <a:ahLst/>
                <a:cxnLst/>
                <a:rect l="l" t="t" r="r" b="b"/>
                <a:pathLst>
                  <a:path w="48" h="39" extrusionOk="0">
                    <a:moveTo>
                      <a:pt x="24" y="0"/>
                    </a:moveTo>
                    <a:cubicBezTo>
                      <a:pt x="0" y="0"/>
                      <a:pt x="0" y="38"/>
                      <a:pt x="24" y="38"/>
                    </a:cubicBezTo>
                    <a:cubicBezTo>
                      <a:pt x="48" y="38"/>
                      <a:pt x="48" y="0"/>
                      <a:pt x="24" y="0"/>
                    </a:cubicBezTo>
                    <a:close/>
                  </a:path>
                </a:pathLst>
              </a:custGeom>
              <a:solidFill>
                <a:srgbClr val="B8C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2"/>
              <p:cNvSpPr/>
              <p:nvPr/>
            </p:nvSpPr>
            <p:spPr>
              <a:xfrm flipH="1">
                <a:off x="6895369" y="1240724"/>
                <a:ext cx="106866" cy="100987"/>
              </a:xfrm>
              <a:custGeom>
                <a:avLst/>
                <a:gdLst/>
                <a:ahLst/>
                <a:cxnLst/>
                <a:rect l="l" t="t" r="r" b="b"/>
                <a:pathLst>
                  <a:path w="1819" h="1719" extrusionOk="0">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2"/>
              <p:cNvSpPr/>
              <p:nvPr/>
            </p:nvSpPr>
            <p:spPr>
              <a:xfrm flipH="1">
                <a:off x="7040011" y="1205592"/>
                <a:ext cx="2879" cy="2232"/>
              </a:xfrm>
              <a:custGeom>
                <a:avLst/>
                <a:gdLst/>
                <a:ahLst/>
                <a:cxnLst/>
                <a:rect l="l" t="t" r="r" b="b"/>
                <a:pathLst>
                  <a:path w="49" h="38" extrusionOk="0">
                    <a:moveTo>
                      <a:pt x="24" y="0"/>
                    </a:moveTo>
                    <a:cubicBezTo>
                      <a:pt x="0" y="0"/>
                      <a:pt x="0" y="38"/>
                      <a:pt x="24" y="38"/>
                    </a:cubicBezTo>
                    <a:cubicBezTo>
                      <a:pt x="49" y="38"/>
                      <a:pt x="49" y="0"/>
                      <a:pt x="24" y="0"/>
                    </a:cubicBezTo>
                    <a:close/>
                  </a:path>
                </a:pathLst>
              </a:custGeom>
              <a:solidFill>
                <a:srgbClr val="E2B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2"/>
              <p:cNvSpPr/>
              <p:nvPr/>
            </p:nvSpPr>
            <p:spPr>
              <a:xfrm flipH="1">
                <a:off x="6738803" y="2874056"/>
                <a:ext cx="154571" cy="26613"/>
              </a:xfrm>
              <a:custGeom>
                <a:avLst/>
                <a:gdLst/>
                <a:ahLst/>
                <a:cxnLst/>
                <a:rect l="l" t="t" r="r" b="b"/>
                <a:pathLst>
                  <a:path w="2631" h="453" extrusionOk="0">
                    <a:moveTo>
                      <a:pt x="27" y="1"/>
                    </a:moveTo>
                    <a:cubicBezTo>
                      <a:pt x="8" y="1"/>
                      <a:pt x="1" y="33"/>
                      <a:pt x="23" y="43"/>
                    </a:cubicBezTo>
                    <a:cubicBezTo>
                      <a:pt x="518" y="213"/>
                      <a:pt x="1030" y="336"/>
                      <a:pt x="1549" y="401"/>
                    </a:cubicBezTo>
                    <a:cubicBezTo>
                      <a:pt x="1702" y="423"/>
                      <a:pt x="1868" y="452"/>
                      <a:pt x="2030" y="452"/>
                    </a:cubicBezTo>
                    <a:cubicBezTo>
                      <a:pt x="2117" y="452"/>
                      <a:pt x="2204" y="444"/>
                      <a:pt x="2286" y="421"/>
                    </a:cubicBezTo>
                    <a:cubicBezTo>
                      <a:pt x="2456" y="374"/>
                      <a:pt x="2614" y="243"/>
                      <a:pt x="2631" y="56"/>
                    </a:cubicBezTo>
                    <a:cubicBezTo>
                      <a:pt x="2631" y="42"/>
                      <a:pt x="2621" y="35"/>
                      <a:pt x="2610" y="35"/>
                    </a:cubicBezTo>
                    <a:cubicBezTo>
                      <a:pt x="2600" y="35"/>
                      <a:pt x="2590" y="42"/>
                      <a:pt x="2590" y="56"/>
                    </a:cubicBezTo>
                    <a:cubicBezTo>
                      <a:pt x="2566" y="292"/>
                      <a:pt x="2320" y="397"/>
                      <a:pt x="2112" y="404"/>
                    </a:cubicBezTo>
                    <a:cubicBezTo>
                      <a:pt x="2080" y="406"/>
                      <a:pt x="2047" y="407"/>
                      <a:pt x="2015" y="407"/>
                    </a:cubicBezTo>
                    <a:cubicBezTo>
                      <a:pt x="1809" y="407"/>
                      <a:pt x="1599" y="372"/>
                      <a:pt x="1399" y="339"/>
                    </a:cubicBezTo>
                    <a:cubicBezTo>
                      <a:pt x="934" y="271"/>
                      <a:pt x="477" y="155"/>
                      <a:pt x="33" y="2"/>
                    </a:cubicBezTo>
                    <a:cubicBezTo>
                      <a:pt x="31" y="1"/>
                      <a:pt x="29" y="1"/>
                      <a:pt x="27" y="1"/>
                    </a:cubicBezTo>
                    <a:close/>
                  </a:path>
                </a:pathLst>
              </a:custGeom>
              <a:solidFill>
                <a:srgbClr val="DB833A"/>
              </a:solidFill>
              <a:ln w="9525" cap="flat" cmpd="sng">
                <a:solidFill>
                  <a:srgbClr val="D166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2"/>
              <p:cNvSpPr/>
              <p:nvPr/>
            </p:nvSpPr>
            <p:spPr>
              <a:xfrm flipH="1">
                <a:off x="6782044" y="2370873"/>
                <a:ext cx="82544" cy="299319"/>
              </a:xfrm>
              <a:custGeom>
                <a:avLst/>
                <a:gdLst/>
                <a:ahLst/>
                <a:cxnLst/>
                <a:rect l="l" t="t" r="r" b="b"/>
                <a:pathLst>
                  <a:path w="1405" h="5095" extrusionOk="0">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w="9525" cap="flat" cmpd="sng">
                <a:solidFill>
                  <a:srgbClr val="D166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2"/>
              <p:cNvSpPr/>
              <p:nvPr/>
            </p:nvSpPr>
            <p:spPr>
              <a:xfrm flipH="1">
                <a:off x="6823815" y="1784502"/>
                <a:ext cx="23970" cy="257079"/>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2"/>
              <p:cNvSpPr/>
              <p:nvPr/>
            </p:nvSpPr>
            <p:spPr>
              <a:xfrm flipH="1">
                <a:off x="6786333" y="2156029"/>
                <a:ext cx="48939" cy="48290"/>
              </a:xfrm>
              <a:custGeom>
                <a:avLst/>
                <a:gdLst/>
                <a:ahLst/>
                <a:cxnLst/>
                <a:rect l="l" t="t" r="r" b="b"/>
                <a:pathLst>
                  <a:path w="833" h="822" extrusionOk="0">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2"/>
              <p:cNvSpPr/>
              <p:nvPr/>
            </p:nvSpPr>
            <p:spPr>
              <a:xfrm flipH="1">
                <a:off x="6951531" y="2224119"/>
                <a:ext cx="186120" cy="57573"/>
              </a:xfrm>
              <a:custGeom>
                <a:avLst/>
                <a:gdLst/>
                <a:ahLst/>
                <a:cxnLst/>
                <a:rect l="l" t="t" r="r" b="b"/>
                <a:pathLst>
                  <a:path w="3168" h="980" extrusionOk="0">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2"/>
              <p:cNvSpPr/>
              <p:nvPr/>
            </p:nvSpPr>
            <p:spPr>
              <a:xfrm flipH="1">
                <a:off x="6621659" y="2835458"/>
                <a:ext cx="94705" cy="74551"/>
              </a:xfrm>
              <a:custGeom>
                <a:avLst/>
                <a:gdLst/>
                <a:ahLst/>
                <a:cxnLst/>
                <a:rect l="l" t="t" r="r" b="b"/>
                <a:pathLst>
                  <a:path w="1612" h="1269" extrusionOk="0">
                    <a:moveTo>
                      <a:pt x="314" y="0"/>
                    </a:moveTo>
                    <a:cubicBezTo>
                      <a:pt x="301" y="0"/>
                      <a:pt x="288" y="8"/>
                      <a:pt x="283" y="20"/>
                    </a:cubicBezTo>
                    <a:lnTo>
                      <a:pt x="4" y="720"/>
                    </a:lnTo>
                    <a:cubicBezTo>
                      <a:pt x="0" y="737"/>
                      <a:pt x="7" y="754"/>
                      <a:pt x="24" y="761"/>
                    </a:cubicBezTo>
                    <a:lnTo>
                      <a:pt x="1283" y="1266"/>
                    </a:lnTo>
                    <a:cubicBezTo>
                      <a:pt x="1287" y="1267"/>
                      <a:pt x="1291" y="1268"/>
                      <a:pt x="1295" y="1268"/>
                    </a:cubicBezTo>
                    <a:cubicBezTo>
                      <a:pt x="1309" y="1268"/>
                      <a:pt x="1322" y="1259"/>
                      <a:pt x="1328" y="1245"/>
                    </a:cubicBezTo>
                    <a:lnTo>
                      <a:pt x="1604" y="549"/>
                    </a:lnTo>
                    <a:cubicBezTo>
                      <a:pt x="1611" y="532"/>
                      <a:pt x="1604" y="511"/>
                      <a:pt x="1587" y="505"/>
                    </a:cubicBezTo>
                    <a:lnTo>
                      <a:pt x="328" y="3"/>
                    </a:lnTo>
                    <a:cubicBezTo>
                      <a:pt x="324" y="1"/>
                      <a:pt x="319" y="0"/>
                      <a:pt x="314" y="0"/>
                    </a:cubicBezTo>
                    <a:close/>
                  </a:path>
                </a:pathLst>
              </a:custGeom>
              <a:solidFill>
                <a:srgbClr val="4868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2"/>
              <p:cNvSpPr/>
              <p:nvPr/>
            </p:nvSpPr>
            <p:spPr>
              <a:xfrm flipH="1">
                <a:off x="6652973" y="2869004"/>
                <a:ext cx="70206" cy="60275"/>
              </a:xfrm>
              <a:custGeom>
                <a:avLst/>
                <a:gdLst/>
                <a:ahLst/>
                <a:cxnLst/>
                <a:rect l="l" t="t" r="r" b="b"/>
                <a:pathLst>
                  <a:path w="1195" h="1026" extrusionOk="0">
                    <a:moveTo>
                      <a:pt x="282" y="1"/>
                    </a:moveTo>
                    <a:cubicBezTo>
                      <a:pt x="268" y="1"/>
                      <a:pt x="255" y="8"/>
                      <a:pt x="249" y="19"/>
                    </a:cubicBezTo>
                    <a:lnTo>
                      <a:pt x="7" y="633"/>
                    </a:lnTo>
                    <a:cubicBezTo>
                      <a:pt x="0" y="647"/>
                      <a:pt x="7" y="664"/>
                      <a:pt x="24" y="671"/>
                    </a:cubicBezTo>
                    <a:lnTo>
                      <a:pt x="905" y="1022"/>
                    </a:lnTo>
                    <a:cubicBezTo>
                      <a:pt x="908" y="1024"/>
                      <a:pt x="912" y="1025"/>
                      <a:pt x="916" y="1025"/>
                    </a:cubicBezTo>
                    <a:cubicBezTo>
                      <a:pt x="928" y="1025"/>
                      <a:pt x="940" y="1018"/>
                      <a:pt x="942" y="1005"/>
                    </a:cubicBezTo>
                    <a:lnTo>
                      <a:pt x="1188" y="395"/>
                    </a:lnTo>
                    <a:cubicBezTo>
                      <a:pt x="1195" y="378"/>
                      <a:pt x="1188" y="361"/>
                      <a:pt x="1171" y="357"/>
                    </a:cubicBezTo>
                    <a:lnTo>
                      <a:pt x="290" y="2"/>
                    </a:lnTo>
                    <a:cubicBezTo>
                      <a:pt x="287" y="1"/>
                      <a:pt x="285" y="1"/>
                      <a:pt x="282" y="1"/>
                    </a:cubicBezTo>
                    <a:close/>
                  </a:path>
                </a:pathLst>
              </a:custGeom>
              <a:solidFill>
                <a:srgbClr val="4868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2"/>
              <p:cNvSpPr/>
              <p:nvPr/>
            </p:nvSpPr>
            <p:spPr>
              <a:xfrm flipH="1">
                <a:off x="6657379" y="2901315"/>
                <a:ext cx="70265" cy="60216"/>
              </a:xfrm>
              <a:custGeom>
                <a:avLst/>
                <a:gdLst/>
                <a:ahLst/>
                <a:cxnLst/>
                <a:rect l="l" t="t" r="r" b="b"/>
                <a:pathLst>
                  <a:path w="1196" h="1025" extrusionOk="0">
                    <a:moveTo>
                      <a:pt x="282" y="1"/>
                    </a:moveTo>
                    <a:cubicBezTo>
                      <a:pt x="269" y="1"/>
                      <a:pt x="256" y="7"/>
                      <a:pt x="250" y="19"/>
                    </a:cubicBezTo>
                    <a:lnTo>
                      <a:pt x="8" y="633"/>
                    </a:lnTo>
                    <a:cubicBezTo>
                      <a:pt x="1" y="647"/>
                      <a:pt x="8" y="664"/>
                      <a:pt x="24" y="671"/>
                    </a:cubicBezTo>
                    <a:lnTo>
                      <a:pt x="905" y="1022"/>
                    </a:lnTo>
                    <a:cubicBezTo>
                      <a:pt x="909" y="1024"/>
                      <a:pt x="913" y="1025"/>
                      <a:pt x="917" y="1025"/>
                    </a:cubicBezTo>
                    <a:cubicBezTo>
                      <a:pt x="928" y="1025"/>
                      <a:pt x="940" y="1018"/>
                      <a:pt x="943" y="1005"/>
                    </a:cubicBezTo>
                    <a:lnTo>
                      <a:pt x="1189" y="394"/>
                    </a:lnTo>
                    <a:cubicBezTo>
                      <a:pt x="1196" y="377"/>
                      <a:pt x="1189" y="360"/>
                      <a:pt x="1171" y="357"/>
                    </a:cubicBezTo>
                    <a:lnTo>
                      <a:pt x="291" y="1"/>
                    </a:lnTo>
                    <a:cubicBezTo>
                      <a:pt x="288" y="1"/>
                      <a:pt x="285" y="1"/>
                      <a:pt x="282" y="1"/>
                    </a:cubicBezTo>
                    <a:close/>
                  </a:path>
                </a:pathLst>
              </a:custGeom>
              <a:solidFill>
                <a:srgbClr val="4868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2"/>
              <p:cNvSpPr/>
              <p:nvPr/>
            </p:nvSpPr>
            <p:spPr>
              <a:xfrm flipH="1">
                <a:off x="6576540" y="2795979"/>
                <a:ext cx="100580" cy="69440"/>
              </a:xfrm>
              <a:custGeom>
                <a:avLst/>
                <a:gdLst/>
                <a:ahLst/>
                <a:cxnLst/>
                <a:rect l="l" t="t" r="r" b="b"/>
                <a:pathLst>
                  <a:path w="1712" h="1182" extrusionOk="0">
                    <a:moveTo>
                      <a:pt x="516" y="1"/>
                    </a:moveTo>
                    <a:cubicBezTo>
                      <a:pt x="335" y="1"/>
                      <a:pt x="164" y="108"/>
                      <a:pt x="93" y="286"/>
                    </a:cubicBezTo>
                    <a:cubicBezTo>
                      <a:pt x="1" y="518"/>
                      <a:pt x="114" y="784"/>
                      <a:pt x="346" y="876"/>
                    </a:cubicBezTo>
                    <a:lnTo>
                      <a:pt x="1032" y="1150"/>
                    </a:lnTo>
                    <a:cubicBezTo>
                      <a:pt x="1086" y="1171"/>
                      <a:pt x="1141" y="1181"/>
                      <a:pt x="1196" y="1181"/>
                    </a:cubicBezTo>
                    <a:cubicBezTo>
                      <a:pt x="1376" y="1181"/>
                      <a:pt x="1549" y="1072"/>
                      <a:pt x="1619" y="896"/>
                    </a:cubicBezTo>
                    <a:cubicBezTo>
                      <a:pt x="1712" y="665"/>
                      <a:pt x="1598" y="398"/>
                      <a:pt x="1367" y="307"/>
                    </a:cubicBezTo>
                    <a:lnTo>
                      <a:pt x="684" y="33"/>
                    </a:lnTo>
                    <a:cubicBezTo>
                      <a:pt x="629" y="11"/>
                      <a:pt x="572" y="1"/>
                      <a:pt x="516" y="1"/>
                    </a:cubicBezTo>
                    <a:close/>
                  </a:path>
                </a:pathLst>
              </a:custGeom>
              <a:solidFill>
                <a:srgbClr val="E3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2"/>
              <p:cNvSpPr/>
              <p:nvPr/>
            </p:nvSpPr>
            <p:spPr>
              <a:xfrm flipH="1">
                <a:off x="6625302" y="2870825"/>
                <a:ext cx="79489" cy="57338"/>
              </a:xfrm>
              <a:custGeom>
                <a:avLst/>
                <a:gdLst/>
                <a:ahLst/>
                <a:cxnLst/>
                <a:rect l="l" t="t" r="r" b="b"/>
                <a:pathLst>
                  <a:path w="1353" h="976" extrusionOk="0">
                    <a:moveTo>
                      <a:pt x="454" y="0"/>
                    </a:moveTo>
                    <a:cubicBezTo>
                      <a:pt x="295" y="0"/>
                      <a:pt x="145" y="95"/>
                      <a:pt x="83" y="251"/>
                    </a:cubicBezTo>
                    <a:cubicBezTo>
                      <a:pt x="1" y="452"/>
                      <a:pt x="103" y="688"/>
                      <a:pt x="305" y="769"/>
                    </a:cubicBezTo>
                    <a:lnTo>
                      <a:pt x="755" y="947"/>
                    </a:lnTo>
                    <a:cubicBezTo>
                      <a:pt x="803" y="966"/>
                      <a:pt x="852" y="976"/>
                      <a:pt x="901" y="976"/>
                    </a:cubicBezTo>
                    <a:cubicBezTo>
                      <a:pt x="1059" y="976"/>
                      <a:pt x="1211" y="879"/>
                      <a:pt x="1271" y="725"/>
                    </a:cubicBezTo>
                    <a:cubicBezTo>
                      <a:pt x="1353" y="520"/>
                      <a:pt x="1253" y="289"/>
                      <a:pt x="1049" y="207"/>
                    </a:cubicBezTo>
                    <a:lnTo>
                      <a:pt x="602" y="29"/>
                    </a:lnTo>
                    <a:cubicBezTo>
                      <a:pt x="553" y="9"/>
                      <a:pt x="503" y="0"/>
                      <a:pt x="454" y="0"/>
                    </a:cubicBezTo>
                    <a:close/>
                  </a:path>
                </a:pathLst>
              </a:custGeom>
              <a:solidFill>
                <a:srgbClr val="E3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flipH="1">
                <a:off x="6647333" y="2904488"/>
                <a:ext cx="70852" cy="53930"/>
              </a:xfrm>
              <a:custGeom>
                <a:avLst/>
                <a:gdLst/>
                <a:ahLst/>
                <a:cxnLst/>
                <a:rect l="l" t="t" r="r" b="b"/>
                <a:pathLst>
                  <a:path w="1206" h="918" extrusionOk="0">
                    <a:moveTo>
                      <a:pt x="452" y="1"/>
                    </a:moveTo>
                    <a:cubicBezTo>
                      <a:pt x="294" y="1"/>
                      <a:pt x="145" y="95"/>
                      <a:pt x="82" y="251"/>
                    </a:cubicBezTo>
                    <a:cubicBezTo>
                      <a:pt x="0" y="456"/>
                      <a:pt x="103" y="688"/>
                      <a:pt x="304" y="770"/>
                    </a:cubicBezTo>
                    <a:lnTo>
                      <a:pt x="605" y="890"/>
                    </a:lnTo>
                    <a:cubicBezTo>
                      <a:pt x="653" y="909"/>
                      <a:pt x="703" y="918"/>
                      <a:pt x="751" y="918"/>
                    </a:cubicBezTo>
                    <a:cubicBezTo>
                      <a:pt x="910" y="918"/>
                      <a:pt x="1061" y="822"/>
                      <a:pt x="1123" y="668"/>
                    </a:cubicBezTo>
                    <a:cubicBezTo>
                      <a:pt x="1205" y="463"/>
                      <a:pt x="1103" y="231"/>
                      <a:pt x="898" y="149"/>
                    </a:cubicBezTo>
                    <a:lnTo>
                      <a:pt x="601" y="29"/>
                    </a:lnTo>
                    <a:cubicBezTo>
                      <a:pt x="552" y="10"/>
                      <a:pt x="502" y="1"/>
                      <a:pt x="452" y="1"/>
                    </a:cubicBezTo>
                    <a:close/>
                  </a:path>
                </a:pathLst>
              </a:custGeom>
              <a:solidFill>
                <a:srgbClr val="E3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flipH="1">
                <a:off x="6601215" y="2838337"/>
                <a:ext cx="97114" cy="67971"/>
              </a:xfrm>
              <a:custGeom>
                <a:avLst/>
                <a:gdLst/>
                <a:ahLst/>
                <a:cxnLst/>
                <a:rect l="l" t="t" r="r" b="b"/>
                <a:pathLst>
                  <a:path w="1653" h="1157" extrusionOk="0">
                    <a:moveTo>
                      <a:pt x="516" y="0"/>
                    </a:moveTo>
                    <a:cubicBezTo>
                      <a:pt x="335" y="0"/>
                      <a:pt x="163" y="108"/>
                      <a:pt x="92" y="285"/>
                    </a:cubicBezTo>
                    <a:cubicBezTo>
                      <a:pt x="1" y="517"/>
                      <a:pt x="116" y="783"/>
                      <a:pt x="345" y="876"/>
                    </a:cubicBezTo>
                    <a:lnTo>
                      <a:pt x="970" y="1125"/>
                    </a:lnTo>
                    <a:cubicBezTo>
                      <a:pt x="1024" y="1146"/>
                      <a:pt x="1080" y="1157"/>
                      <a:pt x="1135" y="1157"/>
                    </a:cubicBezTo>
                    <a:cubicBezTo>
                      <a:pt x="1316" y="1157"/>
                      <a:pt x="1489" y="1047"/>
                      <a:pt x="1560" y="869"/>
                    </a:cubicBezTo>
                    <a:cubicBezTo>
                      <a:pt x="1652" y="640"/>
                      <a:pt x="1540" y="374"/>
                      <a:pt x="1307" y="282"/>
                    </a:cubicBezTo>
                    <a:lnTo>
                      <a:pt x="683" y="32"/>
                    </a:lnTo>
                    <a:cubicBezTo>
                      <a:pt x="628" y="10"/>
                      <a:pt x="572" y="0"/>
                      <a:pt x="516" y="0"/>
                    </a:cubicBezTo>
                    <a:close/>
                  </a:path>
                </a:pathLst>
              </a:custGeom>
              <a:solidFill>
                <a:srgbClr val="E3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grpSp>
        <p:sp>
          <p:nvSpPr>
            <p:cNvPr id="1028" name="Google Shape;1028;p32"/>
            <p:cNvSpPr/>
            <p:nvPr/>
          </p:nvSpPr>
          <p:spPr>
            <a:xfrm>
              <a:off x="6038032" y="2405184"/>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a:off x="6038032" y="2883830"/>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0" name="Google Shape;1030;p32"/>
          <p:cNvSpPr txBox="1">
            <a:spLocks noGrp="1"/>
          </p:cNvSpPr>
          <p:nvPr>
            <p:ph type="title" idx="2"/>
          </p:nvPr>
        </p:nvSpPr>
        <p:spPr>
          <a:xfrm>
            <a:off x="532470" y="1528325"/>
            <a:ext cx="2298393"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b="1" dirty="0">
                <a:solidFill>
                  <a:srgbClr val="00B050"/>
                </a:solidFill>
                <a:latin typeface="Times New Roman" panose="02020603050405020304" pitchFamily="18" charset="0"/>
                <a:cs typeface="Times New Roman" panose="02020603050405020304" pitchFamily="18" charset="0"/>
              </a:rPr>
              <a:t>III.</a:t>
            </a:r>
            <a:endParaRPr sz="9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3" name="Picture 2">
            <a:extLst>
              <a:ext uri="{FF2B5EF4-FFF2-40B4-BE49-F238E27FC236}">
                <a16:creationId xmlns:a16="http://schemas.microsoft.com/office/drawing/2014/main" id="{1B556616-B8AB-48B2-71CD-3B1CD53FE7E0}"/>
              </a:ext>
            </a:extLst>
          </p:cNvPr>
          <p:cNvPicPr>
            <a:picLocks noChangeAspect="1"/>
          </p:cNvPicPr>
          <p:nvPr/>
        </p:nvPicPr>
        <p:blipFill>
          <a:blip r:embed="rId3"/>
          <a:stretch>
            <a:fillRect/>
          </a:stretch>
        </p:blipFill>
        <p:spPr>
          <a:xfrm>
            <a:off x="5467569" y="500173"/>
            <a:ext cx="3902027" cy="3902027"/>
          </a:xfrm>
          <a:prstGeom prst="rect">
            <a:avLst/>
          </a:prstGeom>
        </p:spPr>
      </p:pic>
      <p:sp>
        <p:nvSpPr>
          <p:cNvPr id="1135" name="Google Shape;1135;p35"/>
          <p:cNvSpPr txBox="1">
            <a:spLocks noGrp="1"/>
          </p:cNvSpPr>
          <p:nvPr>
            <p:ph type="ctrTitle"/>
          </p:nvPr>
        </p:nvSpPr>
        <p:spPr>
          <a:xfrm>
            <a:off x="3370097" y="996889"/>
            <a:ext cx="4594993"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solidFill>
                  <a:srgbClr val="C00000"/>
                </a:solidFill>
                <a:latin typeface="Times New Roman" panose="02020603050405020304" pitchFamily="18" charset="0"/>
                <a:cs typeface="Times New Roman" panose="02020603050405020304" pitchFamily="18" charset="0"/>
              </a:rPr>
              <a:t>1. </a:t>
            </a:r>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Sulfuric acid</a:t>
            </a:r>
            <a:endParaRPr b="1" dirty="0">
              <a:solidFill>
                <a:srgbClr val="C00000"/>
              </a:solidFill>
              <a:latin typeface="Times New Roman" panose="02020603050405020304" pitchFamily="18" charset="0"/>
              <a:cs typeface="Times New Roman" panose="02020603050405020304" pitchFamily="18" charset="0"/>
            </a:endParaRPr>
          </a:p>
        </p:txBody>
      </p:sp>
      <p:sp>
        <p:nvSpPr>
          <p:cNvPr id="1137" name="Google Shape;1137;p35"/>
          <p:cNvSpPr/>
          <p:nvPr/>
        </p:nvSpPr>
        <p:spPr>
          <a:xfrm>
            <a:off x="441464" y="124166"/>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p:cNvSpPr/>
          <p:nvPr/>
        </p:nvSpPr>
        <p:spPr>
          <a:xfrm>
            <a:off x="497421" y="153359"/>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35"/>
          <p:cNvGrpSpPr/>
          <p:nvPr/>
        </p:nvGrpSpPr>
        <p:grpSpPr>
          <a:xfrm>
            <a:off x="834617" y="801388"/>
            <a:ext cx="2463563" cy="3279985"/>
            <a:chOff x="6283252" y="1528289"/>
            <a:chExt cx="2463563" cy="3279985"/>
          </a:xfrm>
        </p:grpSpPr>
        <p:grpSp>
          <p:nvGrpSpPr>
            <p:cNvPr id="1171" name="Google Shape;1171;p35"/>
            <p:cNvGrpSpPr/>
            <p:nvPr/>
          </p:nvGrpSpPr>
          <p:grpSpPr>
            <a:xfrm>
              <a:off x="7072113" y="1852269"/>
              <a:ext cx="714639" cy="993568"/>
              <a:chOff x="6974678" y="2217868"/>
              <a:chExt cx="626272" cy="870711"/>
            </a:xfrm>
          </p:grpSpPr>
          <p:sp>
            <p:nvSpPr>
              <p:cNvPr id="1172" name="Google Shape;1172;p35"/>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5"/>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4" name="Google Shape;1174;p35"/>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5"/>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5"/>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5"/>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5"/>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5"/>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5"/>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5"/>
            <p:cNvGrpSpPr/>
            <p:nvPr/>
          </p:nvGrpSpPr>
          <p:grpSpPr>
            <a:xfrm>
              <a:off x="7760204" y="2952127"/>
              <a:ext cx="460377" cy="782511"/>
              <a:chOff x="7577684" y="3181726"/>
              <a:chExt cx="403451" cy="685751"/>
            </a:xfrm>
          </p:grpSpPr>
          <p:sp>
            <p:nvSpPr>
              <p:cNvPr id="1220" name="Google Shape;1220;p35"/>
              <p:cNvSpPr/>
              <p:nvPr/>
            </p:nvSpPr>
            <p:spPr>
              <a:xfrm rot="4341851">
                <a:off x="7669568" y="318540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35"/>
              <p:cNvGrpSpPr/>
              <p:nvPr/>
            </p:nvGrpSpPr>
            <p:grpSpPr>
              <a:xfrm>
                <a:off x="7681172" y="3379747"/>
                <a:ext cx="276149" cy="487730"/>
                <a:chOff x="8301872" y="2653372"/>
                <a:chExt cx="276149" cy="487730"/>
              </a:xfrm>
            </p:grpSpPr>
            <p:sp>
              <p:nvSpPr>
                <p:cNvPr id="1222" name="Google Shape;1222;p35"/>
                <p:cNvSpPr/>
                <p:nvPr/>
              </p:nvSpPr>
              <p:spPr>
                <a:xfrm rot="5400000">
                  <a:off x="8196128" y="2759138"/>
                  <a:ext cx="487660" cy="276128"/>
                </a:xfrm>
                <a:custGeom>
                  <a:avLst/>
                  <a:gdLst/>
                  <a:ahLst/>
                  <a:cxnLst/>
                  <a:rect l="l" t="t" r="r" b="b"/>
                  <a:pathLst>
                    <a:path w="29654" h="16791" extrusionOk="0">
                      <a:moveTo>
                        <a:pt x="1" y="1"/>
                      </a:moveTo>
                      <a:lnTo>
                        <a:pt x="1" y="16791"/>
                      </a:lnTo>
                      <a:lnTo>
                        <a:pt x="29654" y="16791"/>
                      </a:lnTo>
                      <a:lnTo>
                        <a:pt x="29654" y="1"/>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rot="5400000">
                  <a:off x="8398783" y="2758774"/>
                  <a:ext cx="82330" cy="276148"/>
                </a:xfrm>
                <a:custGeom>
                  <a:avLst/>
                  <a:gdLst/>
                  <a:ahLst/>
                  <a:cxnLst/>
                  <a:rect l="l" t="t" r="r" b="b"/>
                  <a:pathLst>
                    <a:path w="2503" h="7503" extrusionOk="0">
                      <a:moveTo>
                        <a:pt x="1" y="1"/>
                      </a:moveTo>
                      <a:lnTo>
                        <a:pt x="1" y="7503"/>
                      </a:lnTo>
                      <a:lnTo>
                        <a:pt x="2502" y="7503"/>
                      </a:lnTo>
                      <a:lnTo>
                        <a:pt x="25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rot="5400000">
                  <a:off x="8197517" y="2851175"/>
                  <a:ext cx="487730" cy="92123"/>
                </a:xfrm>
                <a:custGeom>
                  <a:avLst/>
                  <a:gdLst/>
                  <a:ahLst/>
                  <a:cxnLst/>
                  <a:rect l="l" t="t" r="r" b="b"/>
                  <a:pathLst>
                    <a:path w="14828" h="2503" extrusionOk="0">
                      <a:moveTo>
                        <a:pt x="1" y="1"/>
                      </a:moveTo>
                      <a:lnTo>
                        <a:pt x="1" y="2503"/>
                      </a:lnTo>
                      <a:lnTo>
                        <a:pt x="14827" y="2503"/>
                      </a:lnTo>
                      <a:lnTo>
                        <a:pt x="148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rot="5400000">
                  <a:off x="8196083" y="2759163"/>
                  <a:ext cx="487730" cy="276148"/>
                </a:xfrm>
                <a:custGeom>
                  <a:avLst/>
                  <a:gdLst/>
                  <a:ahLst/>
                  <a:cxnLst/>
                  <a:rect l="l" t="t" r="r" b="b"/>
                  <a:pathLst>
                    <a:path w="14828" h="7503" extrusionOk="0">
                      <a:moveTo>
                        <a:pt x="12984" y="1"/>
                      </a:moveTo>
                      <a:lnTo>
                        <a:pt x="1" y="6519"/>
                      </a:lnTo>
                      <a:lnTo>
                        <a:pt x="1" y="7503"/>
                      </a:lnTo>
                      <a:lnTo>
                        <a:pt x="1455" y="7503"/>
                      </a:lnTo>
                      <a:lnTo>
                        <a:pt x="14827" y="788"/>
                      </a:lnTo>
                      <a:lnTo>
                        <a:pt x="148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rot="5400000">
                  <a:off x="8196083" y="2759163"/>
                  <a:ext cx="487730" cy="276148"/>
                </a:xfrm>
                <a:custGeom>
                  <a:avLst/>
                  <a:gdLst/>
                  <a:ahLst/>
                  <a:cxnLst/>
                  <a:rect l="l" t="t" r="r" b="b"/>
                  <a:pathLst>
                    <a:path w="14828" h="7503" extrusionOk="0">
                      <a:moveTo>
                        <a:pt x="1" y="1"/>
                      </a:moveTo>
                      <a:lnTo>
                        <a:pt x="1" y="755"/>
                      </a:lnTo>
                      <a:lnTo>
                        <a:pt x="13444" y="7503"/>
                      </a:lnTo>
                      <a:lnTo>
                        <a:pt x="14827" y="7503"/>
                      </a:lnTo>
                      <a:lnTo>
                        <a:pt x="14827" y="6485"/>
                      </a:lnTo>
                      <a:lnTo>
                        <a:pt x="19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rot="5400000">
                  <a:off x="8196819" y="2759899"/>
                  <a:ext cx="487730" cy="274676"/>
                </a:xfrm>
                <a:custGeom>
                  <a:avLst/>
                  <a:gdLst/>
                  <a:ahLst/>
                  <a:cxnLst/>
                  <a:rect l="l" t="t" r="r" b="b"/>
                  <a:pathLst>
                    <a:path w="14828" h="7463" extrusionOk="0">
                      <a:moveTo>
                        <a:pt x="6672" y="1"/>
                      </a:moveTo>
                      <a:lnTo>
                        <a:pt x="6672" y="2979"/>
                      </a:lnTo>
                      <a:lnTo>
                        <a:pt x="1" y="2979"/>
                      </a:lnTo>
                      <a:lnTo>
                        <a:pt x="1" y="4372"/>
                      </a:lnTo>
                      <a:lnTo>
                        <a:pt x="6672" y="4372"/>
                      </a:lnTo>
                      <a:lnTo>
                        <a:pt x="6672" y="7462"/>
                      </a:lnTo>
                      <a:lnTo>
                        <a:pt x="8136" y="7462"/>
                      </a:lnTo>
                      <a:lnTo>
                        <a:pt x="8136" y="4372"/>
                      </a:lnTo>
                      <a:lnTo>
                        <a:pt x="14827" y="4372"/>
                      </a:lnTo>
                      <a:lnTo>
                        <a:pt x="14827" y="2979"/>
                      </a:lnTo>
                      <a:lnTo>
                        <a:pt x="8136" y="2979"/>
                      </a:lnTo>
                      <a:lnTo>
                        <a:pt x="8136"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rot="5400000">
                  <a:off x="8448674" y="2692105"/>
                  <a:ext cx="168081" cy="90614"/>
                </a:xfrm>
                <a:custGeom>
                  <a:avLst/>
                  <a:gdLst/>
                  <a:ahLst/>
                  <a:cxnLst/>
                  <a:rect l="l" t="t" r="r" b="b"/>
                  <a:pathLst>
                    <a:path w="5110" h="2462" extrusionOk="0">
                      <a:moveTo>
                        <a:pt x="1" y="1"/>
                      </a:moveTo>
                      <a:lnTo>
                        <a:pt x="1" y="575"/>
                      </a:lnTo>
                      <a:lnTo>
                        <a:pt x="3828" y="2462"/>
                      </a:lnTo>
                      <a:lnTo>
                        <a:pt x="5110" y="2462"/>
                      </a:lnTo>
                      <a:lnTo>
                        <a:pt x="116"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rot="5400000">
                  <a:off x="8245023" y="2710221"/>
                  <a:ext cx="207552" cy="93853"/>
                </a:xfrm>
                <a:custGeom>
                  <a:avLst/>
                  <a:gdLst/>
                  <a:ahLst/>
                  <a:cxnLst/>
                  <a:rect l="l" t="t" r="r" b="b"/>
                  <a:pathLst>
                    <a:path w="6310" h="2550" extrusionOk="0">
                      <a:moveTo>
                        <a:pt x="5029" y="1"/>
                      </a:moveTo>
                      <a:lnTo>
                        <a:pt x="1" y="2476"/>
                      </a:lnTo>
                      <a:lnTo>
                        <a:pt x="1" y="2550"/>
                      </a:lnTo>
                      <a:lnTo>
                        <a:pt x="1141" y="2550"/>
                      </a:lnTo>
                      <a:lnTo>
                        <a:pt x="6310" y="1"/>
                      </a:lnTo>
                      <a:close/>
                    </a:path>
                  </a:pathLst>
                </a:custGeom>
                <a:solidFill>
                  <a:srgbClr val="FF7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2" name="Google Shape;1232;p35"/>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5" name="Google Shape;1255;p35"/>
            <p:cNvGrpSpPr/>
            <p:nvPr/>
          </p:nvGrpSpPr>
          <p:grpSpPr>
            <a:xfrm>
              <a:off x="7013343" y="1528289"/>
              <a:ext cx="905397" cy="1418198"/>
              <a:chOff x="6923175" y="1933949"/>
              <a:chExt cx="793442" cy="1242834"/>
            </a:xfrm>
          </p:grpSpPr>
          <p:sp>
            <p:nvSpPr>
              <p:cNvPr id="1256" name="Google Shape;1256;p35"/>
              <p:cNvSpPr/>
              <p:nvPr/>
            </p:nvSpPr>
            <p:spPr>
              <a:xfrm rot="-2696998">
                <a:off x="7293202" y="1935809"/>
                <a:ext cx="242891" cy="573181"/>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 name="Google Shape;1257;p35"/>
              <p:cNvGrpSpPr/>
              <p:nvPr/>
            </p:nvGrpSpPr>
            <p:grpSpPr>
              <a:xfrm>
                <a:off x="6923175" y="1958437"/>
                <a:ext cx="793442" cy="1218345"/>
                <a:chOff x="6923175" y="1958437"/>
                <a:chExt cx="793442" cy="1218345"/>
              </a:xfrm>
            </p:grpSpPr>
            <p:sp>
              <p:nvSpPr>
                <p:cNvPr id="1258" name="Google Shape;1258;p35"/>
                <p:cNvSpPr/>
                <p:nvPr/>
              </p:nvSpPr>
              <p:spPr>
                <a:xfrm flipH="1">
                  <a:off x="6940923"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txBody>
                <a:bodyPr/>
                <a:lstStyle/>
                <a:p>
                  <a:endParaRPr lang="en-US"/>
                </a:p>
              </p:txBody>
            </p:sp>
            <p:sp>
              <p:nvSpPr>
                <p:cNvPr id="1260" name="Google Shape;1260;p35"/>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txBody>
                <a:bodyPr/>
                <a:lstStyle/>
                <a:p>
                  <a:endParaRPr lang="en-US"/>
                </a:p>
              </p:txBody>
            </p:sp>
            <p:sp>
              <p:nvSpPr>
                <p:cNvPr id="1261" name="Google Shape;1261;p35"/>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txBody>
                <a:bodyPr/>
                <a:lstStyle/>
                <a:p>
                  <a:endParaRPr lang="en-US"/>
                </a:p>
              </p:txBody>
            </p:sp>
          </p:grpSp>
        </p:grpSp>
      </p:grpSp>
    </p:spTree>
    <p:extLst>
      <p:ext uri="{BB962C8B-B14F-4D97-AF65-F5344CB8AC3E}">
        <p14:creationId xmlns:p14="http://schemas.microsoft.com/office/powerpoint/2010/main" val="263341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8948321-729C-C3A4-2FF9-C703711A3661}"/>
              </a:ext>
            </a:extLst>
          </p:cNvPr>
          <p:cNvPicPr>
            <a:picLocks noChangeAspect="1" noChangeArrowheads="1"/>
          </p:cNvPicPr>
          <p:nvPr/>
        </p:nvPicPr>
        <p:blipFill>
          <a:blip r:embed="rId2" cstate="print"/>
          <a:srcRect/>
          <a:stretch>
            <a:fillRect/>
          </a:stretch>
        </p:blipFill>
        <p:spPr bwMode="auto">
          <a:xfrm>
            <a:off x="3191227" y="1832330"/>
            <a:ext cx="2457450" cy="2400299"/>
          </a:xfrm>
          <a:prstGeom prst="rect">
            <a:avLst/>
          </a:prstGeom>
          <a:ln>
            <a:noFill/>
          </a:ln>
          <a:effectLst>
            <a:softEdge rad="112500"/>
          </a:effectLst>
        </p:spPr>
      </p:pic>
      <p:grpSp>
        <p:nvGrpSpPr>
          <p:cNvPr id="5" name="Group 4">
            <a:extLst>
              <a:ext uri="{FF2B5EF4-FFF2-40B4-BE49-F238E27FC236}">
                <a16:creationId xmlns:a16="http://schemas.microsoft.com/office/drawing/2014/main" id="{077614A0-D527-5196-E038-5037513A26A9}"/>
              </a:ext>
            </a:extLst>
          </p:cNvPr>
          <p:cNvGrpSpPr/>
          <p:nvPr/>
        </p:nvGrpSpPr>
        <p:grpSpPr>
          <a:xfrm>
            <a:off x="3877027" y="403579"/>
            <a:ext cx="2457450" cy="957263"/>
            <a:chOff x="3810000" y="57150"/>
            <a:chExt cx="3276600" cy="1276350"/>
          </a:xfrm>
        </p:grpSpPr>
        <p:sp>
          <p:nvSpPr>
            <p:cNvPr id="6" name="Oval Callout 4">
              <a:extLst>
                <a:ext uri="{FF2B5EF4-FFF2-40B4-BE49-F238E27FC236}">
                  <a16:creationId xmlns:a16="http://schemas.microsoft.com/office/drawing/2014/main" id="{9B3CD2D2-5933-DE39-F6F2-F0C8FD3D25DC}"/>
                </a:ext>
              </a:extLst>
            </p:cNvPr>
            <p:cNvSpPr/>
            <p:nvPr/>
          </p:nvSpPr>
          <p:spPr>
            <a:xfrm>
              <a:off x="3810000" y="57150"/>
              <a:ext cx="3276600" cy="1276350"/>
            </a:xfrm>
            <a:prstGeom prst="wedgeEllipseCallout">
              <a:avLst>
                <a:gd name="adj1" fmla="val -34231"/>
                <a:gd name="adj2" fmla="val 113501"/>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5546E84-A220-0B78-973C-7A7E88259F46}"/>
                </a:ext>
              </a:extLst>
            </p:cNvPr>
            <p:cNvSpPr txBox="1"/>
            <p:nvPr/>
          </p:nvSpPr>
          <p:spPr>
            <a:xfrm>
              <a:off x="4648200" y="357485"/>
              <a:ext cx="1752600" cy="492442"/>
            </a:xfrm>
            <a:prstGeom prst="rect">
              <a:avLst/>
            </a:prstGeom>
            <a:noFill/>
          </p:spPr>
          <p:txBody>
            <a:bodyPr wrap="square" rtlCol="0">
              <a:spAutoFit/>
            </a:bodyPr>
            <a:lstStyle/>
            <a:p>
              <a:pPr defTabSz="685784"/>
              <a:r>
                <a:rPr lang="en-US" sz="1800" b="1" dirty="0" err="1">
                  <a:solidFill>
                    <a:prstClr val="black"/>
                  </a:solidFill>
                  <a:latin typeface="Times New Roman" pitchFamily="18" charset="0"/>
                  <a:cs typeface="Times New Roman" pitchFamily="18" charset="0"/>
                </a:rPr>
                <a:t>Trạng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thái</a:t>
              </a:r>
              <a:endParaRPr lang="en-US" sz="1800" b="1" dirty="0">
                <a:solidFill>
                  <a:prstClr val="black"/>
                </a:solidFill>
                <a:latin typeface="Times New Roman" pitchFamily="18" charset="0"/>
                <a:cs typeface="Times New Roman" pitchFamily="18" charset="0"/>
              </a:endParaRPr>
            </a:p>
          </p:txBody>
        </p:sp>
      </p:grpSp>
      <p:grpSp>
        <p:nvGrpSpPr>
          <p:cNvPr id="8" name="Group 7">
            <a:extLst>
              <a:ext uri="{FF2B5EF4-FFF2-40B4-BE49-F238E27FC236}">
                <a16:creationId xmlns:a16="http://schemas.microsoft.com/office/drawing/2014/main" id="{4FA4AB28-402D-7E07-B336-4D51FDCD977D}"/>
              </a:ext>
            </a:extLst>
          </p:cNvPr>
          <p:cNvGrpSpPr/>
          <p:nvPr/>
        </p:nvGrpSpPr>
        <p:grpSpPr>
          <a:xfrm>
            <a:off x="5420077" y="1432278"/>
            <a:ext cx="2400300" cy="971550"/>
            <a:chOff x="5867400" y="1428750"/>
            <a:chExt cx="3200400" cy="1295400"/>
          </a:xfrm>
        </p:grpSpPr>
        <p:sp>
          <p:nvSpPr>
            <p:cNvPr id="9" name="Oval Callout 6">
              <a:extLst>
                <a:ext uri="{FF2B5EF4-FFF2-40B4-BE49-F238E27FC236}">
                  <a16:creationId xmlns:a16="http://schemas.microsoft.com/office/drawing/2014/main" id="{91902932-6A8E-485D-C628-B8B856A65EC0}"/>
                </a:ext>
              </a:extLst>
            </p:cNvPr>
            <p:cNvSpPr/>
            <p:nvPr/>
          </p:nvSpPr>
          <p:spPr>
            <a:xfrm>
              <a:off x="5867400" y="1428750"/>
              <a:ext cx="3200400" cy="1295400"/>
            </a:xfrm>
            <a:prstGeom prst="wedgeEllipseCallout">
              <a:avLst>
                <a:gd name="adj1" fmla="val -71165"/>
                <a:gd name="adj2" fmla="val 1000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38123803-F457-5445-117E-47BF70A3F33E}"/>
                </a:ext>
              </a:extLst>
            </p:cNvPr>
            <p:cNvSpPr/>
            <p:nvPr/>
          </p:nvSpPr>
          <p:spPr>
            <a:xfrm>
              <a:off x="6865868" y="1809750"/>
              <a:ext cx="1349087" cy="492443"/>
            </a:xfrm>
            <a:prstGeom prst="rect">
              <a:avLst/>
            </a:prstGeom>
          </p:spPr>
          <p:txBody>
            <a:bodyPr wrap="none">
              <a:spAutoFit/>
            </a:bodyPr>
            <a:lstStyle/>
            <a:p>
              <a:pPr defTabSz="685784"/>
              <a:r>
                <a:rPr lang="en-US" sz="1800" b="1" dirty="0" err="1">
                  <a:solidFill>
                    <a:prstClr val="black"/>
                  </a:solidFill>
                  <a:latin typeface="Times New Roman" pitchFamily="18" charset="0"/>
                  <a:cs typeface="Times New Roman" pitchFamily="18" charset="0"/>
                </a:rPr>
                <a:t>Màu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sắc</a:t>
              </a:r>
              <a:endParaRPr lang="en-US" sz="1800" b="1" dirty="0">
                <a:solidFill>
                  <a:prstClr val="black"/>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id="{945542A8-DEFD-C7A6-FC46-96B17AB1E216}"/>
              </a:ext>
            </a:extLst>
          </p:cNvPr>
          <p:cNvGrpSpPr/>
          <p:nvPr/>
        </p:nvGrpSpPr>
        <p:grpSpPr>
          <a:xfrm>
            <a:off x="5591526" y="3032479"/>
            <a:ext cx="2228850" cy="1028700"/>
            <a:chOff x="6096000" y="3562351"/>
            <a:chExt cx="2971800" cy="1371600"/>
          </a:xfrm>
        </p:grpSpPr>
        <p:sp>
          <p:nvSpPr>
            <p:cNvPr id="12" name="Oval Callout 8">
              <a:extLst>
                <a:ext uri="{FF2B5EF4-FFF2-40B4-BE49-F238E27FC236}">
                  <a16:creationId xmlns:a16="http://schemas.microsoft.com/office/drawing/2014/main" id="{2770268A-0FCA-A2CF-F98A-79F0E13C60D1}"/>
                </a:ext>
              </a:extLst>
            </p:cNvPr>
            <p:cNvSpPr/>
            <p:nvPr/>
          </p:nvSpPr>
          <p:spPr>
            <a:xfrm>
              <a:off x="6096000" y="3562351"/>
              <a:ext cx="2971800" cy="1371600"/>
            </a:xfrm>
            <a:prstGeom prst="wedgeEllipseCallout">
              <a:avLst>
                <a:gd name="adj1" fmla="val -80825"/>
                <a:gd name="adj2" fmla="val -34485"/>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4197A17F-8CAF-DE6E-0739-FC99D5BF46D0}"/>
                </a:ext>
              </a:extLst>
            </p:cNvPr>
            <p:cNvSpPr/>
            <p:nvPr/>
          </p:nvSpPr>
          <p:spPr>
            <a:xfrm>
              <a:off x="6302928" y="4015086"/>
              <a:ext cx="2597292" cy="492443"/>
            </a:xfrm>
            <a:prstGeom prst="rect">
              <a:avLst/>
            </a:prstGeom>
          </p:spPr>
          <p:txBody>
            <a:bodyPr wrap="none">
              <a:spAutoFit/>
            </a:bodyPr>
            <a:lstStyle/>
            <a:p>
              <a:pPr defTabSz="685784"/>
              <a:r>
                <a:rPr lang="en-US" sz="1800" b="1" dirty="0" err="1">
                  <a:solidFill>
                    <a:prstClr val="black"/>
                  </a:solidFill>
                  <a:latin typeface="Times New Roman" pitchFamily="18" charset="0"/>
                  <a:cs typeface="Times New Roman" pitchFamily="18" charset="0"/>
                </a:rPr>
                <a:t>Khả</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bay </a:t>
              </a:r>
              <a:r>
                <a:rPr lang="en-US" sz="1800" b="1" dirty="0" err="1">
                  <a:solidFill>
                    <a:prstClr val="black"/>
                  </a:solidFill>
                  <a:latin typeface="Times New Roman" pitchFamily="18" charset="0"/>
                  <a:cs typeface="Times New Roman" pitchFamily="18" charset="0"/>
                </a:rPr>
                <a:t>hơi</a:t>
              </a:r>
              <a:endParaRPr lang="en-US" sz="1800" b="1" dirty="0">
                <a:solidFill>
                  <a:prstClr val="black"/>
                </a:solidFill>
                <a:latin typeface="Times New Roman" pitchFamily="18" charset="0"/>
                <a:cs typeface="Times New Roman" pitchFamily="18" charset="0"/>
              </a:endParaRPr>
            </a:p>
          </p:txBody>
        </p:sp>
      </p:grpSp>
      <p:grpSp>
        <p:nvGrpSpPr>
          <p:cNvPr id="14" name="Group 13">
            <a:extLst>
              <a:ext uri="{FF2B5EF4-FFF2-40B4-BE49-F238E27FC236}">
                <a16:creationId xmlns:a16="http://schemas.microsoft.com/office/drawing/2014/main" id="{ED39E432-57E7-961D-73CC-4783BFF6C19B}"/>
              </a:ext>
            </a:extLst>
          </p:cNvPr>
          <p:cNvGrpSpPr/>
          <p:nvPr/>
        </p:nvGrpSpPr>
        <p:grpSpPr>
          <a:xfrm>
            <a:off x="1036598" y="2975328"/>
            <a:ext cx="2628900" cy="1200150"/>
            <a:chOff x="0" y="3368128"/>
            <a:chExt cx="3505200" cy="1600200"/>
          </a:xfrm>
        </p:grpSpPr>
        <p:sp>
          <p:nvSpPr>
            <p:cNvPr id="15" name="Oval Callout 10">
              <a:extLst>
                <a:ext uri="{FF2B5EF4-FFF2-40B4-BE49-F238E27FC236}">
                  <a16:creationId xmlns:a16="http://schemas.microsoft.com/office/drawing/2014/main" id="{5D6050D0-D9CD-7D22-DBE1-B77BB22D698E}"/>
                </a:ext>
              </a:extLst>
            </p:cNvPr>
            <p:cNvSpPr/>
            <p:nvPr/>
          </p:nvSpPr>
          <p:spPr>
            <a:xfrm>
              <a:off x="0" y="3368128"/>
              <a:ext cx="3505200" cy="1600200"/>
            </a:xfrm>
            <a:prstGeom prst="wedgeEllipseCallout">
              <a:avLst>
                <a:gd name="adj1" fmla="val 61118"/>
                <a:gd name="adj2" fmla="val -59069"/>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958A1E8D-3CF4-005D-F913-B3534D5F8857}"/>
                </a:ext>
              </a:extLst>
            </p:cNvPr>
            <p:cNvSpPr/>
            <p:nvPr/>
          </p:nvSpPr>
          <p:spPr>
            <a:xfrm>
              <a:off x="206928" y="4029731"/>
              <a:ext cx="2917893" cy="492443"/>
            </a:xfrm>
            <a:prstGeom prst="rect">
              <a:avLst/>
            </a:prstGeom>
          </p:spPr>
          <p:txBody>
            <a:bodyPr wrap="none">
              <a:spAutoFit/>
            </a:bodyPr>
            <a:lstStyle/>
            <a:p>
              <a:pPr defTabSz="685784"/>
              <a:r>
                <a:rPr lang="en-US" sz="1800" b="1" dirty="0" err="1">
                  <a:solidFill>
                    <a:prstClr val="black"/>
                  </a:solidFill>
                  <a:latin typeface="Times New Roman" pitchFamily="18" charset="0"/>
                  <a:cs typeface="Times New Roman" pitchFamily="18" charset="0"/>
                </a:rPr>
                <a:t>Tính</a:t>
              </a:r>
              <a:r>
                <a:rPr lang="en-US" sz="1800" b="1" dirty="0">
                  <a:solidFill>
                    <a:prstClr val="black"/>
                  </a:solidFill>
                  <a:latin typeface="Times New Roman" pitchFamily="18" charset="0"/>
                  <a:cs typeface="Times New Roman" pitchFamily="18" charset="0"/>
                </a:rPr>
                <a:t> tan </a:t>
              </a:r>
              <a:r>
                <a:rPr lang="en-US" sz="1800" b="1" dirty="0" err="1">
                  <a:solidFill>
                    <a:prstClr val="black"/>
                  </a:solidFill>
                  <a:latin typeface="Times New Roman" pitchFamily="18" charset="0"/>
                  <a:cs typeface="Times New Roman" pitchFamily="18" charset="0"/>
                </a:rPr>
                <a:t>trong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nước</a:t>
              </a:r>
              <a:endParaRPr lang="en-US" sz="1800" b="1" dirty="0">
                <a:solidFill>
                  <a:prstClr val="black"/>
                </a:solidFill>
                <a:latin typeface="Times New Roman" pitchFamily="18" charset="0"/>
                <a:cs typeface="Times New Roman" pitchFamily="18" charset="0"/>
              </a:endParaRPr>
            </a:p>
          </p:txBody>
        </p:sp>
      </p:grpSp>
      <p:grpSp>
        <p:nvGrpSpPr>
          <p:cNvPr id="17" name="Group 16">
            <a:extLst>
              <a:ext uri="{FF2B5EF4-FFF2-40B4-BE49-F238E27FC236}">
                <a16:creationId xmlns:a16="http://schemas.microsoft.com/office/drawing/2014/main" id="{50F0EE30-2705-F8F5-8DD8-4D34A8E0E271}"/>
              </a:ext>
            </a:extLst>
          </p:cNvPr>
          <p:cNvGrpSpPr/>
          <p:nvPr/>
        </p:nvGrpSpPr>
        <p:grpSpPr>
          <a:xfrm>
            <a:off x="1150081" y="1178921"/>
            <a:ext cx="2612646" cy="882008"/>
            <a:chOff x="76200" y="1047750"/>
            <a:chExt cx="3483528" cy="1176010"/>
          </a:xfrm>
        </p:grpSpPr>
        <p:sp>
          <p:nvSpPr>
            <p:cNvPr id="18" name="Oval Callout 9">
              <a:extLst>
                <a:ext uri="{FF2B5EF4-FFF2-40B4-BE49-F238E27FC236}">
                  <a16:creationId xmlns:a16="http://schemas.microsoft.com/office/drawing/2014/main" id="{43DBB0AE-7456-126B-5159-C1B0E11A17A6}"/>
                </a:ext>
              </a:extLst>
            </p:cNvPr>
            <p:cNvSpPr/>
            <p:nvPr/>
          </p:nvSpPr>
          <p:spPr>
            <a:xfrm>
              <a:off x="76200" y="1047750"/>
              <a:ext cx="3352800" cy="1176010"/>
            </a:xfrm>
            <a:prstGeom prst="wedgeEllipseCallout">
              <a:avLst>
                <a:gd name="adj1" fmla="val 62288"/>
                <a:gd name="adj2" fmla="val 120997"/>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374FC9C0-3547-C6D5-2296-BB7A19E23B28}"/>
                </a:ext>
              </a:extLst>
            </p:cNvPr>
            <p:cNvSpPr txBox="1"/>
            <p:nvPr/>
          </p:nvSpPr>
          <p:spPr>
            <a:xfrm>
              <a:off x="664128" y="1348084"/>
              <a:ext cx="2895600" cy="492442"/>
            </a:xfrm>
            <a:prstGeom prst="rect">
              <a:avLst/>
            </a:prstGeom>
            <a:noFill/>
          </p:spPr>
          <p:txBody>
            <a:bodyPr wrap="square" rtlCol="0">
              <a:spAutoFit/>
            </a:bodyPr>
            <a:lstStyle/>
            <a:p>
              <a:pPr defTabSz="685784"/>
              <a:r>
                <a:rPr lang="en-US" sz="1800" b="1" dirty="0" err="1">
                  <a:solidFill>
                    <a:prstClr val="black"/>
                  </a:solidFill>
                  <a:latin typeface="Times New Roman" pitchFamily="18" charset="0"/>
                  <a:cs typeface="Times New Roman" pitchFamily="18" charset="0"/>
                </a:rPr>
                <a:t>Khối</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lượng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riêng</a:t>
              </a:r>
              <a:endParaRPr lang="en-US" sz="1800" b="1" dirty="0">
                <a:solidFill>
                  <a:prstClr val="black"/>
                </a:solidFill>
                <a:latin typeface="Times New Roman" pitchFamily="18" charset="0"/>
                <a:cs typeface="Times New Roman" pitchFamily="18" charset="0"/>
              </a:endParaRPr>
            </a:p>
          </p:txBody>
        </p:sp>
      </p:grpSp>
      <p:grpSp>
        <p:nvGrpSpPr>
          <p:cNvPr id="20" name="Group 19">
            <a:extLst>
              <a:ext uri="{FF2B5EF4-FFF2-40B4-BE49-F238E27FC236}">
                <a16:creationId xmlns:a16="http://schemas.microsoft.com/office/drawing/2014/main" id="{DFE93A87-02E2-A5D1-016F-4170CFA2BFB7}"/>
              </a:ext>
            </a:extLst>
          </p:cNvPr>
          <p:cNvGrpSpPr/>
          <p:nvPr/>
        </p:nvGrpSpPr>
        <p:grpSpPr>
          <a:xfrm>
            <a:off x="5425584" y="1428208"/>
            <a:ext cx="2400300" cy="971550"/>
            <a:chOff x="6094228" y="2038350"/>
            <a:chExt cx="3200400" cy="1295400"/>
          </a:xfrm>
        </p:grpSpPr>
        <p:sp>
          <p:nvSpPr>
            <p:cNvPr id="21" name="Oval Callout 19">
              <a:extLst>
                <a:ext uri="{FF2B5EF4-FFF2-40B4-BE49-F238E27FC236}">
                  <a16:creationId xmlns:a16="http://schemas.microsoft.com/office/drawing/2014/main" id="{D7DB9038-C275-C142-86A0-07C161BA9F68}"/>
                </a:ext>
              </a:extLst>
            </p:cNvPr>
            <p:cNvSpPr/>
            <p:nvPr/>
          </p:nvSpPr>
          <p:spPr>
            <a:xfrm>
              <a:off x="6094228" y="2038350"/>
              <a:ext cx="3200400" cy="1295400"/>
            </a:xfrm>
            <a:prstGeom prst="wedgeEllipseCallout">
              <a:avLst>
                <a:gd name="adj1" fmla="val -71165"/>
                <a:gd name="adj2" fmla="val 1000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19686B08-8D36-BB0C-EC26-7933D10AB403}"/>
                </a:ext>
              </a:extLst>
            </p:cNvPr>
            <p:cNvSpPr/>
            <p:nvPr/>
          </p:nvSpPr>
          <p:spPr>
            <a:xfrm>
              <a:off x="6872956" y="2455217"/>
              <a:ext cx="1793653" cy="492443"/>
            </a:xfrm>
            <a:prstGeom prst="rect">
              <a:avLst/>
            </a:prstGeom>
          </p:spPr>
          <p:txBody>
            <a:bodyPr wrap="none">
              <a:spAutoFit/>
            </a:bodyPr>
            <a:lstStyle/>
            <a:p>
              <a:pPr defTabSz="685784"/>
              <a:r>
                <a:rPr lang="en-US" sz="1800" b="1" dirty="0" err="1">
                  <a:solidFill>
                    <a:prstClr val="black"/>
                  </a:solidFill>
                  <a:latin typeface="Times New Roman" pitchFamily="18" charset="0"/>
                  <a:cs typeface="Times New Roman" pitchFamily="18" charset="0"/>
                </a:rPr>
                <a:t>Không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màu</a:t>
              </a:r>
              <a:endParaRPr lang="en-US" sz="1800" b="1" dirty="0">
                <a:solidFill>
                  <a:prstClr val="black"/>
                </a:solidFill>
                <a:latin typeface="Times New Roman" pitchFamily="18" charset="0"/>
                <a:cs typeface="Times New Roman" pitchFamily="18" charset="0"/>
              </a:endParaRPr>
            </a:p>
          </p:txBody>
        </p:sp>
      </p:grpSp>
      <p:grpSp>
        <p:nvGrpSpPr>
          <p:cNvPr id="23" name="Group 22">
            <a:extLst>
              <a:ext uri="{FF2B5EF4-FFF2-40B4-BE49-F238E27FC236}">
                <a16:creationId xmlns:a16="http://schemas.microsoft.com/office/drawing/2014/main" id="{144DAF52-C644-6100-A4CA-D25BFD7FE99C}"/>
              </a:ext>
            </a:extLst>
          </p:cNvPr>
          <p:cNvGrpSpPr/>
          <p:nvPr/>
        </p:nvGrpSpPr>
        <p:grpSpPr>
          <a:xfrm>
            <a:off x="5597034" y="3050987"/>
            <a:ext cx="2228850" cy="1028700"/>
            <a:chOff x="6248400" y="2038350"/>
            <a:chExt cx="2971800" cy="1371600"/>
          </a:xfrm>
        </p:grpSpPr>
        <p:sp>
          <p:nvSpPr>
            <p:cNvPr id="24" name="Oval Callout 23">
              <a:extLst>
                <a:ext uri="{FF2B5EF4-FFF2-40B4-BE49-F238E27FC236}">
                  <a16:creationId xmlns:a16="http://schemas.microsoft.com/office/drawing/2014/main" id="{A23D7F77-E5EF-6856-EB86-D9119F9A2144}"/>
                </a:ext>
              </a:extLst>
            </p:cNvPr>
            <p:cNvSpPr/>
            <p:nvPr/>
          </p:nvSpPr>
          <p:spPr>
            <a:xfrm>
              <a:off x="6248400" y="2038350"/>
              <a:ext cx="2971800" cy="1371600"/>
            </a:xfrm>
            <a:prstGeom prst="wedgeEllipseCallout">
              <a:avLst>
                <a:gd name="adj1" fmla="val -80825"/>
                <a:gd name="adj2" fmla="val -34485"/>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0279A9C5-7606-314E-31DB-8032CBD170DF}"/>
                </a:ext>
              </a:extLst>
            </p:cNvPr>
            <p:cNvSpPr/>
            <p:nvPr/>
          </p:nvSpPr>
          <p:spPr>
            <a:xfrm>
              <a:off x="6552883" y="2495550"/>
              <a:ext cx="2195473" cy="492443"/>
            </a:xfrm>
            <a:prstGeom prst="rect">
              <a:avLst/>
            </a:prstGeom>
          </p:spPr>
          <p:txBody>
            <a:bodyPr wrap="none">
              <a:spAutoFit/>
            </a:bodyPr>
            <a:lstStyle/>
            <a:p>
              <a:pPr defTabSz="685784"/>
              <a:r>
                <a:rPr lang="en-US" sz="1800" b="1" dirty="0" err="1">
                  <a:solidFill>
                    <a:prstClr val="black"/>
                  </a:solidFill>
                  <a:latin typeface="Times New Roman" pitchFamily="18" charset="0"/>
                  <a:cs typeface="Times New Roman" pitchFamily="18" charset="0"/>
                </a:rPr>
                <a:t>Không</a:t>
              </a:r>
              <a:r>
                <a:rPr lang="en-US" sz="1800" b="1" dirty="0">
                  <a:solidFill>
                    <a:prstClr val="black"/>
                  </a:solidFill>
                  <a:latin typeface="Times New Roman" pitchFamily="18" charset="0"/>
                  <a:cs typeface="Times New Roman" pitchFamily="18" charset="0"/>
                </a:rPr>
                <a:t> bay </a:t>
              </a:r>
              <a:r>
                <a:rPr lang="en-US" sz="1800" b="1" dirty="0" err="1">
                  <a:solidFill>
                    <a:prstClr val="black"/>
                  </a:solidFill>
                  <a:latin typeface="Times New Roman" pitchFamily="18" charset="0"/>
                  <a:cs typeface="Times New Roman" pitchFamily="18" charset="0"/>
                </a:rPr>
                <a:t>hơi</a:t>
              </a:r>
              <a:endParaRPr lang="en-US" sz="1800" b="1" dirty="0">
                <a:solidFill>
                  <a:prstClr val="black"/>
                </a:solidFill>
                <a:latin typeface="Times New Roman" pitchFamily="18" charset="0"/>
                <a:cs typeface="Times New Roman" pitchFamily="18" charset="0"/>
              </a:endParaRPr>
            </a:p>
          </p:txBody>
        </p:sp>
      </p:grpSp>
      <p:grpSp>
        <p:nvGrpSpPr>
          <p:cNvPr id="26" name="Group 25">
            <a:extLst>
              <a:ext uri="{FF2B5EF4-FFF2-40B4-BE49-F238E27FC236}">
                <a16:creationId xmlns:a16="http://schemas.microsoft.com/office/drawing/2014/main" id="{CACC03D4-82BE-8557-DB79-F031D02ACEC1}"/>
              </a:ext>
            </a:extLst>
          </p:cNvPr>
          <p:cNvGrpSpPr/>
          <p:nvPr/>
        </p:nvGrpSpPr>
        <p:grpSpPr>
          <a:xfrm>
            <a:off x="3876373" y="403579"/>
            <a:ext cx="2457450" cy="957263"/>
            <a:chOff x="5867400" y="209550"/>
            <a:chExt cx="3276600" cy="1276350"/>
          </a:xfrm>
        </p:grpSpPr>
        <p:sp>
          <p:nvSpPr>
            <p:cNvPr id="27" name="Oval Callout 26">
              <a:extLst>
                <a:ext uri="{FF2B5EF4-FFF2-40B4-BE49-F238E27FC236}">
                  <a16:creationId xmlns:a16="http://schemas.microsoft.com/office/drawing/2014/main" id="{73F1D1F7-7538-4D0C-BD74-62FF094DA7DC}"/>
                </a:ext>
              </a:extLst>
            </p:cNvPr>
            <p:cNvSpPr/>
            <p:nvPr/>
          </p:nvSpPr>
          <p:spPr>
            <a:xfrm>
              <a:off x="5867400" y="209550"/>
              <a:ext cx="3276600" cy="1276350"/>
            </a:xfrm>
            <a:prstGeom prst="wedgeEllipseCallout">
              <a:avLst>
                <a:gd name="adj1" fmla="val -34231"/>
                <a:gd name="adj2" fmla="val 113501"/>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4FF334AF-BB33-283E-C69C-315B0E9FA2E8}"/>
                </a:ext>
              </a:extLst>
            </p:cNvPr>
            <p:cNvSpPr txBox="1"/>
            <p:nvPr/>
          </p:nvSpPr>
          <p:spPr>
            <a:xfrm>
              <a:off x="6302928" y="403651"/>
              <a:ext cx="2307672" cy="861774"/>
            </a:xfrm>
            <a:prstGeom prst="rect">
              <a:avLst/>
            </a:prstGeom>
            <a:noFill/>
          </p:spPr>
          <p:txBody>
            <a:bodyPr wrap="square" rtlCol="0">
              <a:spAutoFit/>
            </a:bodyPr>
            <a:lstStyle/>
            <a:p>
              <a:pPr algn="ctr" defTabSz="685784"/>
              <a:r>
                <a:rPr lang="en-US" sz="1800" b="1" dirty="0" err="1">
                  <a:solidFill>
                    <a:prstClr val="black"/>
                  </a:solidFill>
                  <a:latin typeface="Times New Roman" pitchFamily="18" charset="0"/>
                  <a:cs typeface="Times New Roman" pitchFamily="18" charset="0"/>
                </a:rPr>
                <a:t>Chất</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lỏng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sánh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như</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dầu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ăn</a:t>
              </a:r>
              <a:endParaRPr lang="en-US" sz="1800" b="1" dirty="0">
                <a:solidFill>
                  <a:prstClr val="black"/>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737920D6-4852-0BE6-20EF-ECDD0B3118BC}"/>
              </a:ext>
            </a:extLst>
          </p:cNvPr>
          <p:cNvGrpSpPr/>
          <p:nvPr/>
        </p:nvGrpSpPr>
        <p:grpSpPr>
          <a:xfrm>
            <a:off x="1037845" y="1188738"/>
            <a:ext cx="2702304" cy="882008"/>
            <a:chOff x="76200" y="-95250"/>
            <a:chExt cx="3603072" cy="1176010"/>
          </a:xfrm>
        </p:grpSpPr>
        <p:sp>
          <p:nvSpPr>
            <p:cNvPr id="30" name="Oval Callout 29">
              <a:extLst>
                <a:ext uri="{FF2B5EF4-FFF2-40B4-BE49-F238E27FC236}">
                  <a16:creationId xmlns:a16="http://schemas.microsoft.com/office/drawing/2014/main" id="{71161601-F79C-F571-5F11-4573DF3C8B5C}"/>
                </a:ext>
              </a:extLst>
            </p:cNvPr>
            <p:cNvSpPr/>
            <p:nvPr/>
          </p:nvSpPr>
          <p:spPr>
            <a:xfrm>
              <a:off x="228600" y="-95250"/>
              <a:ext cx="3352800" cy="1176010"/>
            </a:xfrm>
            <a:prstGeom prst="wedgeEllipseCallout">
              <a:avLst>
                <a:gd name="adj1" fmla="val 62288"/>
                <a:gd name="adj2" fmla="val 120997"/>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B16EFF29-8BEC-85BD-9D25-E43BD3A60ACA}"/>
                </a:ext>
              </a:extLst>
            </p:cNvPr>
            <p:cNvSpPr txBox="1"/>
            <p:nvPr/>
          </p:nvSpPr>
          <p:spPr>
            <a:xfrm>
              <a:off x="76200" y="216752"/>
              <a:ext cx="3603072" cy="861774"/>
            </a:xfrm>
            <a:prstGeom prst="rect">
              <a:avLst/>
            </a:prstGeom>
            <a:noFill/>
          </p:spPr>
          <p:txBody>
            <a:bodyPr wrap="square" rtlCol="0">
              <a:spAutoFit/>
            </a:bodyPr>
            <a:lstStyle/>
            <a:p>
              <a:pPr algn="ctr" defTabSz="685784"/>
              <a:r>
                <a:rPr lang="vi-VN" sz="1800" b="1" dirty="0">
                  <a:solidFill>
                    <a:srgbClr val="000000"/>
                  </a:solidFill>
                  <a:effectLst/>
                  <a:latin typeface="Times New Roman" panose="02020603050405020304" pitchFamily="18" charset="0"/>
                  <a:ea typeface="Times New Roman" panose="02020603050405020304" pitchFamily="18" charset="0"/>
                </a:rPr>
                <a:t>Nặng gần gấp hai lần nước</a:t>
              </a:r>
              <a:endParaRPr lang="en-US" sz="1800" b="1" baseline="30000" dirty="0">
                <a:solidFill>
                  <a:prstClr val="black"/>
                </a:solidFill>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id="{9E3EE7F1-5622-2EC2-6F23-01040A012420}"/>
              </a:ext>
            </a:extLst>
          </p:cNvPr>
          <p:cNvGrpSpPr/>
          <p:nvPr/>
        </p:nvGrpSpPr>
        <p:grpSpPr>
          <a:xfrm>
            <a:off x="1036598" y="2973653"/>
            <a:ext cx="2628900" cy="1200150"/>
            <a:chOff x="-914400" y="1809750"/>
            <a:chExt cx="3505200" cy="1600200"/>
          </a:xfrm>
        </p:grpSpPr>
        <p:sp>
          <p:nvSpPr>
            <p:cNvPr id="33" name="Oval Callout 32">
              <a:extLst>
                <a:ext uri="{FF2B5EF4-FFF2-40B4-BE49-F238E27FC236}">
                  <a16:creationId xmlns:a16="http://schemas.microsoft.com/office/drawing/2014/main" id="{EAC79D6F-615D-6AA6-A716-CF1F2EB7542F}"/>
                </a:ext>
              </a:extLst>
            </p:cNvPr>
            <p:cNvSpPr/>
            <p:nvPr/>
          </p:nvSpPr>
          <p:spPr>
            <a:xfrm>
              <a:off x="-914400" y="1809750"/>
              <a:ext cx="3505200" cy="1600200"/>
            </a:xfrm>
            <a:prstGeom prst="wedgeEllipseCallout">
              <a:avLst>
                <a:gd name="adj1" fmla="val 61118"/>
                <a:gd name="adj2" fmla="val -59069"/>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685784"/>
              <a:endParaRPr lang="en-US" sz="2100" dirty="0">
                <a:solidFill>
                  <a:prstClr val="white"/>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BBADA2CC-75D9-D8D3-E6C8-6FC7D97E118D}"/>
                </a:ext>
              </a:extLst>
            </p:cNvPr>
            <p:cNvSpPr/>
            <p:nvPr/>
          </p:nvSpPr>
          <p:spPr>
            <a:xfrm>
              <a:off x="-866037" y="2190750"/>
              <a:ext cx="3403069" cy="800219"/>
            </a:xfrm>
            <a:prstGeom prst="rect">
              <a:avLst/>
            </a:prstGeom>
          </p:spPr>
          <p:txBody>
            <a:bodyPr wrap="none">
              <a:spAutoFit/>
            </a:bodyPr>
            <a:lstStyle/>
            <a:p>
              <a:pPr algn="ctr" defTabSz="685784"/>
              <a:r>
                <a:rPr lang="en-US" sz="1650" b="1" dirty="0">
                  <a:solidFill>
                    <a:prstClr val="black"/>
                  </a:solidFill>
                  <a:latin typeface="Times New Roman" pitchFamily="18" charset="0"/>
                  <a:cs typeface="Times New Roman" pitchFamily="18" charset="0"/>
                </a:rPr>
                <a:t>Tan </a:t>
              </a:r>
              <a:r>
                <a:rPr lang="en-US" sz="1650" b="1" dirty="0" err="1">
                  <a:solidFill>
                    <a:prstClr val="black"/>
                  </a:solidFill>
                  <a:latin typeface="Times New Roman" pitchFamily="18" charset="0"/>
                  <a:cs typeface="Times New Roman" pitchFamily="18" charset="0"/>
                </a:rPr>
                <a:t>vô</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hạn</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trong</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nước</a:t>
              </a:r>
              <a:r>
                <a:rPr lang="en-US" sz="1650" b="1" dirty="0">
                  <a:solidFill>
                    <a:prstClr val="black"/>
                  </a:solidFill>
                  <a:latin typeface="Times New Roman" pitchFamily="18" charset="0"/>
                  <a:cs typeface="Times New Roman" pitchFamily="18" charset="0"/>
                </a:rPr>
                <a:t>, </a:t>
              </a:r>
            </a:p>
            <a:p>
              <a:pPr algn="ctr" defTabSz="685784"/>
              <a:r>
                <a:rPr lang="en-US" sz="1650" b="1" dirty="0" err="1">
                  <a:solidFill>
                    <a:prstClr val="black"/>
                  </a:solidFill>
                  <a:latin typeface="Times New Roman" pitchFamily="18" charset="0"/>
                  <a:cs typeface="Times New Roman" pitchFamily="18" charset="0"/>
                </a:rPr>
                <a:t>khi</a:t>
              </a:r>
              <a:r>
                <a:rPr lang="en-US" sz="1650" b="1" dirty="0">
                  <a:solidFill>
                    <a:prstClr val="black"/>
                  </a:solidFill>
                  <a:latin typeface="Times New Roman" pitchFamily="18" charset="0"/>
                  <a:cs typeface="Times New Roman" pitchFamily="18" charset="0"/>
                </a:rPr>
                <a:t> tan </a:t>
              </a:r>
              <a:r>
                <a:rPr lang="en-US" sz="1650" b="1" dirty="0" err="1">
                  <a:solidFill>
                    <a:prstClr val="black"/>
                  </a:solidFill>
                  <a:latin typeface="Times New Roman" pitchFamily="18" charset="0"/>
                  <a:cs typeface="Times New Roman" pitchFamily="18" charset="0"/>
                </a:rPr>
                <a:t>tỏa</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rất</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nhiều</a:t>
              </a:r>
              <a:r>
                <a:rPr lang="en-US" sz="1650" b="1" dirty="0">
                  <a:solidFill>
                    <a:prstClr val="black"/>
                  </a:solidFill>
                  <a:latin typeface="Times New Roman" pitchFamily="18" charset="0"/>
                  <a:cs typeface="Times New Roman" pitchFamily="18" charset="0"/>
                </a:rPr>
                <a:t> </a:t>
              </a:r>
              <a:r>
                <a:rPr lang="en-US" sz="1650" b="1" dirty="0" err="1">
                  <a:solidFill>
                    <a:prstClr val="black"/>
                  </a:solidFill>
                  <a:latin typeface="Times New Roman" pitchFamily="18" charset="0"/>
                  <a:cs typeface="Times New Roman" pitchFamily="18" charset="0"/>
                </a:rPr>
                <a:t>nhiệt</a:t>
              </a:r>
              <a:endParaRPr lang="en-US" sz="1650" b="1"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58012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F7AD94E-D231-D40E-CB4D-F5C73B0CF7FD}"/>
              </a:ext>
            </a:extLst>
          </p:cNvPr>
          <p:cNvGrpSpPr/>
          <p:nvPr/>
        </p:nvGrpSpPr>
        <p:grpSpPr>
          <a:xfrm>
            <a:off x="1284430" y="2241279"/>
            <a:ext cx="1970257" cy="2007150"/>
            <a:chOff x="2235527" y="2854001"/>
            <a:chExt cx="2627009" cy="2676201"/>
          </a:xfrm>
        </p:grpSpPr>
        <p:grpSp>
          <p:nvGrpSpPr>
            <p:cNvPr id="5" name="Group 4">
              <a:extLst>
                <a:ext uri="{FF2B5EF4-FFF2-40B4-BE49-F238E27FC236}">
                  <a16:creationId xmlns:a16="http://schemas.microsoft.com/office/drawing/2014/main" id="{2F94F357-6809-6112-B8DF-39925E7FE75D}"/>
                </a:ext>
              </a:extLst>
            </p:cNvPr>
            <p:cNvGrpSpPr/>
            <p:nvPr/>
          </p:nvGrpSpPr>
          <p:grpSpPr>
            <a:xfrm>
              <a:off x="2832809" y="2854001"/>
              <a:ext cx="1432446" cy="1677130"/>
              <a:chOff x="3578882" y="2921880"/>
              <a:chExt cx="1432446" cy="1677130"/>
            </a:xfrm>
          </p:grpSpPr>
          <p:sp>
            <p:nvSpPr>
              <p:cNvPr id="7" name="Freeform: Shape 6">
                <a:extLst>
                  <a:ext uri="{FF2B5EF4-FFF2-40B4-BE49-F238E27FC236}">
                    <a16:creationId xmlns:a16="http://schemas.microsoft.com/office/drawing/2014/main" id="{7653DD85-DCA0-1528-2198-80F1A42F7776}"/>
                  </a:ext>
                </a:extLst>
              </p:cNvPr>
              <p:cNvSpPr/>
              <p:nvPr/>
            </p:nvSpPr>
            <p:spPr>
              <a:xfrm>
                <a:off x="3582766" y="3426614"/>
                <a:ext cx="1358579" cy="1172396"/>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579" h="1172396">
                    <a:moveTo>
                      <a:pt x="270728" y="5"/>
                    </a:moveTo>
                    <a:cubicBezTo>
                      <a:pt x="365669" y="-83"/>
                      <a:pt x="453776" y="975"/>
                      <a:pt x="525389" y="2386"/>
                    </a:cubicBezTo>
                    <a:cubicBezTo>
                      <a:pt x="811844" y="8030"/>
                      <a:pt x="989645" y="79998"/>
                      <a:pt x="1211189" y="87053"/>
                    </a:cubicBezTo>
                    <a:cubicBezTo>
                      <a:pt x="1238882" y="87935"/>
                      <a:pt x="1267766" y="86193"/>
                      <a:pt x="1297352" y="82687"/>
                    </a:cubicBezTo>
                    <a:lnTo>
                      <a:pt x="1358579" y="72560"/>
                    </a:lnTo>
                    <a:lnTo>
                      <a:pt x="1356308" y="992893"/>
                    </a:lnTo>
                    <a:cubicBezTo>
                      <a:pt x="1356308" y="1092029"/>
                      <a:pt x="1275941" y="1172396"/>
                      <a:pt x="1176804" y="1172396"/>
                    </a:cubicBezTo>
                    <a:lnTo>
                      <a:pt x="689214" y="1172396"/>
                    </a:lnTo>
                    <a:lnTo>
                      <a:pt x="671601" y="1172396"/>
                    </a:lnTo>
                    <a:lnTo>
                      <a:pt x="184010" y="1172396"/>
                    </a:lnTo>
                    <a:cubicBezTo>
                      <a:pt x="84873" y="1172396"/>
                      <a:pt x="4506" y="1092029"/>
                      <a:pt x="4506" y="992893"/>
                    </a:cubicBezTo>
                    <a:cubicBezTo>
                      <a:pt x="3824" y="716589"/>
                      <a:pt x="1855" y="373344"/>
                      <a:pt x="208" y="46835"/>
                    </a:cubicBezTo>
                    <a:lnTo>
                      <a:pt x="0" y="3934"/>
                    </a:lnTo>
                    <a:lnTo>
                      <a:pt x="124397" y="1097"/>
                    </a:lnTo>
                    <a:cubicBezTo>
                      <a:pt x="174078" y="380"/>
                      <a:pt x="223257" y="49"/>
                      <a:pt x="270728" y="5"/>
                    </a:cubicBez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nvGrpSpPr>
              <p:cNvPr id="8" name="!!CocThuyTinh">
                <a:extLst>
                  <a:ext uri="{FF2B5EF4-FFF2-40B4-BE49-F238E27FC236}">
                    <a16:creationId xmlns:a16="http://schemas.microsoft.com/office/drawing/2014/main" id="{FB6BDD1D-0A98-7B2D-C280-7E3596E0E549}"/>
                  </a:ext>
                </a:extLst>
              </p:cNvPr>
              <p:cNvGrpSpPr/>
              <p:nvPr/>
            </p:nvGrpSpPr>
            <p:grpSpPr>
              <a:xfrm>
                <a:off x="3578882" y="2921880"/>
                <a:ext cx="1432446" cy="1677130"/>
                <a:chOff x="3543300" y="3878556"/>
                <a:chExt cx="1525116" cy="1785629"/>
              </a:xfrm>
            </p:grpSpPr>
            <p:sp>
              <p:nvSpPr>
                <p:cNvPr id="9" name="Freeform: Shape 8">
                  <a:extLst>
                    <a:ext uri="{FF2B5EF4-FFF2-40B4-BE49-F238E27FC236}">
                      <a16:creationId xmlns:a16="http://schemas.microsoft.com/office/drawing/2014/main" id="{87645BEC-57D1-3BC0-92E7-6A6F283E9273}"/>
                    </a:ext>
                  </a:extLst>
                </p:cNvPr>
                <p:cNvSpPr/>
                <p:nvPr/>
              </p:nvSpPr>
              <p:spPr>
                <a:xfrm flipH="1">
                  <a:off x="3543300" y="3878556"/>
                  <a:ext cx="1525116" cy="1785629"/>
                </a:xfrm>
                <a:custGeom>
                  <a:avLst/>
                  <a:gdLst>
                    <a:gd name="connsiteX0" fmla="*/ 240242 w 486193"/>
                    <a:gd name="connsiteY0" fmla="*/ 0 h 532394"/>
                    <a:gd name="connsiteX1" fmla="*/ 3 w 486193"/>
                    <a:gd name="connsiteY1" fmla="*/ 0 h 532394"/>
                    <a:gd name="connsiteX2" fmla="*/ 22950 w 486193"/>
                    <a:gd name="connsiteY2" fmla="*/ 44320 h 532394"/>
                    <a:gd name="connsiteX3" fmla="*/ 24011 w 486193"/>
                    <a:gd name="connsiteY3" fmla="*/ 474210 h 532394"/>
                    <a:gd name="connsiteX4" fmla="*/ 82195 w 486193"/>
                    <a:gd name="connsiteY4" fmla="*/ 532394 h 532394"/>
                    <a:gd name="connsiteX5" fmla="*/ 240242 w 486193"/>
                    <a:gd name="connsiteY5" fmla="*/ 532394 h 532394"/>
                    <a:gd name="connsiteX6" fmla="*/ 486190 w 486193"/>
                    <a:gd name="connsiteY6" fmla="*/ 0 h 532394"/>
                    <a:gd name="connsiteX7" fmla="*/ 245951 w 486193"/>
                    <a:gd name="connsiteY7" fmla="*/ 0 h 532394"/>
                    <a:gd name="connsiteX8" fmla="*/ 245951 w 486193"/>
                    <a:gd name="connsiteY8" fmla="*/ 532394 h 532394"/>
                    <a:gd name="connsiteX9" fmla="*/ 403998 w 486193"/>
                    <a:gd name="connsiteY9" fmla="*/ 532394 h 532394"/>
                    <a:gd name="connsiteX10" fmla="*/ 462182 w 486193"/>
                    <a:gd name="connsiteY10" fmla="*/ 474210 h 532394"/>
                    <a:gd name="connsiteX11" fmla="*/ 463243 w 486193"/>
                    <a:gd name="connsiteY11" fmla="*/ 44320 h 532394"/>
                    <a:gd name="connsiteX12" fmla="*/ 486190 w 486193"/>
                    <a:gd name="connsiteY12" fmla="*/ 0 h 532394"/>
                    <a:gd name="connsiteX0" fmla="*/ 245951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12" fmla="*/ 486190 w 486193"/>
                    <a:gd name="connsiteY12" fmla="*/ 0 h 532394"/>
                    <a:gd name="connsiteX13" fmla="*/ 337391 w 486193"/>
                    <a:gd name="connsiteY13" fmla="*/ 91440 h 532394"/>
                    <a:gd name="connsiteX0" fmla="*/ 245951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12" fmla="*/ 245951 w 486193"/>
                    <a:gd name="connsiteY12" fmla="*/ 0 h 532394"/>
                    <a:gd name="connsiteX0" fmla="*/ 240242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0" fmla="*/ 240242 w 486193"/>
                    <a:gd name="connsiteY0" fmla="*/ 532394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0" fmla="*/ 3 w 486193"/>
                    <a:gd name="connsiteY0" fmla="*/ 0 h 532394"/>
                    <a:gd name="connsiteX1" fmla="*/ 22950 w 486193"/>
                    <a:gd name="connsiteY1" fmla="*/ 44320 h 532394"/>
                    <a:gd name="connsiteX2" fmla="*/ 24011 w 486193"/>
                    <a:gd name="connsiteY2" fmla="*/ 474210 h 532394"/>
                    <a:gd name="connsiteX3" fmla="*/ 82195 w 486193"/>
                    <a:gd name="connsiteY3" fmla="*/ 532394 h 532394"/>
                    <a:gd name="connsiteX4" fmla="*/ 240242 w 486193"/>
                    <a:gd name="connsiteY4" fmla="*/ 532394 h 532394"/>
                    <a:gd name="connsiteX5" fmla="*/ 245951 w 486193"/>
                    <a:gd name="connsiteY5" fmla="*/ 532394 h 532394"/>
                    <a:gd name="connsiteX6" fmla="*/ 403998 w 486193"/>
                    <a:gd name="connsiteY6" fmla="*/ 532394 h 532394"/>
                    <a:gd name="connsiteX7" fmla="*/ 462182 w 486193"/>
                    <a:gd name="connsiteY7" fmla="*/ 474210 h 532394"/>
                    <a:gd name="connsiteX8" fmla="*/ 463243 w 486193"/>
                    <a:gd name="connsiteY8" fmla="*/ 44320 h 532394"/>
                    <a:gd name="connsiteX9" fmla="*/ 486190 w 486193"/>
                    <a:gd name="connsiteY9" fmla="*/ 0 h 532394"/>
                    <a:gd name="connsiteX10" fmla="*/ 91443 w 486193"/>
                    <a:gd name="connsiteY10" fmla="*/ 91440 h 532394"/>
                    <a:gd name="connsiteX0" fmla="*/ 3 w 486193"/>
                    <a:gd name="connsiteY0" fmla="*/ 0 h 532394"/>
                    <a:gd name="connsiteX1" fmla="*/ 22950 w 486193"/>
                    <a:gd name="connsiteY1" fmla="*/ 44320 h 532394"/>
                    <a:gd name="connsiteX2" fmla="*/ 24011 w 486193"/>
                    <a:gd name="connsiteY2" fmla="*/ 474210 h 532394"/>
                    <a:gd name="connsiteX3" fmla="*/ 82195 w 486193"/>
                    <a:gd name="connsiteY3" fmla="*/ 532394 h 532394"/>
                    <a:gd name="connsiteX4" fmla="*/ 240242 w 486193"/>
                    <a:gd name="connsiteY4" fmla="*/ 532394 h 532394"/>
                    <a:gd name="connsiteX5" fmla="*/ 245951 w 486193"/>
                    <a:gd name="connsiteY5" fmla="*/ 532394 h 532394"/>
                    <a:gd name="connsiteX6" fmla="*/ 403998 w 486193"/>
                    <a:gd name="connsiteY6" fmla="*/ 532394 h 532394"/>
                    <a:gd name="connsiteX7" fmla="*/ 462182 w 486193"/>
                    <a:gd name="connsiteY7" fmla="*/ 474210 h 532394"/>
                    <a:gd name="connsiteX8" fmla="*/ 463243 w 486193"/>
                    <a:gd name="connsiteY8" fmla="*/ 44320 h 532394"/>
                    <a:gd name="connsiteX9" fmla="*/ 486190 w 486193"/>
                    <a:gd name="connsiteY9" fmla="*/ 0 h 532394"/>
                    <a:gd name="connsiteX0" fmla="*/ 3 w 463243"/>
                    <a:gd name="connsiteY0" fmla="*/ 0 h 532394"/>
                    <a:gd name="connsiteX1" fmla="*/ 22950 w 463243"/>
                    <a:gd name="connsiteY1" fmla="*/ 44320 h 532394"/>
                    <a:gd name="connsiteX2" fmla="*/ 24011 w 463243"/>
                    <a:gd name="connsiteY2" fmla="*/ 474210 h 532394"/>
                    <a:gd name="connsiteX3" fmla="*/ 82195 w 463243"/>
                    <a:gd name="connsiteY3" fmla="*/ 532394 h 532394"/>
                    <a:gd name="connsiteX4" fmla="*/ 240242 w 463243"/>
                    <a:gd name="connsiteY4" fmla="*/ 532394 h 532394"/>
                    <a:gd name="connsiteX5" fmla="*/ 245951 w 463243"/>
                    <a:gd name="connsiteY5" fmla="*/ 532394 h 532394"/>
                    <a:gd name="connsiteX6" fmla="*/ 403998 w 463243"/>
                    <a:gd name="connsiteY6" fmla="*/ 532394 h 532394"/>
                    <a:gd name="connsiteX7" fmla="*/ 462182 w 463243"/>
                    <a:gd name="connsiteY7" fmla="*/ 474210 h 532394"/>
                    <a:gd name="connsiteX8" fmla="*/ 463243 w 463243"/>
                    <a:gd name="connsiteY8" fmla="*/ 44320 h 532394"/>
                    <a:gd name="connsiteX0" fmla="*/ 3 w 464311"/>
                    <a:gd name="connsiteY0" fmla="*/ 0 h 532394"/>
                    <a:gd name="connsiteX1" fmla="*/ 22950 w 464311"/>
                    <a:gd name="connsiteY1" fmla="*/ 44320 h 532394"/>
                    <a:gd name="connsiteX2" fmla="*/ 24011 w 464311"/>
                    <a:gd name="connsiteY2" fmla="*/ 474210 h 532394"/>
                    <a:gd name="connsiteX3" fmla="*/ 82195 w 464311"/>
                    <a:gd name="connsiteY3" fmla="*/ 532394 h 532394"/>
                    <a:gd name="connsiteX4" fmla="*/ 240242 w 464311"/>
                    <a:gd name="connsiteY4" fmla="*/ 532394 h 532394"/>
                    <a:gd name="connsiteX5" fmla="*/ 245951 w 464311"/>
                    <a:gd name="connsiteY5" fmla="*/ 532394 h 532394"/>
                    <a:gd name="connsiteX6" fmla="*/ 403998 w 464311"/>
                    <a:gd name="connsiteY6" fmla="*/ 532394 h 532394"/>
                    <a:gd name="connsiteX7" fmla="*/ 462182 w 464311"/>
                    <a:gd name="connsiteY7" fmla="*/ 474210 h 532394"/>
                    <a:gd name="connsiteX8" fmla="*/ 464311 w 464311"/>
                    <a:gd name="connsiteY8" fmla="*/ 8000 h 532394"/>
                    <a:gd name="connsiteX0" fmla="*/ 3 w 466447"/>
                    <a:gd name="connsiteY0" fmla="*/ 10160 h 542554"/>
                    <a:gd name="connsiteX1" fmla="*/ 22950 w 466447"/>
                    <a:gd name="connsiteY1" fmla="*/ 54480 h 542554"/>
                    <a:gd name="connsiteX2" fmla="*/ 24011 w 466447"/>
                    <a:gd name="connsiteY2" fmla="*/ 484370 h 542554"/>
                    <a:gd name="connsiteX3" fmla="*/ 82195 w 466447"/>
                    <a:gd name="connsiteY3" fmla="*/ 542554 h 542554"/>
                    <a:gd name="connsiteX4" fmla="*/ 240242 w 466447"/>
                    <a:gd name="connsiteY4" fmla="*/ 542554 h 542554"/>
                    <a:gd name="connsiteX5" fmla="*/ 245951 w 466447"/>
                    <a:gd name="connsiteY5" fmla="*/ 542554 h 542554"/>
                    <a:gd name="connsiteX6" fmla="*/ 403998 w 466447"/>
                    <a:gd name="connsiteY6" fmla="*/ 542554 h 542554"/>
                    <a:gd name="connsiteX7" fmla="*/ 462182 w 466447"/>
                    <a:gd name="connsiteY7" fmla="*/ 484370 h 542554"/>
                    <a:gd name="connsiteX8" fmla="*/ 466447 w 466447"/>
                    <a:gd name="connsiteY8" fmla="*/ 0 h 542554"/>
                    <a:gd name="connsiteX0" fmla="*/ 3 w 464311"/>
                    <a:gd name="connsiteY0" fmla="*/ 11228 h 543622"/>
                    <a:gd name="connsiteX1" fmla="*/ 22950 w 464311"/>
                    <a:gd name="connsiteY1" fmla="*/ 55548 h 543622"/>
                    <a:gd name="connsiteX2" fmla="*/ 24011 w 464311"/>
                    <a:gd name="connsiteY2" fmla="*/ 485438 h 543622"/>
                    <a:gd name="connsiteX3" fmla="*/ 82195 w 464311"/>
                    <a:gd name="connsiteY3" fmla="*/ 543622 h 543622"/>
                    <a:gd name="connsiteX4" fmla="*/ 240242 w 464311"/>
                    <a:gd name="connsiteY4" fmla="*/ 543622 h 543622"/>
                    <a:gd name="connsiteX5" fmla="*/ 245951 w 464311"/>
                    <a:gd name="connsiteY5" fmla="*/ 543622 h 543622"/>
                    <a:gd name="connsiteX6" fmla="*/ 403998 w 464311"/>
                    <a:gd name="connsiteY6" fmla="*/ 543622 h 543622"/>
                    <a:gd name="connsiteX7" fmla="*/ 462182 w 464311"/>
                    <a:gd name="connsiteY7" fmla="*/ 485438 h 543622"/>
                    <a:gd name="connsiteX8" fmla="*/ 464311 w 464311"/>
                    <a:gd name="connsiteY8" fmla="*/ 0 h 5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311" h="543622">
                      <a:moveTo>
                        <a:pt x="3" y="11228"/>
                      </a:moveTo>
                      <a:cubicBezTo>
                        <a:pt x="-351" y="26002"/>
                        <a:pt x="23304" y="40775"/>
                        <a:pt x="22950" y="55548"/>
                      </a:cubicBezTo>
                      <a:cubicBezTo>
                        <a:pt x="23304" y="198845"/>
                        <a:pt x="23657" y="342141"/>
                        <a:pt x="24011" y="485438"/>
                      </a:cubicBezTo>
                      <a:cubicBezTo>
                        <a:pt x="24011" y="517572"/>
                        <a:pt x="50061" y="543622"/>
                        <a:pt x="82195" y="543622"/>
                      </a:cubicBezTo>
                      <a:lnTo>
                        <a:pt x="240242" y="543622"/>
                      </a:lnTo>
                      <a:lnTo>
                        <a:pt x="245951" y="543622"/>
                      </a:lnTo>
                      <a:lnTo>
                        <a:pt x="403998" y="543622"/>
                      </a:lnTo>
                      <a:cubicBezTo>
                        <a:pt x="436132" y="543622"/>
                        <a:pt x="462182" y="517572"/>
                        <a:pt x="462182" y="485438"/>
                      </a:cubicBezTo>
                      <a:cubicBezTo>
                        <a:pt x="462536" y="342141"/>
                        <a:pt x="463957" y="143297"/>
                        <a:pt x="464311" y="0"/>
                      </a:cubicBezTo>
                    </a:path>
                  </a:pathLst>
                </a:custGeom>
                <a:noFill/>
                <a:ln w="50800"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10" name="Straight Connector 9">
                  <a:extLst>
                    <a:ext uri="{FF2B5EF4-FFF2-40B4-BE49-F238E27FC236}">
                      <a16:creationId xmlns:a16="http://schemas.microsoft.com/office/drawing/2014/main" id="{3AA0874B-6EA0-D2DF-1AA2-55B8877E7BAB}"/>
                    </a:ext>
                  </a:extLst>
                </p:cNvPr>
                <p:cNvCxnSpPr>
                  <a:cxnSpLocks/>
                </p:cNvCxnSpPr>
                <p:nvPr/>
              </p:nvCxnSpPr>
              <p:spPr>
                <a:xfrm flipH="1">
                  <a:off x="3629321" y="4066677"/>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7A419C-9B52-DD97-F809-8065DD429BAE}"/>
                    </a:ext>
                  </a:extLst>
                </p:cNvPr>
                <p:cNvCxnSpPr>
                  <a:cxnSpLocks/>
                </p:cNvCxnSpPr>
                <p:nvPr/>
              </p:nvCxnSpPr>
              <p:spPr>
                <a:xfrm flipH="1">
                  <a:off x="3629321" y="4397938"/>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5FFAF5-EF04-681E-60B0-8939ECFB9B21}"/>
                    </a:ext>
                  </a:extLst>
                </p:cNvPr>
                <p:cNvCxnSpPr>
                  <a:cxnSpLocks/>
                </p:cNvCxnSpPr>
                <p:nvPr/>
              </p:nvCxnSpPr>
              <p:spPr>
                <a:xfrm flipH="1">
                  <a:off x="3629321" y="4729198"/>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B6660F-0B82-0FFE-78BC-80AB7F21B10E}"/>
                    </a:ext>
                  </a:extLst>
                </p:cNvPr>
                <p:cNvCxnSpPr>
                  <a:cxnSpLocks/>
                </p:cNvCxnSpPr>
                <p:nvPr/>
              </p:nvCxnSpPr>
              <p:spPr>
                <a:xfrm flipH="1">
                  <a:off x="3629321" y="5060459"/>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60877E-A724-7F42-4316-6A63694A99F1}"/>
                    </a:ext>
                  </a:extLst>
                </p:cNvPr>
                <p:cNvCxnSpPr>
                  <a:cxnSpLocks/>
                </p:cNvCxnSpPr>
                <p:nvPr/>
              </p:nvCxnSpPr>
              <p:spPr>
                <a:xfrm flipH="1">
                  <a:off x="3629321" y="5391720"/>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grpSp>
        </p:grpSp>
        <p:sp>
          <p:nvSpPr>
            <p:cNvPr id="6" name="!!Step1b">
              <a:extLst>
                <a:ext uri="{FF2B5EF4-FFF2-40B4-BE49-F238E27FC236}">
                  <a16:creationId xmlns:a16="http://schemas.microsoft.com/office/drawing/2014/main" id="{B4558EB6-1AAC-02A4-1210-FAA3182C5D60}"/>
                </a:ext>
              </a:extLst>
            </p:cNvPr>
            <p:cNvSpPr txBox="1"/>
            <p:nvPr/>
          </p:nvSpPr>
          <p:spPr>
            <a:xfrm>
              <a:off x="2235527" y="4586354"/>
              <a:ext cx="2627009" cy="943848"/>
            </a:xfrm>
            <a:prstGeom prst="rect">
              <a:avLst/>
            </a:prstGeom>
            <a:noFill/>
          </p:spPr>
          <p:txBody>
            <a:bodyPr wrap="square" rtlCol="0">
              <a:spAutoFit/>
            </a:bodyPr>
            <a:lstStyle/>
            <a:p>
              <a:pPr algn="ctr"/>
              <a:r>
                <a:rPr lang="vi-VN" sz="2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Dung dịch sulfuric acid đặc</a:t>
              </a:r>
              <a:endParaRPr lang="en-US" sz="1600" dirty="0">
                <a:solidFill>
                  <a:srgbClr val="0070C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1759B76C-DD7F-DA3E-121E-BDB7E818E1C4}"/>
              </a:ext>
            </a:extLst>
          </p:cNvPr>
          <p:cNvGrpSpPr/>
          <p:nvPr/>
        </p:nvGrpSpPr>
        <p:grpSpPr>
          <a:xfrm>
            <a:off x="1500516" y="558008"/>
            <a:ext cx="1681919" cy="618463"/>
            <a:chOff x="4889828" y="3165500"/>
            <a:chExt cx="2116345" cy="824617"/>
          </a:xfrm>
        </p:grpSpPr>
        <p:sp>
          <p:nvSpPr>
            <p:cNvPr id="18" name="Rectangle: Rounded Corners 17">
              <a:extLst>
                <a:ext uri="{FF2B5EF4-FFF2-40B4-BE49-F238E27FC236}">
                  <a16:creationId xmlns:a16="http://schemas.microsoft.com/office/drawing/2014/main" id="{C8B8D409-8885-4D89-9B92-0A3DEC18CCCD}"/>
                </a:ext>
              </a:extLst>
            </p:cNvPr>
            <p:cNvSpPr/>
            <p:nvPr/>
          </p:nvSpPr>
          <p:spPr>
            <a:xfrm>
              <a:off x="4912155" y="3165500"/>
              <a:ext cx="2094018" cy="824617"/>
            </a:xfrm>
            <a:prstGeom prst="roundRect">
              <a:avLst>
                <a:gd name="adj" fmla="val 9350"/>
              </a:avLst>
            </a:prstGeom>
            <a:solidFill>
              <a:srgbClr val="E76F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EC48656-6AB5-C915-EA08-3A56E21DC31A}"/>
                </a:ext>
              </a:extLst>
            </p:cNvPr>
            <p:cNvSpPr txBox="1"/>
            <p:nvPr/>
          </p:nvSpPr>
          <p:spPr>
            <a:xfrm>
              <a:off x="4889828" y="3254643"/>
              <a:ext cx="2116345"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7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a:t>
              </a:r>
              <a:r>
                <a:rPr lang="en-US" sz="27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a:t>
              </a:r>
            </a:p>
          </p:txBody>
        </p:sp>
      </p:grpSp>
      <p:sp>
        <p:nvSpPr>
          <p:cNvPr id="20" name="Oval 19">
            <a:extLst>
              <a:ext uri="{FF2B5EF4-FFF2-40B4-BE49-F238E27FC236}">
                <a16:creationId xmlns:a16="http://schemas.microsoft.com/office/drawing/2014/main" id="{D8EE8338-C65E-16A8-186B-CB12E157C063}"/>
              </a:ext>
            </a:extLst>
          </p:cNvPr>
          <p:cNvSpPr/>
          <p:nvPr/>
        </p:nvSpPr>
        <p:spPr>
          <a:xfrm>
            <a:off x="983562" y="497399"/>
            <a:ext cx="739679" cy="73967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21" name="Graphic 20">
            <a:extLst>
              <a:ext uri="{FF2B5EF4-FFF2-40B4-BE49-F238E27FC236}">
                <a16:creationId xmlns:a16="http://schemas.microsoft.com/office/drawing/2014/main" id="{0A5FFC3B-4383-0AB3-ACFD-533C02343D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3849" y="572030"/>
            <a:ext cx="537583" cy="537583"/>
          </a:xfrm>
          <a:prstGeom prst="rect">
            <a:avLst/>
          </a:prstGeom>
        </p:spPr>
      </p:pic>
      <p:pic>
        <p:nvPicPr>
          <p:cNvPr id="22" name="Picture 21">
            <a:extLst>
              <a:ext uri="{FF2B5EF4-FFF2-40B4-BE49-F238E27FC236}">
                <a16:creationId xmlns:a16="http://schemas.microsoft.com/office/drawing/2014/main" id="{B66B7F71-8978-DA76-9AE3-32AA523AC595}"/>
              </a:ext>
            </a:extLst>
          </p:cNvPr>
          <p:cNvPicPr>
            <a:picLocks noChangeAspect="1"/>
          </p:cNvPicPr>
          <p:nvPr/>
        </p:nvPicPr>
        <p:blipFill>
          <a:blip r:embed="rId4"/>
          <a:stretch>
            <a:fillRect/>
          </a:stretch>
        </p:blipFill>
        <p:spPr>
          <a:xfrm rot="17665228">
            <a:off x="2285428" y="842782"/>
            <a:ext cx="2133600" cy="2143125"/>
          </a:xfrm>
          <a:prstGeom prst="rect">
            <a:avLst/>
          </a:prstGeom>
        </p:spPr>
      </p:pic>
      <p:sp>
        <p:nvSpPr>
          <p:cNvPr id="23" name="TextBox 22">
            <a:extLst>
              <a:ext uri="{FF2B5EF4-FFF2-40B4-BE49-F238E27FC236}">
                <a16:creationId xmlns:a16="http://schemas.microsoft.com/office/drawing/2014/main" id="{D48AC835-EB1A-E18C-FDE9-DD41BC930528}"/>
              </a:ext>
            </a:extLst>
          </p:cNvPr>
          <p:cNvSpPr txBox="1"/>
          <p:nvPr/>
        </p:nvSpPr>
        <p:spPr>
          <a:xfrm>
            <a:off x="3810060" y="881302"/>
            <a:ext cx="1400233"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cất</a:t>
            </a:r>
            <a:endParaRPr lang="en-US" sz="2000" dirty="0">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C97FBCA3-240E-4B83-BDB4-ACED96D90123}"/>
              </a:ext>
            </a:extLst>
          </p:cNvPr>
          <p:cNvCxnSpPr>
            <a:stCxn id="23" idx="2"/>
          </p:cNvCxnSpPr>
          <p:nvPr/>
        </p:nvCxnSpPr>
        <p:spPr>
          <a:xfrm flipH="1">
            <a:off x="3810060" y="1281412"/>
            <a:ext cx="700117" cy="5151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ardrop 24">
            <a:extLst>
              <a:ext uri="{FF2B5EF4-FFF2-40B4-BE49-F238E27FC236}">
                <a16:creationId xmlns:a16="http://schemas.microsoft.com/office/drawing/2014/main" id="{D991CA53-5EBD-F09B-510D-DE3DA2453358}"/>
              </a:ext>
            </a:extLst>
          </p:cNvPr>
          <p:cNvSpPr/>
          <p:nvPr/>
        </p:nvSpPr>
        <p:spPr>
          <a:xfrm rot="20172539">
            <a:off x="2367705" y="1994217"/>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ardrop 25">
            <a:extLst>
              <a:ext uri="{FF2B5EF4-FFF2-40B4-BE49-F238E27FC236}">
                <a16:creationId xmlns:a16="http://schemas.microsoft.com/office/drawing/2014/main" id="{F4D69245-4973-9ECC-03E3-30111A84C6AA}"/>
              </a:ext>
            </a:extLst>
          </p:cNvPr>
          <p:cNvSpPr/>
          <p:nvPr/>
        </p:nvSpPr>
        <p:spPr>
          <a:xfrm rot="20172539">
            <a:off x="2280687" y="2198496"/>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a:extLst>
              <a:ext uri="{FF2B5EF4-FFF2-40B4-BE49-F238E27FC236}">
                <a16:creationId xmlns:a16="http://schemas.microsoft.com/office/drawing/2014/main" id="{9EE44AAB-388C-B9E2-F32C-CD76FA2E4190}"/>
              </a:ext>
            </a:extLst>
          </p:cNvPr>
          <p:cNvSpPr/>
          <p:nvPr/>
        </p:nvSpPr>
        <p:spPr>
          <a:xfrm rot="20172539">
            <a:off x="2193669" y="2406270"/>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ication Sign 27">
            <a:extLst>
              <a:ext uri="{FF2B5EF4-FFF2-40B4-BE49-F238E27FC236}">
                <a16:creationId xmlns:a16="http://schemas.microsoft.com/office/drawing/2014/main" id="{9B9B0692-FCD2-603A-3271-1E3CE81E0838}"/>
              </a:ext>
            </a:extLst>
          </p:cNvPr>
          <p:cNvSpPr/>
          <p:nvPr/>
        </p:nvSpPr>
        <p:spPr>
          <a:xfrm>
            <a:off x="839227" y="2024054"/>
            <a:ext cx="2833488" cy="199167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D55A07-925E-32BF-8B4A-094B111A3776}"/>
              </a:ext>
            </a:extLst>
          </p:cNvPr>
          <p:cNvGrpSpPr/>
          <p:nvPr/>
        </p:nvGrpSpPr>
        <p:grpSpPr>
          <a:xfrm>
            <a:off x="4931447" y="2457507"/>
            <a:ext cx="1970257" cy="1699374"/>
            <a:chOff x="2235527" y="2854001"/>
            <a:chExt cx="2627009" cy="2265833"/>
          </a:xfrm>
        </p:grpSpPr>
        <p:grpSp>
          <p:nvGrpSpPr>
            <p:cNvPr id="30" name="Group 29">
              <a:extLst>
                <a:ext uri="{FF2B5EF4-FFF2-40B4-BE49-F238E27FC236}">
                  <a16:creationId xmlns:a16="http://schemas.microsoft.com/office/drawing/2014/main" id="{4DA75725-4E70-1949-9CBD-20D194BACFD9}"/>
                </a:ext>
              </a:extLst>
            </p:cNvPr>
            <p:cNvGrpSpPr/>
            <p:nvPr/>
          </p:nvGrpSpPr>
          <p:grpSpPr>
            <a:xfrm>
              <a:off x="2832809" y="2854001"/>
              <a:ext cx="1432446" cy="1677130"/>
              <a:chOff x="3578882" y="2921880"/>
              <a:chExt cx="1432446" cy="1677130"/>
            </a:xfrm>
          </p:grpSpPr>
          <p:sp>
            <p:nvSpPr>
              <p:cNvPr id="32" name="Freeform: Shape 31">
                <a:extLst>
                  <a:ext uri="{FF2B5EF4-FFF2-40B4-BE49-F238E27FC236}">
                    <a16:creationId xmlns:a16="http://schemas.microsoft.com/office/drawing/2014/main" id="{77484974-D78F-9506-28C3-C3F8051BFBF3}"/>
                  </a:ext>
                </a:extLst>
              </p:cNvPr>
              <p:cNvSpPr/>
              <p:nvPr/>
            </p:nvSpPr>
            <p:spPr>
              <a:xfrm>
                <a:off x="3582766" y="3426614"/>
                <a:ext cx="1358579" cy="1172396"/>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579" h="1172396">
                    <a:moveTo>
                      <a:pt x="270728" y="5"/>
                    </a:moveTo>
                    <a:cubicBezTo>
                      <a:pt x="365669" y="-83"/>
                      <a:pt x="453776" y="975"/>
                      <a:pt x="525389" y="2386"/>
                    </a:cubicBezTo>
                    <a:cubicBezTo>
                      <a:pt x="811844" y="8030"/>
                      <a:pt x="989645" y="79998"/>
                      <a:pt x="1211189" y="87053"/>
                    </a:cubicBezTo>
                    <a:cubicBezTo>
                      <a:pt x="1238882" y="87935"/>
                      <a:pt x="1267766" y="86193"/>
                      <a:pt x="1297352" y="82687"/>
                    </a:cubicBezTo>
                    <a:lnTo>
                      <a:pt x="1358579" y="72560"/>
                    </a:lnTo>
                    <a:lnTo>
                      <a:pt x="1356308" y="992893"/>
                    </a:lnTo>
                    <a:cubicBezTo>
                      <a:pt x="1356308" y="1092029"/>
                      <a:pt x="1275941" y="1172396"/>
                      <a:pt x="1176804" y="1172396"/>
                    </a:cubicBezTo>
                    <a:lnTo>
                      <a:pt x="689214" y="1172396"/>
                    </a:lnTo>
                    <a:lnTo>
                      <a:pt x="671601" y="1172396"/>
                    </a:lnTo>
                    <a:lnTo>
                      <a:pt x="184010" y="1172396"/>
                    </a:lnTo>
                    <a:cubicBezTo>
                      <a:pt x="84873" y="1172396"/>
                      <a:pt x="4506" y="1092029"/>
                      <a:pt x="4506" y="992893"/>
                    </a:cubicBezTo>
                    <a:cubicBezTo>
                      <a:pt x="3824" y="716589"/>
                      <a:pt x="1855" y="373344"/>
                      <a:pt x="208" y="46835"/>
                    </a:cubicBezTo>
                    <a:lnTo>
                      <a:pt x="0" y="3934"/>
                    </a:lnTo>
                    <a:lnTo>
                      <a:pt x="124397" y="1097"/>
                    </a:lnTo>
                    <a:cubicBezTo>
                      <a:pt x="174078" y="380"/>
                      <a:pt x="223257" y="49"/>
                      <a:pt x="270728" y="5"/>
                    </a:cubicBezTo>
                    <a:close/>
                  </a:path>
                </a:pathLst>
              </a:custGeom>
              <a:gradFill>
                <a:gsLst>
                  <a:gs pos="0">
                    <a:schemeClr val="accent1">
                      <a:lumMod val="20000"/>
                      <a:lumOff val="80000"/>
                    </a:schemeClr>
                  </a:gs>
                  <a:gs pos="100000">
                    <a:schemeClr val="accent1">
                      <a:lumMod val="60000"/>
                      <a:lumOff val="40000"/>
                    </a:schemeClr>
                  </a:gs>
                </a:gsLst>
                <a:lin ang="5400000" scaled="1"/>
              </a:gradFill>
              <a:ln>
                <a:solidFill>
                  <a:schemeClr val="tx2"/>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nvGrpSpPr>
              <p:cNvPr id="33" name="!!CocThuyTinh">
                <a:extLst>
                  <a:ext uri="{FF2B5EF4-FFF2-40B4-BE49-F238E27FC236}">
                    <a16:creationId xmlns:a16="http://schemas.microsoft.com/office/drawing/2014/main" id="{A2C61D83-8D18-6483-6DDF-3C1AF93D789C}"/>
                  </a:ext>
                </a:extLst>
              </p:cNvPr>
              <p:cNvGrpSpPr/>
              <p:nvPr/>
            </p:nvGrpSpPr>
            <p:grpSpPr>
              <a:xfrm>
                <a:off x="3578882" y="2921880"/>
                <a:ext cx="1432446" cy="1677130"/>
                <a:chOff x="3543300" y="3878556"/>
                <a:chExt cx="1525116" cy="1785629"/>
              </a:xfrm>
            </p:grpSpPr>
            <p:sp>
              <p:nvSpPr>
                <p:cNvPr id="34" name="Freeform: Shape 33">
                  <a:extLst>
                    <a:ext uri="{FF2B5EF4-FFF2-40B4-BE49-F238E27FC236}">
                      <a16:creationId xmlns:a16="http://schemas.microsoft.com/office/drawing/2014/main" id="{70E5FEF1-1927-9E55-1CC0-DDD78735060A}"/>
                    </a:ext>
                  </a:extLst>
                </p:cNvPr>
                <p:cNvSpPr/>
                <p:nvPr/>
              </p:nvSpPr>
              <p:spPr>
                <a:xfrm flipH="1">
                  <a:off x="3543300" y="3878556"/>
                  <a:ext cx="1525116" cy="1785629"/>
                </a:xfrm>
                <a:custGeom>
                  <a:avLst/>
                  <a:gdLst>
                    <a:gd name="connsiteX0" fmla="*/ 240242 w 486193"/>
                    <a:gd name="connsiteY0" fmla="*/ 0 h 532394"/>
                    <a:gd name="connsiteX1" fmla="*/ 3 w 486193"/>
                    <a:gd name="connsiteY1" fmla="*/ 0 h 532394"/>
                    <a:gd name="connsiteX2" fmla="*/ 22950 w 486193"/>
                    <a:gd name="connsiteY2" fmla="*/ 44320 h 532394"/>
                    <a:gd name="connsiteX3" fmla="*/ 24011 w 486193"/>
                    <a:gd name="connsiteY3" fmla="*/ 474210 h 532394"/>
                    <a:gd name="connsiteX4" fmla="*/ 82195 w 486193"/>
                    <a:gd name="connsiteY4" fmla="*/ 532394 h 532394"/>
                    <a:gd name="connsiteX5" fmla="*/ 240242 w 486193"/>
                    <a:gd name="connsiteY5" fmla="*/ 532394 h 532394"/>
                    <a:gd name="connsiteX6" fmla="*/ 486190 w 486193"/>
                    <a:gd name="connsiteY6" fmla="*/ 0 h 532394"/>
                    <a:gd name="connsiteX7" fmla="*/ 245951 w 486193"/>
                    <a:gd name="connsiteY7" fmla="*/ 0 h 532394"/>
                    <a:gd name="connsiteX8" fmla="*/ 245951 w 486193"/>
                    <a:gd name="connsiteY8" fmla="*/ 532394 h 532394"/>
                    <a:gd name="connsiteX9" fmla="*/ 403998 w 486193"/>
                    <a:gd name="connsiteY9" fmla="*/ 532394 h 532394"/>
                    <a:gd name="connsiteX10" fmla="*/ 462182 w 486193"/>
                    <a:gd name="connsiteY10" fmla="*/ 474210 h 532394"/>
                    <a:gd name="connsiteX11" fmla="*/ 463243 w 486193"/>
                    <a:gd name="connsiteY11" fmla="*/ 44320 h 532394"/>
                    <a:gd name="connsiteX12" fmla="*/ 486190 w 486193"/>
                    <a:gd name="connsiteY12" fmla="*/ 0 h 532394"/>
                    <a:gd name="connsiteX0" fmla="*/ 245951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12" fmla="*/ 486190 w 486193"/>
                    <a:gd name="connsiteY12" fmla="*/ 0 h 532394"/>
                    <a:gd name="connsiteX13" fmla="*/ 337391 w 486193"/>
                    <a:gd name="connsiteY13" fmla="*/ 91440 h 532394"/>
                    <a:gd name="connsiteX0" fmla="*/ 245951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12" fmla="*/ 245951 w 486193"/>
                    <a:gd name="connsiteY12" fmla="*/ 0 h 532394"/>
                    <a:gd name="connsiteX0" fmla="*/ 240242 w 486193"/>
                    <a:gd name="connsiteY0" fmla="*/ 0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11" fmla="*/ 240242 w 486193"/>
                    <a:gd name="connsiteY11" fmla="*/ 0 h 532394"/>
                    <a:gd name="connsiteX0" fmla="*/ 240242 w 486193"/>
                    <a:gd name="connsiteY0" fmla="*/ 532394 h 532394"/>
                    <a:gd name="connsiteX1" fmla="*/ 245951 w 486193"/>
                    <a:gd name="connsiteY1" fmla="*/ 532394 h 532394"/>
                    <a:gd name="connsiteX2" fmla="*/ 403998 w 486193"/>
                    <a:gd name="connsiteY2" fmla="*/ 532394 h 532394"/>
                    <a:gd name="connsiteX3" fmla="*/ 462182 w 486193"/>
                    <a:gd name="connsiteY3" fmla="*/ 474210 h 532394"/>
                    <a:gd name="connsiteX4" fmla="*/ 463243 w 486193"/>
                    <a:gd name="connsiteY4" fmla="*/ 44320 h 532394"/>
                    <a:gd name="connsiteX5" fmla="*/ 486190 w 486193"/>
                    <a:gd name="connsiteY5" fmla="*/ 0 h 532394"/>
                    <a:gd name="connsiteX6" fmla="*/ 3 w 486193"/>
                    <a:gd name="connsiteY6" fmla="*/ 0 h 532394"/>
                    <a:gd name="connsiteX7" fmla="*/ 22950 w 486193"/>
                    <a:gd name="connsiteY7" fmla="*/ 44320 h 532394"/>
                    <a:gd name="connsiteX8" fmla="*/ 24011 w 486193"/>
                    <a:gd name="connsiteY8" fmla="*/ 474210 h 532394"/>
                    <a:gd name="connsiteX9" fmla="*/ 82195 w 486193"/>
                    <a:gd name="connsiteY9" fmla="*/ 532394 h 532394"/>
                    <a:gd name="connsiteX10" fmla="*/ 240242 w 486193"/>
                    <a:gd name="connsiteY10" fmla="*/ 532394 h 532394"/>
                    <a:gd name="connsiteX0" fmla="*/ 3 w 486193"/>
                    <a:gd name="connsiteY0" fmla="*/ 0 h 532394"/>
                    <a:gd name="connsiteX1" fmla="*/ 22950 w 486193"/>
                    <a:gd name="connsiteY1" fmla="*/ 44320 h 532394"/>
                    <a:gd name="connsiteX2" fmla="*/ 24011 w 486193"/>
                    <a:gd name="connsiteY2" fmla="*/ 474210 h 532394"/>
                    <a:gd name="connsiteX3" fmla="*/ 82195 w 486193"/>
                    <a:gd name="connsiteY3" fmla="*/ 532394 h 532394"/>
                    <a:gd name="connsiteX4" fmla="*/ 240242 w 486193"/>
                    <a:gd name="connsiteY4" fmla="*/ 532394 h 532394"/>
                    <a:gd name="connsiteX5" fmla="*/ 245951 w 486193"/>
                    <a:gd name="connsiteY5" fmla="*/ 532394 h 532394"/>
                    <a:gd name="connsiteX6" fmla="*/ 403998 w 486193"/>
                    <a:gd name="connsiteY6" fmla="*/ 532394 h 532394"/>
                    <a:gd name="connsiteX7" fmla="*/ 462182 w 486193"/>
                    <a:gd name="connsiteY7" fmla="*/ 474210 h 532394"/>
                    <a:gd name="connsiteX8" fmla="*/ 463243 w 486193"/>
                    <a:gd name="connsiteY8" fmla="*/ 44320 h 532394"/>
                    <a:gd name="connsiteX9" fmla="*/ 486190 w 486193"/>
                    <a:gd name="connsiteY9" fmla="*/ 0 h 532394"/>
                    <a:gd name="connsiteX10" fmla="*/ 91443 w 486193"/>
                    <a:gd name="connsiteY10" fmla="*/ 91440 h 532394"/>
                    <a:gd name="connsiteX0" fmla="*/ 3 w 486193"/>
                    <a:gd name="connsiteY0" fmla="*/ 0 h 532394"/>
                    <a:gd name="connsiteX1" fmla="*/ 22950 w 486193"/>
                    <a:gd name="connsiteY1" fmla="*/ 44320 h 532394"/>
                    <a:gd name="connsiteX2" fmla="*/ 24011 w 486193"/>
                    <a:gd name="connsiteY2" fmla="*/ 474210 h 532394"/>
                    <a:gd name="connsiteX3" fmla="*/ 82195 w 486193"/>
                    <a:gd name="connsiteY3" fmla="*/ 532394 h 532394"/>
                    <a:gd name="connsiteX4" fmla="*/ 240242 w 486193"/>
                    <a:gd name="connsiteY4" fmla="*/ 532394 h 532394"/>
                    <a:gd name="connsiteX5" fmla="*/ 245951 w 486193"/>
                    <a:gd name="connsiteY5" fmla="*/ 532394 h 532394"/>
                    <a:gd name="connsiteX6" fmla="*/ 403998 w 486193"/>
                    <a:gd name="connsiteY6" fmla="*/ 532394 h 532394"/>
                    <a:gd name="connsiteX7" fmla="*/ 462182 w 486193"/>
                    <a:gd name="connsiteY7" fmla="*/ 474210 h 532394"/>
                    <a:gd name="connsiteX8" fmla="*/ 463243 w 486193"/>
                    <a:gd name="connsiteY8" fmla="*/ 44320 h 532394"/>
                    <a:gd name="connsiteX9" fmla="*/ 486190 w 486193"/>
                    <a:gd name="connsiteY9" fmla="*/ 0 h 532394"/>
                    <a:gd name="connsiteX0" fmla="*/ 3 w 463243"/>
                    <a:gd name="connsiteY0" fmla="*/ 0 h 532394"/>
                    <a:gd name="connsiteX1" fmla="*/ 22950 w 463243"/>
                    <a:gd name="connsiteY1" fmla="*/ 44320 h 532394"/>
                    <a:gd name="connsiteX2" fmla="*/ 24011 w 463243"/>
                    <a:gd name="connsiteY2" fmla="*/ 474210 h 532394"/>
                    <a:gd name="connsiteX3" fmla="*/ 82195 w 463243"/>
                    <a:gd name="connsiteY3" fmla="*/ 532394 h 532394"/>
                    <a:gd name="connsiteX4" fmla="*/ 240242 w 463243"/>
                    <a:gd name="connsiteY4" fmla="*/ 532394 h 532394"/>
                    <a:gd name="connsiteX5" fmla="*/ 245951 w 463243"/>
                    <a:gd name="connsiteY5" fmla="*/ 532394 h 532394"/>
                    <a:gd name="connsiteX6" fmla="*/ 403998 w 463243"/>
                    <a:gd name="connsiteY6" fmla="*/ 532394 h 532394"/>
                    <a:gd name="connsiteX7" fmla="*/ 462182 w 463243"/>
                    <a:gd name="connsiteY7" fmla="*/ 474210 h 532394"/>
                    <a:gd name="connsiteX8" fmla="*/ 463243 w 463243"/>
                    <a:gd name="connsiteY8" fmla="*/ 44320 h 532394"/>
                    <a:gd name="connsiteX0" fmla="*/ 3 w 464311"/>
                    <a:gd name="connsiteY0" fmla="*/ 0 h 532394"/>
                    <a:gd name="connsiteX1" fmla="*/ 22950 w 464311"/>
                    <a:gd name="connsiteY1" fmla="*/ 44320 h 532394"/>
                    <a:gd name="connsiteX2" fmla="*/ 24011 w 464311"/>
                    <a:gd name="connsiteY2" fmla="*/ 474210 h 532394"/>
                    <a:gd name="connsiteX3" fmla="*/ 82195 w 464311"/>
                    <a:gd name="connsiteY3" fmla="*/ 532394 h 532394"/>
                    <a:gd name="connsiteX4" fmla="*/ 240242 w 464311"/>
                    <a:gd name="connsiteY4" fmla="*/ 532394 h 532394"/>
                    <a:gd name="connsiteX5" fmla="*/ 245951 w 464311"/>
                    <a:gd name="connsiteY5" fmla="*/ 532394 h 532394"/>
                    <a:gd name="connsiteX6" fmla="*/ 403998 w 464311"/>
                    <a:gd name="connsiteY6" fmla="*/ 532394 h 532394"/>
                    <a:gd name="connsiteX7" fmla="*/ 462182 w 464311"/>
                    <a:gd name="connsiteY7" fmla="*/ 474210 h 532394"/>
                    <a:gd name="connsiteX8" fmla="*/ 464311 w 464311"/>
                    <a:gd name="connsiteY8" fmla="*/ 8000 h 532394"/>
                    <a:gd name="connsiteX0" fmla="*/ 3 w 466447"/>
                    <a:gd name="connsiteY0" fmla="*/ 10160 h 542554"/>
                    <a:gd name="connsiteX1" fmla="*/ 22950 w 466447"/>
                    <a:gd name="connsiteY1" fmla="*/ 54480 h 542554"/>
                    <a:gd name="connsiteX2" fmla="*/ 24011 w 466447"/>
                    <a:gd name="connsiteY2" fmla="*/ 484370 h 542554"/>
                    <a:gd name="connsiteX3" fmla="*/ 82195 w 466447"/>
                    <a:gd name="connsiteY3" fmla="*/ 542554 h 542554"/>
                    <a:gd name="connsiteX4" fmla="*/ 240242 w 466447"/>
                    <a:gd name="connsiteY4" fmla="*/ 542554 h 542554"/>
                    <a:gd name="connsiteX5" fmla="*/ 245951 w 466447"/>
                    <a:gd name="connsiteY5" fmla="*/ 542554 h 542554"/>
                    <a:gd name="connsiteX6" fmla="*/ 403998 w 466447"/>
                    <a:gd name="connsiteY6" fmla="*/ 542554 h 542554"/>
                    <a:gd name="connsiteX7" fmla="*/ 462182 w 466447"/>
                    <a:gd name="connsiteY7" fmla="*/ 484370 h 542554"/>
                    <a:gd name="connsiteX8" fmla="*/ 466447 w 466447"/>
                    <a:gd name="connsiteY8" fmla="*/ 0 h 542554"/>
                    <a:gd name="connsiteX0" fmla="*/ 3 w 464311"/>
                    <a:gd name="connsiteY0" fmla="*/ 11228 h 543622"/>
                    <a:gd name="connsiteX1" fmla="*/ 22950 w 464311"/>
                    <a:gd name="connsiteY1" fmla="*/ 55548 h 543622"/>
                    <a:gd name="connsiteX2" fmla="*/ 24011 w 464311"/>
                    <a:gd name="connsiteY2" fmla="*/ 485438 h 543622"/>
                    <a:gd name="connsiteX3" fmla="*/ 82195 w 464311"/>
                    <a:gd name="connsiteY3" fmla="*/ 543622 h 543622"/>
                    <a:gd name="connsiteX4" fmla="*/ 240242 w 464311"/>
                    <a:gd name="connsiteY4" fmla="*/ 543622 h 543622"/>
                    <a:gd name="connsiteX5" fmla="*/ 245951 w 464311"/>
                    <a:gd name="connsiteY5" fmla="*/ 543622 h 543622"/>
                    <a:gd name="connsiteX6" fmla="*/ 403998 w 464311"/>
                    <a:gd name="connsiteY6" fmla="*/ 543622 h 543622"/>
                    <a:gd name="connsiteX7" fmla="*/ 462182 w 464311"/>
                    <a:gd name="connsiteY7" fmla="*/ 485438 h 543622"/>
                    <a:gd name="connsiteX8" fmla="*/ 464311 w 464311"/>
                    <a:gd name="connsiteY8" fmla="*/ 0 h 5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311" h="543622">
                      <a:moveTo>
                        <a:pt x="3" y="11228"/>
                      </a:moveTo>
                      <a:cubicBezTo>
                        <a:pt x="-351" y="26002"/>
                        <a:pt x="23304" y="40775"/>
                        <a:pt x="22950" y="55548"/>
                      </a:cubicBezTo>
                      <a:cubicBezTo>
                        <a:pt x="23304" y="198845"/>
                        <a:pt x="23657" y="342141"/>
                        <a:pt x="24011" y="485438"/>
                      </a:cubicBezTo>
                      <a:cubicBezTo>
                        <a:pt x="24011" y="517572"/>
                        <a:pt x="50061" y="543622"/>
                        <a:pt x="82195" y="543622"/>
                      </a:cubicBezTo>
                      <a:lnTo>
                        <a:pt x="240242" y="543622"/>
                      </a:lnTo>
                      <a:lnTo>
                        <a:pt x="245951" y="543622"/>
                      </a:lnTo>
                      <a:lnTo>
                        <a:pt x="403998" y="543622"/>
                      </a:lnTo>
                      <a:cubicBezTo>
                        <a:pt x="436132" y="543622"/>
                        <a:pt x="462182" y="517572"/>
                        <a:pt x="462182" y="485438"/>
                      </a:cubicBezTo>
                      <a:cubicBezTo>
                        <a:pt x="462536" y="342141"/>
                        <a:pt x="463957" y="143297"/>
                        <a:pt x="464311" y="0"/>
                      </a:cubicBezTo>
                    </a:path>
                  </a:pathLst>
                </a:custGeom>
                <a:noFill/>
                <a:ln w="50800"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35" name="Straight Connector 34">
                  <a:extLst>
                    <a:ext uri="{FF2B5EF4-FFF2-40B4-BE49-F238E27FC236}">
                      <a16:creationId xmlns:a16="http://schemas.microsoft.com/office/drawing/2014/main" id="{DE2BEC55-0E1E-C190-3AAD-FEE25A681059}"/>
                    </a:ext>
                  </a:extLst>
                </p:cNvPr>
                <p:cNvCxnSpPr>
                  <a:cxnSpLocks/>
                </p:cNvCxnSpPr>
                <p:nvPr/>
              </p:nvCxnSpPr>
              <p:spPr>
                <a:xfrm flipH="1">
                  <a:off x="3629321" y="4066677"/>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8CFCD5-E79B-61D2-394F-CD7F470C8038}"/>
                    </a:ext>
                  </a:extLst>
                </p:cNvPr>
                <p:cNvCxnSpPr>
                  <a:cxnSpLocks/>
                </p:cNvCxnSpPr>
                <p:nvPr/>
              </p:nvCxnSpPr>
              <p:spPr>
                <a:xfrm flipH="1">
                  <a:off x="3629321" y="4397938"/>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FA0440-EFFD-941C-CDA8-7B3FBA185642}"/>
                    </a:ext>
                  </a:extLst>
                </p:cNvPr>
                <p:cNvCxnSpPr>
                  <a:cxnSpLocks/>
                </p:cNvCxnSpPr>
                <p:nvPr/>
              </p:nvCxnSpPr>
              <p:spPr>
                <a:xfrm flipH="1">
                  <a:off x="3629321" y="4729198"/>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5457166-32DE-1D08-F081-F3A122EB3C18}"/>
                    </a:ext>
                  </a:extLst>
                </p:cNvPr>
                <p:cNvCxnSpPr>
                  <a:cxnSpLocks/>
                </p:cNvCxnSpPr>
                <p:nvPr/>
              </p:nvCxnSpPr>
              <p:spPr>
                <a:xfrm flipH="1">
                  <a:off x="3629321" y="5060459"/>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4798AF8-2592-36C2-FD23-3B47E9CE316A}"/>
                    </a:ext>
                  </a:extLst>
                </p:cNvPr>
                <p:cNvCxnSpPr>
                  <a:cxnSpLocks/>
                </p:cNvCxnSpPr>
                <p:nvPr/>
              </p:nvCxnSpPr>
              <p:spPr>
                <a:xfrm flipH="1">
                  <a:off x="3629321" y="5391720"/>
                  <a:ext cx="93639" cy="0"/>
                </a:xfrm>
                <a:prstGeom prst="line">
                  <a:avLst/>
                </a:prstGeom>
                <a:ln w="38100" cap="rnd">
                  <a:solidFill>
                    <a:srgbClr val="002060">
                      <a:alpha val="51000"/>
                    </a:srgbClr>
                  </a:solidFill>
                  <a:round/>
                </a:ln>
              </p:spPr>
              <p:style>
                <a:lnRef idx="1">
                  <a:schemeClr val="accent1"/>
                </a:lnRef>
                <a:fillRef idx="0">
                  <a:schemeClr val="accent1"/>
                </a:fillRef>
                <a:effectRef idx="0">
                  <a:schemeClr val="accent1"/>
                </a:effectRef>
                <a:fontRef idx="minor">
                  <a:schemeClr val="tx1"/>
                </a:fontRef>
              </p:style>
            </p:cxnSp>
          </p:grpSp>
        </p:grpSp>
        <p:sp>
          <p:nvSpPr>
            <p:cNvPr id="31" name="!!Step1b">
              <a:extLst>
                <a:ext uri="{FF2B5EF4-FFF2-40B4-BE49-F238E27FC236}">
                  <a16:creationId xmlns:a16="http://schemas.microsoft.com/office/drawing/2014/main" id="{E57761F5-9A87-01A1-E201-5904904843A0}"/>
                </a:ext>
              </a:extLst>
            </p:cNvPr>
            <p:cNvSpPr txBox="1"/>
            <p:nvPr/>
          </p:nvSpPr>
          <p:spPr>
            <a:xfrm>
              <a:off x="2235527" y="4586354"/>
              <a:ext cx="2627009" cy="533480"/>
            </a:xfrm>
            <a:prstGeom prst="rect">
              <a:avLst/>
            </a:prstGeom>
            <a:noFill/>
          </p:spPr>
          <p:txBody>
            <a:bodyPr wrap="square" rtlCol="0">
              <a:spAutoFit/>
            </a:bodyPr>
            <a:lstStyle/>
            <a:p>
              <a:pPr algn="ctr"/>
              <a:r>
                <a:rPr lang="en-US" sz="2000" dirty="0" err="1">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Nước</a:t>
              </a:r>
              <a:r>
                <a:rPr lang="en-US" sz="2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cất</a:t>
              </a:r>
              <a:endParaRPr lang="en-US" sz="1600" dirty="0">
                <a:solidFill>
                  <a:srgbClr val="0070C0"/>
                </a:solidFill>
                <a:latin typeface="Times New Roman" panose="02020603050405020304" pitchFamily="18" charset="0"/>
                <a:cs typeface="Times New Roman" panose="02020603050405020304" pitchFamily="18" charset="0"/>
              </a:endParaRPr>
            </a:p>
          </p:txBody>
        </p:sp>
      </p:grpSp>
      <p:sp>
        <p:nvSpPr>
          <p:cNvPr id="40" name="Arrow: Right 39">
            <a:extLst>
              <a:ext uri="{FF2B5EF4-FFF2-40B4-BE49-F238E27FC236}">
                <a16:creationId xmlns:a16="http://schemas.microsoft.com/office/drawing/2014/main" id="{95765DFA-564A-EDB7-527F-FF1F4CA2CDAD}"/>
              </a:ext>
            </a:extLst>
          </p:cNvPr>
          <p:cNvSpPr/>
          <p:nvPr/>
        </p:nvSpPr>
        <p:spPr>
          <a:xfrm>
            <a:off x="3517464" y="2914371"/>
            <a:ext cx="1211032" cy="385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BE9BBF8-FB4E-903E-E862-4963FFCE70C0}"/>
              </a:ext>
            </a:extLst>
          </p:cNvPr>
          <p:cNvPicPr>
            <a:picLocks noChangeAspect="1"/>
          </p:cNvPicPr>
          <p:nvPr/>
        </p:nvPicPr>
        <p:blipFill>
          <a:blip r:embed="rId5"/>
          <a:stretch>
            <a:fillRect/>
          </a:stretch>
        </p:blipFill>
        <p:spPr>
          <a:xfrm>
            <a:off x="6041906" y="558008"/>
            <a:ext cx="1579562" cy="1579562"/>
          </a:xfrm>
          <a:prstGeom prst="rect">
            <a:avLst/>
          </a:prstGeom>
        </p:spPr>
      </p:pic>
      <p:sp>
        <p:nvSpPr>
          <p:cNvPr id="42" name="Teardrop 41">
            <a:extLst>
              <a:ext uri="{FF2B5EF4-FFF2-40B4-BE49-F238E27FC236}">
                <a16:creationId xmlns:a16="http://schemas.microsoft.com/office/drawing/2014/main" id="{7B3B8457-5B02-F745-2EF6-0BE78DE482E3}"/>
              </a:ext>
            </a:extLst>
          </p:cNvPr>
          <p:cNvSpPr/>
          <p:nvPr/>
        </p:nvSpPr>
        <p:spPr>
          <a:xfrm rot="20172539">
            <a:off x="6066622" y="2156382"/>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ardrop 42">
            <a:extLst>
              <a:ext uri="{FF2B5EF4-FFF2-40B4-BE49-F238E27FC236}">
                <a16:creationId xmlns:a16="http://schemas.microsoft.com/office/drawing/2014/main" id="{CFD320F5-8A8F-2BDB-71F7-5F063A9F9FAC}"/>
              </a:ext>
            </a:extLst>
          </p:cNvPr>
          <p:cNvSpPr/>
          <p:nvPr/>
        </p:nvSpPr>
        <p:spPr>
          <a:xfrm rot="20172539">
            <a:off x="5979604" y="2360661"/>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43">
            <a:extLst>
              <a:ext uri="{FF2B5EF4-FFF2-40B4-BE49-F238E27FC236}">
                <a16:creationId xmlns:a16="http://schemas.microsoft.com/office/drawing/2014/main" id="{BB0E5063-9528-6C15-B3F4-D75F385F6F8D}"/>
              </a:ext>
            </a:extLst>
          </p:cNvPr>
          <p:cNvSpPr/>
          <p:nvPr/>
        </p:nvSpPr>
        <p:spPr>
          <a:xfrm rot="20172539">
            <a:off x="5892586" y="2568435"/>
            <a:ext cx="124605" cy="148782"/>
          </a:xfrm>
          <a:prstGeom prst="teardrop">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567A89F-3909-76B0-9000-5DBB9909B41C}"/>
              </a:ext>
            </a:extLst>
          </p:cNvPr>
          <p:cNvSpPr txBox="1"/>
          <p:nvPr/>
        </p:nvSpPr>
        <p:spPr>
          <a:xfrm>
            <a:off x="6921351" y="1841169"/>
            <a:ext cx="1239087"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đặc</a:t>
            </a:r>
            <a:endParaRPr lang="en-US" sz="2000" dirty="0">
              <a:latin typeface="Times New Roman" panose="02020603050405020304" pitchFamily="18" charset="0"/>
              <a:cs typeface="Times New Roman" panose="02020603050405020304" pitchFamily="18" charset="0"/>
            </a:endParaRPr>
          </a:p>
        </p:txBody>
      </p:sp>
      <p:cxnSp>
        <p:nvCxnSpPr>
          <p:cNvPr id="46" name="Straight Arrow Connector 45">
            <a:extLst>
              <a:ext uri="{FF2B5EF4-FFF2-40B4-BE49-F238E27FC236}">
                <a16:creationId xmlns:a16="http://schemas.microsoft.com/office/drawing/2014/main" id="{68A9D906-5119-F2E9-BE04-AD95909C678B}"/>
              </a:ext>
            </a:extLst>
          </p:cNvPr>
          <p:cNvCxnSpPr>
            <a:cxnSpLocks/>
            <a:stCxn id="45" idx="1"/>
          </p:cNvCxnSpPr>
          <p:nvPr/>
        </p:nvCxnSpPr>
        <p:spPr>
          <a:xfrm flipH="1" flipV="1">
            <a:off x="6155486" y="2297538"/>
            <a:ext cx="765865" cy="51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3CF69CB-F945-BC0A-75DC-A4374CDF89BC}"/>
              </a:ext>
            </a:extLst>
          </p:cNvPr>
          <p:cNvCxnSpPr/>
          <p:nvPr/>
        </p:nvCxnSpPr>
        <p:spPr>
          <a:xfrm>
            <a:off x="5379409" y="1631676"/>
            <a:ext cx="776077" cy="1813440"/>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52" name="TextBox 51">
            <a:extLst>
              <a:ext uri="{FF2B5EF4-FFF2-40B4-BE49-F238E27FC236}">
                <a16:creationId xmlns:a16="http://schemas.microsoft.com/office/drawing/2014/main" id="{8CA10993-D28E-2582-85A7-52B6BE71445B}"/>
              </a:ext>
            </a:extLst>
          </p:cNvPr>
          <p:cNvSpPr txBox="1"/>
          <p:nvPr/>
        </p:nvSpPr>
        <p:spPr>
          <a:xfrm>
            <a:off x="6936002" y="3328720"/>
            <a:ext cx="118998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Đũa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endParaRPr lang="en-US" sz="2000" dirty="0">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09AA2F05-349C-C28E-BAE3-B1ADB07FDA81}"/>
              </a:ext>
            </a:extLst>
          </p:cNvPr>
          <p:cNvCxnSpPr>
            <a:cxnSpLocks/>
            <a:stCxn id="52" idx="1"/>
          </p:cNvCxnSpPr>
          <p:nvPr/>
        </p:nvCxnSpPr>
        <p:spPr>
          <a:xfrm flipH="1" flipV="1">
            <a:off x="6128925" y="3290073"/>
            <a:ext cx="807077" cy="39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3155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in)">
                                      <p:cBhvr>
                                        <p:cTn id="38" dur="2000"/>
                                        <p:tgtEl>
                                          <p:spTgt spid="40"/>
                                        </p:tgtEl>
                                      </p:cBhvr>
                                    </p:animEffect>
                                  </p:childTnLst>
                                </p:cTn>
                              </p:par>
                              <p:par>
                                <p:cTn id="39" presetID="6" presetClass="entr" presetSubtype="16"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barn(inVertical)">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barn(inVertical)">
                                      <p:cBhvr>
                                        <p:cTn id="68" dur="500"/>
                                        <p:tgtEl>
                                          <p:spTgt spid="4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barn(inVertical)">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barn(inVertical)">
                                      <p:cBhvr>
                                        <p:cTn id="76" dur="500"/>
                                        <p:tgtEl>
                                          <p:spTgt spid="5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barn(inVertical)">
                                      <p:cBhvr>
                                        <p:cTn id="79" dur="500"/>
                                        <p:tgtEl>
                                          <p:spTgt spid="52"/>
                                        </p:tgtEl>
                                      </p:cBhvr>
                                    </p:animEffect>
                                  </p:childTnLst>
                                </p:cTn>
                              </p:par>
                              <p:par>
                                <p:cTn id="80" presetID="16" presetClass="entr" presetSubtype="21"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barn(inVertical)">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40" grpId="0" animBg="1"/>
      <p:bldP spid="42" grpId="0" animBg="1"/>
      <p:bldP spid="43" grpId="0" animBg="1"/>
      <p:bldP spid="44" grpId="0" animBg="1"/>
      <p:bldP spid="45"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4DCC-0122-8458-10E3-D6E773B6130E}"/>
              </a:ext>
            </a:extLst>
          </p:cNvPr>
          <p:cNvSpPr>
            <a:spLocks noGrp="1"/>
          </p:cNvSpPr>
          <p:nvPr>
            <p:ph type="ctrTitle"/>
          </p:nvPr>
        </p:nvSpPr>
        <p:spPr>
          <a:xfrm>
            <a:off x="1557867" y="397650"/>
            <a:ext cx="6912483" cy="591000"/>
          </a:xfrm>
        </p:spPr>
        <p:txBody>
          <a:bodyPr/>
          <a:lstStyle/>
          <a:p>
            <a:r>
              <a:rPr lang="en-US" sz="2800" b="1" dirty="0">
                <a:solidFill>
                  <a:srgbClr val="FF0000"/>
                </a:solidFill>
                <a:latin typeface="Times New Roman" pitchFamily="18" charset="0"/>
                <a:cs typeface="Times New Roman" pitchFamily="18" charset="0"/>
              </a:rPr>
              <a:t>MỘT SỐ HÌNH ẢNH BỊ BỎNG DO ACID</a:t>
            </a:r>
            <a:endParaRPr lang="en-US" sz="2800" dirty="0"/>
          </a:p>
        </p:txBody>
      </p:sp>
      <p:pic>
        <p:nvPicPr>
          <p:cNvPr id="3" name="Picture 2" descr="vtc_44511_kamilat[1]">
            <a:extLst>
              <a:ext uri="{FF2B5EF4-FFF2-40B4-BE49-F238E27FC236}">
                <a16:creationId xmlns:a16="http://schemas.microsoft.com/office/drawing/2014/main" id="{CECECB6F-DCAF-8C3F-E83B-E7FFD61E90DA}"/>
              </a:ext>
            </a:extLst>
          </p:cNvPr>
          <p:cNvPicPr>
            <a:picLocks noChangeAspect="1" noChangeArrowheads="1"/>
          </p:cNvPicPr>
          <p:nvPr/>
        </p:nvPicPr>
        <p:blipFill>
          <a:blip r:embed="rId2"/>
          <a:srcRect/>
          <a:stretch>
            <a:fillRect/>
          </a:stretch>
        </p:blipFill>
        <p:spPr bwMode="auto">
          <a:xfrm>
            <a:off x="1257301" y="1568399"/>
            <a:ext cx="3474337" cy="2432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4rt4t">
            <a:extLst>
              <a:ext uri="{FF2B5EF4-FFF2-40B4-BE49-F238E27FC236}">
                <a16:creationId xmlns:a16="http://schemas.microsoft.com/office/drawing/2014/main" id="{9BDB92F2-25B3-7B35-7F5B-F12073D32AD0}"/>
              </a:ext>
            </a:extLst>
          </p:cNvPr>
          <p:cNvPicPr>
            <a:picLocks noChangeAspect="1" noChangeArrowheads="1"/>
          </p:cNvPicPr>
          <p:nvPr/>
        </p:nvPicPr>
        <p:blipFill>
          <a:blip r:embed="rId3"/>
          <a:srcRect/>
          <a:stretch>
            <a:fillRect/>
          </a:stretch>
        </p:blipFill>
        <p:spPr bwMode="auto">
          <a:xfrm>
            <a:off x="4800600" y="1574153"/>
            <a:ext cx="3028950" cy="2426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569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0E4C-9A11-6F9F-263A-AE7DF6573B26}"/>
              </a:ext>
            </a:extLst>
          </p:cNvPr>
          <p:cNvSpPr>
            <a:spLocks noGrp="1"/>
          </p:cNvSpPr>
          <p:nvPr>
            <p:ph type="ctrTitle"/>
          </p:nvPr>
        </p:nvSpPr>
        <p:spPr>
          <a:xfrm>
            <a:off x="259645" y="397650"/>
            <a:ext cx="8210706" cy="591000"/>
          </a:xfrm>
        </p:spPr>
        <p:txBody>
          <a:bodyPr/>
          <a:lstStyle/>
          <a:p>
            <a:r>
              <a:rPr lang="en-US" sz="2400" b="1" dirty="0">
                <a:solidFill>
                  <a:srgbClr val="FF0000"/>
                </a:solidFill>
                <a:latin typeface="Times New Roman" pitchFamily="18" charset="0"/>
                <a:cs typeface="Times New Roman" pitchFamily="18" charset="0"/>
              </a:rPr>
              <a:t>KHÔNG SỬ DỤNG HOÁ CHẤT ĐỂ LÀM CÔNG CỤ CHO </a:t>
            </a:r>
            <a:br>
              <a:rPr lang="en-US" sz="2400" b="1" dirty="0">
                <a:solidFill>
                  <a:srgbClr val="FF0000"/>
                </a:solidFill>
                <a:latin typeface="Times New Roman" pitchFamily="18" charset="0"/>
                <a:cs typeface="Times New Roman" pitchFamily="18" charset="0"/>
              </a:rPr>
            </a:br>
            <a:r>
              <a:rPr lang="en-US" sz="2400" b="1" dirty="0">
                <a:solidFill>
                  <a:srgbClr val="FF0000"/>
                </a:solidFill>
                <a:latin typeface="Times New Roman" pitchFamily="18" charset="0"/>
                <a:cs typeface="Times New Roman" pitchFamily="18" charset="0"/>
              </a:rPr>
              <a:t>NHỮNG HÀNH ĐỘNG PHI PHÁP</a:t>
            </a:r>
            <a:endParaRPr lang="en-US" b="1" dirty="0"/>
          </a:p>
        </p:txBody>
      </p:sp>
      <p:pic>
        <p:nvPicPr>
          <p:cNvPr id="3" name="Content Placeholder 6" descr="A person looking at the camera&#10;&#10;Description automatically generated">
            <a:extLst>
              <a:ext uri="{FF2B5EF4-FFF2-40B4-BE49-F238E27FC236}">
                <a16:creationId xmlns:a16="http://schemas.microsoft.com/office/drawing/2014/main" id="{83198190-9DB3-CB93-AE68-A4244E358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257300"/>
            <a:ext cx="2457450" cy="3170112"/>
          </a:xfrm>
          <a:prstGeom prst="rect">
            <a:avLst/>
          </a:prstGeom>
        </p:spPr>
      </p:pic>
      <p:pic>
        <p:nvPicPr>
          <p:cNvPr id="4" name="Picture 3">
            <a:extLst>
              <a:ext uri="{FF2B5EF4-FFF2-40B4-BE49-F238E27FC236}">
                <a16:creationId xmlns:a16="http://schemas.microsoft.com/office/drawing/2014/main" id="{A72A3B8A-9291-3D03-803C-E1B56D105CA1}"/>
              </a:ext>
            </a:extLst>
          </p:cNvPr>
          <p:cNvPicPr>
            <a:picLocks noChangeAspect="1"/>
          </p:cNvPicPr>
          <p:nvPr/>
        </p:nvPicPr>
        <p:blipFill>
          <a:blip r:embed="rId3"/>
          <a:stretch>
            <a:fillRect/>
          </a:stretch>
        </p:blipFill>
        <p:spPr>
          <a:xfrm>
            <a:off x="1200150" y="1257300"/>
            <a:ext cx="4057650" cy="3170112"/>
          </a:xfrm>
          <a:prstGeom prst="rect">
            <a:avLst/>
          </a:prstGeom>
        </p:spPr>
      </p:pic>
      <p:cxnSp>
        <p:nvCxnSpPr>
          <p:cNvPr id="5" name="Straight Connector 4">
            <a:extLst>
              <a:ext uri="{FF2B5EF4-FFF2-40B4-BE49-F238E27FC236}">
                <a16:creationId xmlns:a16="http://schemas.microsoft.com/office/drawing/2014/main" id="{A5CE56A0-7ADD-7112-69E7-A0D7B3DDC475}"/>
              </a:ext>
            </a:extLst>
          </p:cNvPr>
          <p:cNvCxnSpPr>
            <a:cxnSpLocks/>
          </p:cNvCxnSpPr>
          <p:nvPr/>
        </p:nvCxnSpPr>
        <p:spPr>
          <a:xfrm>
            <a:off x="1085850" y="1128361"/>
            <a:ext cx="6858000" cy="385762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40410335-CB72-8823-68A9-D5C8CFB0EF52}"/>
              </a:ext>
            </a:extLst>
          </p:cNvPr>
          <p:cNvCxnSpPr>
            <a:cxnSpLocks/>
          </p:cNvCxnSpPr>
          <p:nvPr/>
        </p:nvCxnSpPr>
        <p:spPr>
          <a:xfrm flipH="1">
            <a:off x="1085850" y="1128361"/>
            <a:ext cx="6829412" cy="385762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33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74;p26">
            <a:extLst>
              <a:ext uri="{FF2B5EF4-FFF2-40B4-BE49-F238E27FC236}">
                <a16:creationId xmlns:a16="http://schemas.microsoft.com/office/drawing/2014/main" id="{7D235D8F-4B8C-AC89-7D08-909E312F9C58}"/>
              </a:ext>
            </a:extLst>
          </p:cNvPr>
          <p:cNvSpPr txBox="1">
            <a:spLocks noGrp="1"/>
          </p:cNvSpPr>
          <p:nvPr>
            <p:ph type="ctrTitle"/>
          </p:nvPr>
        </p:nvSpPr>
        <p:spPr>
          <a:xfrm>
            <a:off x="1795250" y="478288"/>
            <a:ext cx="5400000" cy="7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b="1" dirty="0">
                <a:solidFill>
                  <a:srgbClr val="FF7C3E"/>
                </a:solidFill>
                <a:latin typeface="Times New Roman" panose="02020603050405020304" pitchFamily="18" charset="0"/>
                <a:cs typeface="Times New Roman" panose="02020603050405020304" pitchFamily="18" charset="0"/>
              </a:rPr>
              <a:t>MỞ ĐẦU</a:t>
            </a:r>
          </a:p>
        </p:txBody>
      </p:sp>
      <p:cxnSp>
        <p:nvCxnSpPr>
          <p:cNvPr id="6" name="Straight Connector 5">
            <a:extLst>
              <a:ext uri="{FF2B5EF4-FFF2-40B4-BE49-F238E27FC236}">
                <a16:creationId xmlns:a16="http://schemas.microsoft.com/office/drawing/2014/main" id="{084921E8-C574-C3ED-3308-54F259BEBA05}"/>
              </a:ext>
            </a:extLst>
          </p:cNvPr>
          <p:cNvCxnSpPr/>
          <p:nvPr/>
        </p:nvCxnSpPr>
        <p:spPr>
          <a:xfrm>
            <a:off x="3391786" y="1116418"/>
            <a:ext cx="2158409" cy="0"/>
          </a:xfrm>
          <a:prstGeom prst="line">
            <a:avLst/>
          </a:prstGeom>
          <a:ln w="38100">
            <a:solidFill>
              <a:srgbClr val="FF7C3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0E19B0-E0B3-102F-4003-8146A5519D7D}"/>
              </a:ext>
            </a:extLst>
          </p:cNvPr>
          <p:cNvSpPr txBox="1"/>
          <p:nvPr/>
        </p:nvSpPr>
        <p:spPr>
          <a:xfrm>
            <a:off x="479984" y="1322687"/>
            <a:ext cx="4869712" cy="1332481"/>
          </a:xfrm>
          <a:prstGeom prst="rect">
            <a:avLst/>
          </a:prstGeom>
          <a:noFill/>
        </p:spPr>
        <p:txBody>
          <a:bodyPr wrap="square">
            <a:spAutoFit/>
          </a:bodyPr>
          <a:lstStyle/>
          <a:p>
            <a:pPr marL="190500" marR="0" indent="38100" algn="just">
              <a:lnSpc>
                <a:spcPct val="115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rPr>
              <a:t>Tại sao giấm ăn, nước quả chanh,... đều có vị chua và được dùng để loại bỏ cặn trong dụng cụ đun nước?</a:t>
            </a:r>
            <a:endParaRPr lang="en-US" sz="2400"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8C3F75A8-182F-85C2-3104-98066DF0A583}"/>
              </a:ext>
            </a:extLst>
          </p:cNvPr>
          <p:cNvPicPr>
            <a:picLocks noChangeAspect="1"/>
          </p:cNvPicPr>
          <p:nvPr/>
        </p:nvPicPr>
        <p:blipFill>
          <a:blip r:embed="rId2"/>
          <a:stretch>
            <a:fillRect/>
          </a:stretch>
        </p:blipFill>
        <p:spPr>
          <a:xfrm>
            <a:off x="5385205" y="1290692"/>
            <a:ext cx="2601364" cy="1526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1E377D3D-25B8-C0EB-9104-1B46D8867824}"/>
              </a:ext>
            </a:extLst>
          </p:cNvPr>
          <p:cNvPicPr>
            <a:picLocks noChangeAspect="1"/>
          </p:cNvPicPr>
          <p:nvPr/>
        </p:nvPicPr>
        <p:blipFill>
          <a:blip r:embed="rId3"/>
          <a:stretch>
            <a:fillRect/>
          </a:stretch>
        </p:blipFill>
        <p:spPr>
          <a:xfrm>
            <a:off x="6223958" y="2817362"/>
            <a:ext cx="2466975" cy="1767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BE16BDDD-D996-CEDA-DFBA-223785203719}"/>
              </a:ext>
            </a:extLst>
          </p:cNvPr>
          <p:cNvPicPr>
            <a:picLocks noChangeAspect="1"/>
          </p:cNvPicPr>
          <p:nvPr/>
        </p:nvPicPr>
        <p:blipFill>
          <a:blip r:embed="rId4"/>
          <a:stretch>
            <a:fillRect/>
          </a:stretch>
        </p:blipFill>
        <p:spPr>
          <a:xfrm>
            <a:off x="1600384" y="2898077"/>
            <a:ext cx="4337714" cy="1686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28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0A33-0FE0-DA58-3C78-8BD386529CB1}"/>
              </a:ext>
            </a:extLst>
          </p:cNvPr>
          <p:cNvSpPr>
            <a:spLocks noGrp="1"/>
          </p:cNvSpPr>
          <p:nvPr>
            <p:ph type="ctrTitle"/>
          </p:nvPr>
        </p:nvSpPr>
        <p:spPr>
          <a:xfrm>
            <a:off x="2370667" y="397650"/>
            <a:ext cx="6099683" cy="591000"/>
          </a:xfrm>
        </p:spPr>
        <p:txBody>
          <a:bodyPr/>
          <a:lstStyle/>
          <a:p>
            <a:r>
              <a:rPr lang="en-US" sz="4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Sơ</a:t>
            </a:r>
            <a:r>
              <a:rPr lang="en-US" sz="4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cứu</a:t>
            </a:r>
            <a:r>
              <a:rPr lang="en-US" sz="4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khi</a:t>
            </a:r>
            <a:r>
              <a:rPr lang="en-US" sz="4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bị</a:t>
            </a:r>
            <a:r>
              <a:rPr lang="en-US" sz="4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dính</a:t>
            </a:r>
            <a:r>
              <a:rPr lang="en-US" sz="4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acid</a:t>
            </a:r>
            <a:endParaRPr lang="en-US" sz="4400" dirty="0">
              <a:latin typeface="Times New Roman" panose="02020603050405020304" pitchFamily="18" charset="0"/>
              <a:cs typeface="Times New Roman" panose="02020603050405020304" pitchFamily="18" charset="0"/>
            </a:endParaRPr>
          </a:p>
        </p:txBody>
      </p:sp>
      <p:pic>
        <p:nvPicPr>
          <p:cNvPr id="3" name="Content Placeholder 4" descr="Graphical user interface, text, application, chat or text message&#10;&#10;Description automatically generated">
            <a:extLst>
              <a:ext uri="{FF2B5EF4-FFF2-40B4-BE49-F238E27FC236}">
                <a16:creationId xmlns:a16="http://schemas.microsoft.com/office/drawing/2014/main" id="{F1054A4A-75A8-EF1E-F03F-929AF88F8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264356"/>
            <a:ext cx="8365067" cy="3481495"/>
          </a:xfrm>
          <a:prstGeom prst="rect">
            <a:avLst/>
          </a:prstGeom>
        </p:spPr>
      </p:pic>
    </p:spTree>
    <p:extLst>
      <p:ext uri="{BB962C8B-B14F-4D97-AF65-F5344CB8AC3E}">
        <p14:creationId xmlns:p14="http://schemas.microsoft.com/office/powerpoint/2010/main" val="307129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51F6-0BB4-9D69-6743-3249BAE1A124}"/>
              </a:ext>
            </a:extLst>
          </p:cNvPr>
          <p:cNvSpPr>
            <a:spLocks noGrp="1"/>
          </p:cNvSpPr>
          <p:nvPr>
            <p:ph type="ctrTitle"/>
          </p:nvPr>
        </p:nvSpPr>
        <p:spPr>
          <a:xfrm>
            <a:off x="372533" y="304800"/>
            <a:ext cx="8398933" cy="1004711"/>
          </a:xfrm>
          <a:solidFill>
            <a:schemeClr val="accent4">
              <a:lumMod val="20000"/>
              <a:lumOff val="80000"/>
            </a:schemeClr>
          </a:solidFill>
        </p:spPr>
        <p:txBody>
          <a:bodyPr/>
          <a:lstStyle/>
          <a:p>
            <a:pPr algn="just"/>
            <a:r>
              <a:rPr lang="vi-VN"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Sulfuric acid là một trong các hoá chất </a:t>
            </a:r>
            <a:r>
              <a:rPr lang="en-US"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a:t>
            </a:r>
            <a:r>
              <a:rPr lang="vi-VN"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sử dụng nhiều trong các ngành công nghiệp (Hình 8.1) và là hoá chất được tiêu thụ nhiều nhất trên th</a:t>
            </a:r>
            <a:r>
              <a:rPr lang="en-US"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ế</a:t>
            </a:r>
            <a:r>
              <a:rPr lang="vi-VN"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giới. </a:t>
            </a:r>
            <a:endParaRPr 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AF2EE85-FC4A-D17B-29BA-5E0A355AE9C5}"/>
              </a:ext>
            </a:extLst>
          </p:cNvPr>
          <p:cNvPicPr>
            <a:picLocks noChangeAspect="1"/>
          </p:cNvPicPr>
          <p:nvPr/>
        </p:nvPicPr>
        <p:blipFill>
          <a:blip r:embed="rId2"/>
          <a:stretch>
            <a:fillRect/>
          </a:stretch>
        </p:blipFill>
        <p:spPr>
          <a:xfrm>
            <a:off x="745066" y="1449187"/>
            <a:ext cx="7766755" cy="3529213"/>
          </a:xfrm>
          <a:prstGeom prst="rect">
            <a:avLst/>
          </a:prstGeom>
        </p:spPr>
      </p:pic>
    </p:spTree>
    <p:extLst>
      <p:ext uri="{BB962C8B-B14F-4D97-AF65-F5344CB8AC3E}">
        <p14:creationId xmlns:p14="http://schemas.microsoft.com/office/powerpoint/2010/main" val="31230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3192D-698D-EEDB-4474-27CF34309C10}"/>
              </a:ext>
            </a:extLst>
          </p:cNvPr>
          <p:cNvSpPr>
            <a:spLocks noGrp="1"/>
          </p:cNvSpPr>
          <p:nvPr>
            <p:ph type="ctrTitle"/>
          </p:nvPr>
        </p:nvSpPr>
        <p:spPr/>
        <p:txBody>
          <a:bodyPr/>
          <a:lstStyle/>
          <a:p>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hỏi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0422A5-0814-5473-E35B-B87CA9E3126A}"/>
              </a:ext>
            </a:extLst>
          </p:cNvPr>
          <p:cNvSpPr txBox="1"/>
          <p:nvPr/>
        </p:nvSpPr>
        <p:spPr>
          <a:xfrm>
            <a:off x="705555" y="1465589"/>
            <a:ext cx="773288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Sử dụng Hình 8.1 để trình bày vế các ung dụng của sulfuric acid. </a:t>
            </a:r>
            <a:endPar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695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71" name="Picture 1170">
            <a:extLst>
              <a:ext uri="{FF2B5EF4-FFF2-40B4-BE49-F238E27FC236}">
                <a16:creationId xmlns:a16="http://schemas.microsoft.com/office/drawing/2014/main" id="{AA98318E-8F60-F713-B2DF-1A7C430EEC13}"/>
              </a:ext>
            </a:extLst>
          </p:cNvPr>
          <p:cNvPicPr>
            <a:picLocks noChangeAspect="1"/>
          </p:cNvPicPr>
          <p:nvPr/>
        </p:nvPicPr>
        <p:blipFill>
          <a:blip r:embed="rId3"/>
          <a:stretch>
            <a:fillRect/>
          </a:stretch>
        </p:blipFill>
        <p:spPr>
          <a:xfrm>
            <a:off x="5791063" y="417690"/>
            <a:ext cx="3352938" cy="3352938"/>
          </a:xfrm>
          <a:prstGeom prst="rect">
            <a:avLst/>
          </a:prstGeom>
        </p:spPr>
      </p:pic>
      <p:sp>
        <p:nvSpPr>
          <p:cNvPr id="1135" name="Google Shape;1135;p35"/>
          <p:cNvSpPr txBox="1">
            <a:spLocks noGrp="1"/>
          </p:cNvSpPr>
          <p:nvPr>
            <p:ph type="ctrTitle"/>
          </p:nvPr>
        </p:nvSpPr>
        <p:spPr>
          <a:xfrm>
            <a:off x="3108838" y="1066126"/>
            <a:ext cx="5118600" cy="946200"/>
          </a:xfrm>
          <a:prstGeom prst="rect">
            <a:avLst/>
          </a:prstGeom>
        </p:spPr>
        <p:txBody>
          <a:bodyPr spcFirstLastPara="1" wrap="square" lIns="91425" tIns="91425" rIns="91425" bIns="91425" anchor="t" anchorCtr="0">
            <a:noAutofit/>
          </a:bodyPr>
          <a:lstStyle/>
          <a:p>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2. Hydrochloric acid</a:t>
            </a:r>
            <a:endParaRPr lang="en-ID" sz="5400" b="1" dirty="0">
              <a:solidFill>
                <a:srgbClr val="C00000"/>
              </a:solidFill>
              <a:latin typeface="Times New Roman" panose="02020603050405020304" pitchFamily="18" charset="0"/>
              <a:ea typeface="Gamja Flower" pitchFamily="2" charset="-127"/>
              <a:cs typeface="Times New Roman" panose="02020603050405020304" pitchFamily="18" charset="0"/>
            </a:endParaRPr>
          </a:p>
        </p:txBody>
      </p:sp>
      <p:sp>
        <p:nvSpPr>
          <p:cNvPr id="1137" name="Google Shape;1137;p35"/>
          <p:cNvSpPr/>
          <p:nvPr/>
        </p:nvSpPr>
        <p:spPr>
          <a:xfrm>
            <a:off x="441464" y="124166"/>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p:cNvSpPr/>
          <p:nvPr/>
        </p:nvSpPr>
        <p:spPr>
          <a:xfrm>
            <a:off x="497421" y="153359"/>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691;p38">
            <a:extLst>
              <a:ext uri="{FF2B5EF4-FFF2-40B4-BE49-F238E27FC236}">
                <a16:creationId xmlns:a16="http://schemas.microsoft.com/office/drawing/2014/main" id="{B56E534A-C2A8-E51F-B486-11DF03E570CC}"/>
              </a:ext>
            </a:extLst>
          </p:cNvPr>
          <p:cNvGrpSpPr/>
          <p:nvPr/>
        </p:nvGrpSpPr>
        <p:grpSpPr>
          <a:xfrm>
            <a:off x="858139" y="932825"/>
            <a:ext cx="2333555" cy="3119355"/>
            <a:chOff x="6283248" y="1922125"/>
            <a:chExt cx="2158900" cy="2886154"/>
          </a:xfrm>
        </p:grpSpPr>
        <p:sp>
          <p:nvSpPr>
            <p:cNvPr id="3" name="Google Shape;1692;p38">
              <a:extLst>
                <a:ext uri="{FF2B5EF4-FFF2-40B4-BE49-F238E27FC236}">
                  <a16:creationId xmlns:a16="http://schemas.microsoft.com/office/drawing/2014/main" id="{F7F67042-AD3D-0C57-5074-C1C307AFFEDF}"/>
                </a:ext>
              </a:extLst>
            </p:cNvPr>
            <p:cNvSpPr/>
            <p:nvPr/>
          </p:nvSpPr>
          <p:spPr>
            <a:xfrm rot="5400000">
              <a:off x="69674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693;p38">
              <a:extLst>
                <a:ext uri="{FF2B5EF4-FFF2-40B4-BE49-F238E27FC236}">
                  <a16:creationId xmlns:a16="http://schemas.microsoft.com/office/drawing/2014/main" id="{3F86EA06-6F4C-3907-2477-3C0591C2091E}"/>
                </a:ext>
              </a:extLst>
            </p:cNvPr>
            <p:cNvGrpSpPr/>
            <p:nvPr/>
          </p:nvGrpSpPr>
          <p:grpSpPr>
            <a:xfrm>
              <a:off x="6283248" y="2002366"/>
              <a:ext cx="2158900" cy="2805913"/>
              <a:chOff x="6283248" y="2002366"/>
              <a:chExt cx="2158900" cy="2805913"/>
            </a:xfrm>
          </p:grpSpPr>
          <p:grpSp>
            <p:nvGrpSpPr>
              <p:cNvPr id="11" name="Google Shape;1694;p38">
                <a:extLst>
                  <a:ext uri="{FF2B5EF4-FFF2-40B4-BE49-F238E27FC236}">
                    <a16:creationId xmlns:a16="http://schemas.microsoft.com/office/drawing/2014/main" id="{85F0C286-8E30-305D-60D3-08DA3BFDFD26}"/>
                  </a:ext>
                </a:extLst>
              </p:cNvPr>
              <p:cNvGrpSpPr/>
              <p:nvPr/>
            </p:nvGrpSpPr>
            <p:grpSpPr>
              <a:xfrm>
                <a:off x="6283248" y="2002366"/>
                <a:ext cx="2158900" cy="2805913"/>
                <a:chOff x="5921198" y="2000316"/>
                <a:chExt cx="2158900" cy="2805913"/>
              </a:xfrm>
            </p:grpSpPr>
            <p:sp>
              <p:nvSpPr>
                <p:cNvPr id="16" name="Google Shape;1695;p38">
                  <a:extLst>
                    <a:ext uri="{FF2B5EF4-FFF2-40B4-BE49-F238E27FC236}">
                      <a16:creationId xmlns:a16="http://schemas.microsoft.com/office/drawing/2014/main" id="{7605567C-3617-9787-5B24-DD384E7213A3}"/>
                    </a:ext>
                  </a:extLst>
                </p:cNvPr>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96;p38">
                  <a:extLst>
                    <a:ext uri="{FF2B5EF4-FFF2-40B4-BE49-F238E27FC236}">
                      <a16:creationId xmlns:a16="http://schemas.microsoft.com/office/drawing/2014/main" id="{1C163F90-0363-C9C7-2F2D-AC240BE8A888}"/>
                    </a:ext>
                  </a:extLst>
                </p:cNvPr>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97;p38">
                  <a:extLst>
                    <a:ext uri="{FF2B5EF4-FFF2-40B4-BE49-F238E27FC236}">
                      <a16:creationId xmlns:a16="http://schemas.microsoft.com/office/drawing/2014/main" id="{812F871A-351C-EC08-FFBC-A18AE4AF717A}"/>
                    </a:ext>
                  </a:extLst>
                </p:cNvPr>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98;p38">
                  <a:extLst>
                    <a:ext uri="{FF2B5EF4-FFF2-40B4-BE49-F238E27FC236}">
                      <a16:creationId xmlns:a16="http://schemas.microsoft.com/office/drawing/2014/main" id="{D1E3D25F-5C1D-CAEA-463F-196F2DD23D82}"/>
                    </a:ext>
                  </a:extLst>
                </p:cNvPr>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99;p38">
                  <a:extLst>
                    <a:ext uri="{FF2B5EF4-FFF2-40B4-BE49-F238E27FC236}">
                      <a16:creationId xmlns:a16="http://schemas.microsoft.com/office/drawing/2014/main" id="{6170780D-1B93-6375-28DB-F40C58EC8640}"/>
                    </a:ext>
                  </a:extLst>
                </p:cNvPr>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00;p38">
                  <a:extLst>
                    <a:ext uri="{FF2B5EF4-FFF2-40B4-BE49-F238E27FC236}">
                      <a16:creationId xmlns:a16="http://schemas.microsoft.com/office/drawing/2014/main" id="{472EC4A7-1156-3D98-3F6D-F6998AC4ECA7}"/>
                    </a:ext>
                  </a:extLst>
                </p:cNvPr>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01;p38">
                  <a:extLst>
                    <a:ext uri="{FF2B5EF4-FFF2-40B4-BE49-F238E27FC236}">
                      <a16:creationId xmlns:a16="http://schemas.microsoft.com/office/drawing/2014/main" id="{3A3051FF-E201-95A0-B791-2795D9DE3591}"/>
                    </a:ext>
                  </a:extLst>
                </p:cNvPr>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02;p38">
                  <a:extLst>
                    <a:ext uri="{FF2B5EF4-FFF2-40B4-BE49-F238E27FC236}">
                      <a16:creationId xmlns:a16="http://schemas.microsoft.com/office/drawing/2014/main" id="{BE843F34-DF82-8000-6F84-6E9627873BE3}"/>
                    </a:ext>
                  </a:extLst>
                </p:cNvPr>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03;p38">
                  <a:extLst>
                    <a:ext uri="{FF2B5EF4-FFF2-40B4-BE49-F238E27FC236}">
                      <a16:creationId xmlns:a16="http://schemas.microsoft.com/office/drawing/2014/main" id="{4C58662B-FB4B-875B-6072-915ADF41E3F1}"/>
                    </a:ext>
                  </a:extLst>
                </p:cNvPr>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4;p38">
                  <a:extLst>
                    <a:ext uri="{FF2B5EF4-FFF2-40B4-BE49-F238E27FC236}">
                      <a16:creationId xmlns:a16="http://schemas.microsoft.com/office/drawing/2014/main" id="{70AA9255-3FD8-64C9-EEBB-815AB39BD288}"/>
                    </a:ext>
                  </a:extLst>
                </p:cNvPr>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5;p38">
                  <a:extLst>
                    <a:ext uri="{FF2B5EF4-FFF2-40B4-BE49-F238E27FC236}">
                      <a16:creationId xmlns:a16="http://schemas.microsoft.com/office/drawing/2014/main" id="{496951C8-7663-63E8-31C8-4697216F7FC2}"/>
                    </a:ext>
                  </a:extLst>
                </p:cNvPr>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06;p38">
                  <a:extLst>
                    <a:ext uri="{FF2B5EF4-FFF2-40B4-BE49-F238E27FC236}">
                      <a16:creationId xmlns:a16="http://schemas.microsoft.com/office/drawing/2014/main" id="{76E935D1-C9C3-723A-967F-8FE98174A0F2}"/>
                    </a:ext>
                  </a:extLst>
                </p:cNvPr>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07;p38">
                  <a:extLst>
                    <a:ext uri="{FF2B5EF4-FFF2-40B4-BE49-F238E27FC236}">
                      <a16:creationId xmlns:a16="http://schemas.microsoft.com/office/drawing/2014/main" id="{CDA08351-37D7-63DD-EC47-BB4C86449DC2}"/>
                    </a:ext>
                  </a:extLst>
                </p:cNvPr>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08;p38">
                  <a:extLst>
                    <a:ext uri="{FF2B5EF4-FFF2-40B4-BE49-F238E27FC236}">
                      <a16:creationId xmlns:a16="http://schemas.microsoft.com/office/drawing/2014/main" id="{AFEBD04D-7716-8B1A-6A48-7E6509A57835}"/>
                    </a:ext>
                  </a:extLst>
                </p:cNvPr>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09;p38">
                  <a:extLst>
                    <a:ext uri="{FF2B5EF4-FFF2-40B4-BE49-F238E27FC236}">
                      <a16:creationId xmlns:a16="http://schemas.microsoft.com/office/drawing/2014/main" id="{6EA61ABE-5913-9D82-92EB-A9AD8E0B544C}"/>
                    </a:ext>
                  </a:extLst>
                </p:cNvPr>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10;p38">
                  <a:extLst>
                    <a:ext uri="{FF2B5EF4-FFF2-40B4-BE49-F238E27FC236}">
                      <a16:creationId xmlns:a16="http://schemas.microsoft.com/office/drawing/2014/main" id="{68418FA4-31DC-70E6-7600-6758FA7051C1}"/>
                    </a:ext>
                  </a:extLst>
                </p:cNvPr>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711;p38">
                  <a:extLst>
                    <a:ext uri="{FF2B5EF4-FFF2-40B4-BE49-F238E27FC236}">
                      <a16:creationId xmlns:a16="http://schemas.microsoft.com/office/drawing/2014/main" id="{02117484-CB9A-7DDB-6E76-24845C6F8264}"/>
                    </a:ext>
                  </a:extLst>
                </p:cNvPr>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712;p38">
                  <a:extLst>
                    <a:ext uri="{FF2B5EF4-FFF2-40B4-BE49-F238E27FC236}">
                      <a16:creationId xmlns:a16="http://schemas.microsoft.com/office/drawing/2014/main" id="{D413835B-9C05-4BAC-F353-83BFDCA208BC}"/>
                    </a:ext>
                  </a:extLst>
                </p:cNvPr>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713;p38">
                  <a:extLst>
                    <a:ext uri="{FF2B5EF4-FFF2-40B4-BE49-F238E27FC236}">
                      <a16:creationId xmlns:a16="http://schemas.microsoft.com/office/drawing/2014/main" id="{58910523-3094-B7E6-CDC2-ED2A72632D6D}"/>
                    </a:ext>
                  </a:extLst>
                </p:cNvPr>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714;p38">
                  <a:extLst>
                    <a:ext uri="{FF2B5EF4-FFF2-40B4-BE49-F238E27FC236}">
                      <a16:creationId xmlns:a16="http://schemas.microsoft.com/office/drawing/2014/main" id="{CEC83E51-C172-B79B-F5D7-18919678B04E}"/>
                    </a:ext>
                  </a:extLst>
                </p:cNvPr>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715;p38">
                  <a:extLst>
                    <a:ext uri="{FF2B5EF4-FFF2-40B4-BE49-F238E27FC236}">
                      <a16:creationId xmlns:a16="http://schemas.microsoft.com/office/drawing/2014/main" id="{C8248C9C-0DCC-AB51-AB19-BE220CBE6520}"/>
                    </a:ext>
                  </a:extLst>
                </p:cNvPr>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716;p38">
                  <a:extLst>
                    <a:ext uri="{FF2B5EF4-FFF2-40B4-BE49-F238E27FC236}">
                      <a16:creationId xmlns:a16="http://schemas.microsoft.com/office/drawing/2014/main" id="{3A175B4B-6493-1D46-7E16-A1A55F32836E}"/>
                    </a:ext>
                  </a:extLst>
                </p:cNvPr>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717;p38">
                  <a:extLst>
                    <a:ext uri="{FF2B5EF4-FFF2-40B4-BE49-F238E27FC236}">
                      <a16:creationId xmlns:a16="http://schemas.microsoft.com/office/drawing/2014/main" id="{F41A7C30-9BA6-ED5E-6CBC-1EBFF7633D05}"/>
                    </a:ext>
                  </a:extLst>
                </p:cNvPr>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718;p38">
                  <a:extLst>
                    <a:ext uri="{FF2B5EF4-FFF2-40B4-BE49-F238E27FC236}">
                      <a16:creationId xmlns:a16="http://schemas.microsoft.com/office/drawing/2014/main" id="{6D5D84CC-03AF-8205-2491-5376982B8FF2}"/>
                    </a:ext>
                  </a:extLst>
                </p:cNvPr>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719;p38">
                  <a:extLst>
                    <a:ext uri="{FF2B5EF4-FFF2-40B4-BE49-F238E27FC236}">
                      <a16:creationId xmlns:a16="http://schemas.microsoft.com/office/drawing/2014/main" id="{D195BDCF-EC7F-6889-448A-5A253683E534}"/>
                    </a:ext>
                  </a:extLst>
                </p:cNvPr>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720;p38">
                  <a:extLst>
                    <a:ext uri="{FF2B5EF4-FFF2-40B4-BE49-F238E27FC236}">
                      <a16:creationId xmlns:a16="http://schemas.microsoft.com/office/drawing/2014/main" id="{01D4E9C9-B6D8-73E4-1C7D-7CFCC824A8A2}"/>
                    </a:ext>
                  </a:extLst>
                </p:cNvPr>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721;p38">
                  <a:extLst>
                    <a:ext uri="{FF2B5EF4-FFF2-40B4-BE49-F238E27FC236}">
                      <a16:creationId xmlns:a16="http://schemas.microsoft.com/office/drawing/2014/main" id="{06727D6F-AD33-BFC3-4431-1DE063A81057}"/>
                    </a:ext>
                  </a:extLst>
                </p:cNvPr>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722;p38">
                  <a:extLst>
                    <a:ext uri="{FF2B5EF4-FFF2-40B4-BE49-F238E27FC236}">
                      <a16:creationId xmlns:a16="http://schemas.microsoft.com/office/drawing/2014/main" id="{50200C99-82ED-3D0D-A785-377DC7428239}"/>
                    </a:ext>
                  </a:extLst>
                </p:cNvPr>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EC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723;p38">
                  <a:extLst>
                    <a:ext uri="{FF2B5EF4-FFF2-40B4-BE49-F238E27FC236}">
                      <a16:creationId xmlns:a16="http://schemas.microsoft.com/office/drawing/2014/main" id="{64FB4325-368B-AAFA-0F0D-FF3BFB7EEE9D}"/>
                    </a:ext>
                  </a:extLst>
                </p:cNvPr>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724;p38">
                  <a:extLst>
                    <a:ext uri="{FF2B5EF4-FFF2-40B4-BE49-F238E27FC236}">
                      <a16:creationId xmlns:a16="http://schemas.microsoft.com/office/drawing/2014/main" id="{1B901324-85B1-6C8D-C225-AF6C313A501E}"/>
                    </a:ext>
                  </a:extLst>
                </p:cNvPr>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725;p38">
                  <a:extLst>
                    <a:ext uri="{FF2B5EF4-FFF2-40B4-BE49-F238E27FC236}">
                      <a16:creationId xmlns:a16="http://schemas.microsoft.com/office/drawing/2014/main" id="{0ECC5082-59C8-D6A3-C2CC-35119D73E7A5}"/>
                    </a:ext>
                  </a:extLst>
                </p:cNvPr>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726;p38">
                  <a:extLst>
                    <a:ext uri="{FF2B5EF4-FFF2-40B4-BE49-F238E27FC236}">
                      <a16:creationId xmlns:a16="http://schemas.microsoft.com/office/drawing/2014/main" id="{553A448B-2061-69E0-88F1-EC9787BC2F5E}"/>
                    </a:ext>
                  </a:extLst>
                </p:cNvPr>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727;p38">
                  <a:extLst>
                    <a:ext uri="{FF2B5EF4-FFF2-40B4-BE49-F238E27FC236}">
                      <a16:creationId xmlns:a16="http://schemas.microsoft.com/office/drawing/2014/main" id="{9F018CA2-4AF9-ADA2-8859-DD2CBC1FEE8D}"/>
                    </a:ext>
                  </a:extLst>
                </p:cNvPr>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728;p38">
                  <a:extLst>
                    <a:ext uri="{FF2B5EF4-FFF2-40B4-BE49-F238E27FC236}">
                      <a16:creationId xmlns:a16="http://schemas.microsoft.com/office/drawing/2014/main" id="{BFF4F829-2C83-0DA5-918F-971A6E2FD29D}"/>
                    </a:ext>
                  </a:extLst>
                </p:cNvPr>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729;p38">
                  <a:extLst>
                    <a:ext uri="{FF2B5EF4-FFF2-40B4-BE49-F238E27FC236}">
                      <a16:creationId xmlns:a16="http://schemas.microsoft.com/office/drawing/2014/main" id="{E589496D-63C1-7A56-F952-7B4979D6A871}"/>
                    </a:ext>
                  </a:extLst>
                </p:cNvPr>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730;p38">
                  <a:extLst>
                    <a:ext uri="{FF2B5EF4-FFF2-40B4-BE49-F238E27FC236}">
                      <a16:creationId xmlns:a16="http://schemas.microsoft.com/office/drawing/2014/main" id="{FDFF9018-257E-3A49-8FD6-E7546DF2F9B3}"/>
                    </a:ext>
                  </a:extLst>
                </p:cNvPr>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731;p38">
                  <a:extLst>
                    <a:ext uri="{FF2B5EF4-FFF2-40B4-BE49-F238E27FC236}">
                      <a16:creationId xmlns:a16="http://schemas.microsoft.com/office/drawing/2014/main" id="{B295C694-74EE-29D0-73F8-DD853D3D052A}"/>
                    </a:ext>
                  </a:extLst>
                </p:cNvPr>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732;p38">
                  <a:extLst>
                    <a:ext uri="{FF2B5EF4-FFF2-40B4-BE49-F238E27FC236}">
                      <a16:creationId xmlns:a16="http://schemas.microsoft.com/office/drawing/2014/main" id="{30B656F9-2013-CF49-85A4-D6E8BA246004}"/>
                    </a:ext>
                  </a:extLst>
                </p:cNvPr>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733;p38">
                  <a:extLst>
                    <a:ext uri="{FF2B5EF4-FFF2-40B4-BE49-F238E27FC236}">
                      <a16:creationId xmlns:a16="http://schemas.microsoft.com/office/drawing/2014/main" id="{34009FB0-0C8D-DCFF-A123-A86AEA67768C}"/>
                    </a:ext>
                  </a:extLst>
                </p:cNvPr>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734;p38">
                  <a:extLst>
                    <a:ext uri="{FF2B5EF4-FFF2-40B4-BE49-F238E27FC236}">
                      <a16:creationId xmlns:a16="http://schemas.microsoft.com/office/drawing/2014/main" id="{48A37B99-0A59-918C-F49A-4318FB5D4B73}"/>
                    </a:ext>
                  </a:extLst>
                </p:cNvPr>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735;p38">
                  <a:extLst>
                    <a:ext uri="{FF2B5EF4-FFF2-40B4-BE49-F238E27FC236}">
                      <a16:creationId xmlns:a16="http://schemas.microsoft.com/office/drawing/2014/main" id="{CA7CAE8E-DEF4-DA37-665F-A602861FDB84}"/>
                    </a:ext>
                  </a:extLst>
                </p:cNvPr>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736;p38">
                  <a:extLst>
                    <a:ext uri="{FF2B5EF4-FFF2-40B4-BE49-F238E27FC236}">
                      <a16:creationId xmlns:a16="http://schemas.microsoft.com/office/drawing/2014/main" id="{8E076027-7251-C378-EAA3-59EECE9E46A1}"/>
                    </a:ext>
                  </a:extLst>
                </p:cNvPr>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737;p38">
                  <a:extLst>
                    <a:ext uri="{FF2B5EF4-FFF2-40B4-BE49-F238E27FC236}">
                      <a16:creationId xmlns:a16="http://schemas.microsoft.com/office/drawing/2014/main" id="{272C18FD-8934-9176-F4FA-02EEBE9D6FE0}"/>
                    </a:ext>
                  </a:extLst>
                </p:cNvPr>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738;p38">
                  <a:extLst>
                    <a:ext uri="{FF2B5EF4-FFF2-40B4-BE49-F238E27FC236}">
                      <a16:creationId xmlns:a16="http://schemas.microsoft.com/office/drawing/2014/main" id="{0159B31C-AC86-B75B-D5B8-D328270E43A2}"/>
                    </a:ext>
                  </a:extLst>
                </p:cNvPr>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739;p38">
                  <a:extLst>
                    <a:ext uri="{FF2B5EF4-FFF2-40B4-BE49-F238E27FC236}">
                      <a16:creationId xmlns:a16="http://schemas.microsoft.com/office/drawing/2014/main" id="{FDE17C33-0EE0-0639-7678-B0275ADF2C36}"/>
                    </a:ext>
                  </a:extLst>
                </p:cNvPr>
                <p:cNvSpPr/>
                <p:nvPr/>
              </p:nvSpPr>
              <p:spPr>
                <a:xfrm rot="4341851">
                  <a:off x="7307518"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740;p38">
                  <a:extLst>
                    <a:ext uri="{FF2B5EF4-FFF2-40B4-BE49-F238E27FC236}">
                      <a16:creationId xmlns:a16="http://schemas.microsoft.com/office/drawing/2014/main" id="{4D1C3731-1B6E-816F-7F45-698321A602FE}"/>
                    </a:ext>
                  </a:extLst>
                </p:cNvPr>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741;p38">
                  <a:extLst>
                    <a:ext uri="{FF2B5EF4-FFF2-40B4-BE49-F238E27FC236}">
                      <a16:creationId xmlns:a16="http://schemas.microsoft.com/office/drawing/2014/main" id="{CB5167AA-DA28-070D-1858-0B11AB22B093}"/>
                    </a:ext>
                  </a:extLst>
                </p:cNvPr>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742;p38">
                  <a:extLst>
                    <a:ext uri="{FF2B5EF4-FFF2-40B4-BE49-F238E27FC236}">
                      <a16:creationId xmlns:a16="http://schemas.microsoft.com/office/drawing/2014/main" id="{7A99C323-D690-D809-EE02-719CC8C03115}"/>
                    </a:ext>
                  </a:extLst>
                </p:cNvPr>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743;p38">
                  <a:extLst>
                    <a:ext uri="{FF2B5EF4-FFF2-40B4-BE49-F238E27FC236}">
                      <a16:creationId xmlns:a16="http://schemas.microsoft.com/office/drawing/2014/main" id="{B8EA5848-0FC0-73C4-BEF0-FF0B2F29BB3B}"/>
                    </a:ext>
                  </a:extLst>
                </p:cNvPr>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744;p38">
                  <a:extLst>
                    <a:ext uri="{FF2B5EF4-FFF2-40B4-BE49-F238E27FC236}">
                      <a16:creationId xmlns:a16="http://schemas.microsoft.com/office/drawing/2014/main" id="{5924A27D-7845-D07F-953E-0E86293D737C}"/>
                    </a:ext>
                  </a:extLst>
                </p:cNvPr>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745;p38">
                  <a:extLst>
                    <a:ext uri="{FF2B5EF4-FFF2-40B4-BE49-F238E27FC236}">
                      <a16:creationId xmlns:a16="http://schemas.microsoft.com/office/drawing/2014/main" id="{F2713A9A-CB67-6F7C-2495-8B8AAA901818}"/>
                    </a:ext>
                  </a:extLst>
                </p:cNvPr>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746;p38">
                  <a:extLst>
                    <a:ext uri="{FF2B5EF4-FFF2-40B4-BE49-F238E27FC236}">
                      <a16:creationId xmlns:a16="http://schemas.microsoft.com/office/drawing/2014/main" id="{E712D6DA-A78E-7BE1-E78E-AF5BEE8E10B9}"/>
                    </a:ext>
                  </a:extLst>
                </p:cNvPr>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747;p38">
                  <a:extLst>
                    <a:ext uri="{FF2B5EF4-FFF2-40B4-BE49-F238E27FC236}">
                      <a16:creationId xmlns:a16="http://schemas.microsoft.com/office/drawing/2014/main" id="{92DB35B5-A2BB-7DF2-B2FE-D51FE7E4DBB9}"/>
                    </a:ext>
                  </a:extLst>
                </p:cNvPr>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748;p38">
                  <a:extLst>
                    <a:ext uri="{FF2B5EF4-FFF2-40B4-BE49-F238E27FC236}">
                      <a16:creationId xmlns:a16="http://schemas.microsoft.com/office/drawing/2014/main" id="{CBA9CF78-0548-281B-A89F-AF176BFDBE4F}"/>
                    </a:ext>
                  </a:extLst>
                </p:cNvPr>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749;p38">
                  <a:extLst>
                    <a:ext uri="{FF2B5EF4-FFF2-40B4-BE49-F238E27FC236}">
                      <a16:creationId xmlns:a16="http://schemas.microsoft.com/office/drawing/2014/main" id="{7DB057C9-DC93-6B85-B5E4-A65EFCE4A570}"/>
                    </a:ext>
                  </a:extLst>
                </p:cNvPr>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750;p38">
                  <a:extLst>
                    <a:ext uri="{FF2B5EF4-FFF2-40B4-BE49-F238E27FC236}">
                      <a16:creationId xmlns:a16="http://schemas.microsoft.com/office/drawing/2014/main" id="{3A15EA17-0392-EC7E-063A-F48FCB3142B3}"/>
                    </a:ext>
                  </a:extLst>
                </p:cNvPr>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751;p38">
                  <a:extLst>
                    <a:ext uri="{FF2B5EF4-FFF2-40B4-BE49-F238E27FC236}">
                      <a16:creationId xmlns:a16="http://schemas.microsoft.com/office/drawing/2014/main" id="{5A8657F6-B39B-DCD4-8C95-115DFFA52A8E}"/>
                    </a:ext>
                  </a:extLst>
                </p:cNvPr>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752;p38">
                  <a:extLst>
                    <a:ext uri="{FF2B5EF4-FFF2-40B4-BE49-F238E27FC236}">
                      <a16:creationId xmlns:a16="http://schemas.microsoft.com/office/drawing/2014/main" id="{44001EB8-781D-3422-BDA4-56777DC6E989}"/>
                    </a:ext>
                  </a:extLst>
                </p:cNvPr>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753;p38">
                  <a:extLst>
                    <a:ext uri="{FF2B5EF4-FFF2-40B4-BE49-F238E27FC236}">
                      <a16:creationId xmlns:a16="http://schemas.microsoft.com/office/drawing/2014/main" id="{74680E19-946D-F38F-B352-66A9C51A5ECE}"/>
                    </a:ext>
                  </a:extLst>
                </p:cNvPr>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754;p38">
                  <a:extLst>
                    <a:ext uri="{FF2B5EF4-FFF2-40B4-BE49-F238E27FC236}">
                      <a16:creationId xmlns:a16="http://schemas.microsoft.com/office/drawing/2014/main" id="{85CB3024-69CA-E6E5-BB32-80692986CCBA}"/>
                    </a:ext>
                  </a:extLst>
                </p:cNvPr>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755;p38">
                  <a:extLst>
                    <a:ext uri="{FF2B5EF4-FFF2-40B4-BE49-F238E27FC236}">
                      <a16:creationId xmlns:a16="http://schemas.microsoft.com/office/drawing/2014/main" id="{AB8065B0-B8CC-D13C-A85B-D34425D0555F}"/>
                    </a:ext>
                  </a:extLst>
                </p:cNvPr>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756;p38">
                  <a:extLst>
                    <a:ext uri="{FF2B5EF4-FFF2-40B4-BE49-F238E27FC236}">
                      <a16:creationId xmlns:a16="http://schemas.microsoft.com/office/drawing/2014/main" id="{3768CA61-AB54-1F0C-616B-D3252F8B2505}"/>
                    </a:ext>
                  </a:extLst>
                </p:cNvPr>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757;p38">
                  <a:extLst>
                    <a:ext uri="{FF2B5EF4-FFF2-40B4-BE49-F238E27FC236}">
                      <a16:creationId xmlns:a16="http://schemas.microsoft.com/office/drawing/2014/main" id="{2C15B26F-2BEB-C4DF-808D-7D8A6DEE4FB9}"/>
                    </a:ext>
                  </a:extLst>
                </p:cNvPr>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758;p38">
                  <a:extLst>
                    <a:ext uri="{FF2B5EF4-FFF2-40B4-BE49-F238E27FC236}">
                      <a16:creationId xmlns:a16="http://schemas.microsoft.com/office/drawing/2014/main" id="{D23BAE9C-0869-ACE1-9903-025D7080A039}"/>
                    </a:ext>
                  </a:extLst>
                </p:cNvPr>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759;p38">
                  <a:extLst>
                    <a:ext uri="{FF2B5EF4-FFF2-40B4-BE49-F238E27FC236}">
                      <a16:creationId xmlns:a16="http://schemas.microsoft.com/office/drawing/2014/main" id="{88D636B2-5095-C5BA-5740-8893A5B10FBF}"/>
                    </a:ext>
                  </a:extLst>
                </p:cNvPr>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60;p38">
                <a:extLst>
                  <a:ext uri="{FF2B5EF4-FFF2-40B4-BE49-F238E27FC236}">
                    <a16:creationId xmlns:a16="http://schemas.microsoft.com/office/drawing/2014/main" id="{BD7E4BBD-78ED-FB02-6EE6-C3F6117C8783}"/>
                  </a:ext>
                </a:extLst>
              </p:cNvPr>
              <p:cNvGrpSpPr/>
              <p:nvPr/>
            </p:nvGrpSpPr>
            <p:grpSpPr>
              <a:xfrm rot="5400000">
                <a:off x="7588825" y="3480287"/>
                <a:ext cx="468295" cy="265172"/>
                <a:chOff x="4986800" y="2344025"/>
                <a:chExt cx="741325" cy="419775"/>
              </a:xfrm>
            </p:grpSpPr>
            <p:sp>
              <p:nvSpPr>
                <p:cNvPr id="13" name="Google Shape;1761;p38">
                  <a:extLst>
                    <a:ext uri="{FF2B5EF4-FFF2-40B4-BE49-F238E27FC236}">
                      <a16:creationId xmlns:a16="http://schemas.microsoft.com/office/drawing/2014/main" id="{558EA631-F592-D322-2385-889C9A932FD8}"/>
                    </a:ext>
                  </a:extLst>
                </p:cNvPr>
                <p:cNvSpPr/>
                <p:nvPr/>
              </p:nvSpPr>
              <p:spPr>
                <a:xfrm>
                  <a:off x="4986800" y="2344025"/>
                  <a:ext cx="741325" cy="419775"/>
                </a:xfrm>
                <a:custGeom>
                  <a:avLst/>
                  <a:gdLst/>
                  <a:ahLst/>
                  <a:cxnLst/>
                  <a:rect l="l" t="t" r="r" b="b"/>
                  <a:pathLst>
                    <a:path w="29653" h="16791" extrusionOk="0">
                      <a:moveTo>
                        <a:pt x="0" y="0"/>
                      </a:moveTo>
                      <a:lnTo>
                        <a:pt x="0" y="16791"/>
                      </a:lnTo>
                      <a:lnTo>
                        <a:pt x="29653" y="16791"/>
                      </a:lnTo>
                      <a:lnTo>
                        <a:pt x="296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62;p38">
                  <a:extLst>
                    <a:ext uri="{FF2B5EF4-FFF2-40B4-BE49-F238E27FC236}">
                      <a16:creationId xmlns:a16="http://schemas.microsoft.com/office/drawing/2014/main" id="{FB0D5E69-453D-B1E3-3BAE-D0D6EEECB251}"/>
                    </a:ext>
                  </a:extLst>
                </p:cNvPr>
                <p:cNvSpPr/>
                <p:nvPr/>
              </p:nvSpPr>
              <p:spPr>
                <a:xfrm>
                  <a:off x="5163875" y="2344025"/>
                  <a:ext cx="46950" cy="419775"/>
                </a:xfrm>
                <a:custGeom>
                  <a:avLst/>
                  <a:gdLst/>
                  <a:ahLst/>
                  <a:cxnLst/>
                  <a:rect l="l" t="t" r="r" b="b"/>
                  <a:pathLst>
                    <a:path w="1878" h="16791" extrusionOk="0">
                      <a:moveTo>
                        <a:pt x="0" y="0"/>
                      </a:moveTo>
                      <a:lnTo>
                        <a:pt x="0" y="16791"/>
                      </a:lnTo>
                      <a:lnTo>
                        <a:pt x="1877" y="16791"/>
                      </a:lnTo>
                      <a:lnTo>
                        <a:pt x="1877"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3;p38">
                  <a:extLst>
                    <a:ext uri="{FF2B5EF4-FFF2-40B4-BE49-F238E27FC236}">
                      <a16:creationId xmlns:a16="http://schemas.microsoft.com/office/drawing/2014/main" id="{72B684D2-3C23-D2BA-BAD5-DEB6BE4C68B8}"/>
                    </a:ext>
                  </a:extLst>
                </p:cNvPr>
                <p:cNvSpPr/>
                <p:nvPr/>
              </p:nvSpPr>
              <p:spPr>
                <a:xfrm>
                  <a:off x="4986800" y="2530475"/>
                  <a:ext cx="741325" cy="46875"/>
                </a:xfrm>
                <a:custGeom>
                  <a:avLst/>
                  <a:gdLst/>
                  <a:ahLst/>
                  <a:cxnLst/>
                  <a:rect l="l" t="t" r="r" b="b"/>
                  <a:pathLst>
                    <a:path w="29653" h="1875" extrusionOk="0">
                      <a:moveTo>
                        <a:pt x="0" y="1"/>
                      </a:moveTo>
                      <a:lnTo>
                        <a:pt x="0" y="1874"/>
                      </a:lnTo>
                      <a:lnTo>
                        <a:pt x="29653" y="1874"/>
                      </a:lnTo>
                      <a:lnTo>
                        <a:pt x="29653"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1764;p38">
              <a:extLst>
                <a:ext uri="{FF2B5EF4-FFF2-40B4-BE49-F238E27FC236}">
                  <a16:creationId xmlns:a16="http://schemas.microsoft.com/office/drawing/2014/main" id="{B3597807-E9DB-2D11-3A30-FCF02D22491F}"/>
                </a:ext>
              </a:extLst>
            </p:cNvPr>
            <p:cNvGrpSpPr/>
            <p:nvPr/>
          </p:nvGrpSpPr>
          <p:grpSpPr>
            <a:xfrm>
              <a:off x="6940160" y="1922125"/>
              <a:ext cx="790690" cy="731600"/>
              <a:chOff x="6940160" y="1922125"/>
              <a:chExt cx="790690" cy="731600"/>
            </a:xfrm>
          </p:grpSpPr>
          <p:sp>
            <p:nvSpPr>
              <p:cNvPr id="8" name="Google Shape;1765;p38">
                <a:extLst>
                  <a:ext uri="{FF2B5EF4-FFF2-40B4-BE49-F238E27FC236}">
                    <a16:creationId xmlns:a16="http://schemas.microsoft.com/office/drawing/2014/main" id="{D9CB7CB1-8342-CB01-018B-75EC2090A3D8}"/>
                  </a:ext>
                </a:extLst>
              </p:cNvPr>
              <p:cNvSpPr/>
              <p:nvPr/>
            </p:nvSpPr>
            <p:spPr>
              <a:xfrm>
                <a:off x="7315750" y="2071175"/>
                <a:ext cx="227700" cy="227700"/>
              </a:xfrm>
              <a:prstGeom prst="ellipse">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6;p38">
                <a:extLst>
                  <a:ext uri="{FF2B5EF4-FFF2-40B4-BE49-F238E27FC236}">
                    <a16:creationId xmlns:a16="http://schemas.microsoft.com/office/drawing/2014/main" id="{4E2F57CC-FF20-751A-8B81-585B78A74A63}"/>
                  </a:ext>
                </a:extLst>
              </p:cNvPr>
              <p:cNvSpPr/>
              <p:nvPr/>
            </p:nvSpPr>
            <p:spPr>
              <a:xfrm flipH="1">
                <a:off x="6940160" y="1922125"/>
                <a:ext cx="790690" cy="376745"/>
              </a:xfrm>
              <a:custGeom>
                <a:avLst/>
                <a:gdLst/>
                <a:ahLst/>
                <a:cxnLst/>
                <a:rect l="l" t="t" r="r" b="b"/>
                <a:pathLst>
                  <a:path w="55264" h="26332" extrusionOk="0">
                    <a:moveTo>
                      <a:pt x="15341" y="1"/>
                    </a:moveTo>
                    <a:cubicBezTo>
                      <a:pt x="14337" y="1"/>
                      <a:pt x="12723" y="2528"/>
                      <a:pt x="12723" y="2528"/>
                    </a:cubicBezTo>
                    <a:cubicBezTo>
                      <a:pt x="12723" y="2528"/>
                      <a:pt x="12326" y="696"/>
                      <a:pt x="10697" y="696"/>
                    </a:cubicBezTo>
                    <a:cubicBezTo>
                      <a:pt x="10498" y="696"/>
                      <a:pt x="10281" y="723"/>
                      <a:pt x="10044" y="785"/>
                    </a:cubicBezTo>
                    <a:cubicBezTo>
                      <a:pt x="8592" y="1158"/>
                      <a:pt x="9885" y="2556"/>
                      <a:pt x="10902" y="3446"/>
                    </a:cubicBezTo>
                    <a:cubicBezTo>
                      <a:pt x="4053" y="3491"/>
                      <a:pt x="0" y="10919"/>
                      <a:pt x="0" y="15989"/>
                    </a:cubicBezTo>
                    <a:cubicBezTo>
                      <a:pt x="0" y="21074"/>
                      <a:pt x="2912" y="26160"/>
                      <a:pt x="2912" y="26160"/>
                    </a:cubicBezTo>
                    <a:cubicBezTo>
                      <a:pt x="2912" y="26160"/>
                      <a:pt x="3663" y="23724"/>
                      <a:pt x="5369" y="22547"/>
                    </a:cubicBezTo>
                    <a:cubicBezTo>
                      <a:pt x="6732" y="21606"/>
                      <a:pt x="8352" y="21206"/>
                      <a:pt x="9502" y="21206"/>
                    </a:cubicBezTo>
                    <a:cubicBezTo>
                      <a:pt x="9694" y="21206"/>
                      <a:pt x="9874" y="21217"/>
                      <a:pt x="10037" y="21239"/>
                    </a:cubicBezTo>
                    <a:cubicBezTo>
                      <a:pt x="11685" y="21456"/>
                      <a:pt x="14084" y="24385"/>
                      <a:pt x="15368" y="26103"/>
                    </a:cubicBezTo>
                    <a:cubicBezTo>
                      <a:pt x="15483" y="26260"/>
                      <a:pt x="15649" y="26331"/>
                      <a:pt x="15812" y="26331"/>
                    </a:cubicBezTo>
                    <a:cubicBezTo>
                      <a:pt x="16084" y="26331"/>
                      <a:pt x="16352" y="26135"/>
                      <a:pt x="16377" y="25812"/>
                    </a:cubicBezTo>
                    <a:lnTo>
                      <a:pt x="17029" y="17846"/>
                    </a:lnTo>
                    <a:lnTo>
                      <a:pt x="33120" y="17846"/>
                    </a:lnTo>
                    <a:lnTo>
                      <a:pt x="34604" y="13229"/>
                    </a:lnTo>
                    <a:lnTo>
                      <a:pt x="36015" y="18003"/>
                    </a:lnTo>
                    <a:lnTo>
                      <a:pt x="53541" y="18003"/>
                    </a:lnTo>
                    <a:cubicBezTo>
                      <a:pt x="53541" y="18003"/>
                      <a:pt x="55264" y="3368"/>
                      <a:pt x="38284" y="3368"/>
                    </a:cubicBezTo>
                    <a:cubicBezTo>
                      <a:pt x="24289" y="3368"/>
                      <a:pt x="19482" y="3422"/>
                      <a:pt x="14372" y="3438"/>
                    </a:cubicBezTo>
                    <a:cubicBezTo>
                      <a:pt x="15065" y="2511"/>
                      <a:pt x="16344" y="612"/>
                      <a:pt x="15647" y="99"/>
                    </a:cubicBezTo>
                    <a:cubicBezTo>
                      <a:pt x="15555" y="31"/>
                      <a:pt x="15452" y="1"/>
                      <a:pt x="1534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67;p38">
                <a:extLst>
                  <a:ext uri="{FF2B5EF4-FFF2-40B4-BE49-F238E27FC236}">
                    <a16:creationId xmlns:a16="http://schemas.microsoft.com/office/drawing/2014/main" id="{A95A93AB-DEB8-10E2-86B1-2B51657BDF5B}"/>
                  </a:ext>
                </a:extLst>
              </p:cNvPr>
              <p:cNvSpPr/>
              <p:nvPr/>
            </p:nvSpPr>
            <p:spPr>
              <a:xfrm rot="5400000">
                <a:off x="7287300" y="2210175"/>
                <a:ext cx="534300" cy="352800"/>
              </a:xfrm>
              <a:prstGeom prst="doubleWave">
                <a:avLst>
                  <a:gd name="adj1" fmla="val 6250"/>
                  <a:gd name="adj2" fmla="val 0"/>
                </a:avLst>
              </a:pr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68;p38">
              <a:extLst>
                <a:ext uri="{FF2B5EF4-FFF2-40B4-BE49-F238E27FC236}">
                  <a16:creationId xmlns:a16="http://schemas.microsoft.com/office/drawing/2014/main" id="{F551A415-38BF-558C-85F0-798D6CAE4532}"/>
                </a:ext>
              </a:extLst>
            </p:cNvPr>
            <p:cNvSpPr/>
            <p:nvPr/>
          </p:nvSpPr>
          <p:spPr>
            <a:xfrm flipH="1">
              <a:off x="7082026" y="2245315"/>
              <a:ext cx="73026" cy="109740"/>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493A33"/>
            </a:solidFill>
            <a:ln w="9525" cap="flat" cmpd="sng">
              <a:solidFill>
                <a:srgbClr val="493A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69;p38">
              <a:extLst>
                <a:ext uri="{FF2B5EF4-FFF2-40B4-BE49-F238E27FC236}">
                  <a16:creationId xmlns:a16="http://schemas.microsoft.com/office/drawing/2014/main" id="{F4E30230-3E5B-2398-9F20-C16533387396}"/>
                </a:ext>
              </a:extLst>
            </p:cNvPr>
            <p:cNvSpPr/>
            <p:nvPr/>
          </p:nvSpPr>
          <p:spPr>
            <a:xfrm rot="1240465">
              <a:off x="7084766" y="2307853"/>
              <a:ext cx="67978" cy="40344"/>
            </a:xfrm>
            <a:prstGeom prst="ellipse">
              <a:avLst/>
            </a:pr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1041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A523F-215D-C45A-639C-66CBDB504AE8}"/>
              </a:ext>
            </a:extLst>
          </p:cNvPr>
          <p:cNvPicPr>
            <a:picLocks noChangeAspect="1"/>
          </p:cNvPicPr>
          <p:nvPr/>
        </p:nvPicPr>
        <p:blipFill>
          <a:blip r:embed="rId2"/>
          <a:stretch>
            <a:fillRect/>
          </a:stretch>
        </p:blipFill>
        <p:spPr>
          <a:xfrm>
            <a:off x="458610" y="238743"/>
            <a:ext cx="1714500" cy="2667000"/>
          </a:xfrm>
          <a:prstGeom prst="rect">
            <a:avLst/>
          </a:prstGeom>
        </p:spPr>
      </p:pic>
      <p:sp>
        <p:nvSpPr>
          <p:cNvPr id="4" name="TextBox 3">
            <a:extLst>
              <a:ext uri="{FF2B5EF4-FFF2-40B4-BE49-F238E27FC236}">
                <a16:creationId xmlns:a16="http://schemas.microsoft.com/office/drawing/2014/main" id="{961CBC46-F587-44B0-60ED-79759339F34F}"/>
              </a:ext>
            </a:extLst>
          </p:cNvPr>
          <p:cNvSpPr txBox="1"/>
          <p:nvPr/>
        </p:nvSpPr>
        <p:spPr>
          <a:xfrm>
            <a:off x="2173110" y="822123"/>
            <a:ext cx="6485467" cy="830997"/>
          </a:xfrm>
          <a:prstGeom prst="rect">
            <a:avLst/>
          </a:prstGeom>
          <a:noFill/>
        </p:spPr>
        <p:txBody>
          <a:bodyPr wrap="square">
            <a:spAutoFit/>
          </a:bodyPr>
          <a:lstStyle/>
          <a:p>
            <a:pPr marL="0" marR="0" indent="203200">
              <a:spcBef>
                <a:spcPts val="0"/>
              </a:spcBef>
              <a:spcAft>
                <a:spcPts val="7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Dung dịch hydrochloric acid (HC</a:t>
            </a:r>
            <a:r>
              <a:rPr lang="en-US" sz="2400" dirty="0">
                <a:solidFill>
                  <a:srgbClr val="000000"/>
                </a:solidFill>
                <a:effectLst/>
                <a:latin typeface="Times New Roman" panose="02020603050405020304" pitchFamily="18" charset="0"/>
                <a:ea typeface="Times New Roman" panose="02020603050405020304" pitchFamily="18" charset="0"/>
              </a:rPr>
              <a:t>l</a:t>
            </a:r>
            <a:r>
              <a:rPr lang="vi-VN" sz="2400" dirty="0">
                <a:solidFill>
                  <a:srgbClr val="000000"/>
                </a:solidFill>
                <a:effectLst/>
                <a:latin typeface="Times New Roman" panose="02020603050405020304" pitchFamily="18" charset="0"/>
                <a:ea typeface="Times New Roman" panose="02020603050405020304" pitchFamily="18" charset="0"/>
              </a:rPr>
              <a:t>) là chất lỏng không màu.</a:t>
            </a:r>
            <a:endParaRPr lang="en-US" sz="24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184D804-A0D9-C310-B430-5D930C16C592}"/>
              </a:ext>
            </a:extLst>
          </p:cNvPr>
          <p:cNvSpPr txBox="1"/>
          <p:nvPr/>
        </p:nvSpPr>
        <p:spPr>
          <a:xfrm>
            <a:off x="2142064" y="1756211"/>
            <a:ext cx="6485466" cy="830997"/>
          </a:xfrm>
          <a:prstGeom prst="rect">
            <a:avLst/>
          </a:prstGeom>
          <a:noFill/>
        </p:spPr>
        <p:txBody>
          <a:bodyPr wrap="square">
            <a:spAutoFit/>
          </a:bodyPr>
          <a:lstStyle/>
          <a:p>
            <a:pPr marL="0" marR="0" indent="203200">
              <a:spcBef>
                <a:spcPts val="0"/>
              </a:spcBef>
              <a:spcAft>
                <a:spcPts val="7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Hydrochloric acid được sử dụng nhiêu trong các ngành công nghiệp (Hình 8.2).</a:t>
            </a:r>
            <a:endParaRPr lang="en-US" sz="24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6A495E41-1618-7F67-E4D9-EE33564E74E2}"/>
              </a:ext>
            </a:extLst>
          </p:cNvPr>
          <p:cNvPicPr>
            <a:picLocks noChangeAspect="1"/>
          </p:cNvPicPr>
          <p:nvPr/>
        </p:nvPicPr>
        <p:blipFill>
          <a:blip r:embed="rId3"/>
          <a:stretch>
            <a:fillRect/>
          </a:stretch>
        </p:blipFill>
        <p:spPr>
          <a:xfrm>
            <a:off x="516470" y="2571750"/>
            <a:ext cx="8111060" cy="2048161"/>
          </a:xfrm>
          <a:prstGeom prst="rect">
            <a:avLst/>
          </a:prstGeom>
        </p:spPr>
      </p:pic>
    </p:spTree>
    <p:extLst>
      <p:ext uri="{BB962C8B-B14F-4D97-AF65-F5344CB8AC3E}">
        <p14:creationId xmlns:p14="http://schemas.microsoft.com/office/powerpoint/2010/main" val="406255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3192D-698D-EEDB-4474-27CF34309C10}"/>
              </a:ext>
            </a:extLst>
          </p:cNvPr>
          <p:cNvSpPr>
            <a:spLocks noGrp="1"/>
          </p:cNvSpPr>
          <p:nvPr>
            <p:ph type="ctrTitle"/>
          </p:nvPr>
        </p:nvSpPr>
        <p:spPr/>
        <p:txBody>
          <a:bodyPr/>
          <a:lstStyle/>
          <a:p>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hỏi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0422A5-0814-5473-E35B-B87CA9E3126A}"/>
              </a:ext>
            </a:extLst>
          </p:cNvPr>
          <p:cNvSpPr txBox="1"/>
          <p:nvPr/>
        </p:nvSpPr>
        <p:spPr>
          <a:xfrm>
            <a:off x="705555" y="1465589"/>
            <a:ext cx="773288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Sử dụng Hình 8.2 để trình bày về một số ứng dụng của hydrochloric acid.</a:t>
            </a:r>
            <a:endPar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40485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311F0F2-50F7-2A5C-421B-9FDA0F9B7FE5}"/>
              </a:ext>
            </a:extLst>
          </p:cNvPr>
          <p:cNvSpPr>
            <a:spLocks noGrp="1"/>
          </p:cNvSpPr>
          <p:nvPr>
            <p:ph type="subTitle" idx="1"/>
          </p:nvPr>
        </p:nvSpPr>
        <p:spPr>
          <a:xfrm flipH="1">
            <a:off x="5125155" y="1305075"/>
            <a:ext cx="3356491" cy="572400"/>
          </a:xfrm>
        </p:spPr>
        <p:txBody>
          <a:bodyPr/>
          <a:lstStyle/>
          <a:p>
            <a:pPr algn="ctr"/>
            <a:r>
              <a:rPr lang="en-US" sz="3200" b="1" dirty="0">
                <a:solidFill>
                  <a:srgbClr val="00B0F0"/>
                </a:solidFill>
                <a:latin typeface="Times New Roman" panose="02020603050405020304" pitchFamily="18" charset="0"/>
                <a:cs typeface="Times New Roman" panose="02020603050405020304" pitchFamily="18" charset="0"/>
              </a:rPr>
              <a:t>VIDEO</a:t>
            </a:r>
          </a:p>
        </p:txBody>
      </p:sp>
      <p:sp>
        <p:nvSpPr>
          <p:cNvPr id="4" name="Title 3">
            <a:extLst>
              <a:ext uri="{FF2B5EF4-FFF2-40B4-BE49-F238E27FC236}">
                <a16:creationId xmlns:a16="http://schemas.microsoft.com/office/drawing/2014/main" id="{13B04725-E02A-B2B4-A6AD-CC52CAA6C736}"/>
              </a:ext>
            </a:extLst>
          </p:cNvPr>
          <p:cNvSpPr>
            <a:spLocks noGrp="1"/>
          </p:cNvSpPr>
          <p:nvPr>
            <p:ph type="ctrTitle"/>
          </p:nvPr>
        </p:nvSpPr>
        <p:spPr/>
        <p:txBody>
          <a:bodyPr/>
          <a:lstStyle/>
          <a:p>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364E514-2E60-9240-5642-DDD53E08F7F0}"/>
              </a:ext>
            </a:extLst>
          </p:cNvPr>
          <p:cNvSpPr txBox="1"/>
          <p:nvPr/>
        </p:nvSpPr>
        <p:spPr>
          <a:xfrm>
            <a:off x="-191911" y="1227386"/>
            <a:ext cx="4763911" cy="4398127"/>
          </a:xfrm>
          <a:prstGeom prst="rect">
            <a:avLst/>
          </a:prstGeom>
          <a:noFill/>
        </p:spPr>
        <p:txBody>
          <a:bodyPr wrap="square">
            <a:spAutoFit/>
          </a:bodyPr>
          <a:lstStyle/>
          <a:p>
            <a:pPr marL="266700" marR="0" indent="12700" algn="just">
              <a:lnSpc>
                <a:spcPct val="109000"/>
              </a:lnSpc>
              <a:spcBef>
                <a:spcPts val="0"/>
              </a:spcBef>
              <a:spcAft>
                <a:spcPts val="0"/>
              </a:spcAft>
            </a:pP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Hydrochloric acid có trong dạ dày đóng vai trò quan trọng trong quá trình tiêu hoá như: thúc đầy quá trình tiêu hoá thức ăn; kích thích ruột non và t</a:t>
            </a:r>
            <a:r>
              <a:rPr lang="en-US" sz="2000" dirty="0" err="1">
                <a:latin typeface="Times New Roman" panose="02020603050405020304" pitchFamily="18" charset="0"/>
                <a:ea typeface="Arial" panose="020B0604020202020204" pitchFamily="34" charset="0"/>
                <a:cs typeface="Times New Roman" panose="02020603050405020304" pitchFamily="18" charset="0"/>
              </a:rPr>
              <a:t>ụy</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sản xuất ra các enzyme tiêu hoá để phân giải chất béo, protein,...; tiêu diệt các vi khuẩn có hại từ</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bên ngoài đi vào dạ dày;... Khi n</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ồ</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 độ acid trong dạ dày lớn hơn hoặc nhỏ hơn quá mức c</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 thiết đ</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u gây ảnh hưởng đến chức năng tiêu hoá của dạ dày nói riêng và sức kh</a:t>
            </a:r>
            <a:r>
              <a:rPr lang="en-US" sz="2000" dirty="0" err="1">
                <a:latin typeface="Times New Roman" panose="02020603050405020304" pitchFamily="18" charset="0"/>
                <a:ea typeface="Arial" panose="020B0604020202020204" pitchFamily="34" charset="0"/>
                <a:cs typeface="Times New Roman" panose="02020603050405020304" pitchFamily="18" charset="0"/>
              </a:rPr>
              <a:t>ỏe</a:t>
            </a:r>
            <a:r>
              <a:rPr lang="vi-VN"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nói chung.</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br>
              <a:rPr lang="vi-VN" sz="20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pic>
        <p:nvPicPr>
          <p:cNvPr id="7" name="7">
            <a:hlinkClick r:id="" action="ppaction://media"/>
            <a:extLst>
              <a:ext uri="{FF2B5EF4-FFF2-40B4-BE49-F238E27FC236}">
                <a16:creationId xmlns:a16="http://schemas.microsoft.com/office/drawing/2014/main" id="{84621731-567F-8838-76C4-EBDB740154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6559" y="2193900"/>
            <a:ext cx="4373682" cy="2551950"/>
          </a:xfrm>
          <a:prstGeom prst="rect">
            <a:avLst/>
          </a:prstGeom>
        </p:spPr>
      </p:pic>
    </p:spTree>
    <p:extLst>
      <p:ext uri="{BB962C8B-B14F-4D97-AF65-F5344CB8AC3E}">
        <p14:creationId xmlns:p14="http://schemas.microsoft.com/office/powerpoint/2010/main" val="618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childTnLst>
        </p:cTn>
      </p:par>
    </p:tnLst>
    <p:bldLst>
      <p:bldP spid="2" grpId="0"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344" name="Picture 1343">
            <a:extLst>
              <a:ext uri="{FF2B5EF4-FFF2-40B4-BE49-F238E27FC236}">
                <a16:creationId xmlns:a16="http://schemas.microsoft.com/office/drawing/2014/main" id="{4B4B489E-4C59-D91D-D121-98D8DF1652D2}"/>
              </a:ext>
            </a:extLst>
          </p:cNvPr>
          <p:cNvPicPr>
            <a:picLocks noChangeAspect="1"/>
          </p:cNvPicPr>
          <p:nvPr/>
        </p:nvPicPr>
        <p:blipFill>
          <a:blip r:embed="rId3"/>
          <a:stretch>
            <a:fillRect/>
          </a:stretch>
        </p:blipFill>
        <p:spPr>
          <a:xfrm>
            <a:off x="5299811" y="408757"/>
            <a:ext cx="4041043" cy="4041043"/>
          </a:xfrm>
          <a:prstGeom prst="rect">
            <a:avLst/>
          </a:prstGeom>
        </p:spPr>
      </p:pic>
      <p:sp>
        <p:nvSpPr>
          <p:cNvPr id="1135" name="Google Shape;1135;p35"/>
          <p:cNvSpPr txBox="1">
            <a:spLocks noGrp="1"/>
          </p:cNvSpPr>
          <p:nvPr>
            <p:ph type="ctrTitle"/>
          </p:nvPr>
        </p:nvSpPr>
        <p:spPr>
          <a:xfrm>
            <a:off x="3108838" y="1066126"/>
            <a:ext cx="5118600" cy="946200"/>
          </a:xfrm>
          <a:prstGeom prst="rect">
            <a:avLst/>
          </a:prstGeom>
        </p:spPr>
        <p:txBody>
          <a:bodyPr spcFirstLastPara="1" wrap="square" lIns="91425" tIns="91425" rIns="91425" bIns="91425" anchor="t" anchorCtr="0">
            <a:noAutofit/>
          </a:bodyPr>
          <a:lstStyle/>
          <a:p>
            <a:r>
              <a:rPr lang="en-US" sz="5400" b="1" dirty="0">
                <a:solidFill>
                  <a:srgbClr val="C00000"/>
                </a:solidFill>
                <a:latin typeface="Times New Roman" panose="02020603050405020304" pitchFamily="18" charset="0"/>
                <a:ea typeface="Gamja Flower" pitchFamily="2" charset="-127"/>
                <a:cs typeface="Times New Roman" panose="02020603050405020304" pitchFamily="18" charset="0"/>
              </a:rPr>
              <a:t>3. Acetic acid</a:t>
            </a:r>
            <a:endParaRPr lang="en-ID" sz="5400" b="1" dirty="0">
              <a:solidFill>
                <a:srgbClr val="C00000"/>
              </a:solidFill>
              <a:latin typeface="Times New Roman" panose="02020603050405020304" pitchFamily="18" charset="0"/>
              <a:ea typeface="Gamja Flower" pitchFamily="2" charset="-127"/>
              <a:cs typeface="Times New Roman" panose="02020603050405020304" pitchFamily="18" charset="0"/>
            </a:endParaRPr>
          </a:p>
        </p:txBody>
      </p:sp>
      <p:sp>
        <p:nvSpPr>
          <p:cNvPr id="1137" name="Google Shape;1137;p35"/>
          <p:cNvSpPr/>
          <p:nvPr/>
        </p:nvSpPr>
        <p:spPr>
          <a:xfrm>
            <a:off x="441464" y="124166"/>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5"/>
          <p:cNvSpPr/>
          <p:nvPr/>
        </p:nvSpPr>
        <p:spPr>
          <a:xfrm>
            <a:off x="497421" y="153359"/>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88;p23">
            <a:extLst>
              <a:ext uri="{FF2B5EF4-FFF2-40B4-BE49-F238E27FC236}">
                <a16:creationId xmlns:a16="http://schemas.microsoft.com/office/drawing/2014/main" id="{5AC42B83-BA14-AB2D-3733-7D167E435B6C}"/>
              </a:ext>
            </a:extLst>
          </p:cNvPr>
          <p:cNvGrpSpPr/>
          <p:nvPr/>
        </p:nvGrpSpPr>
        <p:grpSpPr>
          <a:xfrm>
            <a:off x="916562" y="1184080"/>
            <a:ext cx="2158900" cy="2868100"/>
            <a:chOff x="5921198" y="1938129"/>
            <a:chExt cx="2158900" cy="2868100"/>
          </a:xfrm>
        </p:grpSpPr>
        <p:sp>
          <p:nvSpPr>
            <p:cNvPr id="1172" name="Google Shape;189;p23">
              <a:extLst>
                <a:ext uri="{FF2B5EF4-FFF2-40B4-BE49-F238E27FC236}">
                  <a16:creationId xmlns:a16="http://schemas.microsoft.com/office/drawing/2014/main" id="{C73C790F-662B-B7A0-6B2E-B951F6B94A81}"/>
                </a:ext>
              </a:extLst>
            </p:cNvPr>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90;p23">
              <a:extLst>
                <a:ext uri="{FF2B5EF4-FFF2-40B4-BE49-F238E27FC236}">
                  <a16:creationId xmlns:a16="http://schemas.microsoft.com/office/drawing/2014/main" id="{5E6B7A7C-638E-1F62-5563-DDC95C5D4C9E}"/>
                </a:ext>
              </a:extLst>
            </p:cNvPr>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91;p23">
              <a:extLst>
                <a:ext uri="{FF2B5EF4-FFF2-40B4-BE49-F238E27FC236}">
                  <a16:creationId xmlns:a16="http://schemas.microsoft.com/office/drawing/2014/main" id="{BECD07D7-475C-142A-CE1D-623CB5013DE8}"/>
                </a:ext>
              </a:extLst>
            </p:cNvPr>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92;p23">
              <a:extLst>
                <a:ext uri="{FF2B5EF4-FFF2-40B4-BE49-F238E27FC236}">
                  <a16:creationId xmlns:a16="http://schemas.microsoft.com/office/drawing/2014/main" id="{3C3A17D8-926B-D5A6-322F-4F0170832F1B}"/>
                </a:ext>
              </a:extLst>
            </p:cNvPr>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93;p23">
              <a:extLst>
                <a:ext uri="{FF2B5EF4-FFF2-40B4-BE49-F238E27FC236}">
                  <a16:creationId xmlns:a16="http://schemas.microsoft.com/office/drawing/2014/main" id="{BC4843D4-3AFA-90A6-E31A-BBD7052FCD44}"/>
                </a:ext>
              </a:extLst>
            </p:cNvPr>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94;p23">
              <a:extLst>
                <a:ext uri="{FF2B5EF4-FFF2-40B4-BE49-F238E27FC236}">
                  <a16:creationId xmlns:a16="http://schemas.microsoft.com/office/drawing/2014/main" id="{70BA63E3-7BCE-20D5-3EBD-0CD774303214}"/>
                </a:ext>
              </a:extLst>
            </p:cNvPr>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95;p23">
              <a:extLst>
                <a:ext uri="{FF2B5EF4-FFF2-40B4-BE49-F238E27FC236}">
                  <a16:creationId xmlns:a16="http://schemas.microsoft.com/office/drawing/2014/main" id="{03D47F2E-9852-C08C-F20F-CA29B56EE0E9}"/>
                </a:ext>
              </a:extLst>
            </p:cNvPr>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96;p23">
              <a:extLst>
                <a:ext uri="{FF2B5EF4-FFF2-40B4-BE49-F238E27FC236}">
                  <a16:creationId xmlns:a16="http://schemas.microsoft.com/office/drawing/2014/main" id="{41EDAAFF-EC11-BA91-22BE-B00CFD09A73C}"/>
                </a:ext>
              </a:extLst>
            </p:cNvPr>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97;p23">
              <a:extLst>
                <a:ext uri="{FF2B5EF4-FFF2-40B4-BE49-F238E27FC236}">
                  <a16:creationId xmlns:a16="http://schemas.microsoft.com/office/drawing/2014/main" id="{730313BD-1AD8-1155-2EA3-1CD19393AFBA}"/>
                </a:ext>
              </a:extLst>
            </p:cNvPr>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98;p23">
              <a:extLst>
                <a:ext uri="{FF2B5EF4-FFF2-40B4-BE49-F238E27FC236}">
                  <a16:creationId xmlns:a16="http://schemas.microsoft.com/office/drawing/2014/main" id="{CED79EDE-6C71-6FE6-B895-5390745D66D4}"/>
                </a:ext>
              </a:extLst>
            </p:cNvPr>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99;p23">
              <a:extLst>
                <a:ext uri="{FF2B5EF4-FFF2-40B4-BE49-F238E27FC236}">
                  <a16:creationId xmlns:a16="http://schemas.microsoft.com/office/drawing/2014/main" id="{2D4EC4E3-72C3-0D53-9257-213B1A258C28}"/>
                </a:ext>
              </a:extLst>
            </p:cNvPr>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200;p23">
              <a:extLst>
                <a:ext uri="{FF2B5EF4-FFF2-40B4-BE49-F238E27FC236}">
                  <a16:creationId xmlns:a16="http://schemas.microsoft.com/office/drawing/2014/main" id="{A8AE522F-BB90-58F8-B68B-1E5049E3125F}"/>
                </a:ext>
              </a:extLst>
            </p:cNvPr>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201;p23">
              <a:extLst>
                <a:ext uri="{FF2B5EF4-FFF2-40B4-BE49-F238E27FC236}">
                  <a16:creationId xmlns:a16="http://schemas.microsoft.com/office/drawing/2014/main" id="{24B8077D-C1FC-5FD1-3A58-444A0274D302}"/>
                </a:ext>
              </a:extLst>
            </p:cNvPr>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202;p23">
              <a:extLst>
                <a:ext uri="{FF2B5EF4-FFF2-40B4-BE49-F238E27FC236}">
                  <a16:creationId xmlns:a16="http://schemas.microsoft.com/office/drawing/2014/main" id="{5A2D1B9A-DD61-9DD0-7FC5-F7095FBCD598}"/>
                </a:ext>
              </a:extLst>
            </p:cNvPr>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203;p23">
              <a:extLst>
                <a:ext uri="{FF2B5EF4-FFF2-40B4-BE49-F238E27FC236}">
                  <a16:creationId xmlns:a16="http://schemas.microsoft.com/office/drawing/2014/main" id="{1D6BB530-E46F-D738-3FF0-A6C56D70AF4E}"/>
                </a:ext>
              </a:extLst>
            </p:cNvPr>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204;p23">
              <a:extLst>
                <a:ext uri="{FF2B5EF4-FFF2-40B4-BE49-F238E27FC236}">
                  <a16:creationId xmlns:a16="http://schemas.microsoft.com/office/drawing/2014/main" id="{FE74F456-6C5B-73ED-E642-319CBF4D9D56}"/>
                </a:ext>
              </a:extLst>
            </p:cNvPr>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205;p23">
              <a:extLst>
                <a:ext uri="{FF2B5EF4-FFF2-40B4-BE49-F238E27FC236}">
                  <a16:creationId xmlns:a16="http://schemas.microsoft.com/office/drawing/2014/main" id="{56354A08-980F-5DBE-E89D-580296458392}"/>
                </a:ext>
              </a:extLst>
            </p:cNvPr>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206;p23">
              <a:extLst>
                <a:ext uri="{FF2B5EF4-FFF2-40B4-BE49-F238E27FC236}">
                  <a16:creationId xmlns:a16="http://schemas.microsoft.com/office/drawing/2014/main" id="{D1DE08C1-EE49-601A-A51F-F28ED611A5D0}"/>
                </a:ext>
              </a:extLst>
            </p:cNvPr>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207;p23">
              <a:extLst>
                <a:ext uri="{FF2B5EF4-FFF2-40B4-BE49-F238E27FC236}">
                  <a16:creationId xmlns:a16="http://schemas.microsoft.com/office/drawing/2014/main" id="{7CAB3CC9-08C4-4B0B-816E-9C881B848C47}"/>
                </a:ext>
              </a:extLst>
            </p:cNvPr>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208;p23">
              <a:extLst>
                <a:ext uri="{FF2B5EF4-FFF2-40B4-BE49-F238E27FC236}">
                  <a16:creationId xmlns:a16="http://schemas.microsoft.com/office/drawing/2014/main" id="{3C08898D-8A04-A58E-8728-EF3FF71ADA38}"/>
                </a:ext>
              </a:extLst>
            </p:cNvPr>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209;p23">
              <a:extLst>
                <a:ext uri="{FF2B5EF4-FFF2-40B4-BE49-F238E27FC236}">
                  <a16:creationId xmlns:a16="http://schemas.microsoft.com/office/drawing/2014/main" id="{FF095E85-B348-4DF4-CF15-24B85FF1E741}"/>
                </a:ext>
              </a:extLst>
            </p:cNvPr>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210;p23">
              <a:extLst>
                <a:ext uri="{FF2B5EF4-FFF2-40B4-BE49-F238E27FC236}">
                  <a16:creationId xmlns:a16="http://schemas.microsoft.com/office/drawing/2014/main" id="{BF9DFECD-A975-EB43-BE5F-FEAF7A9E5611}"/>
                </a:ext>
              </a:extLst>
            </p:cNvPr>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211;p23">
              <a:extLst>
                <a:ext uri="{FF2B5EF4-FFF2-40B4-BE49-F238E27FC236}">
                  <a16:creationId xmlns:a16="http://schemas.microsoft.com/office/drawing/2014/main" id="{66B560BD-907E-AE91-64AE-06755FD5710C}"/>
                </a:ext>
              </a:extLst>
            </p:cNvPr>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212;p23">
              <a:extLst>
                <a:ext uri="{FF2B5EF4-FFF2-40B4-BE49-F238E27FC236}">
                  <a16:creationId xmlns:a16="http://schemas.microsoft.com/office/drawing/2014/main" id="{2F121237-261F-6099-FDB3-8345D91B3E79}"/>
                </a:ext>
              </a:extLst>
            </p:cNvPr>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213;p23">
              <a:extLst>
                <a:ext uri="{FF2B5EF4-FFF2-40B4-BE49-F238E27FC236}">
                  <a16:creationId xmlns:a16="http://schemas.microsoft.com/office/drawing/2014/main" id="{AC36587F-B874-3B98-10C4-EE938E76BD9A}"/>
                </a:ext>
              </a:extLst>
            </p:cNvPr>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214;p23">
              <a:extLst>
                <a:ext uri="{FF2B5EF4-FFF2-40B4-BE49-F238E27FC236}">
                  <a16:creationId xmlns:a16="http://schemas.microsoft.com/office/drawing/2014/main" id="{B6A8FEF0-41EF-70D2-B62F-3814FDE2D8DD}"/>
                </a:ext>
              </a:extLst>
            </p:cNvPr>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215;p23">
              <a:extLst>
                <a:ext uri="{FF2B5EF4-FFF2-40B4-BE49-F238E27FC236}">
                  <a16:creationId xmlns:a16="http://schemas.microsoft.com/office/drawing/2014/main" id="{48C779FF-0F96-0EE8-BBF3-9EEA495AF89C}"/>
                </a:ext>
              </a:extLst>
            </p:cNvPr>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216;p23">
              <a:extLst>
                <a:ext uri="{FF2B5EF4-FFF2-40B4-BE49-F238E27FC236}">
                  <a16:creationId xmlns:a16="http://schemas.microsoft.com/office/drawing/2014/main" id="{642C366A-CA05-AA8C-81F3-AC33B96F3B01}"/>
                </a:ext>
              </a:extLst>
            </p:cNvPr>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217;p23">
              <a:extLst>
                <a:ext uri="{FF2B5EF4-FFF2-40B4-BE49-F238E27FC236}">
                  <a16:creationId xmlns:a16="http://schemas.microsoft.com/office/drawing/2014/main" id="{6C1384D4-FCDB-2D0D-83BC-46013992F2CB}"/>
                </a:ext>
              </a:extLst>
            </p:cNvPr>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218;p23">
              <a:extLst>
                <a:ext uri="{FF2B5EF4-FFF2-40B4-BE49-F238E27FC236}">
                  <a16:creationId xmlns:a16="http://schemas.microsoft.com/office/drawing/2014/main" id="{FC4FEA25-6D24-9E85-6BBF-459C7018ABA5}"/>
                </a:ext>
              </a:extLst>
            </p:cNvPr>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219;p23">
              <a:extLst>
                <a:ext uri="{FF2B5EF4-FFF2-40B4-BE49-F238E27FC236}">
                  <a16:creationId xmlns:a16="http://schemas.microsoft.com/office/drawing/2014/main" id="{0E81AEC1-CACA-1570-4123-92DE32346F66}"/>
                </a:ext>
              </a:extLst>
            </p:cNvPr>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220;p23">
              <a:extLst>
                <a:ext uri="{FF2B5EF4-FFF2-40B4-BE49-F238E27FC236}">
                  <a16:creationId xmlns:a16="http://schemas.microsoft.com/office/drawing/2014/main" id="{2EE78028-43D0-8D22-E5EC-64A88012BE0E}"/>
                </a:ext>
              </a:extLst>
            </p:cNvPr>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221;p23">
              <a:extLst>
                <a:ext uri="{FF2B5EF4-FFF2-40B4-BE49-F238E27FC236}">
                  <a16:creationId xmlns:a16="http://schemas.microsoft.com/office/drawing/2014/main" id="{376F37DC-0707-5FAB-C723-77E179E428C5}"/>
                </a:ext>
              </a:extLst>
            </p:cNvPr>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222;p23">
              <a:extLst>
                <a:ext uri="{FF2B5EF4-FFF2-40B4-BE49-F238E27FC236}">
                  <a16:creationId xmlns:a16="http://schemas.microsoft.com/office/drawing/2014/main" id="{5FDC240F-3A3D-9DD0-EAF7-5691D6198726}"/>
                </a:ext>
              </a:extLst>
            </p:cNvPr>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223;p23">
              <a:extLst>
                <a:ext uri="{FF2B5EF4-FFF2-40B4-BE49-F238E27FC236}">
                  <a16:creationId xmlns:a16="http://schemas.microsoft.com/office/drawing/2014/main" id="{541BD1E9-96DA-7D41-6012-92167825E829}"/>
                </a:ext>
              </a:extLst>
            </p:cNvPr>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224;p23">
              <a:extLst>
                <a:ext uri="{FF2B5EF4-FFF2-40B4-BE49-F238E27FC236}">
                  <a16:creationId xmlns:a16="http://schemas.microsoft.com/office/drawing/2014/main" id="{63EFC7ED-7D0E-767B-A279-E0AF861DA6BE}"/>
                </a:ext>
              </a:extLst>
            </p:cNvPr>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225;p23">
              <a:extLst>
                <a:ext uri="{FF2B5EF4-FFF2-40B4-BE49-F238E27FC236}">
                  <a16:creationId xmlns:a16="http://schemas.microsoft.com/office/drawing/2014/main" id="{A65FE799-03FB-90A3-DD62-2FD9F41790E8}"/>
                </a:ext>
              </a:extLst>
            </p:cNvPr>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226;p23">
              <a:extLst>
                <a:ext uri="{FF2B5EF4-FFF2-40B4-BE49-F238E27FC236}">
                  <a16:creationId xmlns:a16="http://schemas.microsoft.com/office/drawing/2014/main" id="{C1AC8BF7-3858-AB0C-3626-1909A6C21FD5}"/>
                </a:ext>
              </a:extLst>
            </p:cNvPr>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227;p23">
              <a:extLst>
                <a:ext uri="{FF2B5EF4-FFF2-40B4-BE49-F238E27FC236}">
                  <a16:creationId xmlns:a16="http://schemas.microsoft.com/office/drawing/2014/main" id="{9892F348-A0AC-4668-AB94-4D171CC11983}"/>
                </a:ext>
              </a:extLst>
            </p:cNvPr>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228;p23">
              <a:extLst>
                <a:ext uri="{FF2B5EF4-FFF2-40B4-BE49-F238E27FC236}">
                  <a16:creationId xmlns:a16="http://schemas.microsoft.com/office/drawing/2014/main" id="{B73D664D-E9C8-7BB6-8D95-1D0712155072}"/>
                </a:ext>
              </a:extLst>
            </p:cNvPr>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229;p23">
              <a:extLst>
                <a:ext uri="{FF2B5EF4-FFF2-40B4-BE49-F238E27FC236}">
                  <a16:creationId xmlns:a16="http://schemas.microsoft.com/office/drawing/2014/main" id="{18943A0D-0947-8E4C-D484-3EBC383A311D}"/>
                </a:ext>
              </a:extLst>
            </p:cNvPr>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230;p23">
              <a:extLst>
                <a:ext uri="{FF2B5EF4-FFF2-40B4-BE49-F238E27FC236}">
                  <a16:creationId xmlns:a16="http://schemas.microsoft.com/office/drawing/2014/main" id="{2E5E20C1-C88C-4C98-AA16-613B06492D15}"/>
                </a:ext>
              </a:extLst>
            </p:cNvPr>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231;p23">
              <a:extLst>
                <a:ext uri="{FF2B5EF4-FFF2-40B4-BE49-F238E27FC236}">
                  <a16:creationId xmlns:a16="http://schemas.microsoft.com/office/drawing/2014/main" id="{378C6A1B-6E3E-1F79-7501-E516C4F6AAFC}"/>
                </a:ext>
              </a:extLst>
            </p:cNvPr>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232;p23">
              <a:extLst>
                <a:ext uri="{FF2B5EF4-FFF2-40B4-BE49-F238E27FC236}">
                  <a16:creationId xmlns:a16="http://schemas.microsoft.com/office/drawing/2014/main" id="{BEA7CF7D-05DC-0844-1923-3F56B0F9BB4B}"/>
                </a:ext>
              </a:extLst>
            </p:cNvPr>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233;p23">
              <a:extLst>
                <a:ext uri="{FF2B5EF4-FFF2-40B4-BE49-F238E27FC236}">
                  <a16:creationId xmlns:a16="http://schemas.microsoft.com/office/drawing/2014/main" id="{5BB59EF8-6E34-CA96-7643-F7413D38F88E}"/>
                </a:ext>
              </a:extLst>
            </p:cNvPr>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234;p23">
              <a:extLst>
                <a:ext uri="{FF2B5EF4-FFF2-40B4-BE49-F238E27FC236}">
                  <a16:creationId xmlns:a16="http://schemas.microsoft.com/office/drawing/2014/main" id="{572A78F7-285E-103B-367F-7BCF886B04B9}"/>
                </a:ext>
              </a:extLst>
            </p:cNvPr>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235;p23">
              <a:extLst>
                <a:ext uri="{FF2B5EF4-FFF2-40B4-BE49-F238E27FC236}">
                  <a16:creationId xmlns:a16="http://schemas.microsoft.com/office/drawing/2014/main" id="{CD37F028-1A76-F766-48E8-C9860B6877C5}"/>
                </a:ext>
              </a:extLst>
            </p:cNvPr>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236;p23">
              <a:extLst>
                <a:ext uri="{FF2B5EF4-FFF2-40B4-BE49-F238E27FC236}">
                  <a16:creationId xmlns:a16="http://schemas.microsoft.com/office/drawing/2014/main" id="{067E7218-76A3-EBCE-4353-6ADC23094F03}"/>
                </a:ext>
              </a:extLst>
            </p:cNvPr>
            <p:cNvGrpSpPr/>
            <p:nvPr/>
          </p:nvGrpSpPr>
          <p:grpSpPr>
            <a:xfrm rot="4341851">
              <a:off x="7192285" y="3340903"/>
              <a:ext cx="550320" cy="381933"/>
              <a:chOff x="3272250" y="2015375"/>
              <a:chExt cx="291025" cy="242300"/>
            </a:xfrm>
          </p:grpSpPr>
          <p:sp>
            <p:nvSpPr>
              <p:cNvPr id="1332" name="Google Shape;237;p23">
                <a:extLst>
                  <a:ext uri="{FF2B5EF4-FFF2-40B4-BE49-F238E27FC236}">
                    <a16:creationId xmlns:a16="http://schemas.microsoft.com/office/drawing/2014/main" id="{58188ADA-20EC-2342-6D11-557B45E448EC}"/>
                  </a:ext>
                </a:extLst>
              </p:cNvPr>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238;p23">
                <a:extLst>
                  <a:ext uri="{FF2B5EF4-FFF2-40B4-BE49-F238E27FC236}">
                    <a16:creationId xmlns:a16="http://schemas.microsoft.com/office/drawing/2014/main" id="{4EFB5196-271C-4136-FA8E-3B17EBD1A5F3}"/>
                  </a:ext>
                </a:extLst>
              </p:cNvPr>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239;p23">
                <a:extLst>
                  <a:ext uri="{FF2B5EF4-FFF2-40B4-BE49-F238E27FC236}">
                    <a16:creationId xmlns:a16="http://schemas.microsoft.com/office/drawing/2014/main" id="{9051ED2F-5F0E-19E0-6B83-5B0953203614}"/>
                  </a:ext>
                </a:extLst>
              </p:cNvPr>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240;p23">
                <a:extLst>
                  <a:ext uri="{FF2B5EF4-FFF2-40B4-BE49-F238E27FC236}">
                    <a16:creationId xmlns:a16="http://schemas.microsoft.com/office/drawing/2014/main" id="{EA8536B1-57C8-C3B7-D80E-5AC00ACC2536}"/>
                  </a:ext>
                </a:extLst>
              </p:cNvPr>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241;p23">
                <a:extLst>
                  <a:ext uri="{FF2B5EF4-FFF2-40B4-BE49-F238E27FC236}">
                    <a16:creationId xmlns:a16="http://schemas.microsoft.com/office/drawing/2014/main" id="{AB15CD71-9EA3-8409-7283-F1E8AF9E25C9}"/>
                  </a:ext>
                </a:extLst>
              </p:cNvPr>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242;p23">
                <a:extLst>
                  <a:ext uri="{FF2B5EF4-FFF2-40B4-BE49-F238E27FC236}">
                    <a16:creationId xmlns:a16="http://schemas.microsoft.com/office/drawing/2014/main" id="{BB2838BF-D8F9-EEEB-EF6A-138332367F7E}"/>
                  </a:ext>
                </a:extLst>
              </p:cNvPr>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243;p23">
                <a:extLst>
                  <a:ext uri="{FF2B5EF4-FFF2-40B4-BE49-F238E27FC236}">
                    <a16:creationId xmlns:a16="http://schemas.microsoft.com/office/drawing/2014/main" id="{6AF9BA91-189E-4C5F-7C73-21D40C9ED76C}"/>
                  </a:ext>
                </a:extLst>
              </p:cNvPr>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244;p23">
                <a:extLst>
                  <a:ext uri="{FF2B5EF4-FFF2-40B4-BE49-F238E27FC236}">
                    <a16:creationId xmlns:a16="http://schemas.microsoft.com/office/drawing/2014/main" id="{B7CD7E0F-B0BE-1D55-2D72-A736382A0110}"/>
                  </a:ext>
                </a:extLst>
              </p:cNvPr>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245;p23">
                <a:extLst>
                  <a:ext uri="{FF2B5EF4-FFF2-40B4-BE49-F238E27FC236}">
                    <a16:creationId xmlns:a16="http://schemas.microsoft.com/office/drawing/2014/main" id="{0308E1F9-558D-9FAA-291A-18E2C81F2D71}"/>
                  </a:ext>
                </a:extLst>
              </p:cNvPr>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246;p23">
                <a:extLst>
                  <a:ext uri="{FF2B5EF4-FFF2-40B4-BE49-F238E27FC236}">
                    <a16:creationId xmlns:a16="http://schemas.microsoft.com/office/drawing/2014/main" id="{33318989-D887-6E82-9BFB-AD068DE11C23}"/>
                  </a:ext>
                </a:extLst>
              </p:cNvPr>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247;p23">
                <a:extLst>
                  <a:ext uri="{FF2B5EF4-FFF2-40B4-BE49-F238E27FC236}">
                    <a16:creationId xmlns:a16="http://schemas.microsoft.com/office/drawing/2014/main" id="{A3EE98F3-6F39-4A43-DB36-E2A89310E364}"/>
                  </a:ext>
                </a:extLst>
              </p:cNvPr>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248;p23">
              <a:extLst>
                <a:ext uri="{FF2B5EF4-FFF2-40B4-BE49-F238E27FC236}">
                  <a16:creationId xmlns:a16="http://schemas.microsoft.com/office/drawing/2014/main" id="{BBB47798-EDC4-F048-4874-9461AC155470}"/>
                </a:ext>
              </a:extLst>
            </p:cNvPr>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249;p23">
              <a:extLst>
                <a:ext uri="{FF2B5EF4-FFF2-40B4-BE49-F238E27FC236}">
                  <a16:creationId xmlns:a16="http://schemas.microsoft.com/office/drawing/2014/main" id="{715F1EB3-B25C-53FE-C91B-A1DFA1893DCC}"/>
                </a:ext>
              </a:extLst>
            </p:cNvPr>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250;p23">
              <a:extLst>
                <a:ext uri="{FF2B5EF4-FFF2-40B4-BE49-F238E27FC236}">
                  <a16:creationId xmlns:a16="http://schemas.microsoft.com/office/drawing/2014/main" id="{832DB144-C005-5A24-8FD6-D5CE49C56528}"/>
                </a:ext>
              </a:extLst>
            </p:cNvPr>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251;p23">
              <a:extLst>
                <a:ext uri="{FF2B5EF4-FFF2-40B4-BE49-F238E27FC236}">
                  <a16:creationId xmlns:a16="http://schemas.microsoft.com/office/drawing/2014/main" id="{9B9D0DF3-81BA-BD0D-E3A6-B9AABFCCCDE9}"/>
                </a:ext>
              </a:extLst>
            </p:cNvPr>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252;p23">
              <a:extLst>
                <a:ext uri="{FF2B5EF4-FFF2-40B4-BE49-F238E27FC236}">
                  <a16:creationId xmlns:a16="http://schemas.microsoft.com/office/drawing/2014/main" id="{48DB4C99-4AA4-6FAC-A096-3F147EB3BFCE}"/>
                </a:ext>
              </a:extLst>
            </p:cNvPr>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253;p23">
              <a:extLst>
                <a:ext uri="{FF2B5EF4-FFF2-40B4-BE49-F238E27FC236}">
                  <a16:creationId xmlns:a16="http://schemas.microsoft.com/office/drawing/2014/main" id="{3A78D3AA-151B-62E1-9539-98267609CD70}"/>
                </a:ext>
              </a:extLst>
            </p:cNvPr>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254;p23">
              <a:extLst>
                <a:ext uri="{FF2B5EF4-FFF2-40B4-BE49-F238E27FC236}">
                  <a16:creationId xmlns:a16="http://schemas.microsoft.com/office/drawing/2014/main" id="{263FDCFC-D795-69DB-B1FE-F48013CC5F28}"/>
                </a:ext>
              </a:extLst>
            </p:cNvPr>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255;p23">
              <a:extLst>
                <a:ext uri="{FF2B5EF4-FFF2-40B4-BE49-F238E27FC236}">
                  <a16:creationId xmlns:a16="http://schemas.microsoft.com/office/drawing/2014/main" id="{AB410058-BB9A-9336-CB86-A99B61CAFC81}"/>
                </a:ext>
              </a:extLst>
            </p:cNvPr>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256;p23">
              <a:extLst>
                <a:ext uri="{FF2B5EF4-FFF2-40B4-BE49-F238E27FC236}">
                  <a16:creationId xmlns:a16="http://schemas.microsoft.com/office/drawing/2014/main" id="{599844C2-361B-CE37-5D52-D59D177D93DA}"/>
                </a:ext>
              </a:extLst>
            </p:cNvPr>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257;p23">
              <a:extLst>
                <a:ext uri="{FF2B5EF4-FFF2-40B4-BE49-F238E27FC236}">
                  <a16:creationId xmlns:a16="http://schemas.microsoft.com/office/drawing/2014/main" id="{782596F3-FCE8-41C9-1415-908D890C9D0F}"/>
                </a:ext>
              </a:extLst>
            </p:cNvPr>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258;p23">
              <a:extLst>
                <a:ext uri="{FF2B5EF4-FFF2-40B4-BE49-F238E27FC236}">
                  <a16:creationId xmlns:a16="http://schemas.microsoft.com/office/drawing/2014/main" id="{5410E35E-996A-37BB-E3C9-3E301D4A3957}"/>
                </a:ext>
              </a:extLst>
            </p:cNvPr>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259;p23">
              <a:extLst>
                <a:ext uri="{FF2B5EF4-FFF2-40B4-BE49-F238E27FC236}">
                  <a16:creationId xmlns:a16="http://schemas.microsoft.com/office/drawing/2014/main" id="{8D1C5999-EEE4-F0CF-AFEA-851967AA8E18}"/>
                </a:ext>
              </a:extLst>
            </p:cNvPr>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260;p23">
              <a:extLst>
                <a:ext uri="{FF2B5EF4-FFF2-40B4-BE49-F238E27FC236}">
                  <a16:creationId xmlns:a16="http://schemas.microsoft.com/office/drawing/2014/main" id="{9175ECA1-9D84-4A06-42D3-3D0716F1712D}"/>
                </a:ext>
              </a:extLst>
            </p:cNvPr>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261;p23">
              <a:extLst>
                <a:ext uri="{FF2B5EF4-FFF2-40B4-BE49-F238E27FC236}">
                  <a16:creationId xmlns:a16="http://schemas.microsoft.com/office/drawing/2014/main" id="{6EFDE09A-7C54-E667-986C-D71459C8743A}"/>
                </a:ext>
              </a:extLst>
            </p:cNvPr>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262;p23">
              <a:extLst>
                <a:ext uri="{FF2B5EF4-FFF2-40B4-BE49-F238E27FC236}">
                  <a16:creationId xmlns:a16="http://schemas.microsoft.com/office/drawing/2014/main" id="{48AA1109-0015-888B-6036-393BA416917E}"/>
                </a:ext>
              </a:extLst>
            </p:cNvPr>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263;p23">
              <a:extLst>
                <a:ext uri="{FF2B5EF4-FFF2-40B4-BE49-F238E27FC236}">
                  <a16:creationId xmlns:a16="http://schemas.microsoft.com/office/drawing/2014/main" id="{FFBA3E26-475A-EC52-6CD5-F33765A6E4E3}"/>
                </a:ext>
              </a:extLst>
            </p:cNvPr>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264;p23">
              <a:extLst>
                <a:ext uri="{FF2B5EF4-FFF2-40B4-BE49-F238E27FC236}">
                  <a16:creationId xmlns:a16="http://schemas.microsoft.com/office/drawing/2014/main" id="{5AB5451F-6DB5-C4AC-3677-3243E114D717}"/>
                </a:ext>
              </a:extLst>
            </p:cNvPr>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265;p23">
              <a:extLst>
                <a:ext uri="{FF2B5EF4-FFF2-40B4-BE49-F238E27FC236}">
                  <a16:creationId xmlns:a16="http://schemas.microsoft.com/office/drawing/2014/main" id="{1B37B4E3-B5CE-F782-F1CB-3D7CA78AFAF4}"/>
                </a:ext>
              </a:extLst>
            </p:cNvPr>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266;p23">
              <a:extLst>
                <a:ext uri="{FF2B5EF4-FFF2-40B4-BE49-F238E27FC236}">
                  <a16:creationId xmlns:a16="http://schemas.microsoft.com/office/drawing/2014/main" id="{11473B9F-5216-370F-BF21-F866326D98CD}"/>
                </a:ext>
              </a:extLst>
            </p:cNvPr>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267;p23">
              <a:extLst>
                <a:ext uri="{FF2B5EF4-FFF2-40B4-BE49-F238E27FC236}">
                  <a16:creationId xmlns:a16="http://schemas.microsoft.com/office/drawing/2014/main" id="{F7DC7229-5F17-E565-E91A-F2C9AC3CCD42}"/>
                </a:ext>
              </a:extLst>
            </p:cNvPr>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268;p23">
              <a:extLst>
                <a:ext uri="{FF2B5EF4-FFF2-40B4-BE49-F238E27FC236}">
                  <a16:creationId xmlns:a16="http://schemas.microsoft.com/office/drawing/2014/main" id="{1061DF57-07BC-463B-2669-DE2FC4FFD8FD}"/>
                </a:ext>
              </a:extLst>
            </p:cNvPr>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269;p23">
              <a:extLst>
                <a:ext uri="{FF2B5EF4-FFF2-40B4-BE49-F238E27FC236}">
                  <a16:creationId xmlns:a16="http://schemas.microsoft.com/office/drawing/2014/main" id="{C1C8A198-451E-E855-63A5-AFF4F83E4D45}"/>
                </a:ext>
              </a:extLst>
            </p:cNvPr>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270;p23">
              <a:extLst>
                <a:ext uri="{FF2B5EF4-FFF2-40B4-BE49-F238E27FC236}">
                  <a16:creationId xmlns:a16="http://schemas.microsoft.com/office/drawing/2014/main" id="{95C40695-0FF0-2B63-D644-A21F66AD9FB5}"/>
                </a:ext>
              </a:extLst>
            </p:cNvPr>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271;p23">
              <a:extLst>
                <a:ext uri="{FF2B5EF4-FFF2-40B4-BE49-F238E27FC236}">
                  <a16:creationId xmlns:a16="http://schemas.microsoft.com/office/drawing/2014/main" id="{AF08BAF2-D1EA-3A15-1DFB-E6249E1F39EF}"/>
                </a:ext>
              </a:extLst>
            </p:cNvPr>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272;p23">
              <a:extLst>
                <a:ext uri="{FF2B5EF4-FFF2-40B4-BE49-F238E27FC236}">
                  <a16:creationId xmlns:a16="http://schemas.microsoft.com/office/drawing/2014/main" id="{3429EBFE-EB9E-02CA-CD12-0B71D0F161F7}"/>
                </a:ext>
              </a:extLst>
            </p:cNvPr>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273;p23">
              <a:extLst>
                <a:ext uri="{FF2B5EF4-FFF2-40B4-BE49-F238E27FC236}">
                  <a16:creationId xmlns:a16="http://schemas.microsoft.com/office/drawing/2014/main" id="{F85FF05A-B4C7-918F-DC26-B993D98C81E2}"/>
                </a:ext>
              </a:extLst>
            </p:cNvPr>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274;p23">
              <a:extLst>
                <a:ext uri="{FF2B5EF4-FFF2-40B4-BE49-F238E27FC236}">
                  <a16:creationId xmlns:a16="http://schemas.microsoft.com/office/drawing/2014/main" id="{3A16D43B-76CC-564F-8FBD-383F2F4056DF}"/>
                </a:ext>
              </a:extLst>
            </p:cNvPr>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275;p23">
              <a:extLst>
                <a:ext uri="{FF2B5EF4-FFF2-40B4-BE49-F238E27FC236}">
                  <a16:creationId xmlns:a16="http://schemas.microsoft.com/office/drawing/2014/main" id="{7E667A54-5D1E-ED14-4DA2-00DEE49D6074}"/>
                </a:ext>
              </a:extLst>
            </p:cNvPr>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276;p23">
              <a:extLst>
                <a:ext uri="{FF2B5EF4-FFF2-40B4-BE49-F238E27FC236}">
                  <a16:creationId xmlns:a16="http://schemas.microsoft.com/office/drawing/2014/main" id="{11013C1E-E8BD-B17B-F420-DE3D301F63D5}"/>
                </a:ext>
              </a:extLst>
            </p:cNvPr>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277;p23">
              <a:extLst>
                <a:ext uri="{FF2B5EF4-FFF2-40B4-BE49-F238E27FC236}">
                  <a16:creationId xmlns:a16="http://schemas.microsoft.com/office/drawing/2014/main" id="{C42E54A2-0612-D01F-2AC8-EF58A853A610}"/>
                </a:ext>
              </a:extLst>
            </p:cNvPr>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278;p23">
              <a:extLst>
                <a:ext uri="{FF2B5EF4-FFF2-40B4-BE49-F238E27FC236}">
                  <a16:creationId xmlns:a16="http://schemas.microsoft.com/office/drawing/2014/main" id="{E9D37123-78FF-9B6C-9185-45750A85BDD6}"/>
                </a:ext>
              </a:extLst>
            </p:cNvPr>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279;p23">
              <a:extLst>
                <a:ext uri="{FF2B5EF4-FFF2-40B4-BE49-F238E27FC236}">
                  <a16:creationId xmlns:a16="http://schemas.microsoft.com/office/drawing/2014/main" id="{AC0166F4-16CF-52FD-09B2-0E9F523E9FD3}"/>
                </a:ext>
              </a:extLst>
            </p:cNvPr>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280;p23">
              <a:extLst>
                <a:ext uri="{FF2B5EF4-FFF2-40B4-BE49-F238E27FC236}">
                  <a16:creationId xmlns:a16="http://schemas.microsoft.com/office/drawing/2014/main" id="{4875556C-E954-A712-069B-9AC3AEDDBF61}"/>
                </a:ext>
              </a:extLst>
            </p:cNvPr>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281;p23">
              <a:extLst>
                <a:ext uri="{FF2B5EF4-FFF2-40B4-BE49-F238E27FC236}">
                  <a16:creationId xmlns:a16="http://schemas.microsoft.com/office/drawing/2014/main" id="{A2CD8257-6FB2-7CB5-C3CD-2958A4420DCE}"/>
                </a:ext>
              </a:extLst>
            </p:cNvPr>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282;p23">
              <a:extLst>
                <a:ext uri="{FF2B5EF4-FFF2-40B4-BE49-F238E27FC236}">
                  <a16:creationId xmlns:a16="http://schemas.microsoft.com/office/drawing/2014/main" id="{69B16D72-AB8B-0EFC-4794-59602A427059}"/>
                </a:ext>
              </a:extLst>
            </p:cNvPr>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283;p23">
              <a:extLst>
                <a:ext uri="{FF2B5EF4-FFF2-40B4-BE49-F238E27FC236}">
                  <a16:creationId xmlns:a16="http://schemas.microsoft.com/office/drawing/2014/main" id="{477DC663-B445-007F-7172-8BC0B2E913F6}"/>
                </a:ext>
              </a:extLst>
            </p:cNvPr>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284;p23">
              <a:extLst>
                <a:ext uri="{FF2B5EF4-FFF2-40B4-BE49-F238E27FC236}">
                  <a16:creationId xmlns:a16="http://schemas.microsoft.com/office/drawing/2014/main" id="{E339B440-6C25-CD42-CC07-6AF1BD24C32D}"/>
                </a:ext>
              </a:extLst>
            </p:cNvPr>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285;p23">
              <a:extLst>
                <a:ext uri="{FF2B5EF4-FFF2-40B4-BE49-F238E27FC236}">
                  <a16:creationId xmlns:a16="http://schemas.microsoft.com/office/drawing/2014/main" id="{79C68331-78E1-8D00-60C8-AD73A40C2470}"/>
                </a:ext>
              </a:extLst>
            </p:cNvPr>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286;p23">
              <a:extLst>
                <a:ext uri="{FF2B5EF4-FFF2-40B4-BE49-F238E27FC236}">
                  <a16:creationId xmlns:a16="http://schemas.microsoft.com/office/drawing/2014/main" id="{FAC4978C-461D-DF95-B875-52B653F82E12}"/>
                </a:ext>
              </a:extLst>
            </p:cNvPr>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287;p23">
              <a:extLst>
                <a:ext uri="{FF2B5EF4-FFF2-40B4-BE49-F238E27FC236}">
                  <a16:creationId xmlns:a16="http://schemas.microsoft.com/office/drawing/2014/main" id="{E0C1561D-40A2-ADE6-9B05-E16611CE5E8C}"/>
                </a:ext>
              </a:extLst>
            </p:cNvPr>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288;p23">
              <a:extLst>
                <a:ext uri="{FF2B5EF4-FFF2-40B4-BE49-F238E27FC236}">
                  <a16:creationId xmlns:a16="http://schemas.microsoft.com/office/drawing/2014/main" id="{52665427-6CC1-F671-201E-59244A357AEE}"/>
                </a:ext>
              </a:extLst>
            </p:cNvPr>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289;p23">
              <a:extLst>
                <a:ext uri="{FF2B5EF4-FFF2-40B4-BE49-F238E27FC236}">
                  <a16:creationId xmlns:a16="http://schemas.microsoft.com/office/drawing/2014/main" id="{6793F156-11C0-3ACC-C9AA-823892A6CA11}"/>
                </a:ext>
              </a:extLst>
            </p:cNvPr>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290;p23">
              <a:extLst>
                <a:ext uri="{FF2B5EF4-FFF2-40B4-BE49-F238E27FC236}">
                  <a16:creationId xmlns:a16="http://schemas.microsoft.com/office/drawing/2014/main" id="{9DFC264D-9AD1-3614-2EEC-CABD8B6C6A16}"/>
                </a:ext>
              </a:extLst>
            </p:cNvPr>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291;p23">
              <a:extLst>
                <a:ext uri="{FF2B5EF4-FFF2-40B4-BE49-F238E27FC236}">
                  <a16:creationId xmlns:a16="http://schemas.microsoft.com/office/drawing/2014/main" id="{5146B015-22CC-1E89-53F1-A1175FF7F594}"/>
                </a:ext>
              </a:extLst>
            </p:cNvPr>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292;p23">
              <a:extLst>
                <a:ext uri="{FF2B5EF4-FFF2-40B4-BE49-F238E27FC236}">
                  <a16:creationId xmlns:a16="http://schemas.microsoft.com/office/drawing/2014/main" id="{973546CC-E91B-6FC2-E406-30B735DDF6A7}"/>
                </a:ext>
              </a:extLst>
            </p:cNvPr>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293;p23">
              <a:extLst>
                <a:ext uri="{FF2B5EF4-FFF2-40B4-BE49-F238E27FC236}">
                  <a16:creationId xmlns:a16="http://schemas.microsoft.com/office/drawing/2014/main" id="{BCF69B0F-6271-5DBF-3E1A-F09C7D569386}"/>
                </a:ext>
              </a:extLst>
            </p:cNvPr>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538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B730F-C70C-E9A7-1E86-7D031D543CB9}"/>
              </a:ext>
            </a:extLst>
          </p:cNvPr>
          <p:cNvPicPr>
            <a:picLocks noChangeAspect="1"/>
          </p:cNvPicPr>
          <p:nvPr/>
        </p:nvPicPr>
        <p:blipFill>
          <a:blip r:embed="rId2"/>
          <a:stretch>
            <a:fillRect/>
          </a:stretch>
        </p:blipFill>
        <p:spPr>
          <a:xfrm>
            <a:off x="5428677" y="1151683"/>
            <a:ext cx="3117446" cy="172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1">
            <a:extLst>
              <a:ext uri="{FF2B5EF4-FFF2-40B4-BE49-F238E27FC236}">
                <a16:creationId xmlns:a16="http://schemas.microsoft.com/office/drawing/2014/main" id="{17A11ADB-DFDF-6E0F-ADE2-763C38B2C045}"/>
              </a:ext>
            </a:extLst>
          </p:cNvPr>
          <p:cNvSpPr>
            <a:spLocks noChangeArrowheads="1"/>
          </p:cNvSpPr>
          <p:nvPr/>
        </p:nvSpPr>
        <p:spPr bwMode="auto">
          <a:xfrm>
            <a:off x="1595438" y="265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9641A79-5D3D-2286-9603-BBE4CC3E5210}"/>
              </a:ext>
            </a:extLst>
          </p:cNvPr>
          <p:cNvSpPr txBox="1"/>
          <p:nvPr/>
        </p:nvSpPr>
        <p:spPr>
          <a:xfrm>
            <a:off x="597877" y="1242260"/>
            <a:ext cx="4708582" cy="2034660"/>
          </a:xfrm>
          <a:prstGeom prst="rect">
            <a:avLst/>
          </a:prstGeom>
          <a:noFill/>
        </p:spPr>
        <p:txBody>
          <a:bodyPr wrap="square">
            <a:spAutoFit/>
          </a:bodyPr>
          <a:lstStyle/>
          <a:p>
            <a:pPr marL="0" marR="0" algn="just">
              <a:lnSpc>
                <a:spcPct val="115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Acetic acid (CH</a:t>
            </a:r>
            <a:r>
              <a:rPr lang="vi-VN" sz="2800" baseline="-25000" dirty="0">
                <a:effectLst/>
                <a:latin typeface="Times New Roman" panose="02020603050405020304" pitchFamily="18" charset="0"/>
                <a:cs typeface="Times New Roman" panose="02020603050405020304" pitchFamily="18" charset="0"/>
              </a:rPr>
              <a:t>3</a:t>
            </a:r>
            <a:r>
              <a:rPr lang="vi-VN" sz="2800" dirty="0">
                <a:effectLst/>
                <a:latin typeface="Times New Roman" panose="02020603050405020304" pitchFamily="18" charset="0"/>
                <a:cs typeface="Times New Roman" panose="02020603050405020304" pitchFamily="18" charset="0"/>
              </a:rPr>
              <a:t>COOH) là chất lỏng không màu, có vị chua. Trong giấm ăn có chứa acetic acid với nồng độ 2 - 5%.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34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7C92B-B0C5-8D29-2559-416B4ED13B93}"/>
              </a:ext>
            </a:extLst>
          </p:cNvPr>
          <p:cNvPicPr>
            <a:picLocks noChangeAspect="1"/>
          </p:cNvPicPr>
          <p:nvPr/>
        </p:nvPicPr>
        <p:blipFill>
          <a:blip r:embed="rId2"/>
          <a:stretch>
            <a:fillRect/>
          </a:stretch>
        </p:blipFill>
        <p:spPr>
          <a:xfrm>
            <a:off x="820615" y="724151"/>
            <a:ext cx="7362093" cy="3695198"/>
          </a:xfrm>
          <a:prstGeom prst="rect">
            <a:avLst/>
          </a:prstGeom>
        </p:spPr>
      </p:pic>
    </p:spTree>
    <p:extLst>
      <p:ext uri="{BB962C8B-B14F-4D97-AF65-F5344CB8AC3E}">
        <p14:creationId xmlns:p14="http://schemas.microsoft.com/office/powerpoint/2010/main" val="102236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66"/>
        <p:cNvGrpSpPr/>
        <p:nvPr/>
      </p:nvGrpSpPr>
      <p:grpSpPr>
        <a:xfrm>
          <a:off x="0" y="0"/>
          <a:ext cx="0" cy="0"/>
          <a:chOff x="0" y="0"/>
          <a:chExt cx="0" cy="0"/>
        </a:xfrm>
      </p:grpSpPr>
      <p:sp>
        <p:nvSpPr>
          <p:cNvPr id="367" name="Google Shape;367;p24"/>
          <p:cNvSpPr txBox="1">
            <a:spLocks noGrp="1"/>
          </p:cNvSpPr>
          <p:nvPr>
            <p:ph type="ctrTitle" idx="3"/>
          </p:nvPr>
        </p:nvSpPr>
        <p:spPr>
          <a:xfrm>
            <a:off x="532475" y="1763700"/>
            <a:ext cx="3440700" cy="9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latin typeface="Times New Roman" panose="02020603050405020304" pitchFamily="18" charset="0"/>
                <a:cs typeface="Times New Roman" panose="02020603050405020304" pitchFamily="18" charset="0"/>
              </a:rPr>
              <a:t>NỘI DUNG BÀI HỌC</a:t>
            </a:r>
            <a:endParaRPr lang="en-US" sz="4800" dirty="0"/>
          </a:p>
        </p:txBody>
      </p:sp>
      <p:sp>
        <p:nvSpPr>
          <p:cNvPr id="368" name="Google Shape;368;p24"/>
          <p:cNvSpPr txBox="1">
            <a:spLocks noGrp="1"/>
          </p:cNvSpPr>
          <p:nvPr>
            <p:ph type="ctrTitle"/>
          </p:nvPr>
        </p:nvSpPr>
        <p:spPr>
          <a:xfrm>
            <a:off x="5391665" y="726643"/>
            <a:ext cx="3492688"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B050"/>
                </a:solidFill>
                <a:latin typeface="Times New Roman" panose="02020603050405020304" pitchFamily="18" charset="0"/>
                <a:cs typeface="Times New Roman" panose="02020603050405020304" pitchFamily="18" charset="0"/>
              </a:rPr>
              <a:t>KHÁI NIỆM ACID</a:t>
            </a:r>
          </a:p>
        </p:txBody>
      </p:sp>
      <p:sp>
        <p:nvSpPr>
          <p:cNvPr id="371" name="Google Shape;371;p24"/>
          <p:cNvSpPr txBox="1">
            <a:spLocks noGrp="1"/>
          </p:cNvSpPr>
          <p:nvPr>
            <p:ph type="title" idx="2"/>
          </p:nvPr>
        </p:nvSpPr>
        <p:spPr>
          <a:xfrm>
            <a:off x="3695100" y="728854"/>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a:solidFill>
                  <a:srgbClr val="00B050"/>
                </a:solidFill>
                <a:latin typeface="Times New Roman" panose="02020603050405020304" pitchFamily="18" charset="0"/>
                <a:cs typeface="Times New Roman" panose="02020603050405020304" pitchFamily="18" charset="0"/>
              </a:rPr>
              <a:t>I.</a:t>
            </a:r>
          </a:p>
        </p:txBody>
      </p:sp>
      <p:sp>
        <p:nvSpPr>
          <p:cNvPr id="372" name="Google Shape;372;p24"/>
          <p:cNvSpPr txBox="1">
            <a:spLocks noGrp="1"/>
          </p:cNvSpPr>
          <p:nvPr>
            <p:ph type="ctrTitle" idx="4"/>
          </p:nvPr>
        </p:nvSpPr>
        <p:spPr>
          <a:xfrm>
            <a:off x="5391665" y="1761489"/>
            <a:ext cx="3492688"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B050"/>
                </a:solidFill>
                <a:latin typeface="Times New Roman" panose="02020603050405020304" pitchFamily="18" charset="0"/>
                <a:cs typeface="Times New Roman" panose="02020603050405020304" pitchFamily="18" charset="0"/>
              </a:rPr>
              <a:t>TÍNH CHẤT HOÁ HỌC</a:t>
            </a:r>
          </a:p>
        </p:txBody>
      </p:sp>
      <p:sp>
        <p:nvSpPr>
          <p:cNvPr id="374" name="Google Shape;374;p24"/>
          <p:cNvSpPr txBox="1">
            <a:spLocks noGrp="1"/>
          </p:cNvSpPr>
          <p:nvPr>
            <p:ph type="title" idx="6"/>
          </p:nvPr>
        </p:nvSpPr>
        <p:spPr>
          <a:xfrm>
            <a:off x="3695100" y="1763700"/>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a:solidFill>
                  <a:srgbClr val="00B050"/>
                </a:solidFill>
                <a:latin typeface="Times New Roman" panose="02020603050405020304" pitchFamily="18" charset="0"/>
                <a:cs typeface="Times New Roman" panose="02020603050405020304" pitchFamily="18" charset="0"/>
              </a:rPr>
              <a:t>II.</a:t>
            </a:r>
          </a:p>
        </p:txBody>
      </p:sp>
      <p:sp>
        <p:nvSpPr>
          <p:cNvPr id="375" name="Google Shape;375;p24"/>
          <p:cNvSpPr txBox="1">
            <a:spLocks noGrp="1"/>
          </p:cNvSpPr>
          <p:nvPr>
            <p:ph type="ctrTitle" idx="7"/>
          </p:nvPr>
        </p:nvSpPr>
        <p:spPr>
          <a:xfrm>
            <a:off x="5448900" y="3257195"/>
            <a:ext cx="3492688"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rgbClr val="00B050"/>
                </a:solidFill>
                <a:latin typeface="Times New Roman" panose="02020603050405020304" pitchFamily="18" charset="0"/>
                <a:cs typeface="Times New Roman" panose="02020603050405020304" pitchFamily="18" charset="0"/>
              </a:rPr>
              <a:t>MỘT SỐ ACID THÔNG DỤNG</a:t>
            </a:r>
          </a:p>
        </p:txBody>
      </p:sp>
      <p:sp>
        <p:nvSpPr>
          <p:cNvPr id="377" name="Google Shape;377;p24"/>
          <p:cNvSpPr txBox="1">
            <a:spLocks noGrp="1"/>
          </p:cNvSpPr>
          <p:nvPr>
            <p:ph type="title" idx="9"/>
          </p:nvPr>
        </p:nvSpPr>
        <p:spPr>
          <a:xfrm>
            <a:off x="3769528" y="2985897"/>
            <a:ext cx="17538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a:solidFill>
                  <a:srgbClr val="00B050"/>
                </a:solidFill>
                <a:latin typeface="Times New Roman" panose="02020603050405020304" pitchFamily="18" charset="0"/>
                <a:cs typeface="Times New Roman" panose="02020603050405020304" pitchFamily="18" charset="0"/>
              </a:rPr>
              <a:t>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anim calcmode="lin" valueType="num">
                                      <p:cBhvr>
                                        <p:cTn id="8" dur="1000" fill="hold"/>
                                        <p:tgtEl>
                                          <p:spTgt spid="368"/>
                                        </p:tgtEl>
                                        <p:attrNameLst>
                                          <p:attrName>ppt_x</p:attrName>
                                        </p:attrNameLst>
                                      </p:cBhvr>
                                      <p:tavLst>
                                        <p:tav tm="0">
                                          <p:val>
                                            <p:strVal val="#ppt_x"/>
                                          </p:val>
                                        </p:tav>
                                        <p:tav tm="100000">
                                          <p:val>
                                            <p:strVal val="#ppt_x"/>
                                          </p:val>
                                        </p:tav>
                                      </p:tavLst>
                                    </p:anim>
                                    <p:anim calcmode="lin" valueType="num">
                                      <p:cBhvr>
                                        <p:cTn id="9" dur="1000" fill="hold"/>
                                        <p:tgtEl>
                                          <p:spTgt spid="3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fade">
                                      <p:cBhvr>
                                        <p:cTn id="12" dur="1000"/>
                                        <p:tgtEl>
                                          <p:spTgt spid="371"/>
                                        </p:tgtEl>
                                      </p:cBhvr>
                                    </p:animEffect>
                                    <p:anim calcmode="lin" valueType="num">
                                      <p:cBhvr>
                                        <p:cTn id="13" dur="1000" fill="hold"/>
                                        <p:tgtEl>
                                          <p:spTgt spid="371"/>
                                        </p:tgtEl>
                                        <p:attrNameLst>
                                          <p:attrName>ppt_x</p:attrName>
                                        </p:attrNameLst>
                                      </p:cBhvr>
                                      <p:tavLst>
                                        <p:tav tm="0">
                                          <p:val>
                                            <p:strVal val="#ppt_x"/>
                                          </p:val>
                                        </p:tav>
                                        <p:tav tm="100000">
                                          <p:val>
                                            <p:strVal val="#ppt_x"/>
                                          </p:val>
                                        </p:tav>
                                      </p:tavLst>
                                    </p:anim>
                                    <p:anim calcmode="lin" valueType="num">
                                      <p:cBhvr>
                                        <p:cTn id="14" dur="1000" fill="hold"/>
                                        <p:tgtEl>
                                          <p:spTgt spid="3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2"/>
                                        </p:tgtEl>
                                        <p:attrNameLst>
                                          <p:attrName>style.visibility</p:attrName>
                                        </p:attrNameLst>
                                      </p:cBhvr>
                                      <p:to>
                                        <p:strVal val="visible"/>
                                      </p:to>
                                    </p:set>
                                    <p:animEffect transition="in" filter="fade">
                                      <p:cBhvr>
                                        <p:cTn id="17" dur="1000"/>
                                        <p:tgtEl>
                                          <p:spTgt spid="372"/>
                                        </p:tgtEl>
                                      </p:cBhvr>
                                    </p:animEffect>
                                    <p:anim calcmode="lin" valueType="num">
                                      <p:cBhvr>
                                        <p:cTn id="18" dur="1000" fill="hold"/>
                                        <p:tgtEl>
                                          <p:spTgt spid="372"/>
                                        </p:tgtEl>
                                        <p:attrNameLst>
                                          <p:attrName>ppt_x</p:attrName>
                                        </p:attrNameLst>
                                      </p:cBhvr>
                                      <p:tavLst>
                                        <p:tav tm="0">
                                          <p:val>
                                            <p:strVal val="#ppt_x"/>
                                          </p:val>
                                        </p:tav>
                                        <p:tav tm="100000">
                                          <p:val>
                                            <p:strVal val="#ppt_x"/>
                                          </p:val>
                                        </p:tav>
                                      </p:tavLst>
                                    </p:anim>
                                    <p:anim calcmode="lin" valueType="num">
                                      <p:cBhvr>
                                        <p:cTn id="19" dur="1000" fill="hold"/>
                                        <p:tgtEl>
                                          <p:spTgt spid="3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4"/>
                                        </p:tgtEl>
                                        <p:attrNameLst>
                                          <p:attrName>style.visibility</p:attrName>
                                        </p:attrNameLst>
                                      </p:cBhvr>
                                      <p:to>
                                        <p:strVal val="visible"/>
                                      </p:to>
                                    </p:set>
                                    <p:animEffect transition="in" filter="fade">
                                      <p:cBhvr>
                                        <p:cTn id="22" dur="1000"/>
                                        <p:tgtEl>
                                          <p:spTgt spid="374"/>
                                        </p:tgtEl>
                                      </p:cBhvr>
                                    </p:animEffect>
                                    <p:anim calcmode="lin" valueType="num">
                                      <p:cBhvr>
                                        <p:cTn id="23" dur="1000" fill="hold"/>
                                        <p:tgtEl>
                                          <p:spTgt spid="374"/>
                                        </p:tgtEl>
                                        <p:attrNameLst>
                                          <p:attrName>ppt_x</p:attrName>
                                        </p:attrNameLst>
                                      </p:cBhvr>
                                      <p:tavLst>
                                        <p:tav tm="0">
                                          <p:val>
                                            <p:strVal val="#ppt_x"/>
                                          </p:val>
                                        </p:tav>
                                        <p:tav tm="100000">
                                          <p:val>
                                            <p:strVal val="#ppt_x"/>
                                          </p:val>
                                        </p:tav>
                                      </p:tavLst>
                                    </p:anim>
                                    <p:anim calcmode="lin" valueType="num">
                                      <p:cBhvr>
                                        <p:cTn id="24" dur="1000" fill="hold"/>
                                        <p:tgtEl>
                                          <p:spTgt spid="37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5"/>
                                        </p:tgtEl>
                                        <p:attrNameLst>
                                          <p:attrName>style.visibility</p:attrName>
                                        </p:attrNameLst>
                                      </p:cBhvr>
                                      <p:to>
                                        <p:strVal val="visible"/>
                                      </p:to>
                                    </p:set>
                                    <p:animEffect transition="in" filter="fade">
                                      <p:cBhvr>
                                        <p:cTn id="27" dur="1000"/>
                                        <p:tgtEl>
                                          <p:spTgt spid="375"/>
                                        </p:tgtEl>
                                      </p:cBhvr>
                                    </p:animEffect>
                                    <p:anim calcmode="lin" valueType="num">
                                      <p:cBhvr>
                                        <p:cTn id="28" dur="1000" fill="hold"/>
                                        <p:tgtEl>
                                          <p:spTgt spid="375"/>
                                        </p:tgtEl>
                                        <p:attrNameLst>
                                          <p:attrName>ppt_x</p:attrName>
                                        </p:attrNameLst>
                                      </p:cBhvr>
                                      <p:tavLst>
                                        <p:tav tm="0">
                                          <p:val>
                                            <p:strVal val="#ppt_x"/>
                                          </p:val>
                                        </p:tav>
                                        <p:tav tm="100000">
                                          <p:val>
                                            <p:strVal val="#ppt_x"/>
                                          </p:val>
                                        </p:tav>
                                      </p:tavLst>
                                    </p:anim>
                                    <p:anim calcmode="lin" valueType="num">
                                      <p:cBhvr>
                                        <p:cTn id="29" dur="1000" fill="hold"/>
                                        <p:tgtEl>
                                          <p:spTgt spid="37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fade">
                                      <p:cBhvr>
                                        <p:cTn id="32" dur="1000"/>
                                        <p:tgtEl>
                                          <p:spTgt spid="377"/>
                                        </p:tgtEl>
                                      </p:cBhvr>
                                    </p:animEffect>
                                    <p:anim calcmode="lin" valueType="num">
                                      <p:cBhvr>
                                        <p:cTn id="33" dur="1000" fill="hold"/>
                                        <p:tgtEl>
                                          <p:spTgt spid="377"/>
                                        </p:tgtEl>
                                        <p:attrNameLst>
                                          <p:attrName>ppt_x</p:attrName>
                                        </p:attrNameLst>
                                      </p:cBhvr>
                                      <p:tavLst>
                                        <p:tav tm="0">
                                          <p:val>
                                            <p:strVal val="#ppt_x"/>
                                          </p:val>
                                        </p:tav>
                                        <p:tav tm="100000">
                                          <p:val>
                                            <p:strVal val="#ppt_x"/>
                                          </p:val>
                                        </p:tav>
                                      </p:tavLst>
                                    </p:anim>
                                    <p:anim calcmode="lin" valueType="num">
                                      <p:cBhvr>
                                        <p:cTn id="34" dur="1000" fill="hold"/>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p:bldP spid="371" grpId="0"/>
      <p:bldP spid="372" grpId="0"/>
      <p:bldP spid="374" grpId="0"/>
      <p:bldP spid="375" grpId="0"/>
      <p:bldP spid="37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3192D-698D-EEDB-4474-27CF34309C10}"/>
              </a:ext>
            </a:extLst>
          </p:cNvPr>
          <p:cNvSpPr>
            <a:spLocks noGrp="1"/>
          </p:cNvSpPr>
          <p:nvPr>
            <p:ph type="ctrTitle"/>
          </p:nvPr>
        </p:nvSpPr>
        <p:spPr/>
        <p:txBody>
          <a:bodyPr/>
          <a:lstStyle/>
          <a:p>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hỏi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và</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tập</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0422A5-0814-5473-E35B-B87CA9E3126A}"/>
              </a:ext>
            </a:extLst>
          </p:cNvPr>
          <p:cNvSpPr txBox="1"/>
          <p:nvPr/>
        </p:nvSpPr>
        <p:spPr>
          <a:xfrm>
            <a:off x="705555" y="1465589"/>
            <a:ext cx="773288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Sử dụng Hình 8.3 để trình bày vể các ứng dụng của acetic acid.</a:t>
            </a:r>
            <a:endPar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3445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034"/>
        <p:cNvGrpSpPr/>
        <p:nvPr/>
      </p:nvGrpSpPr>
      <p:grpSpPr>
        <a:xfrm>
          <a:off x="0" y="0"/>
          <a:ext cx="0" cy="0"/>
          <a:chOff x="0" y="0"/>
          <a:chExt cx="0" cy="0"/>
        </a:xfrm>
      </p:grpSpPr>
      <p:sp>
        <p:nvSpPr>
          <p:cNvPr id="1076" name="Google Shape;1076;p33"/>
          <p:cNvSpPr txBox="1">
            <a:spLocks noGrp="1"/>
          </p:cNvSpPr>
          <p:nvPr>
            <p:ph type="ctrTitle"/>
          </p:nvPr>
        </p:nvSpPr>
        <p:spPr>
          <a:xfrm>
            <a:off x="5114260" y="397650"/>
            <a:ext cx="3356015" cy="591000"/>
          </a:xfrm>
          <a:prstGeom prst="rect">
            <a:avLst/>
          </a:prstGeom>
        </p:spPr>
        <p:txBody>
          <a:bodyPr spcFirstLastPara="1" wrap="square" lIns="91425" tIns="91425" rIns="91425" bIns="91425"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EM ĐÃ HỌC</a:t>
            </a:r>
            <a:endParaRPr lang="en-US" sz="3600" dirty="0"/>
          </a:p>
        </p:txBody>
      </p:sp>
      <p:sp>
        <p:nvSpPr>
          <p:cNvPr id="19" name="Rectangle 1">
            <a:extLst>
              <a:ext uri="{FF2B5EF4-FFF2-40B4-BE49-F238E27FC236}">
                <a16:creationId xmlns:a16="http://schemas.microsoft.com/office/drawing/2014/main" id="{0778981F-1512-CC64-FBE6-489E2101E774}"/>
              </a:ext>
            </a:extLst>
          </p:cNvPr>
          <p:cNvSpPr>
            <a:spLocks noChangeArrowheads="1"/>
          </p:cNvSpPr>
          <p:nvPr/>
        </p:nvSpPr>
        <p:spPr bwMode="auto">
          <a:xfrm>
            <a:off x="2947988" y="139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Box 20">
            <a:extLst>
              <a:ext uri="{FF2B5EF4-FFF2-40B4-BE49-F238E27FC236}">
                <a16:creationId xmlns:a16="http://schemas.microsoft.com/office/drawing/2014/main" id="{5335FAA2-F3AC-1E91-8949-CD840BA852BA}"/>
              </a:ext>
            </a:extLst>
          </p:cNvPr>
          <p:cNvSpPr txBox="1"/>
          <p:nvPr/>
        </p:nvSpPr>
        <p:spPr>
          <a:xfrm>
            <a:off x="425302" y="1361781"/>
            <a:ext cx="3902150" cy="1479700"/>
          </a:xfrm>
          <a:prstGeom prst="rect">
            <a:avLst/>
          </a:prstGeom>
          <a:noFill/>
        </p:spPr>
        <p:txBody>
          <a:bodyPr wrap="square">
            <a:spAutoFit/>
          </a:bodyPr>
          <a:lstStyle/>
          <a:p>
            <a:pPr marR="0" lvl="0" algn="just">
              <a:lnSpc>
                <a:spcPct val="115000"/>
              </a:lnSpc>
              <a:spcBef>
                <a:spcPts val="0"/>
              </a:spcBef>
              <a:spcAft>
                <a:spcPts val="600"/>
              </a:spcAft>
              <a:buClr>
                <a:srgbClr val="000000"/>
              </a:buClr>
              <a:buSzPts val="1200"/>
              <a:tabLst>
                <a:tab pos="252730" algn="l"/>
              </a:tabLst>
            </a:pPr>
            <a:r>
              <a:rPr lang="en-US" sz="2000" u="none" strike="noStrike" spc="0" dirty="0">
                <a:effectLst/>
                <a:latin typeface="Times New Roman" panose="02020603050405020304" pitchFamily="18" charset="0"/>
                <a:cs typeface="Times New Roman" panose="02020603050405020304" pitchFamily="18" charset="0"/>
              </a:rPr>
              <a:t>- </a:t>
            </a:r>
            <a:r>
              <a:rPr lang="vi-VN" sz="2000" u="none" strike="noStrike" spc="0" dirty="0">
                <a:effectLst/>
                <a:latin typeface="Times New Roman" panose="02020603050405020304" pitchFamily="18" charset="0"/>
                <a:cs typeface="Times New Roman" panose="02020603050405020304" pitchFamily="18" charset="0"/>
              </a:rPr>
              <a:t>Acid là những hợp ch</a:t>
            </a:r>
            <a:r>
              <a:rPr lang="en-US" sz="2000" u="none" strike="noStrike" spc="0" dirty="0">
                <a:effectLst/>
                <a:latin typeface="Times New Roman" panose="02020603050405020304" pitchFamily="18" charset="0"/>
                <a:cs typeface="Times New Roman" panose="02020603050405020304" pitchFamily="18" charset="0"/>
              </a:rPr>
              <a:t>ấ</a:t>
            </a:r>
            <a:r>
              <a:rPr lang="vi-VN" sz="2000" u="none" strike="noStrike" spc="0" dirty="0">
                <a:effectLst/>
                <a:latin typeface="Times New Roman" panose="02020603050405020304" pitchFamily="18" charset="0"/>
                <a:cs typeface="Times New Roman" panose="02020603050405020304" pitchFamily="18" charset="0"/>
              </a:rPr>
              <a:t>t trong phân tử có nguyên tử hydrogen liên kết v</a:t>
            </a:r>
            <a:r>
              <a:rPr lang="en-US" sz="2000" u="none" strike="noStrike" spc="0" dirty="0">
                <a:effectLst/>
                <a:latin typeface="Times New Roman" panose="02020603050405020304" pitchFamily="18" charset="0"/>
                <a:cs typeface="Times New Roman" panose="02020603050405020304" pitchFamily="18" charset="0"/>
              </a:rPr>
              <a:t>ớ</a:t>
            </a:r>
            <a:r>
              <a:rPr lang="vi-VN" sz="2000" u="none" strike="noStrike" spc="0" dirty="0">
                <a:effectLst/>
                <a:latin typeface="Times New Roman" panose="02020603050405020304" pitchFamily="18" charset="0"/>
                <a:cs typeface="Times New Roman" panose="02020603050405020304" pitchFamily="18" charset="0"/>
              </a:rPr>
              <a:t>i g</a:t>
            </a:r>
            <a:r>
              <a:rPr lang="en-US" sz="2000" u="none" strike="noStrike" spc="0" dirty="0">
                <a:effectLst/>
                <a:latin typeface="Times New Roman" panose="02020603050405020304" pitchFamily="18" charset="0"/>
                <a:cs typeface="Times New Roman" panose="02020603050405020304" pitchFamily="18" charset="0"/>
              </a:rPr>
              <a:t>ố</a:t>
            </a:r>
            <a:r>
              <a:rPr lang="vi-VN" sz="2000" u="none" strike="noStrike" spc="0" dirty="0">
                <a:effectLst/>
                <a:latin typeface="Times New Roman" panose="02020603050405020304" pitchFamily="18" charset="0"/>
                <a:cs typeface="Times New Roman" panose="02020603050405020304" pitchFamily="18" charset="0"/>
              </a:rPr>
              <a:t>c acid. Khi tan trong nước, acid tạo ra ion H</a:t>
            </a:r>
            <a:r>
              <a:rPr lang="vi-VN" sz="2000" u="none" strike="noStrike" spc="0" baseline="30000" dirty="0">
                <a:effectLst/>
                <a:latin typeface="Times New Roman" panose="02020603050405020304" pitchFamily="18" charset="0"/>
                <a:cs typeface="Times New Roman" panose="02020603050405020304" pitchFamily="18" charset="0"/>
              </a:rPr>
              <a:t>+</a:t>
            </a:r>
            <a:r>
              <a:rPr lang="vi-VN" sz="2000" u="none" strike="noStrike" spc="0" dirty="0">
                <a:effectLst/>
                <a:latin typeface="Times New Roman" panose="02020603050405020304" pitchFamily="18" charset="0"/>
                <a:cs typeface="Times New Roman" panose="02020603050405020304" pitchFamily="18" charset="0"/>
              </a:rPr>
              <a:t>.</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
            <a:extLst>
              <a:ext uri="{FF2B5EF4-FFF2-40B4-BE49-F238E27FC236}">
                <a16:creationId xmlns:a16="http://schemas.microsoft.com/office/drawing/2014/main" id="{79CE225D-7474-D647-68CE-2CB9B51129A4}"/>
              </a:ext>
            </a:extLst>
          </p:cNvPr>
          <p:cNvSpPr>
            <a:spLocks noChangeArrowheads="1"/>
          </p:cNvSpPr>
          <p:nvPr/>
        </p:nvSpPr>
        <p:spPr bwMode="auto">
          <a:xfrm>
            <a:off x="2947988" y="139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Box 24">
            <a:extLst>
              <a:ext uri="{FF2B5EF4-FFF2-40B4-BE49-F238E27FC236}">
                <a16:creationId xmlns:a16="http://schemas.microsoft.com/office/drawing/2014/main" id="{46779A81-74B6-1B34-EB82-BE1D515824E4}"/>
              </a:ext>
            </a:extLst>
          </p:cNvPr>
          <p:cNvSpPr txBox="1"/>
          <p:nvPr/>
        </p:nvSpPr>
        <p:spPr>
          <a:xfrm>
            <a:off x="4816549" y="1361782"/>
            <a:ext cx="3827721" cy="1125757"/>
          </a:xfrm>
          <a:prstGeom prst="rect">
            <a:avLst/>
          </a:prstGeom>
          <a:noFill/>
        </p:spPr>
        <p:txBody>
          <a:bodyPr wrap="square">
            <a:spAutoFit/>
          </a:bodyPr>
          <a:lstStyle/>
          <a:p>
            <a:pPr marR="0" lvl="0" algn="just">
              <a:lnSpc>
                <a:spcPct val="115000"/>
              </a:lnSpc>
              <a:spcBef>
                <a:spcPts val="0"/>
              </a:spcBef>
              <a:spcAft>
                <a:spcPts val="600"/>
              </a:spcAft>
              <a:buClr>
                <a:srgbClr val="000000"/>
              </a:buClr>
              <a:buSzPts val="1200"/>
              <a:tabLst>
                <a:tab pos="252730" algn="l"/>
              </a:tabLst>
            </a:pPr>
            <a:r>
              <a:rPr lang="en-US" sz="2000" u="none" strike="noStrike" spc="0" dirty="0">
                <a:effectLst/>
                <a:latin typeface="Times New Roman" panose="02020603050405020304" pitchFamily="18" charset="0"/>
                <a:cs typeface="Times New Roman" panose="02020603050405020304" pitchFamily="18" charset="0"/>
              </a:rPr>
              <a:t>- </a:t>
            </a:r>
            <a:r>
              <a:rPr lang="vi-VN" sz="2000" u="none" strike="noStrike" spc="0" dirty="0">
                <a:effectLst/>
                <a:latin typeface="Times New Roman" panose="02020603050405020304" pitchFamily="18" charset="0"/>
                <a:cs typeface="Times New Roman" panose="02020603050405020304" pitchFamily="18" charset="0"/>
              </a:rPr>
              <a:t>Công thức phân tử của acid gồm một hay nhiều nguyên t</a:t>
            </a:r>
            <a:r>
              <a:rPr lang="en-US" sz="2000" dirty="0">
                <a:latin typeface="Times New Roman" panose="02020603050405020304" pitchFamily="18" charset="0"/>
                <a:cs typeface="Times New Roman" panose="02020603050405020304" pitchFamily="18" charset="0"/>
              </a:rPr>
              <a:t>ử </a:t>
            </a:r>
            <a:r>
              <a:rPr lang="vi-VN" sz="2000" u="none" strike="noStrike" spc="0" dirty="0">
                <a:effectLst/>
                <a:latin typeface="Times New Roman" panose="02020603050405020304" pitchFamily="18" charset="0"/>
                <a:cs typeface="Times New Roman" panose="02020603050405020304" pitchFamily="18" charset="0"/>
              </a:rPr>
              <a:t>hydrogen và gốc acid.</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3">
            <a:extLst>
              <a:ext uri="{FF2B5EF4-FFF2-40B4-BE49-F238E27FC236}">
                <a16:creationId xmlns:a16="http://schemas.microsoft.com/office/drawing/2014/main" id="{5FCE6B64-C389-4D95-1E33-DBC85B021F2F}"/>
              </a:ext>
            </a:extLst>
          </p:cNvPr>
          <p:cNvSpPr>
            <a:spLocks noChangeArrowheads="1"/>
          </p:cNvSpPr>
          <p:nvPr/>
        </p:nvSpPr>
        <p:spPr bwMode="auto">
          <a:xfrm>
            <a:off x="2947988" y="139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B0540A2D-FAF6-0DAE-95E3-5706222905A2}"/>
              </a:ext>
            </a:extLst>
          </p:cNvPr>
          <p:cNvSpPr txBox="1"/>
          <p:nvPr/>
        </p:nvSpPr>
        <p:spPr>
          <a:xfrm>
            <a:off x="425302" y="3239196"/>
            <a:ext cx="3902150" cy="1479700"/>
          </a:xfrm>
          <a:prstGeom prst="rect">
            <a:avLst/>
          </a:prstGeom>
          <a:noFill/>
        </p:spPr>
        <p:txBody>
          <a:bodyPr wrap="square">
            <a:spAutoFit/>
          </a:bodyPr>
          <a:lstStyle/>
          <a:p>
            <a:pPr marR="0" lvl="0" algn="just">
              <a:lnSpc>
                <a:spcPct val="115000"/>
              </a:lnSpc>
              <a:spcBef>
                <a:spcPts val="0"/>
              </a:spcBef>
              <a:spcAft>
                <a:spcPts val="600"/>
              </a:spcAft>
              <a:buClr>
                <a:srgbClr val="000000"/>
              </a:buClr>
              <a:buSzPts val="1200"/>
              <a:tabLst>
                <a:tab pos="255905" algn="l"/>
              </a:tabLst>
            </a:pPr>
            <a:r>
              <a:rPr lang="en-US" sz="2000" dirty="0">
                <a:latin typeface="Times New Roman" panose="02020603050405020304" pitchFamily="18" charset="0"/>
                <a:cs typeface="Times New Roman" panose="02020603050405020304" pitchFamily="18" charset="0"/>
              </a:rPr>
              <a:t>- D</a:t>
            </a:r>
            <a:r>
              <a:rPr lang="vi-VN" sz="2000" u="none" strike="noStrike" spc="0" dirty="0">
                <a:effectLst/>
                <a:latin typeface="Times New Roman" panose="02020603050405020304" pitchFamily="18" charset="0"/>
                <a:cs typeface="Times New Roman" panose="02020603050405020304" pitchFamily="18" charset="0"/>
              </a:rPr>
              <a:t>ung dịch acid làm gi</a:t>
            </a:r>
            <a:r>
              <a:rPr lang="en-US" sz="2000" u="none" strike="noStrike" spc="0" dirty="0">
                <a:effectLst/>
                <a:latin typeface="Times New Roman" panose="02020603050405020304" pitchFamily="18" charset="0"/>
                <a:cs typeface="Times New Roman" panose="02020603050405020304" pitchFamily="18" charset="0"/>
              </a:rPr>
              <a:t>ấ</a:t>
            </a:r>
            <a:r>
              <a:rPr lang="vi-VN" sz="2000" u="none" strike="noStrike" spc="0" dirty="0">
                <a:effectLst/>
                <a:latin typeface="Times New Roman" panose="02020603050405020304" pitchFamily="18" charset="0"/>
                <a:cs typeface="Times New Roman" panose="02020603050405020304" pitchFamily="18" charset="0"/>
              </a:rPr>
              <a:t>y quỳ tím chuyển sang màu đỏ. Một số kim loại tác dụng với dung dịch acid tạo thành muối và khí hydrogen.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25" name="TextBox 1024">
            <a:extLst>
              <a:ext uri="{FF2B5EF4-FFF2-40B4-BE49-F238E27FC236}">
                <a16:creationId xmlns:a16="http://schemas.microsoft.com/office/drawing/2014/main" id="{C6BD32EC-A90B-05DD-53B5-B6402FFFC449}"/>
              </a:ext>
            </a:extLst>
          </p:cNvPr>
          <p:cNvSpPr txBox="1"/>
          <p:nvPr/>
        </p:nvSpPr>
        <p:spPr>
          <a:xfrm>
            <a:off x="4742121" y="3239196"/>
            <a:ext cx="3902150" cy="1479700"/>
          </a:xfrm>
          <a:prstGeom prst="rect">
            <a:avLst/>
          </a:prstGeom>
          <a:noFill/>
        </p:spPr>
        <p:txBody>
          <a:bodyPr wrap="square">
            <a:spAutoFit/>
          </a:bodyPr>
          <a:lstStyle/>
          <a:p>
            <a:pPr marR="0" lvl="0" algn="just">
              <a:lnSpc>
                <a:spcPct val="115000"/>
              </a:lnSpc>
              <a:spcBef>
                <a:spcPts val="0"/>
              </a:spcBef>
              <a:spcAft>
                <a:spcPts val="600"/>
              </a:spcAft>
              <a:buClr>
                <a:srgbClr val="000000"/>
              </a:buClr>
              <a:buSzPts val="1200"/>
              <a:tabLst>
                <a:tab pos="252730" algn="l"/>
              </a:tabLst>
            </a:pPr>
            <a:r>
              <a:rPr lang="en-US" sz="2000" u="none" strike="noStrike" spc="0" dirty="0">
                <a:effectLst/>
                <a:latin typeface="Times New Roman" panose="02020603050405020304" pitchFamily="18" charset="0"/>
                <a:cs typeface="Times New Roman" panose="02020603050405020304" pitchFamily="18" charset="0"/>
              </a:rPr>
              <a:t>- </a:t>
            </a:r>
            <a:r>
              <a:rPr lang="vi-VN" sz="2000" u="none" strike="noStrike" spc="0" dirty="0">
                <a:effectLst/>
                <a:latin typeface="Times New Roman" panose="02020603050405020304" pitchFamily="18" charset="0"/>
                <a:cs typeface="Times New Roman" panose="02020603050405020304" pitchFamily="18" charset="0"/>
              </a:rPr>
              <a:t>Các acid như sulfuric acid, hydrochloric acid, acetic acid,... có nhiều ứng dụng quan trọng trong thực tiễn sản xuất và trong đời sống.</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1000"/>
                                        <p:tgtEl>
                                          <p:spTgt spid="1025"/>
                                        </p:tgtEl>
                                      </p:cBhvr>
                                    </p:animEffect>
                                    <p:anim calcmode="lin" valueType="num">
                                      <p:cBhvr>
                                        <p:cTn id="29" dur="1000" fill="hold"/>
                                        <p:tgtEl>
                                          <p:spTgt spid="1025"/>
                                        </p:tgtEl>
                                        <p:attrNameLst>
                                          <p:attrName>ppt_x</p:attrName>
                                        </p:attrNameLst>
                                      </p:cBhvr>
                                      <p:tavLst>
                                        <p:tav tm="0">
                                          <p:val>
                                            <p:strVal val="#ppt_x"/>
                                          </p:val>
                                        </p:tav>
                                        <p:tav tm="100000">
                                          <p:val>
                                            <p:strVal val="#ppt_x"/>
                                          </p:val>
                                        </p:tav>
                                      </p:tavLst>
                                    </p:anim>
                                    <p:anim calcmode="lin" valueType="num">
                                      <p:cBhvr>
                                        <p:cTn id="30"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9" grpId="0"/>
      <p:bldP spid="10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869"/>
        <p:cNvGrpSpPr/>
        <p:nvPr/>
      </p:nvGrpSpPr>
      <p:grpSpPr>
        <a:xfrm>
          <a:off x="0" y="0"/>
          <a:ext cx="0" cy="0"/>
          <a:chOff x="0" y="0"/>
          <a:chExt cx="0" cy="0"/>
        </a:xfrm>
      </p:grpSpPr>
      <p:sp>
        <p:nvSpPr>
          <p:cNvPr id="883" name="Google Shape;883;p31"/>
          <p:cNvSpPr txBox="1">
            <a:spLocks noGrp="1"/>
          </p:cNvSpPr>
          <p:nvPr>
            <p:ph type="ctrTitle"/>
          </p:nvPr>
        </p:nvSpPr>
        <p:spPr>
          <a:xfrm>
            <a:off x="3351750" y="397650"/>
            <a:ext cx="5118600" cy="591000"/>
          </a:xfrm>
          <a:prstGeom prst="rect">
            <a:avLst/>
          </a:prstGeom>
        </p:spPr>
        <p:txBody>
          <a:bodyPr spcFirstLastPara="1" wrap="square" lIns="91425" tIns="91425" rIns="91425" bIns="91425" anchor="ctr" anchorCtr="0">
            <a:noAutofit/>
          </a:bodyPr>
          <a:lstStyle/>
          <a:p>
            <a:r>
              <a:rPr lang="en-US" sz="3600" b="1" dirty="0">
                <a:solidFill>
                  <a:srgbClr val="FF0000"/>
                </a:solidFill>
                <a:latin typeface="Times New Roman" panose="02020603050405020304" pitchFamily="18" charset="0"/>
                <a:cs typeface="Times New Roman" panose="02020603050405020304" pitchFamily="18" charset="0"/>
              </a:rPr>
              <a:t>EM CÓ THỂ!</a:t>
            </a:r>
            <a:endParaRPr lang="en-US" sz="3600" b="1" dirty="0">
              <a:solidFill>
                <a:srgbClr val="FF0000"/>
              </a:solidFill>
            </a:endParaRPr>
          </a:p>
        </p:txBody>
      </p:sp>
      <p:sp>
        <p:nvSpPr>
          <p:cNvPr id="11" name="Rectangle 1">
            <a:extLst>
              <a:ext uri="{FF2B5EF4-FFF2-40B4-BE49-F238E27FC236}">
                <a16:creationId xmlns:a16="http://schemas.microsoft.com/office/drawing/2014/main" id="{2BEFAD34-B591-AFBB-FD43-90F2156FFFFF}"/>
              </a:ext>
            </a:extLst>
          </p:cNvPr>
          <p:cNvSpPr>
            <a:spLocks noChangeArrowheads="1"/>
          </p:cNvSpPr>
          <p:nvPr/>
        </p:nvSpPr>
        <p:spPr bwMode="auto">
          <a:xfrm>
            <a:off x="3509963" y="1779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2B29C4E-BA42-A8BE-CC31-F1BA2076B313}"/>
              </a:ext>
            </a:extLst>
          </p:cNvPr>
          <p:cNvSpPr txBox="1"/>
          <p:nvPr/>
        </p:nvSpPr>
        <p:spPr>
          <a:xfrm>
            <a:off x="467833" y="1268412"/>
            <a:ext cx="3700130" cy="1125757"/>
          </a:xfrm>
          <a:prstGeom prst="rect">
            <a:avLst/>
          </a:prstGeom>
          <a:noFill/>
        </p:spPr>
        <p:txBody>
          <a:bodyPr wrap="square">
            <a:spAutoFit/>
          </a:bodyPr>
          <a:lstStyle/>
          <a:p>
            <a:pPr marR="0" lvl="0" algn="just">
              <a:lnSpc>
                <a:spcPct val="115000"/>
              </a:lnSpc>
              <a:spcBef>
                <a:spcPts val="0"/>
              </a:spcBef>
              <a:spcAft>
                <a:spcPts val="600"/>
              </a:spcAft>
              <a:buClr>
                <a:srgbClr val="311E28"/>
              </a:buClr>
              <a:buSzPts val="1200"/>
              <a:tabLst>
                <a:tab pos="255905" algn="l"/>
              </a:tabLst>
            </a:pPr>
            <a:r>
              <a:rPr lang="en-US" sz="2000" u="none" strike="noStrike" spc="0" dirty="0">
                <a:effectLst/>
                <a:latin typeface="Times New Roman" panose="02020603050405020304" pitchFamily="18" charset="0"/>
                <a:cs typeface="Times New Roman" panose="02020603050405020304" pitchFamily="18" charset="0"/>
              </a:rPr>
              <a:t>- </a:t>
            </a:r>
            <a:r>
              <a:rPr lang="vi-VN" sz="2000" u="none" strike="noStrike" spc="0" dirty="0">
                <a:effectLst/>
                <a:latin typeface="Times New Roman" panose="02020603050405020304" pitchFamily="18" charset="0"/>
                <a:cs typeface="Times New Roman" panose="02020603050405020304" pitchFamily="18" charset="0"/>
              </a:rPr>
              <a:t>Loại bỏ chất cặn trong các dụng cụ đun nước bằng cách dùng giấm ăn hay nước quả chanh.</a:t>
            </a:r>
            <a:endParaRPr lang="en-US" sz="2000" u="none" strike="noStrike" spc="0" dirty="0">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F15487B-3289-F6C7-E68D-8F72F058C999}"/>
              </a:ext>
            </a:extLst>
          </p:cNvPr>
          <p:cNvSpPr txBox="1"/>
          <p:nvPr/>
        </p:nvSpPr>
        <p:spPr>
          <a:xfrm>
            <a:off x="4816549" y="1268412"/>
            <a:ext cx="3859618" cy="1833643"/>
          </a:xfrm>
          <a:prstGeom prst="rect">
            <a:avLst/>
          </a:prstGeom>
          <a:noFill/>
        </p:spPr>
        <p:txBody>
          <a:bodyPr wrap="square">
            <a:spAutoFit/>
          </a:bodyPr>
          <a:lstStyle/>
          <a:p>
            <a:pPr marR="0" lvl="0" algn="just">
              <a:lnSpc>
                <a:spcPct val="115000"/>
              </a:lnSpc>
              <a:spcBef>
                <a:spcPts val="0"/>
              </a:spcBef>
              <a:spcAft>
                <a:spcPts val="0"/>
              </a:spcAft>
              <a:buClr>
                <a:srgbClr val="311E28"/>
              </a:buClr>
              <a:buSzPts val="1200"/>
              <a:tabLst>
                <a:tab pos="259080" algn="l"/>
              </a:tabLst>
            </a:pPr>
            <a:r>
              <a:rPr lang="en-US" sz="2000" u="none" strike="noStrike" spc="0" dirty="0">
                <a:effectLst/>
                <a:latin typeface="Times New Roman" panose="02020603050405020304" pitchFamily="18" charset="0"/>
                <a:cs typeface="Times New Roman" panose="02020603050405020304" pitchFamily="18" charset="0"/>
              </a:rPr>
              <a:t>- </a:t>
            </a:r>
            <a:r>
              <a:rPr lang="vi-VN" sz="2000" u="none" strike="noStrike" spc="0" dirty="0">
                <a:effectLst/>
                <a:latin typeface="Times New Roman" panose="02020603050405020304" pitchFamily="18" charset="0"/>
                <a:cs typeface="Times New Roman" panose="02020603050405020304" pitchFamily="18" charset="0"/>
              </a:rPr>
              <a:t>Biết cách sử dụng các s</a:t>
            </a:r>
            <a:r>
              <a:rPr lang="en-US" sz="2000" dirty="0">
                <a:latin typeface="Times New Roman" panose="02020603050405020304" pitchFamily="18" charset="0"/>
                <a:cs typeface="Times New Roman" panose="02020603050405020304" pitchFamily="18" charset="0"/>
              </a:rPr>
              <a:t>ả</a:t>
            </a:r>
            <a:r>
              <a:rPr lang="vi-VN" sz="2000" u="none" strike="noStrike" spc="0" dirty="0">
                <a:effectLst/>
                <a:latin typeface="Times New Roman" panose="02020603050405020304" pitchFamily="18" charset="0"/>
                <a:cs typeface="Times New Roman" panose="02020603050405020304" pitchFamily="18" charset="0"/>
              </a:rPr>
              <a:t>n phẩm chất </a:t>
            </a:r>
            <a:r>
              <a:rPr lang="en-US" sz="2000" u="none" strike="noStrike" spc="0" dirty="0">
                <a:effectLst/>
                <a:latin typeface="Times New Roman" panose="02020603050405020304" pitchFamily="18" charset="0"/>
                <a:cs typeface="Times New Roman" panose="02020603050405020304" pitchFamily="18" charset="0"/>
              </a:rPr>
              <a:t>t</a:t>
            </a:r>
            <a:r>
              <a:rPr lang="vi-VN" sz="2000" u="none" strike="noStrike" spc="0" dirty="0">
                <a:effectLst/>
                <a:latin typeface="Times New Roman" panose="02020603050405020304" pitchFamily="18" charset="0"/>
                <a:cs typeface="Times New Roman" panose="02020603050405020304" pitchFamily="18" charset="0"/>
              </a:rPr>
              <a:t>ẩy rửa có thành ph</a:t>
            </a:r>
            <a:r>
              <a:rPr lang="en-US" sz="2000" u="none" strike="noStrike" spc="0" dirty="0">
                <a:effectLst/>
                <a:latin typeface="Times New Roman" panose="02020603050405020304" pitchFamily="18" charset="0"/>
                <a:cs typeface="Times New Roman" panose="02020603050405020304" pitchFamily="18" charset="0"/>
              </a:rPr>
              <a:t>ầ</a:t>
            </a:r>
            <a:r>
              <a:rPr lang="vi-VN" sz="2000" u="none" strike="noStrike" spc="0" dirty="0">
                <a:effectLst/>
                <a:latin typeface="Times New Roman" panose="02020603050405020304" pitchFamily="18" charset="0"/>
                <a:cs typeface="Times New Roman" panose="02020603050405020304" pitchFamily="18" charset="0"/>
              </a:rPr>
              <a:t>n acid mạnh: cần đeo găng tay, không để các sản phẩm này dính vào da, quần áo,...</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11BA78E-778F-3612-E596-92EE99F66917}"/>
              </a:ext>
            </a:extLst>
          </p:cNvPr>
          <p:cNvPicPr>
            <a:picLocks noChangeAspect="1"/>
          </p:cNvPicPr>
          <p:nvPr/>
        </p:nvPicPr>
        <p:blipFill>
          <a:blip r:embed="rId3"/>
          <a:stretch>
            <a:fillRect/>
          </a:stretch>
        </p:blipFill>
        <p:spPr>
          <a:xfrm>
            <a:off x="478097" y="2394170"/>
            <a:ext cx="1765373" cy="112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26122007-C2E4-3996-368B-7281E6212752}"/>
              </a:ext>
            </a:extLst>
          </p:cNvPr>
          <p:cNvPicPr>
            <a:picLocks noChangeAspect="1"/>
          </p:cNvPicPr>
          <p:nvPr/>
        </p:nvPicPr>
        <p:blipFill>
          <a:blip r:embed="rId4"/>
          <a:stretch>
            <a:fillRect/>
          </a:stretch>
        </p:blipFill>
        <p:spPr>
          <a:xfrm>
            <a:off x="2412856" y="2394169"/>
            <a:ext cx="1765372" cy="1125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B46316F6-1038-F773-B8F7-F64CBD66E038}"/>
              </a:ext>
            </a:extLst>
          </p:cNvPr>
          <p:cNvPicPr>
            <a:picLocks noChangeAspect="1"/>
          </p:cNvPicPr>
          <p:nvPr/>
        </p:nvPicPr>
        <p:blipFill>
          <a:blip r:embed="rId5"/>
          <a:stretch>
            <a:fillRect/>
          </a:stretch>
        </p:blipFill>
        <p:spPr>
          <a:xfrm>
            <a:off x="1105126" y="3597714"/>
            <a:ext cx="2404837" cy="107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2A4E166D-B3DD-E0AD-3E95-49734B40AE3C}"/>
              </a:ext>
            </a:extLst>
          </p:cNvPr>
          <p:cNvPicPr>
            <a:picLocks noChangeAspect="1"/>
          </p:cNvPicPr>
          <p:nvPr/>
        </p:nvPicPr>
        <p:blipFill>
          <a:blip r:embed="rId6"/>
          <a:stretch>
            <a:fillRect/>
          </a:stretch>
        </p:blipFill>
        <p:spPr>
          <a:xfrm>
            <a:off x="4890847" y="3115734"/>
            <a:ext cx="1855511" cy="1389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93831BBA-E3EB-D0F9-F0DF-331BD33369CB}"/>
              </a:ext>
            </a:extLst>
          </p:cNvPr>
          <p:cNvPicPr>
            <a:picLocks noChangeAspect="1"/>
          </p:cNvPicPr>
          <p:nvPr/>
        </p:nvPicPr>
        <p:blipFill>
          <a:blip r:embed="rId7"/>
          <a:stretch>
            <a:fillRect/>
          </a:stretch>
        </p:blipFill>
        <p:spPr>
          <a:xfrm>
            <a:off x="6825605" y="3102054"/>
            <a:ext cx="1855511" cy="1403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87"/>
        <p:cNvGrpSpPr/>
        <p:nvPr/>
      </p:nvGrpSpPr>
      <p:grpSpPr>
        <a:xfrm>
          <a:off x="0" y="0"/>
          <a:ext cx="0" cy="0"/>
          <a:chOff x="0" y="0"/>
          <a:chExt cx="0" cy="0"/>
        </a:xfrm>
      </p:grpSpPr>
      <p:grpSp>
        <p:nvGrpSpPr>
          <p:cNvPr id="388" name="Google Shape;388;p25"/>
          <p:cNvGrpSpPr/>
          <p:nvPr/>
        </p:nvGrpSpPr>
        <p:grpSpPr>
          <a:xfrm>
            <a:off x="5795689" y="406139"/>
            <a:ext cx="2963700" cy="4381551"/>
            <a:chOff x="6128789" y="804382"/>
            <a:chExt cx="2694273" cy="3983228"/>
          </a:xfrm>
        </p:grpSpPr>
        <p:sp>
          <p:nvSpPr>
            <p:cNvPr id="389" name="Google Shape;389;p25"/>
            <p:cNvSpPr/>
            <p:nvPr/>
          </p:nvSpPr>
          <p:spPr>
            <a:xfrm>
              <a:off x="6128789" y="804382"/>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6184746" y="83357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5"/>
          <p:cNvSpPr/>
          <p:nvPr/>
        </p:nvSpPr>
        <p:spPr>
          <a:xfrm flipH="1">
            <a:off x="4735345" y="4663800"/>
            <a:ext cx="3481330" cy="175301"/>
          </a:xfrm>
          <a:custGeom>
            <a:avLst/>
            <a:gdLst/>
            <a:ahLst/>
            <a:cxnLst/>
            <a:rect l="l" t="t" r="r" b="b"/>
            <a:pathLst>
              <a:path w="106536" h="4404" extrusionOk="0">
                <a:moveTo>
                  <a:pt x="45572" y="0"/>
                </a:moveTo>
                <a:cubicBezTo>
                  <a:pt x="19799" y="157"/>
                  <a:pt x="0" y="1078"/>
                  <a:pt x="0" y="2192"/>
                </a:cubicBezTo>
                <a:cubicBezTo>
                  <a:pt x="0" y="3413"/>
                  <a:pt x="23847" y="4404"/>
                  <a:pt x="53266" y="4404"/>
                </a:cubicBezTo>
                <a:cubicBezTo>
                  <a:pt x="82688" y="4404"/>
                  <a:pt x="106536" y="3413"/>
                  <a:pt x="106536" y="2192"/>
                </a:cubicBezTo>
                <a:cubicBezTo>
                  <a:pt x="106536" y="1771"/>
                  <a:pt x="103736" y="1382"/>
                  <a:pt x="98871" y="1048"/>
                </a:cubicBezTo>
                <a:cubicBezTo>
                  <a:pt x="98441" y="2116"/>
                  <a:pt x="97394" y="2874"/>
                  <a:pt x="96175" y="2874"/>
                </a:cubicBezTo>
                <a:lnTo>
                  <a:pt x="48480" y="2874"/>
                </a:lnTo>
                <a:cubicBezTo>
                  <a:pt x="46889" y="2874"/>
                  <a:pt x="45589" y="1584"/>
                  <a:pt x="4557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5"/>
          <p:cNvGrpSpPr/>
          <p:nvPr/>
        </p:nvGrpSpPr>
        <p:grpSpPr>
          <a:xfrm>
            <a:off x="4959642" y="1345102"/>
            <a:ext cx="2130085" cy="3433068"/>
            <a:chOff x="4633351" y="1345102"/>
            <a:chExt cx="2130085" cy="3433068"/>
          </a:xfrm>
        </p:grpSpPr>
        <p:sp>
          <p:nvSpPr>
            <p:cNvPr id="393" name="Google Shape;393;p25"/>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5"/>
          <p:cNvGrpSpPr/>
          <p:nvPr/>
        </p:nvGrpSpPr>
        <p:grpSpPr>
          <a:xfrm>
            <a:off x="4538210" y="3675500"/>
            <a:ext cx="990781" cy="1129042"/>
            <a:chOff x="2670950" y="1672175"/>
            <a:chExt cx="143500" cy="163525"/>
          </a:xfrm>
        </p:grpSpPr>
        <p:sp>
          <p:nvSpPr>
            <p:cNvPr id="419" name="Google Shape;419;p25"/>
            <p:cNvSpPr/>
            <p:nvPr/>
          </p:nvSpPr>
          <p:spPr>
            <a:xfrm>
              <a:off x="2678200" y="1681125"/>
              <a:ext cx="29550" cy="6002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2683750" y="1672175"/>
              <a:ext cx="13250" cy="11575"/>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2699850" y="1685175"/>
              <a:ext cx="13275" cy="11575"/>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699350" y="1703950"/>
              <a:ext cx="12150" cy="10625"/>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674950" y="1713325"/>
              <a:ext cx="12125" cy="10600"/>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2682800" y="1730200"/>
              <a:ext cx="8300" cy="7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2699700" y="1721675"/>
              <a:ext cx="8300" cy="7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2670950" y="1691275"/>
              <a:ext cx="13250" cy="11550"/>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2703350" y="1723000"/>
              <a:ext cx="4050" cy="3500"/>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684075" y="1731150"/>
              <a:ext cx="2850" cy="2475"/>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676575" y="1714825"/>
              <a:ext cx="4550" cy="4025"/>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672725" y="1692550"/>
              <a:ext cx="5400" cy="4700"/>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707900" y="1687925"/>
              <a:ext cx="3950" cy="3500"/>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705750" y="1706025"/>
              <a:ext cx="4200" cy="3675"/>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688875" y="1727850"/>
              <a:ext cx="67675" cy="91750"/>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694825" y="1730625"/>
              <a:ext cx="42450" cy="811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2778050" y="1758925"/>
              <a:ext cx="12900" cy="76025"/>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2749600" y="1767775"/>
              <a:ext cx="31875" cy="67150"/>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2723775" y="1814525"/>
              <a:ext cx="57700" cy="21175"/>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2726825" y="1816825"/>
              <a:ext cx="51250" cy="16325"/>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728625" y="1732525"/>
              <a:ext cx="44150" cy="39025"/>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740900" y="1737300"/>
              <a:ext cx="17775" cy="8125"/>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2733225" y="1751125"/>
              <a:ext cx="12575" cy="5475"/>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749800" y="1758275"/>
              <a:ext cx="12475" cy="5825"/>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2760200" y="1745350"/>
              <a:ext cx="10600" cy="5625"/>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2780525" y="1743475"/>
              <a:ext cx="24400" cy="19850"/>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2789550" y="1745800"/>
              <a:ext cx="9075" cy="4825"/>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2784425" y="1750225"/>
              <a:ext cx="5500" cy="4350"/>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90325" y="1758050"/>
              <a:ext cx="6675" cy="1450"/>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2720025" y="1736525"/>
              <a:ext cx="59575" cy="97825"/>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705400" y="1729625"/>
              <a:ext cx="27450" cy="20325"/>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2711550" y="1732375"/>
              <a:ext cx="10275" cy="5275"/>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709850" y="1742200"/>
              <a:ext cx="7450" cy="1850"/>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2720600" y="1740500"/>
              <a:ext cx="6000" cy="4950"/>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723750" y="1732675"/>
              <a:ext cx="5000" cy="4500"/>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780525" y="1790900"/>
              <a:ext cx="33925" cy="44800"/>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783400" y="1792325"/>
              <a:ext cx="24600" cy="40750"/>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5"/>
          <p:cNvGrpSpPr/>
          <p:nvPr/>
        </p:nvGrpSpPr>
        <p:grpSpPr>
          <a:xfrm>
            <a:off x="6644497" y="1585490"/>
            <a:ext cx="1952276" cy="3211617"/>
            <a:chOff x="6644497" y="1585490"/>
            <a:chExt cx="1952276" cy="3211617"/>
          </a:xfrm>
        </p:grpSpPr>
        <p:sp>
          <p:nvSpPr>
            <p:cNvPr id="457" name="Google Shape;457;p25"/>
            <p:cNvSpPr/>
            <p:nvPr/>
          </p:nvSpPr>
          <p:spPr>
            <a:xfrm flipH="1">
              <a:off x="7681797" y="2696870"/>
              <a:ext cx="35267" cy="26669"/>
            </a:xfrm>
            <a:custGeom>
              <a:avLst/>
              <a:gdLst/>
              <a:ahLst/>
              <a:cxnLst/>
              <a:rect l="l" t="t" r="r" b="b"/>
              <a:pathLst>
                <a:path w="886" h="670" extrusionOk="0">
                  <a:moveTo>
                    <a:pt x="445" y="1"/>
                  </a:moveTo>
                  <a:cubicBezTo>
                    <a:pt x="1" y="1"/>
                    <a:pt x="1" y="670"/>
                    <a:pt x="445" y="670"/>
                  </a:cubicBezTo>
                  <a:cubicBezTo>
                    <a:pt x="886" y="670"/>
                    <a:pt x="886" y="1"/>
                    <a:pt x="445" y="1"/>
                  </a:cubicBezTo>
                  <a:close/>
                </a:path>
              </a:pathLst>
            </a:custGeom>
            <a:solidFill>
              <a:srgbClr val="F4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flipH="1">
              <a:off x="7981308" y="1585490"/>
              <a:ext cx="615465" cy="557310"/>
            </a:xfrm>
            <a:custGeom>
              <a:avLst/>
              <a:gdLst/>
              <a:ahLst/>
              <a:cxnLst/>
              <a:rect l="l" t="t" r="r" b="b"/>
              <a:pathLst>
                <a:path w="15462" h="14001" extrusionOk="0">
                  <a:moveTo>
                    <a:pt x="7408" y="1"/>
                  </a:moveTo>
                  <a:cubicBezTo>
                    <a:pt x="6329" y="1"/>
                    <a:pt x="5134" y="282"/>
                    <a:pt x="3985" y="1072"/>
                  </a:cubicBezTo>
                  <a:cubicBezTo>
                    <a:pt x="1" y="3817"/>
                    <a:pt x="510" y="7033"/>
                    <a:pt x="1005" y="7781"/>
                  </a:cubicBezTo>
                  <a:lnTo>
                    <a:pt x="5153" y="14000"/>
                  </a:lnTo>
                  <a:lnTo>
                    <a:pt x="15461" y="7818"/>
                  </a:lnTo>
                  <a:lnTo>
                    <a:pt x="11140" y="1332"/>
                  </a:lnTo>
                  <a:cubicBezTo>
                    <a:pt x="10769" y="826"/>
                    <a:pt x="9257" y="1"/>
                    <a:pt x="740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flipH="1">
              <a:off x="6994112" y="3245714"/>
              <a:ext cx="55488" cy="89720"/>
            </a:xfrm>
            <a:custGeom>
              <a:avLst/>
              <a:gdLst/>
              <a:ahLst/>
              <a:cxnLst/>
              <a:rect l="l" t="t" r="r" b="b"/>
              <a:pathLst>
                <a:path w="1394" h="2254" extrusionOk="0">
                  <a:moveTo>
                    <a:pt x="273" y="0"/>
                  </a:moveTo>
                  <a:cubicBezTo>
                    <a:pt x="352" y="253"/>
                    <a:pt x="322" y="591"/>
                    <a:pt x="151" y="997"/>
                  </a:cubicBezTo>
                  <a:cubicBezTo>
                    <a:pt x="103" y="1110"/>
                    <a:pt x="52" y="1219"/>
                    <a:pt x="1" y="1322"/>
                  </a:cubicBezTo>
                  <a:lnTo>
                    <a:pt x="618" y="2253"/>
                  </a:lnTo>
                  <a:cubicBezTo>
                    <a:pt x="755" y="2048"/>
                    <a:pt x="881" y="1816"/>
                    <a:pt x="990" y="1553"/>
                  </a:cubicBezTo>
                  <a:cubicBezTo>
                    <a:pt x="1393" y="594"/>
                    <a:pt x="1007" y="25"/>
                    <a:pt x="273" y="0"/>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flipH="1">
              <a:off x="7038694" y="3223542"/>
              <a:ext cx="39009" cy="55767"/>
            </a:xfrm>
            <a:custGeom>
              <a:avLst/>
              <a:gdLst/>
              <a:ahLst/>
              <a:cxnLst/>
              <a:rect l="l" t="t" r="r" b="b"/>
              <a:pathLst>
                <a:path w="980" h="1401" extrusionOk="0">
                  <a:moveTo>
                    <a:pt x="195" y="1"/>
                  </a:moveTo>
                  <a:cubicBezTo>
                    <a:pt x="201" y="213"/>
                    <a:pt x="150" y="462"/>
                    <a:pt x="31" y="746"/>
                  </a:cubicBezTo>
                  <a:cubicBezTo>
                    <a:pt x="21" y="769"/>
                    <a:pt x="10" y="793"/>
                    <a:pt x="0" y="817"/>
                  </a:cubicBezTo>
                  <a:lnTo>
                    <a:pt x="385" y="1401"/>
                  </a:lnTo>
                  <a:cubicBezTo>
                    <a:pt x="478" y="974"/>
                    <a:pt x="297" y="659"/>
                    <a:pt x="297" y="659"/>
                  </a:cubicBezTo>
                  <a:cubicBezTo>
                    <a:pt x="522" y="588"/>
                    <a:pt x="734" y="554"/>
                    <a:pt x="925" y="554"/>
                  </a:cubicBezTo>
                  <a:cubicBezTo>
                    <a:pt x="943" y="554"/>
                    <a:pt x="959" y="554"/>
                    <a:pt x="979" y="557"/>
                  </a:cubicBezTo>
                  <a:cubicBezTo>
                    <a:pt x="874" y="223"/>
                    <a:pt x="587" y="32"/>
                    <a:pt x="195"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flipH="1">
              <a:off x="7035549" y="3245554"/>
              <a:ext cx="30371" cy="52781"/>
            </a:xfrm>
            <a:custGeom>
              <a:avLst/>
              <a:gdLst/>
              <a:ahLst/>
              <a:cxnLst/>
              <a:rect l="l" t="t" r="r" b="b"/>
              <a:pathLst>
                <a:path w="763" h="1326" extrusionOk="0">
                  <a:moveTo>
                    <a:pt x="629" y="1"/>
                  </a:moveTo>
                  <a:cubicBezTo>
                    <a:pt x="438" y="1"/>
                    <a:pt x="226" y="35"/>
                    <a:pt x="1" y="106"/>
                  </a:cubicBezTo>
                  <a:cubicBezTo>
                    <a:pt x="1" y="106"/>
                    <a:pt x="182" y="421"/>
                    <a:pt x="89" y="848"/>
                  </a:cubicBezTo>
                  <a:lnTo>
                    <a:pt x="411" y="1326"/>
                  </a:lnTo>
                  <a:cubicBezTo>
                    <a:pt x="462" y="1223"/>
                    <a:pt x="513" y="1114"/>
                    <a:pt x="561" y="1001"/>
                  </a:cubicBezTo>
                  <a:cubicBezTo>
                    <a:pt x="732" y="595"/>
                    <a:pt x="762" y="257"/>
                    <a:pt x="683" y="4"/>
                  </a:cubicBezTo>
                  <a:cubicBezTo>
                    <a:pt x="663" y="1"/>
                    <a:pt x="647" y="1"/>
                    <a:pt x="629"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flipH="1">
              <a:off x="7069942" y="3191219"/>
              <a:ext cx="50035" cy="35745"/>
            </a:xfrm>
            <a:custGeom>
              <a:avLst/>
              <a:gdLst/>
              <a:ahLst/>
              <a:cxnLst/>
              <a:rect l="l" t="t" r="r" b="b"/>
              <a:pathLst>
                <a:path w="1257" h="898" extrusionOk="0">
                  <a:moveTo>
                    <a:pt x="321" y="1"/>
                  </a:moveTo>
                  <a:cubicBezTo>
                    <a:pt x="219" y="1"/>
                    <a:pt x="113" y="11"/>
                    <a:pt x="1" y="31"/>
                  </a:cubicBezTo>
                  <a:lnTo>
                    <a:pt x="577" y="898"/>
                  </a:lnTo>
                  <a:cubicBezTo>
                    <a:pt x="782" y="841"/>
                    <a:pt x="973" y="810"/>
                    <a:pt x="1148" y="810"/>
                  </a:cubicBezTo>
                  <a:cubicBezTo>
                    <a:pt x="1185" y="810"/>
                    <a:pt x="1219" y="813"/>
                    <a:pt x="1257" y="813"/>
                  </a:cubicBezTo>
                  <a:cubicBezTo>
                    <a:pt x="1236" y="291"/>
                    <a:pt x="867" y="1"/>
                    <a:pt x="321"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flipH="1">
              <a:off x="7069663" y="3223422"/>
              <a:ext cx="27346" cy="32640"/>
            </a:xfrm>
            <a:custGeom>
              <a:avLst/>
              <a:gdLst/>
              <a:ahLst/>
              <a:cxnLst/>
              <a:rect l="l" t="t" r="r" b="b"/>
              <a:pathLst>
                <a:path w="687" h="820" extrusionOk="0">
                  <a:moveTo>
                    <a:pt x="571" y="1"/>
                  </a:moveTo>
                  <a:cubicBezTo>
                    <a:pt x="396" y="1"/>
                    <a:pt x="205" y="32"/>
                    <a:pt x="0" y="89"/>
                  </a:cubicBezTo>
                  <a:lnTo>
                    <a:pt x="485" y="820"/>
                  </a:lnTo>
                  <a:cubicBezTo>
                    <a:pt x="495" y="796"/>
                    <a:pt x="506" y="772"/>
                    <a:pt x="516" y="749"/>
                  </a:cubicBezTo>
                  <a:cubicBezTo>
                    <a:pt x="635" y="465"/>
                    <a:pt x="686" y="216"/>
                    <a:pt x="680" y="4"/>
                  </a:cubicBezTo>
                  <a:cubicBezTo>
                    <a:pt x="642" y="4"/>
                    <a:pt x="608" y="1"/>
                    <a:pt x="571"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flipH="1">
              <a:off x="7326331" y="3715304"/>
              <a:ext cx="30769" cy="31844"/>
            </a:xfrm>
            <a:custGeom>
              <a:avLst/>
              <a:gdLst/>
              <a:ahLst/>
              <a:cxnLst/>
              <a:rect l="l" t="t" r="r" b="b"/>
              <a:pathLst>
                <a:path w="773" h="800" extrusionOk="0">
                  <a:moveTo>
                    <a:pt x="270" y="1"/>
                  </a:moveTo>
                  <a:cubicBezTo>
                    <a:pt x="215" y="38"/>
                    <a:pt x="154" y="62"/>
                    <a:pt x="93" y="79"/>
                  </a:cubicBezTo>
                  <a:cubicBezTo>
                    <a:pt x="1" y="277"/>
                    <a:pt x="45" y="520"/>
                    <a:pt x="219" y="673"/>
                  </a:cubicBezTo>
                  <a:cubicBezTo>
                    <a:pt x="318" y="758"/>
                    <a:pt x="441" y="799"/>
                    <a:pt x="564" y="799"/>
                  </a:cubicBezTo>
                  <a:cubicBezTo>
                    <a:pt x="636" y="799"/>
                    <a:pt x="707" y="786"/>
                    <a:pt x="772" y="758"/>
                  </a:cubicBezTo>
                  <a:lnTo>
                    <a:pt x="270" y="1"/>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flipH="1">
              <a:off x="7348622" y="3683817"/>
              <a:ext cx="32521" cy="35068"/>
            </a:xfrm>
            <a:custGeom>
              <a:avLst/>
              <a:gdLst/>
              <a:ahLst/>
              <a:cxnLst/>
              <a:rect l="l" t="t" r="r" b="b"/>
              <a:pathLst>
                <a:path w="817" h="881" extrusionOk="0">
                  <a:moveTo>
                    <a:pt x="348" y="0"/>
                  </a:moveTo>
                  <a:cubicBezTo>
                    <a:pt x="301" y="17"/>
                    <a:pt x="250" y="27"/>
                    <a:pt x="198" y="30"/>
                  </a:cubicBezTo>
                  <a:lnTo>
                    <a:pt x="192" y="34"/>
                  </a:lnTo>
                  <a:cubicBezTo>
                    <a:pt x="0" y="246"/>
                    <a:pt x="21" y="570"/>
                    <a:pt x="236" y="755"/>
                  </a:cubicBezTo>
                  <a:cubicBezTo>
                    <a:pt x="335" y="840"/>
                    <a:pt x="458" y="881"/>
                    <a:pt x="581" y="881"/>
                  </a:cubicBezTo>
                  <a:cubicBezTo>
                    <a:pt x="619" y="881"/>
                    <a:pt x="660" y="878"/>
                    <a:pt x="697" y="870"/>
                  </a:cubicBezTo>
                  <a:cubicBezTo>
                    <a:pt x="717" y="826"/>
                    <a:pt x="745" y="782"/>
                    <a:pt x="778" y="744"/>
                  </a:cubicBezTo>
                  <a:lnTo>
                    <a:pt x="816" y="703"/>
                  </a:lnTo>
                  <a:lnTo>
                    <a:pt x="348"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flipH="1">
              <a:off x="7346313" y="3711801"/>
              <a:ext cx="7125" cy="6687"/>
            </a:xfrm>
            <a:custGeom>
              <a:avLst/>
              <a:gdLst/>
              <a:ahLst/>
              <a:cxnLst/>
              <a:rect l="l" t="t" r="r" b="b"/>
              <a:pathLst>
                <a:path w="179" h="168" extrusionOk="0">
                  <a:moveTo>
                    <a:pt x="120" y="0"/>
                  </a:moveTo>
                  <a:lnTo>
                    <a:pt x="82" y="41"/>
                  </a:lnTo>
                  <a:cubicBezTo>
                    <a:pt x="49" y="79"/>
                    <a:pt x="21" y="123"/>
                    <a:pt x="1" y="167"/>
                  </a:cubicBezTo>
                  <a:cubicBezTo>
                    <a:pt x="62" y="150"/>
                    <a:pt x="123" y="126"/>
                    <a:pt x="178" y="89"/>
                  </a:cubicBezTo>
                  <a:lnTo>
                    <a:pt x="120"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flipH="1">
              <a:off x="7369401" y="3650778"/>
              <a:ext cx="28063" cy="34272"/>
            </a:xfrm>
            <a:custGeom>
              <a:avLst/>
              <a:gdLst/>
              <a:ahLst/>
              <a:cxnLst/>
              <a:rect l="l" t="t" r="r" b="b"/>
              <a:pathLst>
                <a:path w="705" h="861" extrusionOk="0">
                  <a:moveTo>
                    <a:pt x="205" y="0"/>
                  </a:moveTo>
                  <a:lnTo>
                    <a:pt x="192" y="14"/>
                  </a:lnTo>
                  <a:cubicBezTo>
                    <a:pt x="1" y="226"/>
                    <a:pt x="21" y="547"/>
                    <a:pt x="236" y="734"/>
                  </a:cubicBezTo>
                  <a:cubicBezTo>
                    <a:pt x="336" y="819"/>
                    <a:pt x="458" y="860"/>
                    <a:pt x="581" y="860"/>
                  </a:cubicBezTo>
                  <a:lnTo>
                    <a:pt x="608" y="860"/>
                  </a:lnTo>
                  <a:lnTo>
                    <a:pt x="704" y="751"/>
                  </a:lnTo>
                  <a:lnTo>
                    <a:pt x="205"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7367251" y="3680673"/>
              <a:ext cx="6011" cy="4379"/>
            </a:xfrm>
            <a:custGeom>
              <a:avLst/>
              <a:gdLst/>
              <a:ahLst/>
              <a:cxnLst/>
              <a:rect l="l" t="t" r="r" b="b"/>
              <a:pathLst>
                <a:path w="151" h="110" extrusionOk="0">
                  <a:moveTo>
                    <a:pt x="96" y="0"/>
                  </a:moveTo>
                  <a:lnTo>
                    <a:pt x="0" y="109"/>
                  </a:lnTo>
                  <a:cubicBezTo>
                    <a:pt x="52" y="106"/>
                    <a:pt x="103" y="96"/>
                    <a:pt x="150" y="79"/>
                  </a:cubicBezTo>
                  <a:lnTo>
                    <a:pt x="96"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flipH="1">
              <a:off x="6756464" y="1803149"/>
              <a:ext cx="1656286" cy="2222632"/>
            </a:xfrm>
            <a:custGeom>
              <a:avLst/>
              <a:gdLst/>
              <a:ahLst/>
              <a:cxnLst/>
              <a:rect l="l" t="t" r="r" b="b"/>
              <a:pathLst>
                <a:path w="41610" h="55838" extrusionOk="0">
                  <a:moveTo>
                    <a:pt x="6429" y="0"/>
                  </a:moveTo>
                  <a:cubicBezTo>
                    <a:pt x="5350" y="0"/>
                    <a:pt x="4156" y="282"/>
                    <a:pt x="3008" y="1073"/>
                  </a:cubicBezTo>
                  <a:cubicBezTo>
                    <a:pt x="1291" y="2254"/>
                    <a:pt x="410" y="3524"/>
                    <a:pt x="0" y="4644"/>
                  </a:cubicBezTo>
                  <a:lnTo>
                    <a:pt x="33324" y="55838"/>
                  </a:lnTo>
                  <a:lnTo>
                    <a:pt x="41609" y="50567"/>
                  </a:lnTo>
                  <a:lnTo>
                    <a:pt x="9080" y="578"/>
                  </a:lnTo>
                  <a:cubicBezTo>
                    <a:pt x="8397" y="260"/>
                    <a:pt x="7466" y="0"/>
                    <a:pt x="642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7086289" y="1988007"/>
              <a:ext cx="1348076" cy="2061859"/>
            </a:xfrm>
            <a:custGeom>
              <a:avLst/>
              <a:gdLst/>
              <a:ahLst/>
              <a:cxnLst/>
              <a:rect l="l" t="t" r="r" b="b"/>
              <a:pathLst>
                <a:path w="33867" h="51799" extrusionOk="0">
                  <a:moveTo>
                    <a:pt x="543" y="0"/>
                  </a:moveTo>
                  <a:lnTo>
                    <a:pt x="543" y="0"/>
                  </a:lnTo>
                  <a:cubicBezTo>
                    <a:pt x="1" y="1485"/>
                    <a:pt x="288" y="2710"/>
                    <a:pt x="570" y="3134"/>
                  </a:cubicBezTo>
                  <a:cubicBezTo>
                    <a:pt x="570" y="3134"/>
                    <a:pt x="570" y="3137"/>
                    <a:pt x="574" y="3137"/>
                  </a:cubicBezTo>
                  <a:lnTo>
                    <a:pt x="32918" y="51798"/>
                  </a:lnTo>
                  <a:lnTo>
                    <a:pt x="33867" y="51194"/>
                  </a:lnTo>
                  <a:lnTo>
                    <a:pt x="543" y="0"/>
                  </a:ln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flipH="1">
              <a:off x="6720593" y="1826156"/>
              <a:ext cx="1330721" cy="1989852"/>
            </a:xfrm>
            <a:custGeom>
              <a:avLst/>
              <a:gdLst/>
              <a:ahLst/>
              <a:cxnLst/>
              <a:rect l="l" t="t" r="r" b="b"/>
              <a:pathLst>
                <a:path w="33431" h="49990" extrusionOk="0">
                  <a:moveTo>
                    <a:pt x="0" y="0"/>
                  </a:moveTo>
                  <a:lnTo>
                    <a:pt x="32529" y="49989"/>
                  </a:lnTo>
                  <a:lnTo>
                    <a:pt x="33430" y="49416"/>
                  </a:lnTo>
                  <a:lnTo>
                    <a:pt x="1079" y="751"/>
                  </a:lnTo>
                  <a:cubicBezTo>
                    <a:pt x="915" y="529"/>
                    <a:pt x="537" y="246"/>
                    <a:pt x="0"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flipH="1">
              <a:off x="6649236" y="4100903"/>
              <a:ext cx="148711" cy="185451"/>
            </a:xfrm>
            <a:custGeom>
              <a:avLst/>
              <a:gdLst/>
              <a:ahLst/>
              <a:cxnLst/>
              <a:rect l="l" t="t" r="r" b="b"/>
              <a:pathLst>
                <a:path w="3736" h="4659" extrusionOk="0">
                  <a:moveTo>
                    <a:pt x="2690" y="0"/>
                  </a:moveTo>
                  <a:cubicBezTo>
                    <a:pt x="1917" y="0"/>
                    <a:pt x="908" y="240"/>
                    <a:pt x="1" y="1220"/>
                  </a:cubicBezTo>
                  <a:lnTo>
                    <a:pt x="3674" y="4658"/>
                  </a:lnTo>
                  <a:cubicBezTo>
                    <a:pt x="3735" y="3897"/>
                    <a:pt x="3015" y="56"/>
                    <a:pt x="3015" y="56"/>
                  </a:cubicBezTo>
                  <a:lnTo>
                    <a:pt x="3062" y="19"/>
                  </a:lnTo>
                  <a:cubicBezTo>
                    <a:pt x="2946" y="7"/>
                    <a:pt x="2822" y="0"/>
                    <a:pt x="2690"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flipH="1">
              <a:off x="6650467" y="4284369"/>
              <a:ext cx="716" cy="2508"/>
            </a:xfrm>
            <a:custGeom>
              <a:avLst/>
              <a:gdLst/>
              <a:ahLst/>
              <a:cxnLst/>
              <a:rect l="l" t="t" r="r" b="b"/>
              <a:pathLst>
                <a:path w="18" h="63" extrusionOk="0">
                  <a:moveTo>
                    <a:pt x="18" y="1"/>
                  </a:moveTo>
                  <a:lnTo>
                    <a:pt x="18" y="1"/>
                  </a:lnTo>
                  <a:cubicBezTo>
                    <a:pt x="10" y="25"/>
                    <a:pt x="4" y="42"/>
                    <a:pt x="1" y="59"/>
                  </a:cubicBezTo>
                  <a:lnTo>
                    <a:pt x="4" y="62"/>
                  </a:lnTo>
                  <a:cubicBezTo>
                    <a:pt x="7" y="46"/>
                    <a:pt x="14" y="25"/>
                    <a:pt x="1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flipH="1">
              <a:off x="6651028" y="4149466"/>
              <a:ext cx="190945" cy="145368"/>
            </a:xfrm>
            <a:custGeom>
              <a:avLst/>
              <a:gdLst/>
              <a:ahLst/>
              <a:cxnLst/>
              <a:rect l="l" t="t" r="r" b="b"/>
              <a:pathLst>
                <a:path w="4797" h="3652" extrusionOk="0">
                  <a:moveTo>
                    <a:pt x="1107" y="0"/>
                  </a:moveTo>
                  <a:cubicBezTo>
                    <a:pt x="707" y="434"/>
                    <a:pt x="329" y="1011"/>
                    <a:pt x="1" y="1776"/>
                  </a:cubicBezTo>
                  <a:cubicBezTo>
                    <a:pt x="2021" y="2826"/>
                    <a:pt x="3853" y="3652"/>
                    <a:pt x="4508" y="3652"/>
                  </a:cubicBezTo>
                  <a:cubicBezTo>
                    <a:pt x="4602" y="3652"/>
                    <a:pt x="4672" y="3635"/>
                    <a:pt x="4715" y="3599"/>
                  </a:cubicBezTo>
                  <a:cubicBezTo>
                    <a:pt x="4731" y="3586"/>
                    <a:pt x="4746" y="3566"/>
                    <a:pt x="4760" y="3539"/>
                  </a:cubicBezTo>
                  <a:lnTo>
                    <a:pt x="4760" y="3539"/>
                  </a:lnTo>
                  <a:cubicBezTo>
                    <a:pt x="4761" y="3539"/>
                    <a:pt x="4761" y="3538"/>
                    <a:pt x="4761" y="3537"/>
                  </a:cubicBezTo>
                  <a:lnTo>
                    <a:pt x="4761" y="3537"/>
                  </a:lnTo>
                  <a:cubicBezTo>
                    <a:pt x="4774" y="3513"/>
                    <a:pt x="4786" y="3485"/>
                    <a:pt x="4797" y="3451"/>
                  </a:cubicBezTo>
                  <a:lnTo>
                    <a:pt x="4794" y="3448"/>
                  </a:lnTo>
                  <a:cubicBezTo>
                    <a:pt x="4780" y="3489"/>
                    <a:pt x="4770" y="3513"/>
                    <a:pt x="4762" y="3527"/>
                  </a:cubicBezTo>
                  <a:cubicBezTo>
                    <a:pt x="4773" y="3506"/>
                    <a:pt x="4776" y="3476"/>
                    <a:pt x="4780" y="3438"/>
                  </a:cubicBezTo>
                  <a:lnTo>
                    <a:pt x="1107"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flipH="1">
              <a:off x="6644497" y="4101620"/>
              <a:ext cx="33476" cy="185093"/>
            </a:xfrm>
            <a:custGeom>
              <a:avLst/>
              <a:gdLst/>
              <a:ahLst/>
              <a:cxnLst/>
              <a:rect l="l" t="t" r="r" b="b"/>
              <a:pathLst>
                <a:path w="841" h="4650" extrusionOk="0">
                  <a:moveTo>
                    <a:pt x="48" y="1"/>
                  </a:moveTo>
                  <a:lnTo>
                    <a:pt x="1" y="38"/>
                  </a:lnTo>
                  <a:cubicBezTo>
                    <a:pt x="1" y="38"/>
                    <a:pt x="721" y="3879"/>
                    <a:pt x="660" y="4640"/>
                  </a:cubicBezTo>
                  <a:lnTo>
                    <a:pt x="674" y="4650"/>
                  </a:lnTo>
                  <a:cubicBezTo>
                    <a:pt x="677" y="4633"/>
                    <a:pt x="683" y="4616"/>
                    <a:pt x="691" y="4592"/>
                  </a:cubicBezTo>
                  <a:cubicBezTo>
                    <a:pt x="841" y="3961"/>
                    <a:pt x="697" y="2127"/>
                    <a:pt x="438" y="59"/>
                  </a:cubicBezTo>
                  <a:cubicBezTo>
                    <a:pt x="322" y="35"/>
                    <a:pt x="192" y="15"/>
                    <a:pt x="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flipH="1">
              <a:off x="6651144" y="4286319"/>
              <a:ext cx="1274" cy="3543"/>
            </a:xfrm>
            <a:custGeom>
              <a:avLst/>
              <a:gdLst/>
              <a:ahLst/>
              <a:cxnLst/>
              <a:rect l="l" t="t" r="r" b="b"/>
              <a:pathLst>
                <a:path w="32" h="89" extrusionOk="0">
                  <a:moveTo>
                    <a:pt x="18" y="0"/>
                  </a:moveTo>
                  <a:cubicBezTo>
                    <a:pt x="14" y="38"/>
                    <a:pt x="11" y="68"/>
                    <a:pt x="0" y="89"/>
                  </a:cubicBezTo>
                  <a:cubicBezTo>
                    <a:pt x="8" y="75"/>
                    <a:pt x="18" y="51"/>
                    <a:pt x="32" y="10"/>
                  </a:cubicBezTo>
                  <a:lnTo>
                    <a:pt x="18"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flipH="1">
              <a:off x="6652378" y="4289822"/>
              <a:ext cx="159" cy="597"/>
            </a:xfrm>
            <a:custGeom>
              <a:avLst/>
              <a:gdLst/>
              <a:ahLst/>
              <a:cxnLst/>
              <a:rect l="l" t="t" r="r" b="b"/>
              <a:pathLst>
                <a:path w="4" h="15" extrusionOk="0">
                  <a:moveTo>
                    <a:pt x="3" y="1"/>
                  </a:moveTo>
                  <a:lnTo>
                    <a:pt x="3" y="1"/>
                  </a:lnTo>
                  <a:cubicBezTo>
                    <a:pt x="3" y="11"/>
                    <a:pt x="0" y="15"/>
                    <a:pt x="0" y="15"/>
                  </a:cubicBezTo>
                  <a:lnTo>
                    <a:pt x="0" y="15"/>
                  </a:lnTo>
                  <a:cubicBezTo>
                    <a:pt x="3" y="11"/>
                    <a:pt x="3" y="7"/>
                    <a:pt x="3"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flipH="1">
              <a:off x="6660548" y="3740182"/>
              <a:ext cx="503454" cy="479969"/>
            </a:xfrm>
            <a:custGeom>
              <a:avLst/>
              <a:gdLst/>
              <a:ahLst/>
              <a:cxnLst/>
              <a:rect l="l" t="t" r="r" b="b"/>
              <a:pathLst>
                <a:path w="12648" h="12058" extrusionOk="0">
                  <a:moveTo>
                    <a:pt x="7407" y="1"/>
                  </a:moveTo>
                  <a:cubicBezTo>
                    <a:pt x="6327" y="1"/>
                    <a:pt x="5133" y="282"/>
                    <a:pt x="3984" y="1072"/>
                  </a:cubicBezTo>
                  <a:cubicBezTo>
                    <a:pt x="1" y="3817"/>
                    <a:pt x="509" y="7032"/>
                    <a:pt x="1004" y="7780"/>
                  </a:cubicBezTo>
                  <a:cubicBezTo>
                    <a:pt x="1291" y="8211"/>
                    <a:pt x="4923" y="10409"/>
                    <a:pt x="8091" y="12058"/>
                  </a:cubicBezTo>
                  <a:cubicBezTo>
                    <a:pt x="9165" y="9561"/>
                    <a:pt x="10772" y="9062"/>
                    <a:pt x="11886" y="9062"/>
                  </a:cubicBezTo>
                  <a:cubicBezTo>
                    <a:pt x="12181" y="9062"/>
                    <a:pt x="12441" y="9097"/>
                    <a:pt x="12648" y="9139"/>
                  </a:cubicBezTo>
                  <a:cubicBezTo>
                    <a:pt x="12221" y="5780"/>
                    <a:pt x="11477" y="1796"/>
                    <a:pt x="11139" y="1332"/>
                  </a:cubicBezTo>
                  <a:cubicBezTo>
                    <a:pt x="10769" y="826"/>
                    <a:pt x="9256" y="1"/>
                    <a:pt x="7407"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flipH="1">
              <a:off x="6831471" y="3953661"/>
              <a:ext cx="305742" cy="266494"/>
            </a:xfrm>
            <a:custGeom>
              <a:avLst/>
              <a:gdLst/>
              <a:ahLst/>
              <a:cxnLst/>
              <a:rect l="l" t="t" r="r" b="b"/>
              <a:pathLst>
                <a:path w="7681" h="6695" extrusionOk="0">
                  <a:moveTo>
                    <a:pt x="99" y="1"/>
                  </a:moveTo>
                  <a:cubicBezTo>
                    <a:pt x="27" y="338"/>
                    <a:pt x="0" y="656"/>
                    <a:pt x="0" y="946"/>
                  </a:cubicBezTo>
                  <a:cubicBezTo>
                    <a:pt x="0" y="1639"/>
                    <a:pt x="167" y="2164"/>
                    <a:pt x="331" y="2417"/>
                  </a:cubicBezTo>
                  <a:cubicBezTo>
                    <a:pt x="618" y="2848"/>
                    <a:pt x="4250" y="5046"/>
                    <a:pt x="7418" y="6695"/>
                  </a:cubicBezTo>
                  <a:cubicBezTo>
                    <a:pt x="7503" y="6497"/>
                    <a:pt x="7592" y="6312"/>
                    <a:pt x="7681" y="6142"/>
                  </a:cubicBezTo>
                  <a:cubicBezTo>
                    <a:pt x="5127" y="4643"/>
                    <a:pt x="2205" y="2666"/>
                    <a:pt x="99"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flipH="1">
              <a:off x="6660541" y="3750094"/>
              <a:ext cx="138084" cy="353866"/>
            </a:xfrm>
            <a:custGeom>
              <a:avLst/>
              <a:gdLst/>
              <a:ahLst/>
              <a:cxnLst/>
              <a:rect l="l" t="t" r="r" b="b"/>
              <a:pathLst>
                <a:path w="3469" h="8890" extrusionOk="0">
                  <a:moveTo>
                    <a:pt x="1" y="1"/>
                  </a:moveTo>
                  <a:lnTo>
                    <a:pt x="1" y="1"/>
                  </a:lnTo>
                  <a:cubicBezTo>
                    <a:pt x="182" y="246"/>
                    <a:pt x="2438" y="3374"/>
                    <a:pt x="3025" y="8825"/>
                  </a:cubicBezTo>
                  <a:cubicBezTo>
                    <a:pt x="3193" y="8839"/>
                    <a:pt x="3339" y="8863"/>
                    <a:pt x="3469" y="8890"/>
                  </a:cubicBezTo>
                  <a:cubicBezTo>
                    <a:pt x="3042" y="5531"/>
                    <a:pt x="2298" y="1547"/>
                    <a:pt x="1960" y="1083"/>
                  </a:cubicBezTo>
                  <a:cubicBezTo>
                    <a:pt x="1718" y="752"/>
                    <a:pt x="990" y="287"/>
                    <a:pt x="1"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flipH="1">
              <a:off x="7324427" y="4518905"/>
              <a:ext cx="348294" cy="181192"/>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flipH="1">
              <a:off x="7174316" y="4579688"/>
              <a:ext cx="202767" cy="120410"/>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flipH="1">
              <a:off x="7161386" y="4700061"/>
              <a:ext cx="519654" cy="37815"/>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flipH="1">
              <a:off x="7460317" y="4552620"/>
              <a:ext cx="45855" cy="50075"/>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flipH="1">
              <a:off x="7407455" y="4577897"/>
              <a:ext cx="29973" cy="35785"/>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flipH="1">
              <a:off x="7394009" y="2635768"/>
              <a:ext cx="449796" cy="143218"/>
            </a:xfrm>
            <a:custGeom>
              <a:avLst/>
              <a:gdLst/>
              <a:ahLst/>
              <a:cxnLst/>
              <a:rect l="l" t="t" r="r" b="b"/>
              <a:pathLst>
                <a:path w="11300" h="3598" extrusionOk="0">
                  <a:moveTo>
                    <a:pt x="6127" y="1"/>
                  </a:moveTo>
                  <a:cubicBezTo>
                    <a:pt x="3420" y="1"/>
                    <a:pt x="1034" y="935"/>
                    <a:pt x="1034" y="935"/>
                  </a:cubicBezTo>
                  <a:cubicBezTo>
                    <a:pt x="0" y="1331"/>
                    <a:pt x="652" y="2942"/>
                    <a:pt x="652" y="2942"/>
                  </a:cubicBezTo>
                  <a:cubicBezTo>
                    <a:pt x="652" y="2942"/>
                    <a:pt x="1844" y="2649"/>
                    <a:pt x="5053" y="2420"/>
                  </a:cubicBezTo>
                  <a:cubicBezTo>
                    <a:pt x="5293" y="2402"/>
                    <a:pt x="5522" y="2394"/>
                    <a:pt x="5740" y="2394"/>
                  </a:cubicBezTo>
                  <a:cubicBezTo>
                    <a:pt x="8414" y="2394"/>
                    <a:pt x="9340" y="3598"/>
                    <a:pt x="9340" y="3598"/>
                  </a:cubicBezTo>
                  <a:lnTo>
                    <a:pt x="11300" y="1744"/>
                  </a:lnTo>
                  <a:cubicBezTo>
                    <a:pt x="9827" y="405"/>
                    <a:pt x="7908" y="1"/>
                    <a:pt x="6127"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flipH="1">
              <a:off x="7174690" y="3210167"/>
              <a:ext cx="990786" cy="1379323"/>
            </a:xfrm>
            <a:custGeom>
              <a:avLst/>
              <a:gdLst/>
              <a:ahLst/>
              <a:cxnLst/>
              <a:rect l="l" t="t" r="r" b="b"/>
              <a:pathLst>
                <a:path w="24891" h="34652" extrusionOk="0">
                  <a:moveTo>
                    <a:pt x="16890" y="0"/>
                  </a:moveTo>
                  <a:cubicBezTo>
                    <a:pt x="15672" y="0"/>
                    <a:pt x="14284" y="130"/>
                    <a:pt x="12713" y="453"/>
                  </a:cubicBezTo>
                  <a:cubicBezTo>
                    <a:pt x="4606" y="2119"/>
                    <a:pt x="1" y="5706"/>
                    <a:pt x="2998" y="18006"/>
                  </a:cubicBezTo>
                  <a:cubicBezTo>
                    <a:pt x="5006" y="26236"/>
                    <a:pt x="8948" y="34483"/>
                    <a:pt x="9375" y="34637"/>
                  </a:cubicBezTo>
                  <a:cubicBezTo>
                    <a:pt x="9401" y="34647"/>
                    <a:pt x="9432" y="34651"/>
                    <a:pt x="9466" y="34651"/>
                  </a:cubicBezTo>
                  <a:cubicBezTo>
                    <a:pt x="9915" y="34651"/>
                    <a:pt x="11037" y="33882"/>
                    <a:pt x="12392" y="33882"/>
                  </a:cubicBezTo>
                  <a:cubicBezTo>
                    <a:pt x="12614" y="33882"/>
                    <a:pt x="12843" y="33902"/>
                    <a:pt x="13075" y="33951"/>
                  </a:cubicBezTo>
                  <a:cubicBezTo>
                    <a:pt x="13075" y="33951"/>
                    <a:pt x="15227" y="32942"/>
                    <a:pt x="16520" y="32942"/>
                  </a:cubicBezTo>
                  <a:cubicBezTo>
                    <a:pt x="16551" y="32942"/>
                    <a:pt x="16581" y="32942"/>
                    <a:pt x="16611" y="32944"/>
                  </a:cubicBezTo>
                  <a:cubicBezTo>
                    <a:pt x="16611" y="32944"/>
                    <a:pt x="18489" y="22191"/>
                    <a:pt x="21848" y="12865"/>
                  </a:cubicBezTo>
                  <a:cubicBezTo>
                    <a:pt x="24890" y="4416"/>
                    <a:pt x="24074" y="2252"/>
                    <a:pt x="24074" y="2252"/>
                  </a:cubicBezTo>
                  <a:cubicBezTo>
                    <a:pt x="24074" y="2252"/>
                    <a:pt x="21957" y="0"/>
                    <a:pt x="16890"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flipH="1">
              <a:off x="7771762" y="3382527"/>
              <a:ext cx="246672" cy="258693"/>
            </a:xfrm>
            <a:custGeom>
              <a:avLst/>
              <a:gdLst/>
              <a:ahLst/>
              <a:cxnLst/>
              <a:rect l="l" t="t" r="r" b="b"/>
              <a:pathLst>
                <a:path w="6197" h="6499" extrusionOk="0">
                  <a:moveTo>
                    <a:pt x="5148" y="1"/>
                  </a:moveTo>
                  <a:lnTo>
                    <a:pt x="1" y="6235"/>
                  </a:lnTo>
                  <a:cubicBezTo>
                    <a:pt x="1" y="6235"/>
                    <a:pt x="548" y="6499"/>
                    <a:pt x="1529" y="6499"/>
                  </a:cubicBezTo>
                  <a:cubicBezTo>
                    <a:pt x="1576" y="6499"/>
                    <a:pt x="1624" y="6498"/>
                    <a:pt x="1673" y="6497"/>
                  </a:cubicBezTo>
                  <a:cubicBezTo>
                    <a:pt x="2749" y="6466"/>
                    <a:pt x="5900" y="4381"/>
                    <a:pt x="6077" y="1981"/>
                  </a:cubicBezTo>
                  <a:cubicBezTo>
                    <a:pt x="6196" y="325"/>
                    <a:pt x="5148" y="1"/>
                    <a:pt x="5148"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flipH="1">
              <a:off x="7449175" y="3516035"/>
              <a:ext cx="198826" cy="1045717"/>
            </a:xfrm>
            <a:custGeom>
              <a:avLst/>
              <a:gdLst/>
              <a:ahLst/>
              <a:cxnLst/>
              <a:rect l="l" t="t" r="r" b="b"/>
              <a:pathLst>
                <a:path w="4995" h="26271" extrusionOk="0">
                  <a:moveTo>
                    <a:pt x="4863" y="1"/>
                  </a:moveTo>
                  <a:cubicBezTo>
                    <a:pt x="4849" y="1"/>
                    <a:pt x="4834" y="3"/>
                    <a:pt x="4820" y="9"/>
                  </a:cubicBezTo>
                  <a:cubicBezTo>
                    <a:pt x="2940" y="791"/>
                    <a:pt x="2400" y="1617"/>
                    <a:pt x="1424" y="7960"/>
                  </a:cubicBezTo>
                  <a:cubicBezTo>
                    <a:pt x="986" y="10782"/>
                    <a:pt x="969" y="13073"/>
                    <a:pt x="956" y="15497"/>
                  </a:cubicBezTo>
                  <a:cubicBezTo>
                    <a:pt x="932" y="18549"/>
                    <a:pt x="912" y="21703"/>
                    <a:pt x="14" y="26137"/>
                  </a:cubicBezTo>
                  <a:cubicBezTo>
                    <a:pt x="0" y="26199"/>
                    <a:pt x="41" y="26257"/>
                    <a:pt x="102" y="26267"/>
                  </a:cubicBezTo>
                  <a:cubicBezTo>
                    <a:pt x="113" y="26271"/>
                    <a:pt x="120" y="26271"/>
                    <a:pt x="126" y="26271"/>
                  </a:cubicBezTo>
                  <a:cubicBezTo>
                    <a:pt x="181" y="26271"/>
                    <a:pt x="229" y="26233"/>
                    <a:pt x="239" y="26181"/>
                  </a:cubicBezTo>
                  <a:cubicBezTo>
                    <a:pt x="1140" y="21724"/>
                    <a:pt x="1161" y="18559"/>
                    <a:pt x="1181" y="15497"/>
                  </a:cubicBezTo>
                  <a:cubicBezTo>
                    <a:pt x="1199" y="13080"/>
                    <a:pt x="1215" y="10800"/>
                    <a:pt x="1649" y="7994"/>
                  </a:cubicBezTo>
                  <a:cubicBezTo>
                    <a:pt x="2659" y="1443"/>
                    <a:pt x="3236" y="910"/>
                    <a:pt x="4909" y="218"/>
                  </a:cubicBezTo>
                  <a:cubicBezTo>
                    <a:pt x="4967" y="193"/>
                    <a:pt x="4994" y="125"/>
                    <a:pt x="4971" y="70"/>
                  </a:cubicBezTo>
                  <a:cubicBezTo>
                    <a:pt x="4953" y="27"/>
                    <a:pt x="4909" y="1"/>
                    <a:pt x="4863"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flipH="1">
              <a:off x="7084772" y="2677644"/>
              <a:ext cx="1141170" cy="963440"/>
            </a:xfrm>
            <a:custGeom>
              <a:avLst/>
              <a:gdLst/>
              <a:ahLst/>
              <a:cxnLst/>
              <a:rect l="l" t="t" r="r" b="b"/>
              <a:pathLst>
                <a:path w="28669" h="24204" extrusionOk="0">
                  <a:moveTo>
                    <a:pt x="16003" y="1"/>
                  </a:moveTo>
                  <a:cubicBezTo>
                    <a:pt x="12601" y="1"/>
                    <a:pt x="7444" y="1556"/>
                    <a:pt x="3596" y="7287"/>
                  </a:cubicBezTo>
                  <a:cubicBezTo>
                    <a:pt x="1" y="12646"/>
                    <a:pt x="3930" y="22427"/>
                    <a:pt x="6463" y="24157"/>
                  </a:cubicBezTo>
                  <a:cubicBezTo>
                    <a:pt x="6463" y="24157"/>
                    <a:pt x="6624" y="24203"/>
                    <a:pt x="6900" y="24203"/>
                  </a:cubicBezTo>
                  <a:cubicBezTo>
                    <a:pt x="7465" y="24203"/>
                    <a:pt x="8515" y="24012"/>
                    <a:pt x="9679" y="22853"/>
                  </a:cubicBezTo>
                  <a:cubicBezTo>
                    <a:pt x="11417" y="21123"/>
                    <a:pt x="11515" y="19614"/>
                    <a:pt x="11054" y="19180"/>
                  </a:cubicBezTo>
                  <a:cubicBezTo>
                    <a:pt x="10733" y="18876"/>
                    <a:pt x="10252" y="18064"/>
                    <a:pt x="10252" y="18064"/>
                  </a:cubicBezTo>
                  <a:cubicBezTo>
                    <a:pt x="10252" y="18064"/>
                    <a:pt x="13485" y="14463"/>
                    <a:pt x="20674" y="14364"/>
                  </a:cubicBezTo>
                  <a:cubicBezTo>
                    <a:pt x="20762" y="14362"/>
                    <a:pt x="20848" y="14362"/>
                    <a:pt x="20933" y="14362"/>
                  </a:cubicBezTo>
                  <a:cubicBezTo>
                    <a:pt x="25762" y="14362"/>
                    <a:pt x="25378" y="16231"/>
                    <a:pt x="25691" y="16231"/>
                  </a:cubicBezTo>
                  <a:cubicBezTo>
                    <a:pt x="25691" y="16231"/>
                    <a:pt x="25692" y="16231"/>
                    <a:pt x="25692" y="16231"/>
                  </a:cubicBezTo>
                  <a:cubicBezTo>
                    <a:pt x="25781" y="16228"/>
                    <a:pt x="28669" y="6037"/>
                    <a:pt x="19077" y="597"/>
                  </a:cubicBezTo>
                  <a:cubicBezTo>
                    <a:pt x="18480" y="258"/>
                    <a:pt x="17387" y="1"/>
                    <a:pt x="16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flipH="1">
              <a:off x="7699356" y="2945259"/>
              <a:ext cx="254633" cy="44100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flipH="1">
              <a:off x="7617755" y="2672987"/>
              <a:ext cx="300130" cy="197990"/>
            </a:xfrm>
            <a:custGeom>
              <a:avLst/>
              <a:gdLst/>
              <a:ahLst/>
              <a:cxnLst/>
              <a:rect l="l" t="t" r="r" b="b"/>
              <a:pathLst>
                <a:path w="7540" h="4974" extrusionOk="0">
                  <a:moveTo>
                    <a:pt x="2830" y="0"/>
                  </a:moveTo>
                  <a:cubicBezTo>
                    <a:pt x="2830" y="0"/>
                    <a:pt x="1" y="1925"/>
                    <a:pt x="1837" y="3738"/>
                  </a:cubicBezTo>
                  <a:cubicBezTo>
                    <a:pt x="2998" y="4884"/>
                    <a:pt x="4799" y="4974"/>
                    <a:pt x="5334" y="4974"/>
                  </a:cubicBezTo>
                  <a:cubicBezTo>
                    <a:pt x="5434" y="4974"/>
                    <a:pt x="5490" y="4971"/>
                    <a:pt x="5490" y="4971"/>
                  </a:cubicBezTo>
                  <a:cubicBezTo>
                    <a:pt x="5490" y="4971"/>
                    <a:pt x="7540" y="2181"/>
                    <a:pt x="6194" y="2181"/>
                  </a:cubicBezTo>
                  <a:cubicBezTo>
                    <a:pt x="6193" y="2181"/>
                    <a:pt x="6191" y="2181"/>
                    <a:pt x="6189" y="2181"/>
                  </a:cubicBezTo>
                  <a:cubicBezTo>
                    <a:pt x="5779" y="2183"/>
                    <a:pt x="5473" y="2191"/>
                    <a:pt x="5226" y="2191"/>
                  </a:cubicBezTo>
                  <a:cubicBezTo>
                    <a:pt x="4602" y="2191"/>
                    <a:pt x="4358" y="2138"/>
                    <a:pt x="3776" y="1796"/>
                  </a:cubicBezTo>
                  <a:cubicBezTo>
                    <a:pt x="2237" y="891"/>
                    <a:pt x="2830" y="0"/>
                    <a:pt x="283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flipH="1">
              <a:off x="7685860" y="2660607"/>
              <a:ext cx="175222" cy="110499"/>
            </a:xfrm>
            <a:custGeom>
              <a:avLst/>
              <a:gdLst/>
              <a:ahLst/>
              <a:cxnLst/>
              <a:rect l="l" t="t" r="r" b="b"/>
              <a:pathLst>
                <a:path w="4402" h="2776" extrusionOk="0">
                  <a:moveTo>
                    <a:pt x="1421" y="1"/>
                  </a:moveTo>
                  <a:lnTo>
                    <a:pt x="1421" y="1"/>
                  </a:lnTo>
                  <a:cubicBezTo>
                    <a:pt x="1421" y="1"/>
                    <a:pt x="1" y="1444"/>
                    <a:pt x="2042" y="2263"/>
                  </a:cubicBezTo>
                  <a:cubicBezTo>
                    <a:pt x="3061" y="2673"/>
                    <a:pt x="3651" y="2775"/>
                    <a:pt x="3986" y="2775"/>
                  </a:cubicBezTo>
                  <a:cubicBezTo>
                    <a:pt x="4321" y="2775"/>
                    <a:pt x="4401" y="2673"/>
                    <a:pt x="4401" y="2673"/>
                  </a:cubicBezTo>
                  <a:lnTo>
                    <a:pt x="1421"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flipH="1">
              <a:off x="7283938" y="3268124"/>
              <a:ext cx="68266" cy="151936"/>
            </a:xfrm>
            <a:custGeom>
              <a:avLst/>
              <a:gdLst/>
              <a:ahLst/>
              <a:cxnLst/>
              <a:rect l="l" t="t" r="r" b="b"/>
              <a:pathLst>
                <a:path w="1715" h="3817" extrusionOk="0">
                  <a:moveTo>
                    <a:pt x="1400" y="1"/>
                  </a:moveTo>
                  <a:cubicBezTo>
                    <a:pt x="1398" y="1"/>
                    <a:pt x="1396" y="1"/>
                    <a:pt x="1393" y="1"/>
                  </a:cubicBezTo>
                  <a:cubicBezTo>
                    <a:pt x="1332" y="7"/>
                    <a:pt x="1284" y="62"/>
                    <a:pt x="1291" y="120"/>
                  </a:cubicBezTo>
                  <a:cubicBezTo>
                    <a:pt x="1294" y="141"/>
                    <a:pt x="1485" y="2052"/>
                    <a:pt x="1294" y="2919"/>
                  </a:cubicBezTo>
                  <a:cubicBezTo>
                    <a:pt x="1161" y="3518"/>
                    <a:pt x="572" y="3593"/>
                    <a:pt x="289" y="3593"/>
                  </a:cubicBezTo>
                  <a:cubicBezTo>
                    <a:pt x="204" y="3593"/>
                    <a:pt x="147" y="3587"/>
                    <a:pt x="137" y="3585"/>
                  </a:cubicBezTo>
                  <a:cubicBezTo>
                    <a:pt x="133" y="3585"/>
                    <a:pt x="129" y="3584"/>
                    <a:pt x="125" y="3584"/>
                  </a:cubicBezTo>
                  <a:cubicBezTo>
                    <a:pt x="68" y="3584"/>
                    <a:pt x="17" y="3624"/>
                    <a:pt x="10" y="3681"/>
                  </a:cubicBezTo>
                  <a:cubicBezTo>
                    <a:pt x="1" y="3742"/>
                    <a:pt x="45" y="3800"/>
                    <a:pt x="106" y="3807"/>
                  </a:cubicBezTo>
                  <a:cubicBezTo>
                    <a:pt x="164" y="3814"/>
                    <a:pt x="226" y="3817"/>
                    <a:pt x="294" y="3817"/>
                  </a:cubicBezTo>
                  <a:cubicBezTo>
                    <a:pt x="731" y="3817"/>
                    <a:pt x="1366" y="3646"/>
                    <a:pt x="1516" y="2967"/>
                  </a:cubicBezTo>
                  <a:cubicBezTo>
                    <a:pt x="1715" y="2066"/>
                    <a:pt x="1526" y="179"/>
                    <a:pt x="1520" y="100"/>
                  </a:cubicBezTo>
                  <a:cubicBezTo>
                    <a:pt x="1513" y="41"/>
                    <a:pt x="1459" y="1"/>
                    <a:pt x="1400"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flipH="1">
              <a:off x="7319962" y="3265258"/>
              <a:ext cx="30849" cy="50075"/>
            </a:xfrm>
            <a:custGeom>
              <a:avLst/>
              <a:gdLst/>
              <a:ahLst/>
              <a:cxnLst/>
              <a:rect l="l" t="t" r="r" b="b"/>
              <a:pathLst>
                <a:path w="775" h="1258" extrusionOk="0">
                  <a:moveTo>
                    <a:pt x="389" y="1"/>
                  </a:moveTo>
                  <a:cubicBezTo>
                    <a:pt x="174" y="1"/>
                    <a:pt x="0" y="281"/>
                    <a:pt x="0" y="629"/>
                  </a:cubicBezTo>
                  <a:cubicBezTo>
                    <a:pt x="0" y="977"/>
                    <a:pt x="174" y="1257"/>
                    <a:pt x="389" y="1257"/>
                  </a:cubicBezTo>
                  <a:cubicBezTo>
                    <a:pt x="601" y="1257"/>
                    <a:pt x="774" y="977"/>
                    <a:pt x="774" y="629"/>
                  </a:cubicBezTo>
                  <a:cubicBezTo>
                    <a:pt x="774" y="281"/>
                    <a:pt x="601" y="1"/>
                    <a:pt x="389"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flipH="1">
              <a:off x="7356512" y="3298934"/>
              <a:ext cx="418152" cy="143139"/>
            </a:xfrm>
            <a:custGeom>
              <a:avLst/>
              <a:gdLst/>
              <a:ahLst/>
              <a:cxnLst/>
              <a:rect l="l" t="t" r="r" b="b"/>
              <a:pathLst>
                <a:path w="10505" h="3596" extrusionOk="0">
                  <a:moveTo>
                    <a:pt x="8827" y="0"/>
                  </a:moveTo>
                  <a:cubicBezTo>
                    <a:pt x="3844" y="0"/>
                    <a:pt x="92" y="3365"/>
                    <a:pt x="52" y="3402"/>
                  </a:cubicBezTo>
                  <a:cubicBezTo>
                    <a:pt x="4" y="3446"/>
                    <a:pt x="1" y="3514"/>
                    <a:pt x="45" y="3562"/>
                  </a:cubicBezTo>
                  <a:cubicBezTo>
                    <a:pt x="69" y="3583"/>
                    <a:pt x="100" y="3596"/>
                    <a:pt x="130" y="3596"/>
                  </a:cubicBezTo>
                  <a:cubicBezTo>
                    <a:pt x="157" y="3596"/>
                    <a:pt x="185" y="3586"/>
                    <a:pt x="206" y="3566"/>
                  </a:cubicBezTo>
                  <a:cubicBezTo>
                    <a:pt x="246" y="3528"/>
                    <a:pt x="3931" y="225"/>
                    <a:pt x="8825" y="225"/>
                  </a:cubicBezTo>
                  <a:cubicBezTo>
                    <a:pt x="9326" y="225"/>
                    <a:pt x="9840" y="260"/>
                    <a:pt x="10365" y="336"/>
                  </a:cubicBezTo>
                  <a:cubicBezTo>
                    <a:pt x="10371" y="337"/>
                    <a:pt x="10377" y="338"/>
                    <a:pt x="10383" y="338"/>
                  </a:cubicBezTo>
                  <a:cubicBezTo>
                    <a:pt x="10440" y="338"/>
                    <a:pt x="10485" y="296"/>
                    <a:pt x="10494" y="240"/>
                  </a:cubicBezTo>
                  <a:cubicBezTo>
                    <a:pt x="10505" y="179"/>
                    <a:pt x="10460" y="125"/>
                    <a:pt x="10398" y="114"/>
                  </a:cubicBezTo>
                  <a:cubicBezTo>
                    <a:pt x="9863" y="36"/>
                    <a:pt x="9338" y="0"/>
                    <a:pt x="8827"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7204605" y="3317324"/>
              <a:ext cx="67430" cy="43905"/>
            </a:xfrm>
            <a:custGeom>
              <a:avLst/>
              <a:gdLst/>
              <a:ahLst/>
              <a:cxnLst/>
              <a:rect l="l" t="t" r="r" b="b"/>
              <a:pathLst>
                <a:path w="1694" h="1103" extrusionOk="0">
                  <a:moveTo>
                    <a:pt x="131" y="1"/>
                  </a:moveTo>
                  <a:cubicBezTo>
                    <a:pt x="79" y="1"/>
                    <a:pt x="32" y="32"/>
                    <a:pt x="18" y="82"/>
                  </a:cubicBezTo>
                  <a:cubicBezTo>
                    <a:pt x="0" y="140"/>
                    <a:pt x="38" y="202"/>
                    <a:pt x="96" y="219"/>
                  </a:cubicBezTo>
                  <a:cubicBezTo>
                    <a:pt x="106" y="222"/>
                    <a:pt x="1089" y="488"/>
                    <a:pt x="1469" y="1055"/>
                  </a:cubicBezTo>
                  <a:cubicBezTo>
                    <a:pt x="1492" y="1086"/>
                    <a:pt x="1527" y="1103"/>
                    <a:pt x="1564" y="1103"/>
                  </a:cubicBezTo>
                  <a:cubicBezTo>
                    <a:pt x="1588" y="1103"/>
                    <a:pt x="1609" y="1100"/>
                    <a:pt x="1629" y="1086"/>
                  </a:cubicBezTo>
                  <a:cubicBezTo>
                    <a:pt x="1680" y="1052"/>
                    <a:pt x="1694" y="983"/>
                    <a:pt x="1659" y="933"/>
                  </a:cubicBezTo>
                  <a:cubicBezTo>
                    <a:pt x="1233" y="298"/>
                    <a:pt x="202" y="17"/>
                    <a:pt x="158" y="3"/>
                  </a:cubicBezTo>
                  <a:cubicBezTo>
                    <a:pt x="149" y="2"/>
                    <a:pt x="140" y="1"/>
                    <a:pt x="131"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flipH="1">
              <a:off x="7663049" y="3302636"/>
              <a:ext cx="57677" cy="86456"/>
            </a:xfrm>
            <a:custGeom>
              <a:avLst/>
              <a:gdLst/>
              <a:ahLst/>
              <a:cxnLst/>
              <a:rect l="l" t="t" r="r" b="b"/>
              <a:pathLst>
                <a:path w="1449" h="2172" extrusionOk="0">
                  <a:moveTo>
                    <a:pt x="704" y="1"/>
                  </a:moveTo>
                  <a:lnTo>
                    <a:pt x="1" y="486"/>
                  </a:lnTo>
                  <a:cubicBezTo>
                    <a:pt x="1" y="486"/>
                    <a:pt x="15" y="1404"/>
                    <a:pt x="864" y="2172"/>
                  </a:cubicBezTo>
                  <a:lnTo>
                    <a:pt x="1449" y="1735"/>
                  </a:lnTo>
                  <a:cubicBezTo>
                    <a:pt x="1449" y="1735"/>
                    <a:pt x="745" y="963"/>
                    <a:pt x="704"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flipH="1">
              <a:off x="7658431" y="3298178"/>
              <a:ext cx="66793" cy="95293"/>
            </a:xfrm>
            <a:custGeom>
              <a:avLst/>
              <a:gdLst/>
              <a:ahLst/>
              <a:cxnLst/>
              <a:rect l="l" t="t" r="r" b="b"/>
              <a:pathLst>
                <a:path w="1678" h="2394" extrusionOk="0">
                  <a:moveTo>
                    <a:pt x="718" y="317"/>
                  </a:moveTo>
                  <a:cubicBezTo>
                    <a:pt x="814" y="1031"/>
                    <a:pt x="1223" y="1611"/>
                    <a:pt x="1398" y="1830"/>
                  </a:cubicBezTo>
                  <a:lnTo>
                    <a:pt x="984" y="2137"/>
                  </a:lnTo>
                  <a:cubicBezTo>
                    <a:pt x="366" y="1533"/>
                    <a:pt x="254" y="850"/>
                    <a:pt x="234" y="652"/>
                  </a:cubicBezTo>
                  <a:lnTo>
                    <a:pt x="718" y="317"/>
                  </a:lnTo>
                  <a:close/>
                  <a:moveTo>
                    <a:pt x="814" y="0"/>
                  </a:moveTo>
                  <a:cubicBezTo>
                    <a:pt x="791" y="0"/>
                    <a:pt x="768" y="7"/>
                    <a:pt x="749" y="21"/>
                  </a:cubicBezTo>
                  <a:lnTo>
                    <a:pt x="49" y="505"/>
                  </a:lnTo>
                  <a:cubicBezTo>
                    <a:pt x="18" y="525"/>
                    <a:pt x="1" y="560"/>
                    <a:pt x="1" y="598"/>
                  </a:cubicBezTo>
                  <a:cubicBezTo>
                    <a:pt x="1" y="639"/>
                    <a:pt x="25" y="1574"/>
                    <a:pt x="899" y="2366"/>
                  </a:cubicBezTo>
                  <a:cubicBezTo>
                    <a:pt x="919" y="2383"/>
                    <a:pt x="947" y="2393"/>
                    <a:pt x="977" y="2393"/>
                  </a:cubicBezTo>
                  <a:cubicBezTo>
                    <a:pt x="1001" y="2393"/>
                    <a:pt x="1025" y="2386"/>
                    <a:pt x="1045" y="2373"/>
                  </a:cubicBezTo>
                  <a:lnTo>
                    <a:pt x="1630" y="1935"/>
                  </a:lnTo>
                  <a:cubicBezTo>
                    <a:pt x="1657" y="1918"/>
                    <a:pt x="1674" y="1888"/>
                    <a:pt x="1674" y="1857"/>
                  </a:cubicBezTo>
                  <a:cubicBezTo>
                    <a:pt x="1677" y="1826"/>
                    <a:pt x="1667" y="1795"/>
                    <a:pt x="1647" y="1772"/>
                  </a:cubicBezTo>
                  <a:cubicBezTo>
                    <a:pt x="1639" y="1765"/>
                    <a:pt x="971" y="1017"/>
                    <a:pt x="930" y="109"/>
                  </a:cubicBezTo>
                  <a:cubicBezTo>
                    <a:pt x="930" y="68"/>
                    <a:pt x="902" y="31"/>
                    <a:pt x="865" y="13"/>
                  </a:cubicBezTo>
                  <a:cubicBezTo>
                    <a:pt x="849" y="4"/>
                    <a:pt x="831" y="0"/>
                    <a:pt x="814"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flipH="1">
              <a:off x="7460318" y="3240977"/>
              <a:ext cx="49119" cy="80884"/>
            </a:xfrm>
            <a:custGeom>
              <a:avLst/>
              <a:gdLst/>
              <a:ahLst/>
              <a:cxnLst/>
              <a:rect l="l" t="t" r="r" b="b"/>
              <a:pathLst>
                <a:path w="1234" h="2032" extrusionOk="0">
                  <a:moveTo>
                    <a:pt x="1233" y="0"/>
                  </a:moveTo>
                  <a:lnTo>
                    <a:pt x="390" y="147"/>
                  </a:lnTo>
                  <a:cubicBezTo>
                    <a:pt x="390" y="147"/>
                    <a:pt x="1" y="983"/>
                    <a:pt x="434" y="2031"/>
                  </a:cubicBezTo>
                  <a:lnTo>
                    <a:pt x="1154" y="1877"/>
                  </a:lnTo>
                  <a:cubicBezTo>
                    <a:pt x="1154" y="1877"/>
                    <a:pt x="855" y="888"/>
                    <a:pt x="123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flipH="1">
              <a:off x="7455422" y="3236519"/>
              <a:ext cx="58752" cy="89681"/>
            </a:xfrm>
            <a:custGeom>
              <a:avLst/>
              <a:gdLst/>
              <a:ahLst/>
              <a:cxnLst/>
              <a:rect l="l" t="t" r="r" b="b"/>
              <a:pathLst>
                <a:path w="1476" h="2253" extrusionOk="0">
                  <a:moveTo>
                    <a:pt x="1178" y="256"/>
                  </a:moveTo>
                  <a:lnTo>
                    <a:pt x="1178" y="256"/>
                  </a:lnTo>
                  <a:cubicBezTo>
                    <a:pt x="953" y="941"/>
                    <a:pt x="1073" y="1634"/>
                    <a:pt x="1134" y="1907"/>
                  </a:cubicBezTo>
                  <a:lnTo>
                    <a:pt x="625" y="2013"/>
                  </a:lnTo>
                  <a:cubicBezTo>
                    <a:pt x="325" y="1211"/>
                    <a:pt x="523" y="546"/>
                    <a:pt x="591" y="358"/>
                  </a:cubicBezTo>
                  <a:lnTo>
                    <a:pt x="1178" y="256"/>
                  </a:lnTo>
                  <a:close/>
                  <a:moveTo>
                    <a:pt x="1352" y="1"/>
                  </a:moveTo>
                  <a:cubicBezTo>
                    <a:pt x="1345" y="1"/>
                    <a:pt x="1338" y="1"/>
                    <a:pt x="1332" y="3"/>
                  </a:cubicBezTo>
                  <a:lnTo>
                    <a:pt x="489" y="149"/>
                  </a:lnTo>
                  <a:cubicBezTo>
                    <a:pt x="451" y="157"/>
                    <a:pt x="421" y="177"/>
                    <a:pt x="403" y="211"/>
                  </a:cubicBezTo>
                  <a:cubicBezTo>
                    <a:pt x="386" y="248"/>
                    <a:pt x="0" y="1105"/>
                    <a:pt x="448" y="2184"/>
                  </a:cubicBezTo>
                  <a:cubicBezTo>
                    <a:pt x="465" y="2225"/>
                    <a:pt x="509" y="2252"/>
                    <a:pt x="553" y="2252"/>
                  </a:cubicBezTo>
                  <a:lnTo>
                    <a:pt x="577" y="2252"/>
                  </a:lnTo>
                  <a:lnTo>
                    <a:pt x="1298" y="2099"/>
                  </a:lnTo>
                  <a:cubicBezTo>
                    <a:pt x="1328" y="2095"/>
                    <a:pt x="1355" y="2074"/>
                    <a:pt x="1373" y="2047"/>
                  </a:cubicBezTo>
                  <a:cubicBezTo>
                    <a:pt x="1387" y="2020"/>
                    <a:pt x="1393" y="1989"/>
                    <a:pt x="1383" y="1959"/>
                  </a:cubicBezTo>
                  <a:cubicBezTo>
                    <a:pt x="1380" y="1948"/>
                    <a:pt x="1100" y="996"/>
                    <a:pt x="1458" y="153"/>
                  </a:cubicBezTo>
                  <a:cubicBezTo>
                    <a:pt x="1475" y="116"/>
                    <a:pt x="1468" y="75"/>
                    <a:pt x="1441" y="40"/>
                  </a:cubicBezTo>
                  <a:cubicBezTo>
                    <a:pt x="1421" y="15"/>
                    <a:pt x="1386" y="1"/>
                    <a:pt x="1352"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flipH="1">
              <a:off x="7960238" y="3657028"/>
              <a:ext cx="9673" cy="26669"/>
            </a:xfrm>
            <a:custGeom>
              <a:avLst/>
              <a:gdLst/>
              <a:ahLst/>
              <a:cxnLst/>
              <a:rect l="l" t="t" r="r" b="b"/>
              <a:pathLst>
                <a:path w="243" h="670" extrusionOk="0">
                  <a:moveTo>
                    <a:pt x="123" y="0"/>
                  </a:moveTo>
                  <a:cubicBezTo>
                    <a:pt x="120" y="0"/>
                    <a:pt x="116" y="0"/>
                    <a:pt x="113" y="1"/>
                  </a:cubicBezTo>
                  <a:cubicBezTo>
                    <a:pt x="48" y="4"/>
                    <a:pt x="0" y="51"/>
                    <a:pt x="0" y="117"/>
                  </a:cubicBezTo>
                  <a:cubicBezTo>
                    <a:pt x="0" y="117"/>
                    <a:pt x="3" y="270"/>
                    <a:pt x="14" y="563"/>
                  </a:cubicBezTo>
                  <a:cubicBezTo>
                    <a:pt x="14" y="622"/>
                    <a:pt x="65" y="670"/>
                    <a:pt x="126" y="670"/>
                  </a:cubicBezTo>
                  <a:lnTo>
                    <a:pt x="130" y="670"/>
                  </a:lnTo>
                  <a:cubicBezTo>
                    <a:pt x="195" y="670"/>
                    <a:pt x="243" y="615"/>
                    <a:pt x="243" y="554"/>
                  </a:cubicBezTo>
                  <a:cubicBezTo>
                    <a:pt x="233" y="267"/>
                    <a:pt x="229" y="113"/>
                    <a:pt x="229" y="113"/>
                  </a:cubicBezTo>
                  <a:cubicBezTo>
                    <a:pt x="229" y="55"/>
                    <a:pt x="180" y="0"/>
                    <a:pt x="12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flipH="1">
              <a:off x="7790788" y="3710248"/>
              <a:ext cx="177212" cy="80720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flipH="1">
              <a:off x="7768892" y="4540917"/>
              <a:ext cx="17992" cy="25077"/>
            </a:xfrm>
            <a:custGeom>
              <a:avLst/>
              <a:gdLst/>
              <a:ahLst/>
              <a:cxnLst/>
              <a:rect l="l" t="t" r="r" b="b"/>
              <a:pathLst>
                <a:path w="452" h="630" extrusionOk="0">
                  <a:moveTo>
                    <a:pt x="134" y="1"/>
                  </a:moveTo>
                  <a:cubicBezTo>
                    <a:pt x="118" y="1"/>
                    <a:pt x="102" y="4"/>
                    <a:pt x="86" y="12"/>
                  </a:cubicBezTo>
                  <a:cubicBezTo>
                    <a:pt x="28" y="35"/>
                    <a:pt x="1" y="103"/>
                    <a:pt x="28" y="158"/>
                  </a:cubicBezTo>
                  <a:cubicBezTo>
                    <a:pt x="89" y="294"/>
                    <a:pt x="154" y="431"/>
                    <a:pt x="219" y="565"/>
                  </a:cubicBezTo>
                  <a:cubicBezTo>
                    <a:pt x="236" y="606"/>
                    <a:pt x="277" y="629"/>
                    <a:pt x="321" y="629"/>
                  </a:cubicBezTo>
                  <a:cubicBezTo>
                    <a:pt x="338" y="629"/>
                    <a:pt x="352" y="626"/>
                    <a:pt x="369" y="619"/>
                  </a:cubicBezTo>
                  <a:cubicBezTo>
                    <a:pt x="427" y="595"/>
                    <a:pt x="451" y="527"/>
                    <a:pt x="423" y="472"/>
                  </a:cubicBezTo>
                  <a:cubicBezTo>
                    <a:pt x="362" y="339"/>
                    <a:pt x="297" y="203"/>
                    <a:pt x="236" y="66"/>
                  </a:cubicBezTo>
                  <a:cubicBezTo>
                    <a:pt x="218" y="26"/>
                    <a:pt x="177" y="1"/>
                    <a:pt x="134" y="1"/>
                  </a:cubicBezTo>
                  <a:close/>
                </a:path>
              </a:pathLst>
            </a:custGeom>
            <a:solidFill>
              <a:srgbClr val="859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flipH="1">
              <a:off x="7260934" y="2688829"/>
              <a:ext cx="238591" cy="197154"/>
            </a:xfrm>
            <a:custGeom>
              <a:avLst/>
              <a:gdLst/>
              <a:ahLst/>
              <a:cxnLst/>
              <a:rect l="l" t="t" r="r" b="b"/>
              <a:pathLst>
                <a:path w="5994" h="4953" extrusionOk="0">
                  <a:moveTo>
                    <a:pt x="3526" y="1"/>
                  </a:moveTo>
                  <a:cubicBezTo>
                    <a:pt x="928" y="1"/>
                    <a:pt x="1" y="4050"/>
                    <a:pt x="1934" y="4801"/>
                  </a:cubicBezTo>
                  <a:cubicBezTo>
                    <a:pt x="2201" y="4905"/>
                    <a:pt x="2455" y="4952"/>
                    <a:pt x="2695" y="4952"/>
                  </a:cubicBezTo>
                  <a:cubicBezTo>
                    <a:pt x="4992" y="4952"/>
                    <a:pt x="5994" y="636"/>
                    <a:pt x="4278" y="108"/>
                  </a:cubicBezTo>
                  <a:cubicBezTo>
                    <a:pt x="4014" y="34"/>
                    <a:pt x="3763" y="1"/>
                    <a:pt x="3526" y="1"/>
                  </a:cubicBezTo>
                  <a:close/>
                </a:path>
              </a:pathLst>
            </a:custGeom>
            <a:solidFill>
              <a:srgbClr val="CF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flipH="1">
              <a:off x="7339547" y="2734049"/>
              <a:ext cx="79650" cy="98000"/>
            </a:xfrm>
            <a:custGeom>
              <a:avLst/>
              <a:gdLst/>
              <a:ahLst/>
              <a:cxnLst/>
              <a:rect l="l" t="t" r="r" b="b"/>
              <a:pathLst>
                <a:path w="2001" h="2462" extrusionOk="0">
                  <a:moveTo>
                    <a:pt x="1358" y="0"/>
                  </a:moveTo>
                  <a:cubicBezTo>
                    <a:pt x="998" y="0"/>
                    <a:pt x="560" y="369"/>
                    <a:pt x="305" y="924"/>
                  </a:cubicBezTo>
                  <a:cubicBezTo>
                    <a:pt x="1" y="1583"/>
                    <a:pt x="66" y="2252"/>
                    <a:pt x="451" y="2422"/>
                  </a:cubicBezTo>
                  <a:cubicBezTo>
                    <a:pt x="511" y="2449"/>
                    <a:pt x="576" y="2462"/>
                    <a:pt x="643" y="2462"/>
                  </a:cubicBezTo>
                  <a:cubicBezTo>
                    <a:pt x="1003" y="2462"/>
                    <a:pt x="1441" y="2094"/>
                    <a:pt x="1698" y="1538"/>
                  </a:cubicBezTo>
                  <a:cubicBezTo>
                    <a:pt x="2001" y="880"/>
                    <a:pt x="1936" y="207"/>
                    <a:pt x="1550" y="40"/>
                  </a:cubicBezTo>
                  <a:cubicBezTo>
                    <a:pt x="1490" y="13"/>
                    <a:pt x="1425" y="0"/>
                    <a:pt x="1358"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flipH="1">
              <a:off x="7274466" y="2694561"/>
              <a:ext cx="148114" cy="195124"/>
            </a:xfrm>
            <a:custGeom>
              <a:avLst/>
              <a:gdLst/>
              <a:ahLst/>
              <a:cxnLst/>
              <a:rect l="l" t="t" r="r" b="b"/>
              <a:pathLst>
                <a:path w="3721" h="4902" extrusionOk="0">
                  <a:moveTo>
                    <a:pt x="2451" y="0"/>
                  </a:moveTo>
                  <a:cubicBezTo>
                    <a:pt x="2451" y="1"/>
                    <a:pt x="3663" y="1012"/>
                    <a:pt x="2772" y="3131"/>
                  </a:cubicBezTo>
                  <a:cubicBezTo>
                    <a:pt x="2197" y="4498"/>
                    <a:pt x="987" y="4683"/>
                    <a:pt x="374" y="4683"/>
                  </a:cubicBezTo>
                  <a:cubicBezTo>
                    <a:pt x="146" y="4683"/>
                    <a:pt x="1" y="4657"/>
                    <a:pt x="1" y="4657"/>
                  </a:cubicBezTo>
                  <a:lnTo>
                    <a:pt x="1" y="4657"/>
                  </a:lnTo>
                  <a:cubicBezTo>
                    <a:pt x="325" y="4827"/>
                    <a:pt x="634" y="4902"/>
                    <a:pt x="924" y="4902"/>
                  </a:cubicBezTo>
                  <a:cubicBezTo>
                    <a:pt x="1992" y="4902"/>
                    <a:pt x="2806" y="3892"/>
                    <a:pt x="3209" y="2913"/>
                  </a:cubicBezTo>
                  <a:cubicBezTo>
                    <a:pt x="3721" y="1670"/>
                    <a:pt x="3506" y="373"/>
                    <a:pt x="245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flipH="1">
              <a:off x="7071456" y="2211915"/>
              <a:ext cx="136292" cy="194885"/>
            </a:xfrm>
            <a:custGeom>
              <a:avLst/>
              <a:gdLst/>
              <a:ahLst/>
              <a:cxnLst/>
              <a:rect l="l" t="t" r="r" b="b"/>
              <a:pathLst>
                <a:path w="3424" h="4896" extrusionOk="0">
                  <a:moveTo>
                    <a:pt x="3219" y="0"/>
                  </a:moveTo>
                  <a:lnTo>
                    <a:pt x="0" y="4623"/>
                  </a:lnTo>
                  <a:lnTo>
                    <a:pt x="519" y="4895"/>
                  </a:lnTo>
                  <a:lnTo>
                    <a:pt x="3424" y="803"/>
                  </a:lnTo>
                  <a:lnTo>
                    <a:pt x="3219"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flipH="1">
              <a:off x="7118605" y="1854100"/>
              <a:ext cx="1017336" cy="708489"/>
            </a:xfrm>
            <a:custGeom>
              <a:avLst/>
              <a:gdLst/>
              <a:ahLst/>
              <a:cxnLst/>
              <a:rect l="l" t="t" r="r" b="b"/>
              <a:pathLst>
                <a:path w="25558" h="17799" extrusionOk="0">
                  <a:moveTo>
                    <a:pt x="13637" y="0"/>
                  </a:moveTo>
                  <a:cubicBezTo>
                    <a:pt x="9901" y="0"/>
                    <a:pt x="5868" y="1293"/>
                    <a:pt x="2891" y="5320"/>
                  </a:cubicBezTo>
                  <a:cubicBezTo>
                    <a:pt x="0" y="9235"/>
                    <a:pt x="3208" y="14387"/>
                    <a:pt x="3550" y="15288"/>
                  </a:cubicBezTo>
                  <a:cubicBezTo>
                    <a:pt x="4236" y="17092"/>
                    <a:pt x="5648" y="17799"/>
                    <a:pt x="7438" y="17799"/>
                  </a:cubicBezTo>
                  <a:cubicBezTo>
                    <a:pt x="13890" y="17799"/>
                    <a:pt x="25254" y="8621"/>
                    <a:pt x="25254" y="8621"/>
                  </a:cubicBezTo>
                  <a:cubicBezTo>
                    <a:pt x="25254" y="8621"/>
                    <a:pt x="25557" y="3702"/>
                    <a:pt x="21191" y="1674"/>
                  </a:cubicBezTo>
                  <a:cubicBezTo>
                    <a:pt x="19280" y="786"/>
                    <a:pt x="16549" y="0"/>
                    <a:pt x="1363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flipH="1">
              <a:off x="6993675" y="3227841"/>
              <a:ext cx="116509" cy="124868"/>
            </a:xfrm>
            <a:custGeom>
              <a:avLst/>
              <a:gdLst/>
              <a:ahLst/>
              <a:cxnLst/>
              <a:rect l="l" t="t" r="r" b="b"/>
              <a:pathLst>
                <a:path w="2927" h="3137" extrusionOk="0">
                  <a:moveTo>
                    <a:pt x="1742" y="1"/>
                  </a:moveTo>
                  <a:cubicBezTo>
                    <a:pt x="1552" y="1"/>
                    <a:pt x="1340" y="36"/>
                    <a:pt x="1113" y="108"/>
                  </a:cubicBezTo>
                  <a:cubicBezTo>
                    <a:pt x="1113" y="108"/>
                    <a:pt x="1373" y="551"/>
                    <a:pt x="1113" y="1112"/>
                  </a:cubicBezTo>
                  <a:cubicBezTo>
                    <a:pt x="857" y="1668"/>
                    <a:pt x="0" y="2590"/>
                    <a:pt x="543" y="3009"/>
                  </a:cubicBezTo>
                  <a:cubicBezTo>
                    <a:pt x="655" y="3095"/>
                    <a:pt x="783" y="3136"/>
                    <a:pt x="920" y="3136"/>
                  </a:cubicBezTo>
                  <a:cubicBezTo>
                    <a:pt x="1446" y="3136"/>
                    <a:pt x="2106" y="2531"/>
                    <a:pt x="2512" y="1559"/>
                  </a:cubicBezTo>
                  <a:cubicBezTo>
                    <a:pt x="2926" y="574"/>
                    <a:pt x="2512" y="1"/>
                    <a:pt x="174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flipH="1">
              <a:off x="7027112" y="3205709"/>
              <a:ext cx="116509" cy="124868"/>
            </a:xfrm>
            <a:custGeom>
              <a:avLst/>
              <a:gdLst/>
              <a:ahLst/>
              <a:cxnLst/>
              <a:rect l="l" t="t" r="r" b="b"/>
              <a:pathLst>
                <a:path w="2927" h="3137" extrusionOk="0">
                  <a:moveTo>
                    <a:pt x="1743" y="1"/>
                  </a:moveTo>
                  <a:cubicBezTo>
                    <a:pt x="1552" y="1"/>
                    <a:pt x="1340" y="36"/>
                    <a:pt x="1113" y="108"/>
                  </a:cubicBezTo>
                  <a:cubicBezTo>
                    <a:pt x="1113" y="108"/>
                    <a:pt x="1370" y="551"/>
                    <a:pt x="1113" y="1112"/>
                  </a:cubicBezTo>
                  <a:cubicBezTo>
                    <a:pt x="858" y="1668"/>
                    <a:pt x="1" y="2590"/>
                    <a:pt x="543" y="3009"/>
                  </a:cubicBezTo>
                  <a:cubicBezTo>
                    <a:pt x="655" y="3095"/>
                    <a:pt x="783" y="3136"/>
                    <a:pt x="920" y="3136"/>
                  </a:cubicBezTo>
                  <a:cubicBezTo>
                    <a:pt x="1446" y="3136"/>
                    <a:pt x="2106" y="2531"/>
                    <a:pt x="2513" y="1558"/>
                  </a:cubicBezTo>
                  <a:cubicBezTo>
                    <a:pt x="2926" y="573"/>
                    <a:pt x="2512" y="1"/>
                    <a:pt x="174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flipH="1">
              <a:off x="7060032" y="3173506"/>
              <a:ext cx="116469" cy="124868"/>
            </a:xfrm>
            <a:custGeom>
              <a:avLst/>
              <a:gdLst/>
              <a:ahLst/>
              <a:cxnLst/>
              <a:rect l="l" t="t" r="r" b="b"/>
              <a:pathLst>
                <a:path w="2926" h="3137" extrusionOk="0">
                  <a:moveTo>
                    <a:pt x="1742" y="0"/>
                  </a:moveTo>
                  <a:cubicBezTo>
                    <a:pt x="1552" y="0"/>
                    <a:pt x="1340" y="35"/>
                    <a:pt x="1113" y="108"/>
                  </a:cubicBezTo>
                  <a:cubicBezTo>
                    <a:pt x="1113" y="108"/>
                    <a:pt x="1369" y="552"/>
                    <a:pt x="1113" y="1111"/>
                  </a:cubicBezTo>
                  <a:cubicBezTo>
                    <a:pt x="857" y="1667"/>
                    <a:pt x="0" y="2589"/>
                    <a:pt x="543" y="3009"/>
                  </a:cubicBezTo>
                  <a:cubicBezTo>
                    <a:pt x="655" y="3095"/>
                    <a:pt x="783" y="3136"/>
                    <a:pt x="919" y="3136"/>
                  </a:cubicBezTo>
                  <a:cubicBezTo>
                    <a:pt x="1445" y="3136"/>
                    <a:pt x="2104" y="2531"/>
                    <a:pt x="2513" y="1558"/>
                  </a:cubicBezTo>
                  <a:cubicBezTo>
                    <a:pt x="2926" y="573"/>
                    <a:pt x="2512" y="0"/>
                    <a:pt x="1742"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flipH="1">
              <a:off x="7559120" y="4528617"/>
              <a:ext cx="259966" cy="238432"/>
            </a:xfrm>
            <a:custGeom>
              <a:avLst/>
              <a:gdLst/>
              <a:ahLst/>
              <a:cxnLst/>
              <a:rect l="l" t="t" r="r" b="b"/>
              <a:pathLst>
                <a:path w="6531" h="5990" extrusionOk="0">
                  <a:moveTo>
                    <a:pt x="3341" y="1"/>
                  </a:moveTo>
                  <a:cubicBezTo>
                    <a:pt x="2593" y="1"/>
                    <a:pt x="1649" y="259"/>
                    <a:pt x="1649" y="259"/>
                  </a:cubicBezTo>
                  <a:cubicBezTo>
                    <a:pt x="520" y="477"/>
                    <a:pt x="676" y="771"/>
                    <a:pt x="676" y="1819"/>
                  </a:cubicBezTo>
                  <a:cubicBezTo>
                    <a:pt x="676" y="2867"/>
                    <a:pt x="151" y="4451"/>
                    <a:pt x="76" y="5158"/>
                  </a:cubicBezTo>
                  <a:cubicBezTo>
                    <a:pt x="0" y="5864"/>
                    <a:pt x="977" y="5990"/>
                    <a:pt x="977" y="5990"/>
                  </a:cubicBezTo>
                  <a:lnTo>
                    <a:pt x="6531" y="5024"/>
                  </a:lnTo>
                  <a:cubicBezTo>
                    <a:pt x="6398" y="4058"/>
                    <a:pt x="4967" y="2283"/>
                    <a:pt x="4561" y="1655"/>
                  </a:cubicBezTo>
                  <a:cubicBezTo>
                    <a:pt x="4155" y="1024"/>
                    <a:pt x="4643" y="430"/>
                    <a:pt x="3994" y="112"/>
                  </a:cubicBezTo>
                  <a:cubicBezTo>
                    <a:pt x="3829" y="31"/>
                    <a:pt x="3596" y="1"/>
                    <a:pt x="334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flipH="1">
              <a:off x="7638051" y="4596885"/>
              <a:ext cx="92308" cy="28898"/>
            </a:xfrm>
            <a:custGeom>
              <a:avLst/>
              <a:gdLst/>
              <a:ahLst/>
              <a:cxnLst/>
              <a:rect l="l" t="t" r="r" b="b"/>
              <a:pathLst>
                <a:path w="2319" h="726" extrusionOk="0">
                  <a:moveTo>
                    <a:pt x="1413" y="1"/>
                  </a:moveTo>
                  <a:cubicBezTo>
                    <a:pt x="1084" y="1"/>
                    <a:pt x="659" y="69"/>
                    <a:pt x="164" y="302"/>
                  </a:cubicBezTo>
                  <a:cubicBezTo>
                    <a:pt x="48" y="356"/>
                    <a:pt x="0" y="490"/>
                    <a:pt x="55" y="599"/>
                  </a:cubicBezTo>
                  <a:cubicBezTo>
                    <a:pt x="96" y="681"/>
                    <a:pt x="178" y="725"/>
                    <a:pt x="263" y="725"/>
                  </a:cubicBezTo>
                  <a:cubicBezTo>
                    <a:pt x="294" y="725"/>
                    <a:pt x="328" y="719"/>
                    <a:pt x="363" y="705"/>
                  </a:cubicBezTo>
                  <a:cubicBezTo>
                    <a:pt x="792" y="503"/>
                    <a:pt x="1150" y="446"/>
                    <a:pt x="1418" y="446"/>
                  </a:cubicBezTo>
                  <a:cubicBezTo>
                    <a:pt x="1749" y="446"/>
                    <a:pt x="1941" y="533"/>
                    <a:pt x="1957" y="541"/>
                  </a:cubicBezTo>
                  <a:cubicBezTo>
                    <a:pt x="1990" y="557"/>
                    <a:pt x="2024" y="564"/>
                    <a:pt x="2059" y="564"/>
                  </a:cubicBezTo>
                  <a:cubicBezTo>
                    <a:pt x="2142" y="564"/>
                    <a:pt x="2222" y="519"/>
                    <a:pt x="2260" y="442"/>
                  </a:cubicBezTo>
                  <a:cubicBezTo>
                    <a:pt x="2318" y="333"/>
                    <a:pt x="2274" y="196"/>
                    <a:pt x="2162" y="142"/>
                  </a:cubicBezTo>
                  <a:cubicBezTo>
                    <a:pt x="2142" y="132"/>
                    <a:pt x="1869" y="1"/>
                    <a:pt x="141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flipH="1">
              <a:off x="7646212" y="4574474"/>
              <a:ext cx="92308" cy="28898"/>
            </a:xfrm>
            <a:custGeom>
              <a:avLst/>
              <a:gdLst/>
              <a:ahLst/>
              <a:cxnLst/>
              <a:rect l="l" t="t" r="r" b="b"/>
              <a:pathLst>
                <a:path w="2319" h="726" extrusionOk="0">
                  <a:moveTo>
                    <a:pt x="1415" y="1"/>
                  </a:moveTo>
                  <a:cubicBezTo>
                    <a:pt x="1085" y="1"/>
                    <a:pt x="660" y="69"/>
                    <a:pt x="164" y="302"/>
                  </a:cubicBezTo>
                  <a:cubicBezTo>
                    <a:pt x="52" y="357"/>
                    <a:pt x="1" y="489"/>
                    <a:pt x="56" y="598"/>
                  </a:cubicBezTo>
                  <a:cubicBezTo>
                    <a:pt x="96" y="680"/>
                    <a:pt x="178" y="725"/>
                    <a:pt x="264" y="725"/>
                  </a:cubicBezTo>
                  <a:cubicBezTo>
                    <a:pt x="298" y="725"/>
                    <a:pt x="328" y="718"/>
                    <a:pt x="363" y="705"/>
                  </a:cubicBezTo>
                  <a:cubicBezTo>
                    <a:pt x="792" y="503"/>
                    <a:pt x="1150" y="446"/>
                    <a:pt x="1418" y="446"/>
                  </a:cubicBezTo>
                  <a:cubicBezTo>
                    <a:pt x="1749" y="446"/>
                    <a:pt x="1942" y="533"/>
                    <a:pt x="1957" y="541"/>
                  </a:cubicBezTo>
                  <a:cubicBezTo>
                    <a:pt x="1989" y="557"/>
                    <a:pt x="2024" y="564"/>
                    <a:pt x="2058" y="564"/>
                  </a:cubicBezTo>
                  <a:cubicBezTo>
                    <a:pt x="2142" y="564"/>
                    <a:pt x="2223" y="519"/>
                    <a:pt x="2264" y="442"/>
                  </a:cubicBezTo>
                  <a:cubicBezTo>
                    <a:pt x="2318" y="332"/>
                    <a:pt x="2274" y="199"/>
                    <a:pt x="2162" y="141"/>
                  </a:cubicBezTo>
                  <a:cubicBezTo>
                    <a:pt x="2142" y="131"/>
                    <a:pt x="1870" y="1"/>
                    <a:pt x="1415"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flipH="1">
              <a:off x="7553666" y="4638760"/>
              <a:ext cx="226570" cy="128292"/>
            </a:xfrm>
            <a:custGeom>
              <a:avLst/>
              <a:gdLst/>
              <a:ahLst/>
              <a:cxnLst/>
              <a:rect l="l" t="t" r="r" b="b"/>
              <a:pathLst>
                <a:path w="5692" h="3223" extrusionOk="0">
                  <a:moveTo>
                    <a:pt x="2906" y="0"/>
                  </a:moveTo>
                  <a:cubicBezTo>
                    <a:pt x="2885" y="0"/>
                    <a:pt x="2865" y="0"/>
                    <a:pt x="2844" y="1"/>
                  </a:cubicBezTo>
                  <a:cubicBezTo>
                    <a:pt x="1" y="52"/>
                    <a:pt x="1" y="3223"/>
                    <a:pt x="1" y="3223"/>
                  </a:cubicBezTo>
                  <a:lnTo>
                    <a:pt x="5691" y="3223"/>
                  </a:lnTo>
                  <a:cubicBezTo>
                    <a:pt x="5691" y="3223"/>
                    <a:pt x="5691" y="0"/>
                    <a:pt x="2906"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flipH="1">
              <a:off x="7545268" y="4746634"/>
              <a:ext cx="278157" cy="50473"/>
            </a:xfrm>
            <a:custGeom>
              <a:avLst/>
              <a:gdLst/>
              <a:ahLst/>
              <a:cxnLst/>
              <a:rect l="l" t="t" r="r" b="b"/>
              <a:pathLst>
                <a:path w="6988" h="1268" extrusionOk="0">
                  <a:moveTo>
                    <a:pt x="27" y="1"/>
                  </a:moveTo>
                  <a:cubicBezTo>
                    <a:pt x="14" y="1"/>
                    <a:pt x="0" y="15"/>
                    <a:pt x="0" y="32"/>
                  </a:cubicBezTo>
                  <a:lnTo>
                    <a:pt x="0" y="1240"/>
                  </a:lnTo>
                  <a:cubicBezTo>
                    <a:pt x="0" y="1258"/>
                    <a:pt x="14" y="1268"/>
                    <a:pt x="27" y="1268"/>
                  </a:cubicBezTo>
                  <a:lnTo>
                    <a:pt x="6961" y="1268"/>
                  </a:lnTo>
                  <a:cubicBezTo>
                    <a:pt x="6974" y="1268"/>
                    <a:pt x="6988" y="1258"/>
                    <a:pt x="6988" y="1240"/>
                  </a:cubicBezTo>
                  <a:lnTo>
                    <a:pt x="6988" y="32"/>
                  </a:lnTo>
                  <a:cubicBezTo>
                    <a:pt x="6988" y="15"/>
                    <a:pt x="6974" y="1"/>
                    <a:pt x="6961" y="1"/>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flipH="1">
              <a:off x="8353164" y="1619126"/>
              <a:ext cx="147239" cy="127257"/>
            </a:xfrm>
            <a:custGeom>
              <a:avLst/>
              <a:gdLst/>
              <a:ahLst/>
              <a:cxnLst/>
              <a:rect l="l" t="t" r="r" b="b"/>
              <a:pathLst>
                <a:path w="3699" h="3197" extrusionOk="0">
                  <a:moveTo>
                    <a:pt x="3164" y="1"/>
                  </a:moveTo>
                  <a:cubicBezTo>
                    <a:pt x="3114" y="1"/>
                    <a:pt x="3061" y="12"/>
                    <a:pt x="3008" y="36"/>
                  </a:cubicBezTo>
                  <a:cubicBezTo>
                    <a:pt x="1786" y="607"/>
                    <a:pt x="792" y="1528"/>
                    <a:pt x="144" y="2693"/>
                  </a:cubicBezTo>
                  <a:cubicBezTo>
                    <a:pt x="0" y="2954"/>
                    <a:pt x="237" y="3196"/>
                    <a:pt x="467" y="3196"/>
                  </a:cubicBezTo>
                  <a:cubicBezTo>
                    <a:pt x="571" y="3196"/>
                    <a:pt x="673" y="3147"/>
                    <a:pt x="738" y="3030"/>
                  </a:cubicBezTo>
                  <a:cubicBezTo>
                    <a:pt x="1336" y="1958"/>
                    <a:pt x="2226" y="1139"/>
                    <a:pt x="3353" y="613"/>
                  </a:cubicBezTo>
                  <a:cubicBezTo>
                    <a:pt x="3698" y="454"/>
                    <a:pt x="3484" y="1"/>
                    <a:pt x="3164"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flipH="1">
              <a:off x="8304161" y="1597989"/>
              <a:ext cx="35227" cy="26669"/>
            </a:xfrm>
            <a:custGeom>
              <a:avLst/>
              <a:gdLst/>
              <a:ahLst/>
              <a:cxnLst/>
              <a:rect l="l" t="t" r="r" b="b"/>
              <a:pathLst>
                <a:path w="885" h="670" extrusionOk="0">
                  <a:moveTo>
                    <a:pt x="441" y="1"/>
                  </a:moveTo>
                  <a:cubicBezTo>
                    <a:pt x="1" y="1"/>
                    <a:pt x="1" y="670"/>
                    <a:pt x="441" y="670"/>
                  </a:cubicBezTo>
                  <a:cubicBezTo>
                    <a:pt x="881" y="670"/>
                    <a:pt x="885" y="1"/>
                    <a:pt x="441"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flipH="1">
              <a:off x="7094404" y="1931204"/>
              <a:ext cx="1082059" cy="831646"/>
            </a:xfrm>
            <a:custGeom>
              <a:avLst/>
              <a:gdLst/>
              <a:ahLst/>
              <a:cxnLst/>
              <a:rect l="l" t="t" r="r" b="b"/>
              <a:pathLst>
                <a:path w="27184" h="20893" extrusionOk="0">
                  <a:moveTo>
                    <a:pt x="12803" y="1"/>
                  </a:moveTo>
                  <a:cubicBezTo>
                    <a:pt x="11890" y="1"/>
                    <a:pt x="10899" y="184"/>
                    <a:pt x="9883" y="717"/>
                  </a:cubicBezTo>
                  <a:cubicBezTo>
                    <a:pt x="6620" y="2428"/>
                    <a:pt x="6380" y="8889"/>
                    <a:pt x="7480" y="11640"/>
                  </a:cubicBezTo>
                  <a:cubicBezTo>
                    <a:pt x="8379" y="13898"/>
                    <a:pt x="8253" y="15016"/>
                    <a:pt x="7711" y="15016"/>
                  </a:cubicBezTo>
                  <a:cubicBezTo>
                    <a:pt x="7592" y="15016"/>
                    <a:pt x="7454" y="14962"/>
                    <a:pt x="7302" y="14856"/>
                  </a:cubicBezTo>
                  <a:cubicBezTo>
                    <a:pt x="6545" y="14326"/>
                    <a:pt x="5105" y="13223"/>
                    <a:pt x="3715" y="13223"/>
                  </a:cubicBezTo>
                  <a:cubicBezTo>
                    <a:pt x="2867" y="13223"/>
                    <a:pt x="2038" y="13634"/>
                    <a:pt x="1393" y="14835"/>
                  </a:cubicBezTo>
                  <a:cubicBezTo>
                    <a:pt x="1" y="17434"/>
                    <a:pt x="2926" y="18997"/>
                    <a:pt x="6045" y="18997"/>
                  </a:cubicBezTo>
                  <a:cubicBezTo>
                    <a:pt x="6633" y="18997"/>
                    <a:pt x="7229" y="18941"/>
                    <a:pt x="7804" y="18826"/>
                  </a:cubicBezTo>
                  <a:cubicBezTo>
                    <a:pt x="8501" y="18687"/>
                    <a:pt x="9062" y="18630"/>
                    <a:pt x="9515" y="18630"/>
                  </a:cubicBezTo>
                  <a:cubicBezTo>
                    <a:pt x="11415" y="18630"/>
                    <a:pt x="11395" y="19630"/>
                    <a:pt x="11395" y="19724"/>
                  </a:cubicBezTo>
                  <a:cubicBezTo>
                    <a:pt x="11395" y="19829"/>
                    <a:pt x="11205" y="20892"/>
                    <a:pt x="13721" y="20892"/>
                  </a:cubicBezTo>
                  <a:cubicBezTo>
                    <a:pt x="14000" y="20892"/>
                    <a:pt x="14312" y="20879"/>
                    <a:pt x="14662" y="20850"/>
                  </a:cubicBezTo>
                  <a:cubicBezTo>
                    <a:pt x="18165" y="20564"/>
                    <a:pt x="17834" y="19349"/>
                    <a:pt x="17834" y="19349"/>
                  </a:cubicBezTo>
                  <a:cubicBezTo>
                    <a:pt x="17834" y="19349"/>
                    <a:pt x="21841" y="18915"/>
                    <a:pt x="23650" y="17727"/>
                  </a:cubicBezTo>
                  <a:cubicBezTo>
                    <a:pt x="25459" y="16539"/>
                    <a:pt x="27183" y="14249"/>
                    <a:pt x="26767" y="11033"/>
                  </a:cubicBezTo>
                  <a:cubicBezTo>
                    <a:pt x="26350" y="7817"/>
                    <a:pt x="26350" y="2223"/>
                    <a:pt x="23118" y="775"/>
                  </a:cubicBezTo>
                  <a:cubicBezTo>
                    <a:pt x="22118" y="327"/>
                    <a:pt x="21267" y="173"/>
                    <a:pt x="20539" y="173"/>
                  </a:cubicBezTo>
                  <a:cubicBezTo>
                    <a:pt x="19736" y="173"/>
                    <a:pt x="19082" y="360"/>
                    <a:pt x="18540" y="546"/>
                  </a:cubicBezTo>
                  <a:cubicBezTo>
                    <a:pt x="17997" y="733"/>
                    <a:pt x="17569" y="919"/>
                    <a:pt x="17209" y="919"/>
                  </a:cubicBezTo>
                  <a:cubicBezTo>
                    <a:pt x="17200" y="919"/>
                    <a:pt x="17191" y="919"/>
                    <a:pt x="17182" y="918"/>
                  </a:cubicBezTo>
                  <a:cubicBezTo>
                    <a:pt x="16467" y="900"/>
                    <a:pt x="14823" y="1"/>
                    <a:pt x="1280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flipH="1">
              <a:off x="7899656" y="2527377"/>
              <a:ext cx="138203" cy="87054"/>
            </a:xfrm>
            <a:custGeom>
              <a:avLst/>
              <a:gdLst/>
              <a:ahLst/>
              <a:cxnLst/>
              <a:rect l="l" t="t" r="r" b="b"/>
              <a:pathLst>
                <a:path w="3472" h="2187" extrusionOk="0">
                  <a:moveTo>
                    <a:pt x="1826" y="1"/>
                  </a:moveTo>
                  <a:cubicBezTo>
                    <a:pt x="1618" y="1"/>
                    <a:pt x="1438" y="34"/>
                    <a:pt x="1301" y="71"/>
                  </a:cubicBezTo>
                  <a:cubicBezTo>
                    <a:pt x="670" y="244"/>
                    <a:pt x="141" y="719"/>
                    <a:pt x="18" y="1227"/>
                  </a:cubicBezTo>
                  <a:cubicBezTo>
                    <a:pt x="1" y="1285"/>
                    <a:pt x="42" y="1347"/>
                    <a:pt x="103" y="1361"/>
                  </a:cubicBezTo>
                  <a:cubicBezTo>
                    <a:pt x="111" y="1363"/>
                    <a:pt x="120" y="1364"/>
                    <a:pt x="128" y="1364"/>
                  </a:cubicBezTo>
                  <a:cubicBezTo>
                    <a:pt x="180" y="1364"/>
                    <a:pt x="228" y="1329"/>
                    <a:pt x="240" y="1279"/>
                  </a:cubicBezTo>
                  <a:cubicBezTo>
                    <a:pt x="345" y="846"/>
                    <a:pt x="806" y="439"/>
                    <a:pt x="1362" y="285"/>
                  </a:cubicBezTo>
                  <a:cubicBezTo>
                    <a:pt x="1482" y="253"/>
                    <a:pt x="1640" y="225"/>
                    <a:pt x="1822" y="225"/>
                  </a:cubicBezTo>
                  <a:cubicBezTo>
                    <a:pt x="2125" y="225"/>
                    <a:pt x="2495" y="305"/>
                    <a:pt x="2865" y="583"/>
                  </a:cubicBezTo>
                  <a:cubicBezTo>
                    <a:pt x="2520" y="589"/>
                    <a:pt x="1973" y="651"/>
                    <a:pt x="1666" y="934"/>
                  </a:cubicBezTo>
                  <a:cubicBezTo>
                    <a:pt x="1506" y="1087"/>
                    <a:pt x="1431" y="1279"/>
                    <a:pt x="1441" y="1511"/>
                  </a:cubicBezTo>
                  <a:cubicBezTo>
                    <a:pt x="1451" y="1788"/>
                    <a:pt x="1551" y="1982"/>
                    <a:pt x="1735" y="2095"/>
                  </a:cubicBezTo>
                  <a:cubicBezTo>
                    <a:pt x="1850" y="2163"/>
                    <a:pt x="1987" y="2187"/>
                    <a:pt x="2120" y="2187"/>
                  </a:cubicBezTo>
                  <a:cubicBezTo>
                    <a:pt x="2431" y="2187"/>
                    <a:pt x="2728" y="2057"/>
                    <a:pt x="2745" y="2050"/>
                  </a:cubicBezTo>
                  <a:cubicBezTo>
                    <a:pt x="2803" y="2023"/>
                    <a:pt x="2830" y="1958"/>
                    <a:pt x="2803" y="1900"/>
                  </a:cubicBezTo>
                  <a:cubicBezTo>
                    <a:pt x="2783" y="1859"/>
                    <a:pt x="2740" y="1836"/>
                    <a:pt x="2697" y="1836"/>
                  </a:cubicBezTo>
                  <a:cubicBezTo>
                    <a:pt x="2682" y="1836"/>
                    <a:pt x="2667" y="1839"/>
                    <a:pt x="2653" y="1845"/>
                  </a:cubicBezTo>
                  <a:cubicBezTo>
                    <a:pt x="2555" y="1887"/>
                    <a:pt x="2326" y="1964"/>
                    <a:pt x="2117" y="1964"/>
                  </a:cubicBezTo>
                  <a:cubicBezTo>
                    <a:pt x="2020" y="1964"/>
                    <a:pt x="1927" y="1948"/>
                    <a:pt x="1854" y="1903"/>
                  </a:cubicBezTo>
                  <a:cubicBezTo>
                    <a:pt x="1742" y="1835"/>
                    <a:pt x="1677" y="1698"/>
                    <a:pt x="1666" y="1501"/>
                  </a:cubicBezTo>
                  <a:cubicBezTo>
                    <a:pt x="1660" y="1333"/>
                    <a:pt x="1710" y="1204"/>
                    <a:pt x="1827" y="1098"/>
                  </a:cubicBezTo>
                  <a:cubicBezTo>
                    <a:pt x="2096" y="845"/>
                    <a:pt x="2635" y="807"/>
                    <a:pt x="2940" y="807"/>
                  </a:cubicBezTo>
                  <a:cubicBezTo>
                    <a:pt x="3073" y="807"/>
                    <a:pt x="3162" y="814"/>
                    <a:pt x="3165" y="814"/>
                  </a:cubicBezTo>
                  <a:lnTo>
                    <a:pt x="3472" y="841"/>
                  </a:lnTo>
                  <a:lnTo>
                    <a:pt x="3257" y="627"/>
                  </a:lnTo>
                  <a:cubicBezTo>
                    <a:pt x="2759" y="132"/>
                    <a:pt x="2239" y="1"/>
                    <a:pt x="1826"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flipH="1">
              <a:off x="7496345" y="2186957"/>
              <a:ext cx="206190" cy="148592"/>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flipH="1">
              <a:off x="7518594" y="2417950"/>
              <a:ext cx="107951" cy="19584"/>
            </a:xfrm>
            <a:custGeom>
              <a:avLst/>
              <a:gdLst/>
              <a:ahLst/>
              <a:cxnLst/>
              <a:rect l="l" t="t" r="r" b="b"/>
              <a:pathLst>
                <a:path w="2712" h="492" extrusionOk="0">
                  <a:moveTo>
                    <a:pt x="735" y="1"/>
                  </a:moveTo>
                  <a:cubicBezTo>
                    <a:pt x="386" y="1"/>
                    <a:pt x="135" y="19"/>
                    <a:pt x="110" y="20"/>
                  </a:cubicBezTo>
                  <a:cubicBezTo>
                    <a:pt x="45" y="27"/>
                    <a:pt x="0" y="82"/>
                    <a:pt x="4" y="143"/>
                  </a:cubicBezTo>
                  <a:cubicBezTo>
                    <a:pt x="11" y="202"/>
                    <a:pt x="62" y="246"/>
                    <a:pt x="121" y="246"/>
                  </a:cubicBezTo>
                  <a:cubicBezTo>
                    <a:pt x="123" y="246"/>
                    <a:pt x="125" y="245"/>
                    <a:pt x="127" y="245"/>
                  </a:cubicBezTo>
                  <a:cubicBezTo>
                    <a:pt x="134" y="244"/>
                    <a:pt x="388" y="225"/>
                    <a:pt x="744" y="225"/>
                  </a:cubicBezTo>
                  <a:cubicBezTo>
                    <a:pt x="1277" y="225"/>
                    <a:pt x="2038" y="268"/>
                    <a:pt x="2537" y="481"/>
                  </a:cubicBezTo>
                  <a:cubicBezTo>
                    <a:pt x="2551" y="488"/>
                    <a:pt x="2568" y="491"/>
                    <a:pt x="2581" y="491"/>
                  </a:cubicBezTo>
                  <a:cubicBezTo>
                    <a:pt x="2626" y="491"/>
                    <a:pt x="2670" y="467"/>
                    <a:pt x="2687" y="423"/>
                  </a:cubicBezTo>
                  <a:cubicBezTo>
                    <a:pt x="2711" y="368"/>
                    <a:pt x="2687" y="304"/>
                    <a:pt x="2629" y="277"/>
                  </a:cubicBezTo>
                  <a:cubicBezTo>
                    <a:pt x="2085" y="46"/>
                    <a:pt x="1287" y="1"/>
                    <a:pt x="73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flipH="1">
              <a:off x="7209899" y="2362342"/>
              <a:ext cx="60225" cy="19465"/>
            </a:xfrm>
            <a:custGeom>
              <a:avLst/>
              <a:gdLst/>
              <a:ahLst/>
              <a:cxnLst/>
              <a:rect l="l" t="t" r="r" b="b"/>
              <a:pathLst>
                <a:path w="1513" h="489" extrusionOk="0">
                  <a:moveTo>
                    <a:pt x="1384" y="1"/>
                  </a:moveTo>
                  <a:cubicBezTo>
                    <a:pt x="1348" y="1"/>
                    <a:pt x="1313" y="16"/>
                    <a:pt x="1291" y="45"/>
                  </a:cubicBezTo>
                  <a:cubicBezTo>
                    <a:pt x="1199" y="168"/>
                    <a:pt x="1082" y="240"/>
                    <a:pt x="943" y="256"/>
                  </a:cubicBezTo>
                  <a:cubicBezTo>
                    <a:pt x="913" y="260"/>
                    <a:pt x="884" y="262"/>
                    <a:pt x="854" y="262"/>
                  </a:cubicBezTo>
                  <a:cubicBezTo>
                    <a:pt x="528" y="262"/>
                    <a:pt x="201" y="24"/>
                    <a:pt x="198" y="24"/>
                  </a:cubicBezTo>
                  <a:cubicBezTo>
                    <a:pt x="177" y="9"/>
                    <a:pt x="153" y="2"/>
                    <a:pt x="129" y="2"/>
                  </a:cubicBezTo>
                  <a:cubicBezTo>
                    <a:pt x="94" y="2"/>
                    <a:pt x="60" y="17"/>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1" y="7"/>
                    <a:pt x="1407" y="1"/>
                    <a:pt x="1384"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flipH="1">
              <a:off x="7408292" y="2476027"/>
              <a:ext cx="72047" cy="43825"/>
            </a:xfrm>
            <a:custGeom>
              <a:avLst/>
              <a:gdLst/>
              <a:ahLst/>
              <a:cxnLst/>
              <a:rect l="l" t="t" r="r" b="b"/>
              <a:pathLst>
                <a:path w="1810" h="1101" extrusionOk="0">
                  <a:moveTo>
                    <a:pt x="152" y="1"/>
                  </a:moveTo>
                  <a:cubicBezTo>
                    <a:pt x="93" y="1"/>
                    <a:pt x="45" y="43"/>
                    <a:pt x="42" y="100"/>
                  </a:cubicBezTo>
                  <a:cubicBezTo>
                    <a:pt x="38" y="118"/>
                    <a:pt x="1" y="527"/>
                    <a:pt x="321" y="821"/>
                  </a:cubicBezTo>
                  <a:cubicBezTo>
                    <a:pt x="526" y="1009"/>
                    <a:pt x="823" y="1101"/>
                    <a:pt x="1209" y="1101"/>
                  </a:cubicBezTo>
                  <a:cubicBezTo>
                    <a:pt x="1362" y="1101"/>
                    <a:pt x="1526" y="1087"/>
                    <a:pt x="1707" y="1057"/>
                  </a:cubicBezTo>
                  <a:cubicBezTo>
                    <a:pt x="1769" y="1046"/>
                    <a:pt x="1810" y="989"/>
                    <a:pt x="1800" y="930"/>
                  </a:cubicBezTo>
                  <a:cubicBezTo>
                    <a:pt x="1790" y="876"/>
                    <a:pt x="1744" y="836"/>
                    <a:pt x="1691" y="836"/>
                  </a:cubicBezTo>
                  <a:cubicBezTo>
                    <a:pt x="1684" y="836"/>
                    <a:pt x="1677" y="836"/>
                    <a:pt x="1670" y="838"/>
                  </a:cubicBezTo>
                  <a:cubicBezTo>
                    <a:pt x="1501" y="865"/>
                    <a:pt x="1346" y="878"/>
                    <a:pt x="1207" y="878"/>
                  </a:cubicBezTo>
                  <a:cubicBezTo>
                    <a:pt x="884" y="878"/>
                    <a:pt x="641" y="806"/>
                    <a:pt x="482" y="661"/>
                  </a:cubicBezTo>
                  <a:cubicBezTo>
                    <a:pt x="243" y="442"/>
                    <a:pt x="267" y="128"/>
                    <a:pt x="267" y="124"/>
                  </a:cubicBezTo>
                  <a:cubicBezTo>
                    <a:pt x="274" y="63"/>
                    <a:pt x="229" y="9"/>
                    <a:pt x="165" y="1"/>
                  </a:cubicBezTo>
                  <a:cubicBezTo>
                    <a:pt x="160" y="1"/>
                    <a:pt x="156" y="1"/>
                    <a:pt x="15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flipH="1">
              <a:off x="7429229" y="2536652"/>
              <a:ext cx="37098" cy="19903"/>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flipH="1">
              <a:off x="7484922" y="2482874"/>
              <a:ext cx="259568" cy="146801"/>
            </a:xfrm>
            <a:custGeom>
              <a:avLst/>
              <a:gdLst/>
              <a:ahLst/>
              <a:cxnLst/>
              <a:rect l="l" t="t" r="r" b="b"/>
              <a:pathLst>
                <a:path w="6521" h="3688" extrusionOk="0">
                  <a:moveTo>
                    <a:pt x="6084" y="1"/>
                  </a:moveTo>
                  <a:cubicBezTo>
                    <a:pt x="4779" y="182"/>
                    <a:pt x="1277" y="563"/>
                    <a:pt x="448" y="563"/>
                  </a:cubicBezTo>
                  <a:lnTo>
                    <a:pt x="396" y="563"/>
                  </a:lnTo>
                  <a:cubicBezTo>
                    <a:pt x="308" y="560"/>
                    <a:pt x="219" y="554"/>
                    <a:pt x="130" y="540"/>
                  </a:cubicBezTo>
                  <a:cubicBezTo>
                    <a:pt x="45" y="758"/>
                    <a:pt x="1" y="990"/>
                    <a:pt x="1" y="1229"/>
                  </a:cubicBezTo>
                  <a:cubicBezTo>
                    <a:pt x="1" y="2588"/>
                    <a:pt x="1458" y="3687"/>
                    <a:pt x="3261" y="3687"/>
                  </a:cubicBezTo>
                  <a:cubicBezTo>
                    <a:pt x="5060" y="3687"/>
                    <a:pt x="6520" y="2588"/>
                    <a:pt x="6520" y="1229"/>
                  </a:cubicBezTo>
                  <a:cubicBezTo>
                    <a:pt x="6520" y="782"/>
                    <a:pt x="6360" y="362"/>
                    <a:pt x="6084"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flipH="1">
              <a:off x="7108636" y="2419662"/>
              <a:ext cx="174824" cy="151179"/>
            </a:xfrm>
            <a:custGeom>
              <a:avLst/>
              <a:gdLst/>
              <a:ahLst/>
              <a:cxnLst/>
              <a:rect l="l" t="t" r="r" b="b"/>
              <a:pathLst>
                <a:path w="4392" h="3798" extrusionOk="0">
                  <a:moveTo>
                    <a:pt x="4391" y="1"/>
                  </a:moveTo>
                  <a:cubicBezTo>
                    <a:pt x="3469" y="158"/>
                    <a:pt x="1534" y="496"/>
                    <a:pt x="383" y="571"/>
                  </a:cubicBezTo>
                  <a:cubicBezTo>
                    <a:pt x="86" y="1118"/>
                    <a:pt x="1" y="1718"/>
                    <a:pt x="192" y="2278"/>
                  </a:cubicBezTo>
                  <a:cubicBezTo>
                    <a:pt x="523" y="3230"/>
                    <a:pt x="1568" y="3797"/>
                    <a:pt x="2783" y="3797"/>
                  </a:cubicBezTo>
                  <a:cubicBezTo>
                    <a:pt x="2858" y="3797"/>
                    <a:pt x="2933" y="3793"/>
                    <a:pt x="3008" y="3790"/>
                  </a:cubicBezTo>
                  <a:cubicBezTo>
                    <a:pt x="3773" y="2794"/>
                    <a:pt x="4326" y="1524"/>
                    <a:pt x="439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flipH="1">
              <a:off x="7539810" y="2358600"/>
              <a:ext cx="53339" cy="65201"/>
            </a:xfrm>
            <a:custGeom>
              <a:avLst/>
              <a:gdLst/>
              <a:ahLst/>
              <a:cxnLst/>
              <a:rect l="l" t="t" r="r" b="b"/>
              <a:pathLst>
                <a:path w="1340" h="1638" extrusionOk="0">
                  <a:moveTo>
                    <a:pt x="875" y="1"/>
                  </a:moveTo>
                  <a:cubicBezTo>
                    <a:pt x="814" y="1"/>
                    <a:pt x="746" y="12"/>
                    <a:pt x="670" y="36"/>
                  </a:cubicBezTo>
                  <a:cubicBezTo>
                    <a:pt x="322" y="153"/>
                    <a:pt x="1" y="296"/>
                    <a:pt x="1" y="821"/>
                  </a:cubicBezTo>
                  <a:cubicBezTo>
                    <a:pt x="1" y="1347"/>
                    <a:pt x="302" y="1637"/>
                    <a:pt x="670" y="1637"/>
                  </a:cubicBezTo>
                  <a:cubicBezTo>
                    <a:pt x="1042" y="1637"/>
                    <a:pt x="1340" y="1347"/>
                    <a:pt x="1340" y="821"/>
                  </a:cubicBezTo>
                  <a:cubicBezTo>
                    <a:pt x="1340" y="374"/>
                    <a:pt x="1223" y="1"/>
                    <a:pt x="875"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flipH="1">
              <a:off x="7211253" y="2258130"/>
              <a:ext cx="67191" cy="95413"/>
            </a:xfrm>
            <a:custGeom>
              <a:avLst/>
              <a:gdLst/>
              <a:ahLst/>
              <a:cxnLst/>
              <a:rect l="l" t="t" r="r" b="b"/>
              <a:pathLst>
                <a:path w="1688" h="2397" extrusionOk="0">
                  <a:moveTo>
                    <a:pt x="998" y="1"/>
                  </a:moveTo>
                  <a:cubicBezTo>
                    <a:pt x="947" y="1"/>
                    <a:pt x="895" y="15"/>
                    <a:pt x="845" y="44"/>
                  </a:cubicBezTo>
                  <a:cubicBezTo>
                    <a:pt x="456" y="273"/>
                    <a:pt x="1" y="744"/>
                    <a:pt x="1" y="1219"/>
                  </a:cubicBezTo>
                  <a:cubicBezTo>
                    <a:pt x="1" y="1871"/>
                    <a:pt x="380" y="2397"/>
                    <a:pt x="845" y="2397"/>
                  </a:cubicBezTo>
                  <a:cubicBezTo>
                    <a:pt x="1308" y="2397"/>
                    <a:pt x="1688" y="1871"/>
                    <a:pt x="1688" y="1219"/>
                  </a:cubicBezTo>
                  <a:cubicBezTo>
                    <a:pt x="1688" y="653"/>
                    <a:pt x="1349" y="1"/>
                    <a:pt x="998"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flipH="1">
              <a:off x="7128780" y="2024031"/>
              <a:ext cx="287074" cy="154881"/>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flipH="1">
              <a:off x="7541045" y="2349046"/>
              <a:ext cx="125704" cy="46771"/>
            </a:xfrm>
            <a:custGeom>
              <a:avLst/>
              <a:gdLst/>
              <a:ahLst/>
              <a:cxnLst/>
              <a:rect l="l" t="t" r="r" b="b"/>
              <a:pathLst>
                <a:path w="3158" h="1175" extrusionOk="0">
                  <a:moveTo>
                    <a:pt x="3029" y="0"/>
                  </a:moveTo>
                  <a:cubicBezTo>
                    <a:pt x="3016" y="0"/>
                    <a:pt x="3003" y="3"/>
                    <a:pt x="2990" y="7"/>
                  </a:cubicBezTo>
                  <a:lnTo>
                    <a:pt x="93" y="956"/>
                  </a:lnTo>
                  <a:cubicBezTo>
                    <a:pt x="31" y="976"/>
                    <a:pt x="0" y="1041"/>
                    <a:pt x="20" y="1099"/>
                  </a:cubicBezTo>
                  <a:cubicBezTo>
                    <a:pt x="38" y="1143"/>
                    <a:pt x="82" y="1174"/>
                    <a:pt x="129" y="1174"/>
                  </a:cubicBezTo>
                  <a:cubicBezTo>
                    <a:pt x="140" y="1174"/>
                    <a:pt x="154" y="1171"/>
                    <a:pt x="164" y="1168"/>
                  </a:cubicBezTo>
                  <a:lnTo>
                    <a:pt x="3066" y="218"/>
                  </a:lnTo>
                  <a:cubicBezTo>
                    <a:pt x="3124" y="198"/>
                    <a:pt x="3157" y="136"/>
                    <a:pt x="3137" y="75"/>
                  </a:cubicBezTo>
                  <a:cubicBezTo>
                    <a:pt x="3121" y="29"/>
                    <a:pt x="3077" y="0"/>
                    <a:pt x="3029"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flipH="1">
              <a:off x="7231355" y="2253950"/>
              <a:ext cx="67151" cy="72803"/>
            </a:xfrm>
            <a:custGeom>
              <a:avLst/>
              <a:gdLst/>
              <a:ahLst/>
              <a:cxnLst/>
              <a:rect l="l" t="t" r="r" b="b"/>
              <a:pathLst>
                <a:path w="1687" h="1829" extrusionOk="0">
                  <a:moveTo>
                    <a:pt x="1557" y="0"/>
                  </a:moveTo>
                  <a:cubicBezTo>
                    <a:pt x="1535" y="0"/>
                    <a:pt x="1514" y="6"/>
                    <a:pt x="1495" y="17"/>
                  </a:cubicBezTo>
                  <a:cubicBezTo>
                    <a:pt x="1444" y="50"/>
                    <a:pt x="205" y="812"/>
                    <a:pt x="13" y="1693"/>
                  </a:cubicBezTo>
                  <a:cubicBezTo>
                    <a:pt x="0" y="1754"/>
                    <a:pt x="41" y="1812"/>
                    <a:pt x="103" y="1826"/>
                  </a:cubicBezTo>
                  <a:cubicBezTo>
                    <a:pt x="109" y="1826"/>
                    <a:pt x="120" y="1829"/>
                    <a:pt x="126" y="1829"/>
                  </a:cubicBezTo>
                  <a:cubicBezTo>
                    <a:pt x="177" y="1829"/>
                    <a:pt x="225" y="1791"/>
                    <a:pt x="239" y="1740"/>
                  </a:cubicBezTo>
                  <a:cubicBezTo>
                    <a:pt x="410" y="951"/>
                    <a:pt x="1604" y="214"/>
                    <a:pt x="1618" y="208"/>
                  </a:cubicBezTo>
                  <a:cubicBezTo>
                    <a:pt x="1672" y="173"/>
                    <a:pt x="1686" y="105"/>
                    <a:pt x="1656" y="54"/>
                  </a:cubicBezTo>
                  <a:cubicBezTo>
                    <a:pt x="1634" y="19"/>
                    <a:pt x="1595" y="0"/>
                    <a:pt x="155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flipH="1">
              <a:off x="7826931" y="2290333"/>
              <a:ext cx="136332" cy="194726"/>
            </a:xfrm>
            <a:custGeom>
              <a:avLst/>
              <a:gdLst/>
              <a:ahLst/>
              <a:cxnLst/>
              <a:rect l="l" t="t" r="r" b="b"/>
              <a:pathLst>
                <a:path w="3425" h="4892" extrusionOk="0">
                  <a:moveTo>
                    <a:pt x="3220" y="1"/>
                  </a:moveTo>
                  <a:lnTo>
                    <a:pt x="0" y="4622"/>
                  </a:lnTo>
                  <a:lnTo>
                    <a:pt x="520" y="4892"/>
                  </a:lnTo>
                  <a:lnTo>
                    <a:pt x="3425" y="803"/>
                  </a:lnTo>
                  <a:lnTo>
                    <a:pt x="3220" y="1"/>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044123" y="2209208"/>
              <a:ext cx="796060" cy="296109"/>
            </a:xfrm>
            <a:custGeom>
              <a:avLst/>
              <a:gdLst/>
              <a:ahLst/>
              <a:cxnLst/>
              <a:rect l="l" t="t" r="r" b="b"/>
              <a:pathLst>
                <a:path w="19999" h="7439" extrusionOk="0">
                  <a:moveTo>
                    <a:pt x="17322" y="468"/>
                  </a:moveTo>
                  <a:cubicBezTo>
                    <a:pt x="17966" y="468"/>
                    <a:pt x="18474" y="523"/>
                    <a:pt x="18636" y="625"/>
                  </a:cubicBezTo>
                  <a:cubicBezTo>
                    <a:pt x="19138" y="936"/>
                    <a:pt x="18978" y="4237"/>
                    <a:pt x="18998" y="4571"/>
                  </a:cubicBezTo>
                  <a:cubicBezTo>
                    <a:pt x="19019" y="4909"/>
                    <a:pt x="15537" y="5407"/>
                    <a:pt x="14540" y="5489"/>
                  </a:cubicBezTo>
                  <a:cubicBezTo>
                    <a:pt x="14457" y="5496"/>
                    <a:pt x="14381" y="5500"/>
                    <a:pt x="14311" y="5500"/>
                  </a:cubicBezTo>
                  <a:cubicBezTo>
                    <a:pt x="13537" y="5500"/>
                    <a:pt x="13511" y="5044"/>
                    <a:pt x="13199" y="3626"/>
                  </a:cubicBezTo>
                  <a:cubicBezTo>
                    <a:pt x="12860" y="2075"/>
                    <a:pt x="12986" y="1563"/>
                    <a:pt x="13400" y="1236"/>
                  </a:cubicBezTo>
                  <a:cubicBezTo>
                    <a:pt x="14074" y="702"/>
                    <a:pt x="15991" y="468"/>
                    <a:pt x="17322" y="468"/>
                  </a:cubicBezTo>
                  <a:close/>
                  <a:moveTo>
                    <a:pt x="7781" y="1101"/>
                  </a:moveTo>
                  <a:cubicBezTo>
                    <a:pt x="8928" y="1101"/>
                    <a:pt x="9940" y="1419"/>
                    <a:pt x="10279" y="2243"/>
                  </a:cubicBezTo>
                  <a:cubicBezTo>
                    <a:pt x="10659" y="3161"/>
                    <a:pt x="9559" y="5738"/>
                    <a:pt x="9000" y="6285"/>
                  </a:cubicBezTo>
                  <a:cubicBezTo>
                    <a:pt x="8439" y="6831"/>
                    <a:pt x="4442" y="6967"/>
                    <a:pt x="3262" y="7046"/>
                  </a:cubicBezTo>
                  <a:cubicBezTo>
                    <a:pt x="3168" y="7052"/>
                    <a:pt x="3079" y="7055"/>
                    <a:pt x="2995" y="7055"/>
                  </a:cubicBezTo>
                  <a:cubicBezTo>
                    <a:pt x="2029" y="7055"/>
                    <a:pt x="1745" y="6649"/>
                    <a:pt x="1783" y="6128"/>
                  </a:cubicBezTo>
                  <a:cubicBezTo>
                    <a:pt x="1821" y="5565"/>
                    <a:pt x="1476" y="2305"/>
                    <a:pt x="1708" y="1922"/>
                  </a:cubicBezTo>
                  <a:cubicBezTo>
                    <a:pt x="2203" y="1100"/>
                    <a:pt x="6081" y="1188"/>
                    <a:pt x="7385" y="1113"/>
                  </a:cubicBezTo>
                  <a:cubicBezTo>
                    <a:pt x="7518" y="1105"/>
                    <a:pt x="7650" y="1101"/>
                    <a:pt x="7781" y="1101"/>
                  </a:cubicBezTo>
                  <a:close/>
                  <a:moveTo>
                    <a:pt x="14957" y="0"/>
                  </a:moveTo>
                  <a:cubicBezTo>
                    <a:pt x="13434" y="0"/>
                    <a:pt x="13359" y="584"/>
                    <a:pt x="12799" y="936"/>
                  </a:cubicBezTo>
                  <a:cubicBezTo>
                    <a:pt x="12239" y="1287"/>
                    <a:pt x="12038" y="1506"/>
                    <a:pt x="11379" y="1540"/>
                  </a:cubicBezTo>
                  <a:cubicBezTo>
                    <a:pt x="11338" y="1542"/>
                    <a:pt x="11298" y="1543"/>
                    <a:pt x="11258" y="1543"/>
                  </a:cubicBezTo>
                  <a:cubicBezTo>
                    <a:pt x="10227" y="1543"/>
                    <a:pt x="9798" y="792"/>
                    <a:pt x="8720" y="605"/>
                  </a:cubicBezTo>
                  <a:cubicBezTo>
                    <a:pt x="8477" y="563"/>
                    <a:pt x="8060" y="545"/>
                    <a:pt x="7542" y="545"/>
                  </a:cubicBezTo>
                  <a:cubicBezTo>
                    <a:pt x="5667" y="545"/>
                    <a:pt x="2463" y="775"/>
                    <a:pt x="1381" y="898"/>
                  </a:cubicBezTo>
                  <a:cubicBezTo>
                    <a:pt x="1" y="1051"/>
                    <a:pt x="117" y="1615"/>
                    <a:pt x="138" y="2325"/>
                  </a:cubicBezTo>
                  <a:cubicBezTo>
                    <a:pt x="158" y="3035"/>
                    <a:pt x="861" y="3134"/>
                    <a:pt x="1100" y="3175"/>
                  </a:cubicBezTo>
                  <a:cubicBezTo>
                    <a:pt x="1343" y="3213"/>
                    <a:pt x="1141" y="4800"/>
                    <a:pt x="1182" y="5855"/>
                  </a:cubicBezTo>
                  <a:cubicBezTo>
                    <a:pt x="1223" y="6909"/>
                    <a:pt x="1981" y="7418"/>
                    <a:pt x="2800" y="7438"/>
                  </a:cubicBezTo>
                  <a:cubicBezTo>
                    <a:pt x="2814" y="7439"/>
                    <a:pt x="2829" y="7439"/>
                    <a:pt x="2845" y="7439"/>
                  </a:cubicBezTo>
                  <a:cubicBezTo>
                    <a:pt x="3770" y="7439"/>
                    <a:pt x="8172" y="6948"/>
                    <a:pt x="8880" y="6817"/>
                  </a:cubicBezTo>
                  <a:cubicBezTo>
                    <a:pt x="9600" y="6681"/>
                    <a:pt x="10399" y="4998"/>
                    <a:pt x="10638" y="4100"/>
                  </a:cubicBezTo>
                  <a:cubicBezTo>
                    <a:pt x="10874" y="3228"/>
                    <a:pt x="10881" y="2298"/>
                    <a:pt x="11684" y="2298"/>
                  </a:cubicBezTo>
                  <a:cubicBezTo>
                    <a:pt x="11708" y="2298"/>
                    <a:pt x="11732" y="2299"/>
                    <a:pt x="11757" y="2301"/>
                  </a:cubicBezTo>
                  <a:cubicBezTo>
                    <a:pt x="12638" y="2362"/>
                    <a:pt x="13140" y="5466"/>
                    <a:pt x="13478" y="5797"/>
                  </a:cubicBezTo>
                  <a:cubicBezTo>
                    <a:pt x="13535" y="5852"/>
                    <a:pt x="13703" y="5875"/>
                    <a:pt x="13948" y="5875"/>
                  </a:cubicBezTo>
                  <a:cubicBezTo>
                    <a:pt x="15172" y="5875"/>
                    <a:pt x="18299" y="5293"/>
                    <a:pt x="18817" y="5213"/>
                  </a:cubicBezTo>
                  <a:cubicBezTo>
                    <a:pt x="19438" y="5114"/>
                    <a:pt x="19356" y="4763"/>
                    <a:pt x="19397" y="4223"/>
                  </a:cubicBezTo>
                  <a:cubicBezTo>
                    <a:pt x="19438" y="3684"/>
                    <a:pt x="19397" y="1834"/>
                    <a:pt x="19336" y="1461"/>
                  </a:cubicBezTo>
                  <a:cubicBezTo>
                    <a:pt x="19278" y="1092"/>
                    <a:pt x="19517" y="1171"/>
                    <a:pt x="19756" y="936"/>
                  </a:cubicBezTo>
                  <a:cubicBezTo>
                    <a:pt x="19998" y="700"/>
                    <a:pt x="19838" y="0"/>
                    <a:pt x="19517"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7427842" y="2253114"/>
              <a:ext cx="347617" cy="236442"/>
            </a:xfrm>
            <a:custGeom>
              <a:avLst/>
              <a:gdLst/>
              <a:ahLst/>
              <a:cxnLst/>
              <a:rect l="l" t="t" r="r" b="b"/>
              <a:pathLst>
                <a:path w="8733" h="5940" extrusionOk="0">
                  <a:moveTo>
                    <a:pt x="7148" y="826"/>
                  </a:moveTo>
                  <a:cubicBezTo>
                    <a:pt x="7227" y="826"/>
                    <a:pt x="7305" y="857"/>
                    <a:pt x="7377" y="928"/>
                  </a:cubicBezTo>
                  <a:cubicBezTo>
                    <a:pt x="7981" y="1550"/>
                    <a:pt x="7824" y="2492"/>
                    <a:pt x="7633" y="3246"/>
                  </a:cubicBezTo>
                  <a:cubicBezTo>
                    <a:pt x="7592" y="3414"/>
                    <a:pt x="7462" y="3485"/>
                    <a:pt x="7325" y="3485"/>
                  </a:cubicBezTo>
                  <a:cubicBezTo>
                    <a:pt x="7125" y="3485"/>
                    <a:pt x="6909" y="3321"/>
                    <a:pt x="6971" y="3069"/>
                  </a:cubicBezTo>
                  <a:cubicBezTo>
                    <a:pt x="7094" y="2587"/>
                    <a:pt x="7298" y="1820"/>
                    <a:pt x="6892" y="1403"/>
                  </a:cubicBezTo>
                  <a:cubicBezTo>
                    <a:pt x="6657" y="1161"/>
                    <a:pt x="6892" y="826"/>
                    <a:pt x="7148" y="826"/>
                  </a:cubicBezTo>
                  <a:close/>
                  <a:moveTo>
                    <a:pt x="7182" y="3731"/>
                  </a:moveTo>
                  <a:cubicBezTo>
                    <a:pt x="7626" y="3731"/>
                    <a:pt x="7626" y="4400"/>
                    <a:pt x="7182" y="4400"/>
                  </a:cubicBezTo>
                  <a:cubicBezTo>
                    <a:pt x="6742" y="4400"/>
                    <a:pt x="6742" y="3731"/>
                    <a:pt x="7182" y="3731"/>
                  </a:cubicBezTo>
                  <a:close/>
                  <a:moveTo>
                    <a:pt x="5759" y="2410"/>
                  </a:moveTo>
                  <a:cubicBezTo>
                    <a:pt x="5807" y="2410"/>
                    <a:pt x="5851" y="2441"/>
                    <a:pt x="5868" y="2485"/>
                  </a:cubicBezTo>
                  <a:cubicBezTo>
                    <a:pt x="5888" y="2546"/>
                    <a:pt x="5855" y="2608"/>
                    <a:pt x="5797" y="2628"/>
                  </a:cubicBezTo>
                  <a:lnTo>
                    <a:pt x="5619" y="2686"/>
                  </a:lnTo>
                  <a:cubicBezTo>
                    <a:pt x="5841" y="2786"/>
                    <a:pt x="5920" y="3107"/>
                    <a:pt x="5920" y="3471"/>
                  </a:cubicBezTo>
                  <a:cubicBezTo>
                    <a:pt x="5920" y="3840"/>
                    <a:pt x="5773" y="4093"/>
                    <a:pt x="5561" y="4213"/>
                  </a:cubicBezTo>
                  <a:cubicBezTo>
                    <a:pt x="5851" y="4254"/>
                    <a:pt x="6134" y="4318"/>
                    <a:pt x="6370" y="4418"/>
                  </a:cubicBezTo>
                  <a:cubicBezTo>
                    <a:pt x="6428" y="4445"/>
                    <a:pt x="6452" y="4509"/>
                    <a:pt x="6428" y="4564"/>
                  </a:cubicBezTo>
                  <a:cubicBezTo>
                    <a:pt x="6411" y="4608"/>
                    <a:pt x="6367" y="4632"/>
                    <a:pt x="6322" y="4632"/>
                  </a:cubicBezTo>
                  <a:cubicBezTo>
                    <a:pt x="6309" y="4632"/>
                    <a:pt x="6292" y="4629"/>
                    <a:pt x="6278" y="4622"/>
                  </a:cubicBezTo>
                  <a:cubicBezTo>
                    <a:pt x="5776" y="4410"/>
                    <a:pt x="5008" y="4366"/>
                    <a:pt x="4475" y="4366"/>
                  </a:cubicBezTo>
                  <a:cubicBezTo>
                    <a:pt x="4124" y="4366"/>
                    <a:pt x="3875" y="4383"/>
                    <a:pt x="3868" y="4386"/>
                  </a:cubicBezTo>
                  <a:lnTo>
                    <a:pt x="3861" y="4386"/>
                  </a:lnTo>
                  <a:cubicBezTo>
                    <a:pt x="3799" y="4386"/>
                    <a:pt x="3749" y="4342"/>
                    <a:pt x="3745" y="4284"/>
                  </a:cubicBezTo>
                  <a:cubicBezTo>
                    <a:pt x="3741" y="4223"/>
                    <a:pt x="3786" y="4168"/>
                    <a:pt x="3851" y="4161"/>
                  </a:cubicBezTo>
                  <a:cubicBezTo>
                    <a:pt x="3875" y="4161"/>
                    <a:pt x="4130" y="4141"/>
                    <a:pt x="4483" y="4141"/>
                  </a:cubicBezTo>
                  <a:cubicBezTo>
                    <a:pt x="4595" y="4141"/>
                    <a:pt x="4721" y="4144"/>
                    <a:pt x="4855" y="4147"/>
                  </a:cubicBezTo>
                  <a:cubicBezTo>
                    <a:pt x="4691" y="4014"/>
                    <a:pt x="4581" y="3786"/>
                    <a:pt x="4581" y="3471"/>
                  </a:cubicBezTo>
                  <a:cubicBezTo>
                    <a:pt x="4581" y="3243"/>
                    <a:pt x="4642" y="3086"/>
                    <a:pt x="4741" y="2973"/>
                  </a:cubicBezTo>
                  <a:lnTo>
                    <a:pt x="4741" y="2973"/>
                  </a:lnTo>
                  <a:lnTo>
                    <a:pt x="2895" y="3578"/>
                  </a:lnTo>
                  <a:cubicBezTo>
                    <a:pt x="2885" y="3581"/>
                    <a:pt x="2871" y="3584"/>
                    <a:pt x="2860" y="3584"/>
                  </a:cubicBezTo>
                  <a:cubicBezTo>
                    <a:pt x="2813" y="3584"/>
                    <a:pt x="2769" y="3553"/>
                    <a:pt x="2751" y="3509"/>
                  </a:cubicBezTo>
                  <a:cubicBezTo>
                    <a:pt x="2731" y="3451"/>
                    <a:pt x="2762" y="3386"/>
                    <a:pt x="2824" y="3366"/>
                  </a:cubicBezTo>
                  <a:lnTo>
                    <a:pt x="5721" y="2417"/>
                  </a:lnTo>
                  <a:cubicBezTo>
                    <a:pt x="5735" y="2414"/>
                    <a:pt x="5745" y="2410"/>
                    <a:pt x="5759" y="2410"/>
                  </a:cubicBezTo>
                  <a:close/>
                  <a:moveTo>
                    <a:pt x="6319" y="0"/>
                  </a:moveTo>
                  <a:cubicBezTo>
                    <a:pt x="6039" y="570"/>
                    <a:pt x="5476" y="1188"/>
                    <a:pt x="4650" y="1648"/>
                  </a:cubicBezTo>
                  <a:cubicBezTo>
                    <a:pt x="4100" y="1956"/>
                    <a:pt x="3618" y="2072"/>
                    <a:pt x="3223" y="2072"/>
                  </a:cubicBezTo>
                  <a:cubicBezTo>
                    <a:pt x="2307" y="2072"/>
                    <a:pt x="1833" y="1457"/>
                    <a:pt x="1973" y="1177"/>
                  </a:cubicBezTo>
                  <a:cubicBezTo>
                    <a:pt x="2110" y="918"/>
                    <a:pt x="2189" y="1335"/>
                    <a:pt x="3178" y="553"/>
                  </a:cubicBezTo>
                  <a:cubicBezTo>
                    <a:pt x="3345" y="419"/>
                    <a:pt x="3495" y="256"/>
                    <a:pt x="3635" y="79"/>
                  </a:cubicBezTo>
                  <a:lnTo>
                    <a:pt x="3635" y="79"/>
                  </a:lnTo>
                  <a:cubicBezTo>
                    <a:pt x="2107" y="140"/>
                    <a:pt x="399" y="290"/>
                    <a:pt x="82" y="819"/>
                  </a:cubicBezTo>
                  <a:cubicBezTo>
                    <a:pt x="24" y="915"/>
                    <a:pt x="0" y="1198"/>
                    <a:pt x="0" y="1577"/>
                  </a:cubicBezTo>
                  <a:cubicBezTo>
                    <a:pt x="0" y="2601"/>
                    <a:pt x="161" y="4322"/>
                    <a:pt x="161" y="4909"/>
                  </a:cubicBezTo>
                  <a:cubicBezTo>
                    <a:pt x="161" y="4957"/>
                    <a:pt x="157" y="4994"/>
                    <a:pt x="157" y="5025"/>
                  </a:cubicBezTo>
                  <a:cubicBezTo>
                    <a:pt x="154" y="5056"/>
                    <a:pt x="154" y="5083"/>
                    <a:pt x="154" y="5110"/>
                  </a:cubicBezTo>
                  <a:cubicBezTo>
                    <a:pt x="154" y="5540"/>
                    <a:pt x="396" y="5875"/>
                    <a:pt x="1096" y="5940"/>
                  </a:cubicBezTo>
                  <a:cubicBezTo>
                    <a:pt x="1622" y="5117"/>
                    <a:pt x="2742" y="4547"/>
                    <a:pt x="4039" y="4547"/>
                  </a:cubicBezTo>
                  <a:cubicBezTo>
                    <a:pt x="5077" y="4547"/>
                    <a:pt x="6002" y="4912"/>
                    <a:pt x="6599" y="5483"/>
                  </a:cubicBezTo>
                  <a:cubicBezTo>
                    <a:pt x="6974" y="5401"/>
                    <a:pt x="7254" y="5302"/>
                    <a:pt x="7374" y="5182"/>
                  </a:cubicBezTo>
                  <a:cubicBezTo>
                    <a:pt x="7855" y="4714"/>
                    <a:pt x="8732" y="2751"/>
                    <a:pt x="8732" y="1625"/>
                  </a:cubicBezTo>
                  <a:cubicBezTo>
                    <a:pt x="8732" y="1437"/>
                    <a:pt x="8708" y="1273"/>
                    <a:pt x="8653" y="1140"/>
                  </a:cubicBezTo>
                  <a:cubicBezTo>
                    <a:pt x="8329" y="355"/>
                    <a:pt x="7398" y="27"/>
                    <a:pt x="63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7523930" y="2252955"/>
              <a:ext cx="178565" cy="82635"/>
            </a:xfrm>
            <a:custGeom>
              <a:avLst/>
              <a:gdLst/>
              <a:ahLst/>
              <a:cxnLst/>
              <a:rect l="l" t="t" r="r" b="b"/>
              <a:pathLst>
                <a:path w="4486" h="2076" extrusionOk="0">
                  <a:moveTo>
                    <a:pt x="4318" y="1"/>
                  </a:moveTo>
                  <a:cubicBezTo>
                    <a:pt x="4189" y="1"/>
                    <a:pt x="4059" y="4"/>
                    <a:pt x="3926" y="14"/>
                  </a:cubicBezTo>
                  <a:cubicBezTo>
                    <a:pt x="3458" y="42"/>
                    <a:pt x="2659" y="48"/>
                    <a:pt x="1802" y="83"/>
                  </a:cubicBezTo>
                  <a:cubicBezTo>
                    <a:pt x="1662" y="260"/>
                    <a:pt x="1512" y="423"/>
                    <a:pt x="1345" y="557"/>
                  </a:cubicBezTo>
                  <a:cubicBezTo>
                    <a:pt x="356" y="1339"/>
                    <a:pt x="277" y="922"/>
                    <a:pt x="140" y="1181"/>
                  </a:cubicBezTo>
                  <a:cubicBezTo>
                    <a:pt x="0" y="1461"/>
                    <a:pt x="474" y="2076"/>
                    <a:pt x="1390" y="2076"/>
                  </a:cubicBezTo>
                  <a:cubicBezTo>
                    <a:pt x="1785" y="2076"/>
                    <a:pt x="2267" y="1960"/>
                    <a:pt x="2817" y="1652"/>
                  </a:cubicBezTo>
                  <a:cubicBezTo>
                    <a:pt x="3643" y="1192"/>
                    <a:pt x="4206" y="574"/>
                    <a:pt x="4486" y="4"/>
                  </a:cubicBezTo>
                  <a:cubicBezTo>
                    <a:pt x="4431" y="1"/>
                    <a:pt x="4377" y="1"/>
                    <a:pt x="4318"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518594" y="2417911"/>
              <a:ext cx="107951" cy="19624"/>
            </a:xfrm>
            <a:custGeom>
              <a:avLst/>
              <a:gdLst/>
              <a:ahLst/>
              <a:cxnLst/>
              <a:rect l="l" t="t" r="r" b="b"/>
              <a:pathLst>
                <a:path w="2712" h="493" extrusionOk="0">
                  <a:moveTo>
                    <a:pt x="742" y="1"/>
                  </a:moveTo>
                  <a:cubicBezTo>
                    <a:pt x="389" y="1"/>
                    <a:pt x="134" y="21"/>
                    <a:pt x="110" y="21"/>
                  </a:cubicBezTo>
                  <a:cubicBezTo>
                    <a:pt x="45" y="28"/>
                    <a:pt x="0" y="83"/>
                    <a:pt x="4" y="144"/>
                  </a:cubicBezTo>
                  <a:cubicBezTo>
                    <a:pt x="8" y="202"/>
                    <a:pt x="58" y="246"/>
                    <a:pt x="120" y="246"/>
                  </a:cubicBezTo>
                  <a:lnTo>
                    <a:pt x="127" y="246"/>
                  </a:lnTo>
                  <a:cubicBezTo>
                    <a:pt x="134" y="243"/>
                    <a:pt x="383" y="226"/>
                    <a:pt x="734" y="226"/>
                  </a:cubicBezTo>
                  <a:cubicBezTo>
                    <a:pt x="1267" y="226"/>
                    <a:pt x="2035" y="270"/>
                    <a:pt x="2537" y="482"/>
                  </a:cubicBezTo>
                  <a:cubicBezTo>
                    <a:pt x="2551" y="489"/>
                    <a:pt x="2568" y="492"/>
                    <a:pt x="2581" y="492"/>
                  </a:cubicBezTo>
                  <a:cubicBezTo>
                    <a:pt x="2626" y="492"/>
                    <a:pt x="2670" y="468"/>
                    <a:pt x="2687" y="424"/>
                  </a:cubicBezTo>
                  <a:cubicBezTo>
                    <a:pt x="2711" y="369"/>
                    <a:pt x="2687" y="305"/>
                    <a:pt x="2629" y="278"/>
                  </a:cubicBezTo>
                  <a:cubicBezTo>
                    <a:pt x="2393" y="178"/>
                    <a:pt x="2110" y="114"/>
                    <a:pt x="1820" y="73"/>
                  </a:cubicBezTo>
                  <a:cubicBezTo>
                    <a:pt x="1728" y="120"/>
                    <a:pt x="1622" y="147"/>
                    <a:pt x="1509" y="147"/>
                  </a:cubicBezTo>
                  <a:cubicBezTo>
                    <a:pt x="1363" y="147"/>
                    <a:pt x="1223" y="100"/>
                    <a:pt x="1114" y="7"/>
                  </a:cubicBezTo>
                  <a:cubicBezTo>
                    <a:pt x="980" y="4"/>
                    <a:pt x="854" y="1"/>
                    <a:pt x="74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flipH="1">
              <a:off x="7512785" y="2434072"/>
              <a:ext cx="219087" cy="56045"/>
            </a:xfrm>
            <a:custGeom>
              <a:avLst/>
              <a:gdLst/>
              <a:ahLst/>
              <a:cxnLst/>
              <a:rect l="l" t="t" r="r" b="b"/>
              <a:pathLst>
                <a:path w="5504" h="1408" extrusionOk="0">
                  <a:moveTo>
                    <a:pt x="2944" y="1"/>
                  </a:moveTo>
                  <a:cubicBezTo>
                    <a:pt x="1647" y="1"/>
                    <a:pt x="527" y="571"/>
                    <a:pt x="1" y="1394"/>
                  </a:cubicBezTo>
                  <a:cubicBezTo>
                    <a:pt x="86" y="1404"/>
                    <a:pt x="179" y="1408"/>
                    <a:pt x="278" y="1408"/>
                  </a:cubicBezTo>
                  <a:cubicBezTo>
                    <a:pt x="360" y="1408"/>
                    <a:pt x="448" y="1404"/>
                    <a:pt x="541" y="1397"/>
                  </a:cubicBezTo>
                  <a:cubicBezTo>
                    <a:pt x="1466" y="1336"/>
                    <a:pt x="4128" y="1240"/>
                    <a:pt x="5504" y="937"/>
                  </a:cubicBezTo>
                  <a:cubicBezTo>
                    <a:pt x="4907" y="366"/>
                    <a:pt x="3982" y="1"/>
                    <a:pt x="2944"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flipH="1">
              <a:off x="7539810" y="2360033"/>
              <a:ext cx="53339" cy="63768"/>
            </a:xfrm>
            <a:custGeom>
              <a:avLst/>
              <a:gdLst/>
              <a:ahLst/>
              <a:cxnLst/>
              <a:rect l="l" t="t" r="r" b="b"/>
              <a:pathLst>
                <a:path w="1340" h="1602" extrusionOk="0">
                  <a:moveTo>
                    <a:pt x="1018" y="270"/>
                  </a:moveTo>
                  <a:cubicBezTo>
                    <a:pt x="1107" y="270"/>
                    <a:pt x="1179" y="386"/>
                    <a:pt x="1179" y="530"/>
                  </a:cubicBezTo>
                  <a:cubicBezTo>
                    <a:pt x="1179" y="670"/>
                    <a:pt x="1107" y="785"/>
                    <a:pt x="1018" y="785"/>
                  </a:cubicBezTo>
                  <a:cubicBezTo>
                    <a:pt x="930" y="785"/>
                    <a:pt x="858" y="670"/>
                    <a:pt x="858" y="530"/>
                  </a:cubicBezTo>
                  <a:cubicBezTo>
                    <a:pt x="858" y="386"/>
                    <a:pt x="930" y="270"/>
                    <a:pt x="1018" y="270"/>
                  </a:cubicBezTo>
                  <a:close/>
                  <a:moveTo>
                    <a:pt x="1039" y="0"/>
                  </a:moveTo>
                  <a:lnTo>
                    <a:pt x="161" y="287"/>
                  </a:lnTo>
                  <a:cubicBezTo>
                    <a:pt x="62" y="400"/>
                    <a:pt x="1" y="557"/>
                    <a:pt x="1" y="785"/>
                  </a:cubicBezTo>
                  <a:cubicBezTo>
                    <a:pt x="1" y="1100"/>
                    <a:pt x="111" y="1328"/>
                    <a:pt x="275" y="1461"/>
                  </a:cubicBezTo>
                  <a:cubicBezTo>
                    <a:pt x="384" y="1554"/>
                    <a:pt x="524" y="1601"/>
                    <a:pt x="670" y="1601"/>
                  </a:cubicBezTo>
                  <a:cubicBezTo>
                    <a:pt x="783" y="1601"/>
                    <a:pt x="889" y="1574"/>
                    <a:pt x="981" y="1527"/>
                  </a:cubicBezTo>
                  <a:cubicBezTo>
                    <a:pt x="1193" y="1407"/>
                    <a:pt x="1340" y="1154"/>
                    <a:pt x="1340" y="785"/>
                  </a:cubicBezTo>
                  <a:cubicBezTo>
                    <a:pt x="1340" y="421"/>
                    <a:pt x="1261" y="100"/>
                    <a:pt x="1039" y="0"/>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7541045" y="2349046"/>
              <a:ext cx="125704" cy="46771"/>
            </a:xfrm>
            <a:custGeom>
              <a:avLst/>
              <a:gdLst/>
              <a:ahLst/>
              <a:cxnLst/>
              <a:rect l="l" t="t" r="r" b="b"/>
              <a:pathLst>
                <a:path w="3158" h="1175" extrusionOk="0">
                  <a:moveTo>
                    <a:pt x="3028" y="0"/>
                  </a:moveTo>
                  <a:cubicBezTo>
                    <a:pt x="3014" y="0"/>
                    <a:pt x="3004" y="4"/>
                    <a:pt x="2990" y="7"/>
                  </a:cubicBezTo>
                  <a:lnTo>
                    <a:pt x="93" y="956"/>
                  </a:lnTo>
                  <a:cubicBezTo>
                    <a:pt x="31" y="976"/>
                    <a:pt x="0" y="1041"/>
                    <a:pt x="20" y="1099"/>
                  </a:cubicBezTo>
                  <a:cubicBezTo>
                    <a:pt x="38" y="1143"/>
                    <a:pt x="82" y="1174"/>
                    <a:pt x="129" y="1174"/>
                  </a:cubicBezTo>
                  <a:cubicBezTo>
                    <a:pt x="140" y="1174"/>
                    <a:pt x="154" y="1171"/>
                    <a:pt x="164" y="1168"/>
                  </a:cubicBezTo>
                  <a:lnTo>
                    <a:pt x="2010" y="563"/>
                  </a:lnTo>
                  <a:lnTo>
                    <a:pt x="2888" y="276"/>
                  </a:lnTo>
                  <a:lnTo>
                    <a:pt x="3066" y="218"/>
                  </a:lnTo>
                  <a:cubicBezTo>
                    <a:pt x="3124" y="198"/>
                    <a:pt x="3157" y="136"/>
                    <a:pt x="3137" y="75"/>
                  </a:cubicBezTo>
                  <a:cubicBezTo>
                    <a:pt x="3120" y="31"/>
                    <a:pt x="3076" y="0"/>
                    <a:pt x="30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7430987" y="2252955"/>
              <a:ext cx="341208" cy="45577"/>
            </a:xfrm>
            <a:custGeom>
              <a:avLst/>
              <a:gdLst/>
              <a:ahLst/>
              <a:cxnLst/>
              <a:rect l="l" t="t" r="r" b="b"/>
              <a:pathLst>
                <a:path w="8572" h="1145" extrusionOk="0">
                  <a:moveTo>
                    <a:pt x="6069" y="1"/>
                  </a:moveTo>
                  <a:cubicBezTo>
                    <a:pt x="6110" y="1"/>
                    <a:pt x="6150" y="1"/>
                    <a:pt x="6190" y="2"/>
                  </a:cubicBezTo>
                  <a:lnTo>
                    <a:pt x="6190" y="2"/>
                  </a:lnTo>
                  <a:cubicBezTo>
                    <a:pt x="6151" y="1"/>
                    <a:pt x="6111" y="1"/>
                    <a:pt x="6069" y="1"/>
                  </a:cubicBezTo>
                  <a:close/>
                  <a:moveTo>
                    <a:pt x="6190" y="2"/>
                  </a:moveTo>
                  <a:cubicBezTo>
                    <a:pt x="6205" y="2"/>
                    <a:pt x="6221" y="3"/>
                    <a:pt x="6237" y="4"/>
                  </a:cubicBezTo>
                  <a:cubicBezTo>
                    <a:pt x="6368" y="7"/>
                    <a:pt x="6498" y="15"/>
                    <a:pt x="6624" y="28"/>
                  </a:cubicBezTo>
                  <a:lnTo>
                    <a:pt x="6624" y="28"/>
                  </a:lnTo>
                  <a:cubicBezTo>
                    <a:pt x="6483" y="13"/>
                    <a:pt x="6338" y="5"/>
                    <a:pt x="6190" y="2"/>
                  </a:cubicBezTo>
                  <a:close/>
                  <a:moveTo>
                    <a:pt x="5677" y="14"/>
                  </a:moveTo>
                  <a:cubicBezTo>
                    <a:pt x="4840" y="62"/>
                    <a:pt x="2944" y="43"/>
                    <a:pt x="1562" y="240"/>
                  </a:cubicBezTo>
                  <a:lnTo>
                    <a:pt x="1562" y="240"/>
                  </a:lnTo>
                  <a:cubicBezTo>
                    <a:pt x="2171" y="154"/>
                    <a:pt x="2879" y="110"/>
                    <a:pt x="3553" y="83"/>
                  </a:cubicBezTo>
                  <a:cubicBezTo>
                    <a:pt x="4410" y="48"/>
                    <a:pt x="5209" y="42"/>
                    <a:pt x="5677" y="14"/>
                  </a:cubicBezTo>
                  <a:close/>
                  <a:moveTo>
                    <a:pt x="1562" y="240"/>
                  </a:moveTo>
                  <a:cubicBezTo>
                    <a:pt x="789" y="350"/>
                    <a:pt x="178" y="527"/>
                    <a:pt x="0" y="823"/>
                  </a:cubicBezTo>
                  <a:cubicBezTo>
                    <a:pt x="178" y="529"/>
                    <a:pt x="789" y="351"/>
                    <a:pt x="1562" y="240"/>
                  </a:cubicBezTo>
                  <a:close/>
                  <a:moveTo>
                    <a:pt x="6624" y="28"/>
                  </a:moveTo>
                  <a:cubicBezTo>
                    <a:pt x="7535" y="120"/>
                    <a:pt x="8287" y="457"/>
                    <a:pt x="8571" y="1144"/>
                  </a:cubicBezTo>
                  <a:cubicBezTo>
                    <a:pt x="8287" y="455"/>
                    <a:pt x="7534" y="118"/>
                    <a:pt x="6624" y="2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flipH="1">
              <a:off x="7083675" y="2228514"/>
              <a:ext cx="42671" cy="174386"/>
            </a:xfrm>
            <a:custGeom>
              <a:avLst/>
              <a:gdLst/>
              <a:ahLst/>
              <a:cxnLst/>
              <a:rect l="l" t="t" r="r" b="b"/>
              <a:pathLst>
                <a:path w="1072" h="4381" extrusionOk="0">
                  <a:moveTo>
                    <a:pt x="0" y="0"/>
                  </a:moveTo>
                  <a:lnTo>
                    <a:pt x="0" y="0"/>
                  </a:lnTo>
                  <a:cubicBezTo>
                    <a:pt x="3" y="38"/>
                    <a:pt x="10" y="75"/>
                    <a:pt x="14" y="113"/>
                  </a:cubicBezTo>
                  <a:cubicBezTo>
                    <a:pt x="75" y="123"/>
                    <a:pt x="137" y="157"/>
                    <a:pt x="191" y="222"/>
                  </a:cubicBezTo>
                  <a:cubicBezTo>
                    <a:pt x="293" y="341"/>
                    <a:pt x="386" y="471"/>
                    <a:pt x="465" y="604"/>
                  </a:cubicBezTo>
                  <a:lnTo>
                    <a:pt x="758" y="185"/>
                  </a:lnTo>
                  <a:cubicBezTo>
                    <a:pt x="741" y="164"/>
                    <a:pt x="723" y="150"/>
                    <a:pt x="703" y="140"/>
                  </a:cubicBezTo>
                  <a:cubicBezTo>
                    <a:pt x="597" y="72"/>
                    <a:pt x="345" y="24"/>
                    <a:pt x="0" y="0"/>
                  </a:cubicBezTo>
                  <a:close/>
                  <a:moveTo>
                    <a:pt x="983" y="946"/>
                  </a:moveTo>
                  <a:lnTo>
                    <a:pt x="741" y="1287"/>
                  </a:lnTo>
                  <a:cubicBezTo>
                    <a:pt x="857" y="1754"/>
                    <a:pt x="829" y="2253"/>
                    <a:pt x="638" y="2731"/>
                  </a:cubicBezTo>
                  <a:cubicBezTo>
                    <a:pt x="580" y="2881"/>
                    <a:pt x="447" y="2950"/>
                    <a:pt x="314" y="2953"/>
                  </a:cubicBezTo>
                  <a:cubicBezTo>
                    <a:pt x="338" y="3164"/>
                    <a:pt x="358" y="3369"/>
                    <a:pt x="386" y="3561"/>
                  </a:cubicBezTo>
                  <a:lnTo>
                    <a:pt x="386" y="3564"/>
                  </a:lnTo>
                  <a:cubicBezTo>
                    <a:pt x="389" y="3594"/>
                    <a:pt x="392" y="3626"/>
                    <a:pt x="396" y="3656"/>
                  </a:cubicBezTo>
                  <a:cubicBezTo>
                    <a:pt x="396" y="3659"/>
                    <a:pt x="396" y="3663"/>
                    <a:pt x="399" y="3663"/>
                  </a:cubicBezTo>
                  <a:lnTo>
                    <a:pt x="399" y="3670"/>
                  </a:lnTo>
                  <a:lnTo>
                    <a:pt x="399" y="3676"/>
                  </a:lnTo>
                  <a:lnTo>
                    <a:pt x="399" y="3680"/>
                  </a:lnTo>
                  <a:lnTo>
                    <a:pt x="399" y="3687"/>
                  </a:lnTo>
                  <a:cubicBezTo>
                    <a:pt x="399" y="3690"/>
                    <a:pt x="399" y="3694"/>
                    <a:pt x="403" y="3697"/>
                  </a:cubicBezTo>
                  <a:lnTo>
                    <a:pt x="403" y="3707"/>
                  </a:lnTo>
                  <a:lnTo>
                    <a:pt x="403" y="3711"/>
                  </a:lnTo>
                  <a:cubicBezTo>
                    <a:pt x="427" y="3939"/>
                    <a:pt x="444" y="4161"/>
                    <a:pt x="447" y="4380"/>
                  </a:cubicBezTo>
                  <a:cubicBezTo>
                    <a:pt x="823" y="4281"/>
                    <a:pt x="1065" y="4179"/>
                    <a:pt x="1065" y="4089"/>
                  </a:cubicBezTo>
                  <a:lnTo>
                    <a:pt x="1065" y="4086"/>
                  </a:lnTo>
                  <a:cubicBezTo>
                    <a:pt x="1062" y="4066"/>
                    <a:pt x="1062" y="4032"/>
                    <a:pt x="1062" y="3984"/>
                  </a:cubicBezTo>
                  <a:cubicBezTo>
                    <a:pt x="1062" y="3775"/>
                    <a:pt x="1072" y="3342"/>
                    <a:pt x="1072" y="2837"/>
                  </a:cubicBezTo>
                  <a:cubicBezTo>
                    <a:pt x="1072" y="2219"/>
                    <a:pt x="1059" y="1492"/>
                    <a:pt x="983" y="946"/>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flipH="1">
              <a:off x="7087177" y="2235838"/>
              <a:ext cx="20699" cy="43945"/>
            </a:xfrm>
            <a:custGeom>
              <a:avLst/>
              <a:gdLst/>
              <a:ahLst/>
              <a:cxnLst/>
              <a:rect l="l" t="t" r="r" b="b"/>
              <a:pathLst>
                <a:path w="520" h="1104" extrusionOk="0">
                  <a:moveTo>
                    <a:pt x="294" y="1"/>
                  </a:moveTo>
                  <a:lnTo>
                    <a:pt x="1" y="420"/>
                  </a:lnTo>
                  <a:cubicBezTo>
                    <a:pt x="127" y="636"/>
                    <a:pt x="219" y="867"/>
                    <a:pt x="277" y="1103"/>
                  </a:cubicBezTo>
                  <a:lnTo>
                    <a:pt x="519" y="762"/>
                  </a:lnTo>
                  <a:cubicBezTo>
                    <a:pt x="472" y="403"/>
                    <a:pt x="400" y="124"/>
                    <a:pt x="29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110985" y="2227837"/>
              <a:ext cx="211603" cy="200339"/>
            </a:xfrm>
            <a:custGeom>
              <a:avLst/>
              <a:gdLst/>
              <a:ahLst/>
              <a:cxnLst/>
              <a:rect l="l" t="t" r="r" b="b"/>
              <a:pathLst>
                <a:path w="5316" h="5033" extrusionOk="0">
                  <a:moveTo>
                    <a:pt x="2162" y="656"/>
                  </a:moveTo>
                  <a:cubicBezTo>
                    <a:pt x="2199" y="656"/>
                    <a:pt x="2236" y="676"/>
                    <a:pt x="2261" y="710"/>
                  </a:cubicBezTo>
                  <a:cubicBezTo>
                    <a:pt x="2277" y="741"/>
                    <a:pt x="2281" y="775"/>
                    <a:pt x="2271" y="809"/>
                  </a:cubicBezTo>
                  <a:cubicBezTo>
                    <a:pt x="2554" y="966"/>
                    <a:pt x="2797" y="1502"/>
                    <a:pt x="2797" y="1980"/>
                  </a:cubicBezTo>
                  <a:cubicBezTo>
                    <a:pt x="2797" y="2632"/>
                    <a:pt x="2417" y="3158"/>
                    <a:pt x="1954" y="3158"/>
                  </a:cubicBezTo>
                  <a:cubicBezTo>
                    <a:pt x="1489" y="3158"/>
                    <a:pt x="1110" y="2632"/>
                    <a:pt x="1110" y="1980"/>
                  </a:cubicBezTo>
                  <a:cubicBezTo>
                    <a:pt x="1110" y="1929"/>
                    <a:pt x="1117" y="1878"/>
                    <a:pt x="1127" y="1826"/>
                  </a:cubicBezTo>
                  <a:lnTo>
                    <a:pt x="1127" y="1826"/>
                  </a:lnTo>
                  <a:cubicBezTo>
                    <a:pt x="991" y="2007"/>
                    <a:pt x="885" y="2198"/>
                    <a:pt x="844" y="2396"/>
                  </a:cubicBezTo>
                  <a:cubicBezTo>
                    <a:pt x="830" y="2447"/>
                    <a:pt x="782" y="2485"/>
                    <a:pt x="731" y="2485"/>
                  </a:cubicBezTo>
                  <a:cubicBezTo>
                    <a:pt x="725" y="2485"/>
                    <a:pt x="714" y="2482"/>
                    <a:pt x="708" y="2482"/>
                  </a:cubicBezTo>
                  <a:cubicBezTo>
                    <a:pt x="646" y="2468"/>
                    <a:pt x="605" y="2410"/>
                    <a:pt x="618" y="2349"/>
                  </a:cubicBezTo>
                  <a:cubicBezTo>
                    <a:pt x="810" y="1468"/>
                    <a:pt x="2049" y="706"/>
                    <a:pt x="2100" y="673"/>
                  </a:cubicBezTo>
                  <a:cubicBezTo>
                    <a:pt x="2121" y="662"/>
                    <a:pt x="2141" y="656"/>
                    <a:pt x="2162" y="656"/>
                  </a:cubicBezTo>
                  <a:close/>
                  <a:moveTo>
                    <a:pt x="2701" y="3380"/>
                  </a:moveTo>
                  <a:cubicBezTo>
                    <a:pt x="2725" y="3380"/>
                    <a:pt x="2748" y="3386"/>
                    <a:pt x="2769" y="3400"/>
                  </a:cubicBezTo>
                  <a:cubicBezTo>
                    <a:pt x="2820" y="3438"/>
                    <a:pt x="2830" y="3509"/>
                    <a:pt x="2793" y="3557"/>
                  </a:cubicBezTo>
                  <a:cubicBezTo>
                    <a:pt x="2663" y="3728"/>
                    <a:pt x="2493" y="3830"/>
                    <a:pt x="2291" y="3857"/>
                  </a:cubicBezTo>
                  <a:cubicBezTo>
                    <a:pt x="2254" y="3865"/>
                    <a:pt x="2213" y="3868"/>
                    <a:pt x="2175" y="3868"/>
                  </a:cubicBezTo>
                  <a:cubicBezTo>
                    <a:pt x="1769" y="3868"/>
                    <a:pt x="1393" y="3591"/>
                    <a:pt x="1376" y="3581"/>
                  </a:cubicBezTo>
                  <a:cubicBezTo>
                    <a:pt x="1329" y="3543"/>
                    <a:pt x="1319" y="3471"/>
                    <a:pt x="1356" y="3424"/>
                  </a:cubicBezTo>
                  <a:cubicBezTo>
                    <a:pt x="1376" y="3393"/>
                    <a:pt x="1410" y="3380"/>
                    <a:pt x="1448" y="3380"/>
                  </a:cubicBezTo>
                  <a:cubicBezTo>
                    <a:pt x="1472" y="3380"/>
                    <a:pt x="1496" y="3386"/>
                    <a:pt x="1516" y="3403"/>
                  </a:cubicBezTo>
                  <a:cubicBezTo>
                    <a:pt x="1519" y="3403"/>
                    <a:pt x="1847" y="3643"/>
                    <a:pt x="2175" y="3643"/>
                  </a:cubicBezTo>
                  <a:cubicBezTo>
                    <a:pt x="2203" y="3643"/>
                    <a:pt x="2233" y="3643"/>
                    <a:pt x="2261" y="3635"/>
                  </a:cubicBezTo>
                  <a:cubicBezTo>
                    <a:pt x="2400" y="3619"/>
                    <a:pt x="2517" y="3547"/>
                    <a:pt x="2609" y="3424"/>
                  </a:cubicBezTo>
                  <a:cubicBezTo>
                    <a:pt x="2633" y="3397"/>
                    <a:pt x="2666" y="3380"/>
                    <a:pt x="2701" y="3380"/>
                  </a:cubicBezTo>
                  <a:close/>
                  <a:moveTo>
                    <a:pt x="4322" y="0"/>
                  </a:moveTo>
                  <a:cubicBezTo>
                    <a:pt x="2991" y="0"/>
                    <a:pt x="1069" y="232"/>
                    <a:pt x="397" y="768"/>
                  </a:cubicBezTo>
                  <a:cubicBezTo>
                    <a:pt x="147" y="966"/>
                    <a:pt x="1" y="1236"/>
                    <a:pt x="1" y="1762"/>
                  </a:cubicBezTo>
                  <a:cubicBezTo>
                    <a:pt x="1" y="2099"/>
                    <a:pt x="62" y="2550"/>
                    <a:pt x="196" y="3158"/>
                  </a:cubicBezTo>
                  <a:cubicBezTo>
                    <a:pt x="509" y="4577"/>
                    <a:pt x="533" y="5032"/>
                    <a:pt x="1311" y="5032"/>
                  </a:cubicBezTo>
                  <a:cubicBezTo>
                    <a:pt x="1380" y="5032"/>
                    <a:pt x="1455" y="5028"/>
                    <a:pt x="1537" y="5021"/>
                  </a:cubicBezTo>
                  <a:cubicBezTo>
                    <a:pt x="1560" y="5021"/>
                    <a:pt x="1585" y="5018"/>
                    <a:pt x="1612" y="5015"/>
                  </a:cubicBezTo>
                  <a:cubicBezTo>
                    <a:pt x="2031" y="4468"/>
                    <a:pt x="2674" y="4011"/>
                    <a:pt x="3462" y="3752"/>
                  </a:cubicBezTo>
                  <a:cubicBezTo>
                    <a:pt x="3858" y="3622"/>
                    <a:pt x="4254" y="3553"/>
                    <a:pt x="4637" y="3540"/>
                  </a:cubicBezTo>
                  <a:cubicBezTo>
                    <a:pt x="4670" y="3414"/>
                    <a:pt x="4780" y="3304"/>
                    <a:pt x="4954" y="3304"/>
                  </a:cubicBezTo>
                  <a:cubicBezTo>
                    <a:pt x="5149" y="3304"/>
                    <a:pt x="5254" y="3430"/>
                    <a:pt x="5282" y="3574"/>
                  </a:cubicBezTo>
                  <a:cubicBezTo>
                    <a:pt x="5292" y="3574"/>
                    <a:pt x="5302" y="3578"/>
                    <a:pt x="5316" y="3578"/>
                  </a:cubicBezTo>
                  <a:cubicBezTo>
                    <a:pt x="5288" y="3386"/>
                    <a:pt x="5268" y="3181"/>
                    <a:pt x="5244" y="2970"/>
                  </a:cubicBezTo>
                  <a:lnTo>
                    <a:pt x="5227" y="2970"/>
                  </a:lnTo>
                  <a:cubicBezTo>
                    <a:pt x="5015" y="2970"/>
                    <a:pt x="4810" y="2813"/>
                    <a:pt x="4910" y="2567"/>
                  </a:cubicBezTo>
                  <a:cubicBezTo>
                    <a:pt x="5159" y="1935"/>
                    <a:pt x="5087" y="1243"/>
                    <a:pt x="4637" y="710"/>
                  </a:cubicBezTo>
                  <a:cubicBezTo>
                    <a:pt x="4425" y="461"/>
                    <a:pt x="4653" y="126"/>
                    <a:pt x="4899" y="126"/>
                  </a:cubicBezTo>
                  <a:cubicBezTo>
                    <a:pt x="4913" y="126"/>
                    <a:pt x="4930" y="126"/>
                    <a:pt x="4944" y="130"/>
                  </a:cubicBezTo>
                  <a:cubicBezTo>
                    <a:pt x="4940" y="92"/>
                    <a:pt x="4933" y="55"/>
                    <a:pt x="4930" y="17"/>
                  </a:cubicBezTo>
                  <a:cubicBezTo>
                    <a:pt x="4749" y="7"/>
                    <a:pt x="4544" y="0"/>
                    <a:pt x="4322"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7209899" y="2362342"/>
              <a:ext cx="60225" cy="19465"/>
            </a:xfrm>
            <a:custGeom>
              <a:avLst/>
              <a:gdLst/>
              <a:ahLst/>
              <a:cxnLst/>
              <a:rect l="l" t="t" r="r" b="b"/>
              <a:pathLst>
                <a:path w="1513" h="489" extrusionOk="0">
                  <a:moveTo>
                    <a:pt x="130" y="1"/>
                  </a:moveTo>
                  <a:cubicBezTo>
                    <a:pt x="92" y="1"/>
                    <a:pt x="58" y="14"/>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0" y="7"/>
                    <a:pt x="1407" y="1"/>
                    <a:pt x="1383" y="1"/>
                  </a:cubicBezTo>
                  <a:cubicBezTo>
                    <a:pt x="1348" y="1"/>
                    <a:pt x="1315" y="18"/>
                    <a:pt x="1291" y="45"/>
                  </a:cubicBezTo>
                  <a:cubicBezTo>
                    <a:pt x="1199" y="168"/>
                    <a:pt x="1082" y="240"/>
                    <a:pt x="943" y="256"/>
                  </a:cubicBezTo>
                  <a:cubicBezTo>
                    <a:pt x="915" y="264"/>
                    <a:pt x="885" y="264"/>
                    <a:pt x="857" y="264"/>
                  </a:cubicBezTo>
                  <a:cubicBezTo>
                    <a:pt x="529" y="264"/>
                    <a:pt x="201" y="24"/>
                    <a:pt x="198" y="24"/>
                  </a:cubicBezTo>
                  <a:cubicBezTo>
                    <a:pt x="178" y="7"/>
                    <a:pt x="154" y="1"/>
                    <a:pt x="130"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7110264" y="2370223"/>
              <a:ext cx="756" cy="6011"/>
            </a:xfrm>
            <a:custGeom>
              <a:avLst/>
              <a:gdLst/>
              <a:ahLst/>
              <a:cxnLst/>
              <a:rect l="l" t="t" r="r" b="b"/>
              <a:pathLst>
                <a:path w="19" h="151" extrusionOk="0">
                  <a:moveTo>
                    <a:pt x="18" y="147"/>
                  </a:moveTo>
                  <a:lnTo>
                    <a:pt x="18" y="151"/>
                  </a:lnTo>
                  <a:lnTo>
                    <a:pt x="18" y="147"/>
                  </a:lnTo>
                  <a:close/>
                  <a:moveTo>
                    <a:pt x="18" y="137"/>
                  </a:moveTo>
                  <a:lnTo>
                    <a:pt x="18" y="137"/>
                  </a:lnTo>
                  <a:lnTo>
                    <a:pt x="18" y="137"/>
                  </a:lnTo>
                  <a:close/>
                  <a:moveTo>
                    <a:pt x="14" y="120"/>
                  </a:moveTo>
                  <a:lnTo>
                    <a:pt x="14" y="127"/>
                  </a:lnTo>
                  <a:lnTo>
                    <a:pt x="14" y="120"/>
                  </a:lnTo>
                  <a:close/>
                  <a:moveTo>
                    <a:pt x="14" y="110"/>
                  </a:moveTo>
                  <a:lnTo>
                    <a:pt x="14" y="116"/>
                  </a:lnTo>
                  <a:lnTo>
                    <a:pt x="14" y="110"/>
                  </a:lnTo>
                  <a:close/>
                  <a:moveTo>
                    <a:pt x="11" y="96"/>
                  </a:moveTo>
                  <a:cubicBezTo>
                    <a:pt x="11" y="99"/>
                    <a:pt x="11" y="103"/>
                    <a:pt x="14" y="103"/>
                  </a:cubicBezTo>
                  <a:cubicBezTo>
                    <a:pt x="11" y="103"/>
                    <a:pt x="11" y="99"/>
                    <a:pt x="11" y="96"/>
                  </a:cubicBezTo>
                  <a:close/>
                  <a:moveTo>
                    <a:pt x="1" y="1"/>
                  </a:moveTo>
                  <a:lnTo>
                    <a:pt x="1" y="4"/>
                  </a:lnTo>
                  <a:cubicBezTo>
                    <a:pt x="4" y="34"/>
                    <a:pt x="7" y="66"/>
                    <a:pt x="11" y="96"/>
                  </a:cubicBezTo>
                  <a:cubicBezTo>
                    <a:pt x="7" y="66"/>
                    <a:pt x="4" y="34"/>
                    <a:pt x="1" y="4"/>
                  </a:cubicBezTo>
                  <a:lnTo>
                    <a:pt x="1" y="1"/>
                  </a:ln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108516" y="2368750"/>
              <a:ext cx="149906" cy="58712"/>
            </a:xfrm>
            <a:custGeom>
              <a:avLst/>
              <a:gdLst/>
              <a:ahLst/>
              <a:cxnLst/>
              <a:rect l="l" t="t" r="r" b="b"/>
              <a:pathLst>
                <a:path w="3766" h="1475" extrusionOk="0">
                  <a:moveTo>
                    <a:pt x="3025" y="0"/>
                  </a:moveTo>
                  <a:cubicBezTo>
                    <a:pt x="2642" y="13"/>
                    <a:pt x="2246" y="82"/>
                    <a:pt x="1850" y="212"/>
                  </a:cubicBezTo>
                  <a:cubicBezTo>
                    <a:pt x="1062" y="471"/>
                    <a:pt x="419" y="928"/>
                    <a:pt x="0" y="1475"/>
                  </a:cubicBezTo>
                  <a:cubicBezTo>
                    <a:pt x="792" y="1403"/>
                    <a:pt x="2758" y="1130"/>
                    <a:pt x="3765" y="857"/>
                  </a:cubicBezTo>
                  <a:cubicBezTo>
                    <a:pt x="3762" y="638"/>
                    <a:pt x="3745" y="416"/>
                    <a:pt x="3721" y="188"/>
                  </a:cubicBezTo>
                  <a:lnTo>
                    <a:pt x="3721" y="184"/>
                  </a:lnTo>
                  <a:lnTo>
                    <a:pt x="3721" y="174"/>
                  </a:lnTo>
                  <a:cubicBezTo>
                    <a:pt x="3717" y="171"/>
                    <a:pt x="3717" y="167"/>
                    <a:pt x="3717" y="164"/>
                  </a:cubicBezTo>
                  <a:lnTo>
                    <a:pt x="3717" y="157"/>
                  </a:lnTo>
                  <a:lnTo>
                    <a:pt x="3717" y="153"/>
                  </a:lnTo>
                  <a:lnTo>
                    <a:pt x="3717" y="147"/>
                  </a:lnTo>
                  <a:lnTo>
                    <a:pt x="3717" y="140"/>
                  </a:lnTo>
                  <a:cubicBezTo>
                    <a:pt x="3714" y="140"/>
                    <a:pt x="3714" y="136"/>
                    <a:pt x="3714" y="133"/>
                  </a:cubicBezTo>
                  <a:cubicBezTo>
                    <a:pt x="3710" y="103"/>
                    <a:pt x="3707" y="71"/>
                    <a:pt x="3704" y="41"/>
                  </a:cubicBezTo>
                  <a:lnTo>
                    <a:pt x="3704" y="38"/>
                  </a:lnTo>
                  <a:cubicBezTo>
                    <a:pt x="3690" y="38"/>
                    <a:pt x="3680" y="34"/>
                    <a:pt x="3670" y="34"/>
                  </a:cubicBezTo>
                  <a:cubicBezTo>
                    <a:pt x="3701" y="222"/>
                    <a:pt x="3591" y="434"/>
                    <a:pt x="3342" y="434"/>
                  </a:cubicBezTo>
                  <a:cubicBezTo>
                    <a:pt x="3079" y="434"/>
                    <a:pt x="2973" y="194"/>
                    <a:pt x="302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flipH="1">
              <a:off x="7211253" y="2260001"/>
              <a:ext cx="67191" cy="93542"/>
            </a:xfrm>
            <a:custGeom>
              <a:avLst/>
              <a:gdLst/>
              <a:ahLst/>
              <a:cxnLst/>
              <a:rect l="l" t="t" r="r" b="b"/>
              <a:pathLst>
                <a:path w="1688" h="2350" extrusionOk="0">
                  <a:moveTo>
                    <a:pt x="1312" y="578"/>
                  </a:moveTo>
                  <a:cubicBezTo>
                    <a:pt x="1401" y="578"/>
                    <a:pt x="1472" y="694"/>
                    <a:pt x="1472" y="834"/>
                  </a:cubicBezTo>
                  <a:cubicBezTo>
                    <a:pt x="1472" y="977"/>
                    <a:pt x="1401" y="1094"/>
                    <a:pt x="1312" y="1094"/>
                  </a:cubicBezTo>
                  <a:cubicBezTo>
                    <a:pt x="1223" y="1094"/>
                    <a:pt x="1152" y="977"/>
                    <a:pt x="1152" y="834"/>
                  </a:cubicBezTo>
                  <a:cubicBezTo>
                    <a:pt x="1152" y="694"/>
                    <a:pt x="1223" y="578"/>
                    <a:pt x="1312" y="578"/>
                  </a:cubicBezTo>
                  <a:close/>
                  <a:moveTo>
                    <a:pt x="1162" y="1"/>
                  </a:moveTo>
                  <a:cubicBezTo>
                    <a:pt x="1152" y="21"/>
                    <a:pt x="1135" y="42"/>
                    <a:pt x="1114" y="56"/>
                  </a:cubicBezTo>
                  <a:cubicBezTo>
                    <a:pt x="1104" y="59"/>
                    <a:pt x="428" y="479"/>
                    <a:pt x="18" y="1018"/>
                  </a:cubicBezTo>
                  <a:cubicBezTo>
                    <a:pt x="8" y="1070"/>
                    <a:pt x="1" y="1121"/>
                    <a:pt x="1" y="1172"/>
                  </a:cubicBezTo>
                  <a:cubicBezTo>
                    <a:pt x="1" y="1824"/>
                    <a:pt x="380" y="2350"/>
                    <a:pt x="845" y="2350"/>
                  </a:cubicBezTo>
                  <a:cubicBezTo>
                    <a:pt x="1308" y="2350"/>
                    <a:pt x="1688" y="1824"/>
                    <a:pt x="1688" y="1172"/>
                  </a:cubicBezTo>
                  <a:cubicBezTo>
                    <a:pt x="1688" y="694"/>
                    <a:pt x="1445" y="158"/>
                    <a:pt x="1162"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7231753" y="2253910"/>
              <a:ext cx="66753" cy="72843"/>
            </a:xfrm>
            <a:custGeom>
              <a:avLst/>
              <a:gdLst/>
              <a:ahLst/>
              <a:cxnLst/>
              <a:rect l="l" t="t" r="r" b="b"/>
              <a:pathLst>
                <a:path w="1677" h="1830" extrusionOk="0">
                  <a:moveTo>
                    <a:pt x="1557" y="1"/>
                  </a:moveTo>
                  <a:cubicBezTo>
                    <a:pt x="1536" y="1"/>
                    <a:pt x="1516" y="7"/>
                    <a:pt x="1495" y="18"/>
                  </a:cubicBezTo>
                  <a:cubicBezTo>
                    <a:pt x="1444" y="51"/>
                    <a:pt x="205" y="813"/>
                    <a:pt x="13" y="1694"/>
                  </a:cubicBezTo>
                  <a:cubicBezTo>
                    <a:pt x="0" y="1755"/>
                    <a:pt x="41" y="1813"/>
                    <a:pt x="103" y="1827"/>
                  </a:cubicBezTo>
                  <a:cubicBezTo>
                    <a:pt x="109" y="1827"/>
                    <a:pt x="120" y="1830"/>
                    <a:pt x="126" y="1830"/>
                  </a:cubicBezTo>
                  <a:cubicBezTo>
                    <a:pt x="177" y="1830"/>
                    <a:pt x="225" y="1792"/>
                    <a:pt x="239" y="1741"/>
                  </a:cubicBezTo>
                  <a:cubicBezTo>
                    <a:pt x="280" y="1543"/>
                    <a:pt x="386" y="1352"/>
                    <a:pt x="522" y="1171"/>
                  </a:cubicBezTo>
                  <a:cubicBezTo>
                    <a:pt x="932" y="632"/>
                    <a:pt x="1608" y="212"/>
                    <a:pt x="1618" y="209"/>
                  </a:cubicBezTo>
                  <a:cubicBezTo>
                    <a:pt x="1639" y="195"/>
                    <a:pt x="1656" y="174"/>
                    <a:pt x="1666" y="154"/>
                  </a:cubicBezTo>
                  <a:cubicBezTo>
                    <a:pt x="1676" y="120"/>
                    <a:pt x="1672" y="86"/>
                    <a:pt x="1656" y="55"/>
                  </a:cubicBezTo>
                  <a:cubicBezTo>
                    <a:pt x="1631" y="21"/>
                    <a:pt x="1594" y="1"/>
                    <a:pt x="1557"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7083675" y="2227837"/>
              <a:ext cx="66872" cy="113603"/>
            </a:xfrm>
            <a:custGeom>
              <a:avLst/>
              <a:gdLst/>
              <a:ahLst/>
              <a:cxnLst/>
              <a:rect l="l" t="t" r="r" b="b"/>
              <a:pathLst>
                <a:path w="1680" h="2854" extrusionOk="0">
                  <a:moveTo>
                    <a:pt x="0" y="0"/>
                  </a:moveTo>
                  <a:lnTo>
                    <a:pt x="0" y="0"/>
                  </a:lnTo>
                  <a:cubicBezTo>
                    <a:pt x="642" y="0"/>
                    <a:pt x="1150" y="55"/>
                    <a:pt x="1311" y="157"/>
                  </a:cubicBezTo>
                  <a:cubicBezTo>
                    <a:pt x="1205" y="89"/>
                    <a:pt x="953" y="41"/>
                    <a:pt x="608" y="17"/>
                  </a:cubicBezTo>
                  <a:cubicBezTo>
                    <a:pt x="427" y="7"/>
                    <a:pt x="222" y="0"/>
                    <a:pt x="0" y="0"/>
                  </a:cubicBezTo>
                  <a:close/>
                  <a:moveTo>
                    <a:pt x="1311" y="157"/>
                  </a:moveTo>
                  <a:lnTo>
                    <a:pt x="1311" y="157"/>
                  </a:lnTo>
                  <a:cubicBezTo>
                    <a:pt x="1433" y="233"/>
                    <a:pt x="1516" y="485"/>
                    <a:pt x="1571" y="828"/>
                  </a:cubicBezTo>
                  <a:lnTo>
                    <a:pt x="1571" y="828"/>
                  </a:lnTo>
                  <a:cubicBezTo>
                    <a:pt x="1524" y="534"/>
                    <a:pt x="1458" y="309"/>
                    <a:pt x="1366" y="202"/>
                  </a:cubicBezTo>
                  <a:cubicBezTo>
                    <a:pt x="1349" y="181"/>
                    <a:pt x="1331" y="167"/>
                    <a:pt x="1311" y="157"/>
                  </a:cubicBezTo>
                  <a:close/>
                  <a:moveTo>
                    <a:pt x="1571" y="828"/>
                  </a:moveTo>
                  <a:cubicBezTo>
                    <a:pt x="1578" y="871"/>
                    <a:pt x="1585" y="916"/>
                    <a:pt x="1591" y="963"/>
                  </a:cubicBezTo>
                  <a:cubicBezTo>
                    <a:pt x="1593" y="975"/>
                    <a:pt x="1594" y="986"/>
                    <a:pt x="1596" y="998"/>
                  </a:cubicBezTo>
                  <a:lnTo>
                    <a:pt x="1596" y="998"/>
                  </a:lnTo>
                  <a:cubicBezTo>
                    <a:pt x="1588" y="939"/>
                    <a:pt x="1580" y="882"/>
                    <a:pt x="1571" y="828"/>
                  </a:cubicBezTo>
                  <a:close/>
                  <a:moveTo>
                    <a:pt x="1596" y="998"/>
                  </a:moveTo>
                  <a:lnTo>
                    <a:pt x="1596" y="998"/>
                  </a:lnTo>
                  <a:cubicBezTo>
                    <a:pt x="1665" y="1540"/>
                    <a:pt x="1680" y="2248"/>
                    <a:pt x="1680" y="2854"/>
                  </a:cubicBezTo>
                  <a:cubicBezTo>
                    <a:pt x="1680" y="2249"/>
                    <a:pt x="1667" y="1540"/>
                    <a:pt x="1596" y="99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7286367" y="2309360"/>
              <a:ext cx="94497" cy="139835"/>
            </a:xfrm>
            <a:custGeom>
              <a:avLst/>
              <a:gdLst/>
              <a:ahLst/>
              <a:cxnLst/>
              <a:rect l="l" t="t" r="r" b="b"/>
              <a:pathLst>
                <a:path w="2374" h="3513" extrusionOk="0">
                  <a:moveTo>
                    <a:pt x="236" y="0"/>
                  </a:moveTo>
                  <a:cubicBezTo>
                    <a:pt x="236" y="1"/>
                    <a:pt x="0" y="1629"/>
                    <a:pt x="454" y="1704"/>
                  </a:cubicBezTo>
                  <a:lnTo>
                    <a:pt x="454" y="1704"/>
                  </a:lnTo>
                  <a:lnTo>
                    <a:pt x="236" y="0"/>
                  </a:lnTo>
                  <a:close/>
                  <a:moveTo>
                    <a:pt x="1480" y="1643"/>
                  </a:moveTo>
                  <a:cubicBezTo>
                    <a:pt x="1141" y="1643"/>
                    <a:pt x="759" y="1707"/>
                    <a:pt x="506" y="1707"/>
                  </a:cubicBezTo>
                  <a:cubicBezTo>
                    <a:pt x="499" y="1707"/>
                    <a:pt x="492" y="1707"/>
                    <a:pt x="485" y="1707"/>
                  </a:cubicBezTo>
                  <a:cubicBezTo>
                    <a:pt x="474" y="1707"/>
                    <a:pt x="464" y="1706"/>
                    <a:pt x="454" y="1704"/>
                  </a:cubicBezTo>
                  <a:lnTo>
                    <a:pt x="454" y="1704"/>
                  </a:lnTo>
                  <a:lnTo>
                    <a:pt x="686" y="3512"/>
                  </a:lnTo>
                  <a:cubicBezTo>
                    <a:pt x="1721" y="3230"/>
                    <a:pt x="2373" y="2458"/>
                    <a:pt x="2195" y="1953"/>
                  </a:cubicBezTo>
                  <a:cubicBezTo>
                    <a:pt x="2108" y="1705"/>
                    <a:pt x="1815" y="1643"/>
                    <a:pt x="1480" y="1643"/>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flipH="1">
              <a:off x="7286566" y="2304822"/>
              <a:ext cx="96885" cy="148871"/>
            </a:xfrm>
            <a:custGeom>
              <a:avLst/>
              <a:gdLst/>
              <a:ahLst/>
              <a:cxnLst/>
              <a:rect l="l" t="t" r="r" b="b"/>
              <a:pathLst>
                <a:path w="2434" h="3740" extrusionOk="0">
                  <a:moveTo>
                    <a:pt x="305" y="1"/>
                  </a:moveTo>
                  <a:cubicBezTo>
                    <a:pt x="248" y="1"/>
                    <a:pt x="198" y="40"/>
                    <a:pt x="188" y="97"/>
                  </a:cubicBezTo>
                  <a:cubicBezTo>
                    <a:pt x="168" y="237"/>
                    <a:pt x="1" y="1466"/>
                    <a:pt x="311" y="1821"/>
                  </a:cubicBezTo>
                  <a:cubicBezTo>
                    <a:pt x="373" y="1893"/>
                    <a:pt x="455" y="1931"/>
                    <a:pt x="546" y="1934"/>
                  </a:cubicBezTo>
                  <a:cubicBezTo>
                    <a:pt x="673" y="1934"/>
                    <a:pt x="830" y="1920"/>
                    <a:pt x="994" y="1903"/>
                  </a:cubicBezTo>
                  <a:cubicBezTo>
                    <a:pt x="1171" y="1886"/>
                    <a:pt x="1364" y="1868"/>
                    <a:pt x="1542" y="1868"/>
                  </a:cubicBezTo>
                  <a:cubicBezTo>
                    <a:pt x="1834" y="1868"/>
                    <a:pt x="2085" y="1917"/>
                    <a:pt x="2151" y="2104"/>
                  </a:cubicBezTo>
                  <a:cubicBezTo>
                    <a:pt x="2199" y="2238"/>
                    <a:pt x="2175" y="2402"/>
                    <a:pt x="2079" y="2575"/>
                  </a:cubicBezTo>
                  <a:cubicBezTo>
                    <a:pt x="1865" y="2982"/>
                    <a:pt x="1328" y="3354"/>
                    <a:pt x="721" y="3521"/>
                  </a:cubicBezTo>
                  <a:cubicBezTo>
                    <a:pt x="659" y="3538"/>
                    <a:pt x="625" y="3599"/>
                    <a:pt x="642" y="3658"/>
                  </a:cubicBezTo>
                  <a:cubicBezTo>
                    <a:pt x="656" y="3708"/>
                    <a:pt x="700" y="3740"/>
                    <a:pt x="751" y="3740"/>
                  </a:cubicBezTo>
                  <a:cubicBezTo>
                    <a:pt x="762" y="3740"/>
                    <a:pt x="772" y="3740"/>
                    <a:pt x="782" y="3736"/>
                  </a:cubicBezTo>
                  <a:cubicBezTo>
                    <a:pt x="1458" y="3549"/>
                    <a:pt x="2035" y="3142"/>
                    <a:pt x="2284" y="2678"/>
                  </a:cubicBezTo>
                  <a:cubicBezTo>
                    <a:pt x="2407" y="2449"/>
                    <a:pt x="2434" y="2224"/>
                    <a:pt x="2369" y="2033"/>
                  </a:cubicBezTo>
                  <a:cubicBezTo>
                    <a:pt x="2258" y="1720"/>
                    <a:pt x="1915" y="1645"/>
                    <a:pt x="1537" y="1645"/>
                  </a:cubicBezTo>
                  <a:cubicBezTo>
                    <a:pt x="1349" y="1645"/>
                    <a:pt x="1152" y="1664"/>
                    <a:pt x="970" y="1681"/>
                  </a:cubicBezTo>
                  <a:cubicBezTo>
                    <a:pt x="820" y="1695"/>
                    <a:pt x="677" y="1709"/>
                    <a:pt x="567" y="1709"/>
                  </a:cubicBezTo>
                  <a:cubicBezTo>
                    <a:pt x="561" y="1709"/>
                    <a:pt x="555" y="1709"/>
                    <a:pt x="549" y="1709"/>
                  </a:cubicBezTo>
                  <a:cubicBezTo>
                    <a:pt x="531" y="1709"/>
                    <a:pt x="511" y="1705"/>
                    <a:pt x="485" y="1674"/>
                  </a:cubicBezTo>
                  <a:cubicBezTo>
                    <a:pt x="301" y="1466"/>
                    <a:pt x="345" y="616"/>
                    <a:pt x="414" y="128"/>
                  </a:cubicBezTo>
                  <a:cubicBezTo>
                    <a:pt x="424" y="70"/>
                    <a:pt x="379" y="12"/>
                    <a:pt x="318" y="1"/>
                  </a:cubicBezTo>
                  <a:cubicBezTo>
                    <a:pt x="314" y="1"/>
                    <a:pt x="309" y="1"/>
                    <a:pt x="30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flipH="1">
              <a:off x="7092193" y="2232972"/>
              <a:ext cx="33635" cy="113086"/>
            </a:xfrm>
            <a:custGeom>
              <a:avLst/>
              <a:gdLst/>
              <a:ahLst/>
              <a:cxnLst/>
              <a:rect l="l" t="t" r="r" b="b"/>
              <a:pathLst>
                <a:path w="845" h="2841" extrusionOk="0">
                  <a:moveTo>
                    <a:pt x="1" y="1"/>
                  </a:moveTo>
                  <a:lnTo>
                    <a:pt x="1" y="1"/>
                  </a:lnTo>
                  <a:cubicBezTo>
                    <a:pt x="42" y="328"/>
                    <a:pt x="79" y="656"/>
                    <a:pt x="113" y="977"/>
                  </a:cubicBezTo>
                  <a:lnTo>
                    <a:pt x="452" y="492"/>
                  </a:lnTo>
                  <a:cubicBezTo>
                    <a:pt x="373" y="359"/>
                    <a:pt x="280" y="229"/>
                    <a:pt x="178" y="110"/>
                  </a:cubicBezTo>
                  <a:cubicBezTo>
                    <a:pt x="124" y="45"/>
                    <a:pt x="62" y="11"/>
                    <a:pt x="1" y="1"/>
                  </a:cubicBezTo>
                  <a:close/>
                  <a:moveTo>
                    <a:pt x="728" y="1175"/>
                  </a:moveTo>
                  <a:lnTo>
                    <a:pt x="206" y="1909"/>
                  </a:lnTo>
                  <a:cubicBezTo>
                    <a:pt x="236" y="2233"/>
                    <a:pt x="267" y="2544"/>
                    <a:pt x="301" y="2841"/>
                  </a:cubicBezTo>
                  <a:cubicBezTo>
                    <a:pt x="434" y="2838"/>
                    <a:pt x="567" y="2769"/>
                    <a:pt x="625" y="2619"/>
                  </a:cubicBezTo>
                  <a:cubicBezTo>
                    <a:pt x="816" y="2141"/>
                    <a:pt x="844" y="1642"/>
                    <a:pt x="728" y="1175"/>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flipH="1">
              <a:off x="7096850" y="2252557"/>
              <a:ext cx="24480" cy="56404"/>
            </a:xfrm>
            <a:custGeom>
              <a:avLst/>
              <a:gdLst/>
              <a:ahLst/>
              <a:cxnLst/>
              <a:rect l="l" t="t" r="r" b="b"/>
              <a:pathLst>
                <a:path w="615" h="1417" extrusionOk="0">
                  <a:moveTo>
                    <a:pt x="339" y="0"/>
                  </a:moveTo>
                  <a:lnTo>
                    <a:pt x="0" y="485"/>
                  </a:lnTo>
                  <a:cubicBezTo>
                    <a:pt x="31" y="802"/>
                    <a:pt x="62" y="1117"/>
                    <a:pt x="93" y="1417"/>
                  </a:cubicBezTo>
                  <a:lnTo>
                    <a:pt x="615" y="683"/>
                  </a:lnTo>
                  <a:cubicBezTo>
                    <a:pt x="557" y="447"/>
                    <a:pt x="465" y="216"/>
                    <a:pt x="339"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flipH="1">
              <a:off x="7113847" y="2232853"/>
              <a:ext cx="32640" cy="113205"/>
            </a:xfrm>
            <a:custGeom>
              <a:avLst/>
              <a:gdLst/>
              <a:ahLst/>
              <a:cxnLst/>
              <a:rect l="l" t="t" r="r" b="b"/>
              <a:pathLst>
                <a:path w="820" h="2844" extrusionOk="0">
                  <a:moveTo>
                    <a:pt x="475" y="0"/>
                  </a:moveTo>
                  <a:cubicBezTo>
                    <a:pt x="229" y="0"/>
                    <a:pt x="1" y="335"/>
                    <a:pt x="213" y="584"/>
                  </a:cubicBezTo>
                  <a:cubicBezTo>
                    <a:pt x="663" y="1117"/>
                    <a:pt x="735" y="1809"/>
                    <a:pt x="486" y="2441"/>
                  </a:cubicBezTo>
                  <a:cubicBezTo>
                    <a:pt x="386" y="2687"/>
                    <a:pt x="591" y="2844"/>
                    <a:pt x="803" y="2844"/>
                  </a:cubicBezTo>
                  <a:lnTo>
                    <a:pt x="820" y="2844"/>
                  </a:lnTo>
                  <a:cubicBezTo>
                    <a:pt x="786" y="2547"/>
                    <a:pt x="755" y="2236"/>
                    <a:pt x="725" y="1912"/>
                  </a:cubicBezTo>
                  <a:cubicBezTo>
                    <a:pt x="694" y="1612"/>
                    <a:pt x="663" y="1297"/>
                    <a:pt x="632" y="980"/>
                  </a:cubicBezTo>
                  <a:cubicBezTo>
                    <a:pt x="598" y="659"/>
                    <a:pt x="561" y="331"/>
                    <a:pt x="520" y="4"/>
                  </a:cubicBezTo>
                  <a:cubicBezTo>
                    <a:pt x="506" y="0"/>
                    <a:pt x="489" y="0"/>
                    <a:pt x="475"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flipH="1">
              <a:off x="7112335" y="2359356"/>
              <a:ext cx="25714" cy="10747"/>
            </a:xfrm>
            <a:custGeom>
              <a:avLst/>
              <a:gdLst/>
              <a:ahLst/>
              <a:cxnLst/>
              <a:rect l="l" t="t" r="r" b="b"/>
              <a:pathLst>
                <a:path w="646" h="270" extrusionOk="0">
                  <a:moveTo>
                    <a:pt x="318" y="0"/>
                  </a:moveTo>
                  <a:cubicBezTo>
                    <a:pt x="144" y="0"/>
                    <a:pt x="34" y="110"/>
                    <a:pt x="1" y="236"/>
                  </a:cubicBezTo>
                  <a:lnTo>
                    <a:pt x="127" y="236"/>
                  </a:lnTo>
                  <a:cubicBezTo>
                    <a:pt x="304" y="236"/>
                    <a:pt x="478" y="246"/>
                    <a:pt x="646" y="270"/>
                  </a:cubicBezTo>
                  <a:cubicBezTo>
                    <a:pt x="618" y="126"/>
                    <a:pt x="513" y="0"/>
                    <a:pt x="31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flipH="1">
              <a:off x="7111101" y="2368750"/>
              <a:ext cx="28978" cy="17275"/>
            </a:xfrm>
            <a:custGeom>
              <a:avLst/>
              <a:gdLst/>
              <a:ahLst/>
              <a:cxnLst/>
              <a:rect l="l" t="t" r="r" b="b"/>
              <a:pathLst>
                <a:path w="728" h="434" extrusionOk="0">
                  <a:moveTo>
                    <a:pt x="52" y="0"/>
                  </a:moveTo>
                  <a:cubicBezTo>
                    <a:pt x="0" y="194"/>
                    <a:pt x="106" y="434"/>
                    <a:pt x="369" y="434"/>
                  </a:cubicBezTo>
                  <a:cubicBezTo>
                    <a:pt x="618" y="434"/>
                    <a:pt x="728" y="222"/>
                    <a:pt x="697" y="34"/>
                  </a:cubicBezTo>
                  <a:cubicBezTo>
                    <a:pt x="529" y="10"/>
                    <a:pt x="355" y="0"/>
                    <a:pt x="178" y="0"/>
                  </a:cubicBezTo>
                  <a:close/>
                </a:path>
              </a:pathLst>
            </a:custGeom>
            <a:solidFill>
              <a:srgbClr val="EBD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flipH="1">
              <a:off x="7457770" y="2285954"/>
              <a:ext cx="52742" cy="105921"/>
            </a:xfrm>
            <a:custGeom>
              <a:avLst/>
              <a:gdLst/>
              <a:ahLst/>
              <a:cxnLst/>
              <a:rect l="l" t="t" r="r" b="b"/>
              <a:pathLst>
                <a:path w="1325" h="2661" extrusionOk="0">
                  <a:moveTo>
                    <a:pt x="492" y="1"/>
                  </a:moveTo>
                  <a:cubicBezTo>
                    <a:pt x="236" y="1"/>
                    <a:pt x="1" y="336"/>
                    <a:pt x="236" y="578"/>
                  </a:cubicBezTo>
                  <a:cubicBezTo>
                    <a:pt x="642" y="995"/>
                    <a:pt x="438" y="1762"/>
                    <a:pt x="315" y="2244"/>
                  </a:cubicBezTo>
                  <a:cubicBezTo>
                    <a:pt x="253" y="2496"/>
                    <a:pt x="469" y="2660"/>
                    <a:pt x="669" y="2660"/>
                  </a:cubicBezTo>
                  <a:cubicBezTo>
                    <a:pt x="806" y="2660"/>
                    <a:pt x="936" y="2589"/>
                    <a:pt x="977" y="2421"/>
                  </a:cubicBezTo>
                  <a:cubicBezTo>
                    <a:pt x="1168" y="1667"/>
                    <a:pt x="1325" y="725"/>
                    <a:pt x="721" y="103"/>
                  </a:cubicBezTo>
                  <a:cubicBezTo>
                    <a:pt x="649" y="32"/>
                    <a:pt x="571" y="1"/>
                    <a:pt x="49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flipH="1">
              <a:off x="7471861" y="2401590"/>
              <a:ext cx="35227" cy="26709"/>
            </a:xfrm>
            <a:custGeom>
              <a:avLst/>
              <a:gdLst/>
              <a:ahLst/>
              <a:cxnLst/>
              <a:rect l="l" t="t" r="r" b="b"/>
              <a:pathLst>
                <a:path w="885" h="671" extrusionOk="0">
                  <a:moveTo>
                    <a:pt x="440" y="1"/>
                  </a:moveTo>
                  <a:cubicBezTo>
                    <a:pt x="0" y="1"/>
                    <a:pt x="0" y="670"/>
                    <a:pt x="440" y="670"/>
                  </a:cubicBezTo>
                  <a:cubicBezTo>
                    <a:pt x="884" y="670"/>
                    <a:pt x="884" y="1"/>
                    <a:pt x="440"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flipH="1">
              <a:off x="7504865" y="2680868"/>
              <a:ext cx="265818" cy="261200"/>
            </a:xfrm>
            <a:custGeom>
              <a:avLst/>
              <a:gdLst/>
              <a:ahLst/>
              <a:cxnLst/>
              <a:rect l="l" t="t" r="r" b="b"/>
              <a:pathLst>
                <a:path w="6678" h="6562" extrusionOk="0">
                  <a:moveTo>
                    <a:pt x="4519" y="0"/>
                  </a:moveTo>
                  <a:cubicBezTo>
                    <a:pt x="0" y="215"/>
                    <a:pt x="925" y="5462"/>
                    <a:pt x="1639" y="6059"/>
                  </a:cubicBezTo>
                  <a:cubicBezTo>
                    <a:pt x="2017" y="6380"/>
                    <a:pt x="2540" y="6550"/>
                    <a:pt x="3103" y="6561"/>
                  </a:cubicBezTo>
                  <a:cubicBezTo>
                    <a:pt x="3977" y="6145"/>
                    <a:pt x="5612" y="5865"/>
                    <a:pt x="6086" y="3892"/>
                  </a:cubicBezTo>
                  <a:cubicBezTo>
                    <a:pt x="6677" y="1423"/>
                    <a:pt x="5584" y="127"/>
                    <a:pt x="4519"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flipH="1">
              <a:off x="7473098" y="2680868"/>
              <a:ext cx="198428" cy="262673"/>
            </a:xfrm>
            <a:custGeom>
              <a:avLst/>
              <a:gdLst/>
              <a:ahLst/>
              <a:cxnLst/>
              <a:rect l="l" t="t" r="r" b="b"/>
              <a:pathLst>
                <a:path w="4985" h="6599" extrusionOk="0">
                  <a:moveTo>
                    <a:pt x="2028" y="0"/>
                  </a:moveTo>
                  <a:cubicBezTo>
                    <a:pt x="2028" y="0"/>
                    <a:pt x="4172" y="1000"/>
                    <a:pt x="3575" y="3281"/>
                  </a:cubicBezTo>
                  <a:cubicBezTo>
                    <a:pt x="3076" y="5178"/>
                    <a:pt x="1943" y="6482"/>
                    <a:pt x="0" y="6482"/>
                  </a:cubicBezTo>
                  <a:cubicBezTo>
                    <a:pt x="328" y="6561"/>
                    <a:pt x="638" y="6598"/>
                    <a:pt x="930" y="6598"/>
                  </a:cubicBezTo>
                  <a:cubicBezTo>
                    <a:pt x="2255" y="6598"/>
                    <a:pt x="3220" y="5828"/>
                    <a:pt x="3841" y="4609"/>
                  </a:cubicBezTo>
                  <a:cubicBezTo>
                    <a:pt x="4985" y="2362"/>
                    <a:pt x="3862" y="89"/>
                    <a:pt x="20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5"/>
          <p:cNvSpPr txBox="1">
            <a:spLocks noGrp="1"/>
          </p:cNvSpPr>
          <p:nvPr>
            <p:ph type="title" idx="2"/>
          </p:nvPr>
        </p:nvSpPr>
        <p:spPr>
          <a:xfrm>
            <a:off x="458406" y="2126044"/>
            <a:ext cx="4027788"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9600" b="1" dirty="0">
                <a:solidFill>
                  <a:srgbClr val="00B050"/>
                </a:solidFill>
                <a:latin typeface="Times New Roman" panose="02020603050405020304" pitchFamily="18" charset="0"/>
                <a:cs typeface="Times New Roman" panose="02020603050405020304" pitchFamily="18" charset="0"/>
              </a:rPr>
              <a:t>CỦNG CỐ</a:t>
            </a:r>
            <a:endParaRPr sz="9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4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C8F3E7C-8DA6-9A6A-C0C7-C8956911FB5E}"/>
              </a:ext>
            </a:extLst>
          </p:cNvPr>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A</a:t>
            </a:r>
          </a:p>
        </p:txBody>
      </p:sp>
      <p:sp>
        <p:nvSpPr>
          <p:cNvPr id="3" name="A_answer">
            <a:extLst>
              <a:ext uri="{FF2B5EF4-FFF2-40B4-BE49-F238E27FC236}">
                <a16:creationId xmlns:a16="http://schemas.microsoft.com/office/drawing/2014/main" id="{86273430-37E6-6DEF-5CA2-68CB4174DEC9}"/>
              </a:ext>
            </a:extLst>
          </p:cNvP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vi-VN" sz="2400" dirty="0">
                <a:latin typeface="Times New Roman" panose="02020603050405020304" pitchFamily="18" charset="0"/>
                <a:cs typeface="Times New Roman" panose="02020603050405020304" pitchFamily="18" charset="0"/>
              </a:rPr>
              <a:t>Một hay nhiều nguyên tử hiđro liên kết với gốc </a:t>
            </a:r>
            <a:r>
              <a:rPr lang="en-US" sz="2400" dirty="0">
                <a:latin typeface="Times New Roman" panose="02020603050405020304" pitchFamily="18" charset="0"/>
                <a:cs typeface="Times New Roman" panose="02020603050405020304" pitchFamily="18" charset="0"/>
              </a:rPr>
              <a:t>acid</a:t>
            </a:r>
            <a:endParaRPr lang="en-GB" sz="2400" dirty="0">
              <a:latin typeface="Times New Roman" panose="02020603050405020304" pitchFamily="18" charset="0"/>
              <a:cs typeface="Times New Roman" panose="02020603050405020304" pitchFamily="18" charset="0"/>
            </a:endParaRPr>
          </a:p>
        </p:txBody>
      </p:sp>
      <p:sp>
        <p:nvSpPr>
          <p:cNvPr id="4" name="B">
            <a:extLst>
              <a:ext uri="{FF2B5EF4-FFF2-40B4-BE49-F238E27FC236}">
                <a16:creationId xmlns:a16="http://schemas.microsoft.com/office/drawing/2014/main" id="{4BC8B927-BE23-9C1B-5907-DC24551C7A04}"/>
              </a:ext>
            </a:extLst>
          </p:cNvPr>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B</a:t>
            </a:r>
          </a:p>
        </p:txBody>
      </p:sp>
      <p:sp>
        <p:nvSpPr>
          <p:cNvPr id="5" name="B_answer">
            <a:extLst>
              <a:ext uri="{FF2B5EF4-FFF2-40B4-BE49-F238E27FC236}">
                <a16:creationId xmlns:a16="http://schemas.microsoft.com/office/drawing/2014/main" id="{56A5A49A-423C-5668-52F6-3119F487E00E}"/>
              </a:ext>
            </a:extLst>
          </p:cNvP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vi-VN" sz="2400" dirty="0">
                <a:latin typeface="Times New Roman" panose="02020603050405020304" pitchFamily="18" charset="0"/>
                <a:cs typeface="Times New Roman" panose="02020603050405020304" pitchFamily="18" charset="0"/>
              </a:rPr>
              <a:t>Một hay nhiều nguyên tử phi kim liên kết với gốc a</a:t>
            </a:r>
            <a:r>
              <a:rPr lang="en-US" sz="2400" dirty="0" err="1">
                <a:latin typeface="Times New Roman" panose="02020603050405020304" pitchFamily="18" charset="0"/>
                <a:cs typeface="Times New Roman" panose="02020603050405020304" pitchFamily="18" charset="0"/>
              </a:rPr>
              <a:t>cid</a:t>
            </a:r>
            <a:endParaRPr lang="en-GB" sz="2400" dirty="0">
              <a:latin typeface="Times New Roman" panose="02020603050405020304" pitchFamily="18" charset="0"/>
              <a:cs typeface="Times New Roman" panose="02020603050405020304" pitchFamily="18" charset="0"/>
            </a:endParaRPr>
          </a:p>
        </p:txBody>
      </p:sp>
      <p:sp>
        <p:nvSpPr>
          <p:cNvPr id="6" name="C">
            <a:extLst>
              <a:ext uri="{FF2B5EF4-FFF2-40B4-BE49-F238E27FC236}">
                <a16:creationId xmlns:a16="http://schemas.microsoft.com/office/drawing/2014/main" id="{DB7C7672-6AA5-6B84-9495-3EB96977947E}"/>
              </a:ext>
            </a:extLst>
          </p:cNvPr>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C</a:t>
            </a:r>
          </a:p>
        </p:txBody>
      </p:sp>
      <p:sp>
        <p:nvSpPr>
          <p:cNvPr id="7" name="C_answer">
            <a:extLst>
              <a:ext uri="{FF2B5EF4-FFF2-40B4-BE49-F238E27FC236}">
                <a16:creationId xmlns:a16="http://schemas.microsoft.com/office/drawing/2014/main" id="{1024D372-C381-807A-A8A5-C8198B4A4D2F}"/>
              </a:ext>
            </a:extLst>
          </p:cNvP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vi-VN" sz="2400" dirty="0">
                <a:latin typeface="Times New Roman" panose="02020603050405020304" pitchFamily="18" charset="0"/>
                <a:cs typeface="Times New Roman" panose="02020603050405020304" pitchFamily="18" charset="0"/>
              </a:rPr>
              <a:t>Một hay nhiều nguyên tử kim loại liên kết với nhóm h</a:t>
            </a:r>
            <a:r>
              <a:rPr lang="en-US" sz="2400" dirty="0" err="1">
                <a:latin typeface="Times New Roman" panose="02020603050405020304" pitchFamily="18" charset="0"/>
                <a:cs typeface="Times New Roman" panose="02020603050405020304" pitchFamily="18" charset="0"/>
              </a:rPr>
              <a:t>ydroxide</a:t>
            </a:r>
            <a:r>
              <a:rPr lang="vi-VN" sz="2400" dirty="0">
                <a:latin typeface="Times New Roman" panose="02020603050405020304" pitchFamily="18" charset="0"/>
                <a:cs typeface="Times New Roman" panose="02020603050405020304" pitchFamily="18" charset="0"/>
              </a:rPr>
              <a:t> (OH).</a:t>
            </a:r>
            <a:endParaRPr lang="en-GB" sz="2400" dirty="0">
              <a:latin typeface="Times New Roman" panose="02020603050405020304" pitchFamily="18" charset="0"/>
              <a:cs typeface="Times New Roman" panose="02020603050405020304" pitchFamily="18" charset="0"/>
            </a:endParaRPr>
          </a:p>
        </p:txBody>
      </p:sp>
      <p:sp>
        <p:nvSpPr>
          <p:cNvPr id="8" name="D">
            <a:extLst>
              <a:ext uri="{FF2B5EF4-FFF2-40B4-BE49-F238E27FC236}">
                <a16:creationId xmlns:a16="http://schemas.microsoft.com/office/drawing/2014/main" id="{DCA408E1-DFE9-CC3A-570B-D666D9AE532D}"/>
              </a:ext>
            </a:extLst>
          </p:cNvPr>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D</a:t>
            </a:r>
          </a:p>
        </p:txBody>
      </p:sp>
      <p:sp>
        <p:nvSpPr>
          <p:cNvPr id="9" name="D_answer">
            <a:extLst>
              <a:ext uri="{FF2B5EF4-FFF2-40B4-BE49-F238E27FC236}">
                <a16:creationId xmlns:a16="http://schemas.microsoft.com/office/drawing/2014/main" id="{AD359F16-3B83-76F1-6C77-F9A5E545A6EB}"/>
              </a:ext>
            </a:extLst>
          </p:cNvP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vi-VN" sz="2400" dirty="0">
                <a:latin typeface="Times New Roman" panose="02020603050405020304" pitchFamily="18" charset="0"/>
                <a:cs typeface="Times New Roman" panose="02020603050405020304" pitchFamily="18" charset="0"/>
              </a:rPr>
              <a:t>Một hay nhiều nguyên tử kim loại liên kết với một hay nhiều gốc a</a:t>
            </a:r>
            <a:r>
              <a:rPr lang="en-US" sz="2400" dirty="0" err="1">
                <a:latin typeface="Times New Roman" panose="02020603050405020304" pitchFamily="18" charset="0"/>
                <a:cs typeface="Times New Roman" panose="02020603050405020304" pitchFamily="18" charset="0"/>
              </a:rPr>
              <a:t>cid</a:t>
            </a:r>
            <a:endParaRPr lang="en-GB" sz="2400" dirty="0">
              <a:latin typeface="Times New Roman" panose="02020603050405020304" pitchFamily="18" charset="0"/>
              <a:cs typeface="Times New Roman" panose="02020603050405020304" pitchFamily="18" charset="0"/>
            </a:endParaRPr>
          </a:p>
        </p:txBody>
      </p:sp>
      <p:sp>
        <p:nvSpPr>
          <p:cNvPr id="10" name="Question box">
            <a:extLst>
              <a:ext uri="{FF2B5EF4-FFF2-40B4-BE49-F238E27FC236}">
                <a16:creationId xmlns:a16="http://schemas.microsoft.com/office/drawing/2014/main" id="{301F88A7-C68E-78E8-B35C-7510C6B382B2}"/>
              </a:ext>
            </a:extLst>
          </p:cNvPr>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4000" b="1" dirty="0" err="1">
                <a:solidFill>
                  <a:srgbClr val="FF0000"/>
                </a:solidFill>
                <a:effectLst/>
                <a:latin typeface="Times New Roman" panose="02020603050405020304" pitchFamily="18" charset="0"/>
                <a:ea typeface="Calibri" panose="020F0502020204030204" pitchFamily="34" charset="0"/>
              </a:rPr>
              <a:t>Câu</a:t>
            </a:r>
            <a:r>
              <a:rPr lang="en-US" sz="4000" b="1" dirty="0">
                <a:solidFill>
                  <a:srgbClr val="FF0000"/>
                </a:solidFill>
                <a:effectLst/>
                <a:latin typeface="Times New Roman" panose="02020603050405020304" pitchFamily="18" charset="0"/>
                <a:ea typeface="Calibri" panose="020F0502020204030204" pitchFamily="34" charset="0"/>
              </a:rPr>
              <a:t> 1. </a:t>
            </a:r>
            <a:r>
              <a:rPr lang="vi-VN" sz="4000" dirty="0">
                <a:effectLst/>
                <a:latin typeface="Times New Roman" panose="02020603050405020304" pitchFamily="18" charset="0"/>
                <a:ea typeface="Calibri" panose="020F0502020204030204" pitchFamily="34" charset="0"/>
              </a:rPr>
              <a:t>Phân tử a</a:t>
            </a:r>
            <a:r>
              <a:rPr lang="en-US" sz="4000" dirty="0" err="1">
                <a:latin typeface="Times New Roman" panose="02020603050405020304" pitchFamily="18" charset="0"/>
                <a:ea typeface="Calibri" panose="020F0502020204030204" pitchFamily="34" charset="0"/>
              </a:rPr>
              <a:t>cid</a:t>
            </a:r>
            <a:r>
              <a:rPr lang="vi-VN" sz="4000" dirty="0">
                <a:effectLst/>
                <a:latin typeface="Times New Roman" panose="02020603050405020304" pitchFamily="18" charset="0"/>
                <a:ea typeface="Calibri" panose="020F0502020204030204" pitchFamily="34" charset="0"/>
              </a:rPr>
              <a:t> gồm có</a:t>
            </a:r>
            <a:endParaRPr lang="en-GB" sz="6600" dirty="0">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a:extLst>
              <a:ext uri="{FF2B5EF4-FFF2-40B4-BE49-F238E27FC236}">
                <a16:creationId xmlns:a16="http://schemas.microsoft.com/office/drawing/2014/main" id="{8EB810A1-DF25-4EAE-40A7-4BBDC94ABFC5}"/>
              </a:ext>
            </a:extLst>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Times New Roman" panose="02020603050405020304" pitchFamily="18" charset="0"/>
                <a:cs typeface="Times New Roman" panose="02020603050405020304" pitchFamily="18" charset="0"/>
              </a:rPr>
              <a:t>&gt;</a:t>
            </a:r>
            <a:endParaRPr lang="en-GB" sz="33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151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92D050"/>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92D050"/>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B4750290-6FD1-BF7D-E3E6-22A490CF2AE8}"/>
              </a:ext>
            </a:extLst>
          </p:cNvPr>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A</a:t>
            </a:r>
          </a:p>
        </p:txBody>
      </p:sp>
      <p:sp>
        <p:nvSpPr>
          <p:cNvPr id="3" name="A_answer">
            <a:extLst>
              <a:ext uri="{FF2B5EF4-FFF2-40B4-BE49-F238E27FC236}">
                <a16:creationId xmlns:a16="http://schemas.microsoft.com/office/drawing/2014/main" id="{CC1BB895-4151-9F25-C0E4-5DA9DE9D68A1}"/>
              </a:ext>
            </a:extLst>
          </p:cNvP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HCl; NaOH.</a:t>
            </a:r>
          </a:p>
        </p:txBody>
      </p:sp>
      <p:sp>
        <p:nvSpPr>
          <p:cNvPr id="4" name="B">
            <a:extLst>
              <a:ext uri="{FF2B5EF4-FFF2-40B4-BE49-F238E27FC236}">
                <a16:creationId xmlns:a16="http://schemas.microsoft.com/office/drawing/2014/main" id="{8046DC7C-E27A-3950-47C9-86599FC6438F}"/>
              </a:ext>
            </a:extLst>
          </p:cNvPr>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B</a:t>
            </a:r>
          </a:p>
        </p:txBody>
      </p:sp>
      <p:sp>
        <p:nvSpPr>
          <p:cNvPr id="5" name="B_answer">
            <a:extLst>
              <a:ext uri="{FF2B5EF4-FFF2-40B4-BE49-F238E27FC236}">
                <a16:creationId xmlns:a16="http://schemas.microsoft.com/office/drawing/2014/main" id="{FB74D0D2-9557-834E-E166-B900F49EE762}"/>
              </a:ext>
            </a:extLst>
          </p:cNvP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err="1">
                <a:latin typeface="Times New Roman" panose="02020603050405020304" pitchFamily="18" charset="0"/>
                <a:cs typeface="Times New Roman" panose="02020603050405020304" pitchFamily="18" charset="0"/>
              </a:rPr>
              <a:t>CaO</a:t>
            </a:r>
            <a:r>
              <a:rPr lang="en-GB" sz="3300" dirty="0">
                <a:latin typeface="Times New Roman" panose="02020603050405020304" pitchFamily="18" charset="0"/>
                <a:cs typeface="Times New Roman" panose="02020603050405020304" pitchFamily="18" charset="0"/>
              </a:rPr>
              <a:t>; H</a:t>
            </a:r>
            <a:r>
              <a:rPr lang="en-GB" sz="3300" baseline="-25000" dirty="0">
                <a:latin typeface="Times New Roman" panose="02020603050405020304" pitchFamily="18" charset="0"/>
                <a:cs typeface="Times New Roman" panose="02020603050405020304" pitchFamily="18" charset="0"/>
              </a:rPr>
              <a:t>2</a:t>
            </a:r>
            <a:r>
              <a:rPr lang="en-GB" sz="3300" dirty="0">
                <a:latin typeface="Times New Roman" panose="02020603050405020304" pitchFamily="18" charset="0"/>
                <a:cs typeface="Times New Roman" panose="02020603050405020304" pitchFamily="18" charset="0"/>
              </a:rPr>
              <a:t>SO</a:t>
            </a:r>
            <a:r>
              <a:rPr lang="en-GB" sz="3300" baseline="-25000" dirty="0">
                <a:latin typeface="Times New Roman" panose="02020603050405020304" pitchFamily="18" charset="0"/>
                <a:cs typeface="Times New Roman" panose="02020603050405020304" pitchFamily="18" charset="0"/>
              </a:rPr>
              <a:t>4</a:t>
            </a:r>
            <a:r>
              <a:rPr lang="en-GB" sz="3300" dirty="0">
                <a:latin typeface="Times New Roman" panose="02020603050405020304" pitchFamily="18" charset="0"/>
                <a:cs typeface="Times New Roman" panose="02020603050405020304" pitchFamily="18" charset="0"/>
              </a:rPr>
              <a:t>.</a:t>
            </a:r>
          </a:p>
        </p:txBody>
      </p:sp>
      <p:sp>
        <p:nvSpPr>
          <p:cNvPr id="6" name="C">
            <a:extLst>
              <a:ext uri="{FF2B5EF4-FFF2-40B4-BE49-F238E27FC236}">
                <a16:creationId xmlns:a16="http://schemas.microsoft.com/office/drawing/2014/main" id="{5AA00189-C513-294D-5B12-D26FABA4CAA2}"/>
              </a:ext>
            </a:extLst>
          </p:cNvPr>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C</a:t>
            </a:r>
          </a:p>
        </p:txBody>
      </p:sp>
      <p:sp>
        <p:nvSpPr>
          <p:cNvPr id="7" name="C_answer">
            <a:extLst>
              <a:ext uri="{FF2B5EF4-FFF2-40B4-BE49-F238E27FC236}">
                <a16:creationId xmlns:a16="http://schemas.microsoft.com/office/drawing/2014/main" id="{CFD864D7-F7A0-93C2-F820-47C7EC675A35}"/>
              </a:ext>
            </a:extLst>
          </p:cNvP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H</a:t>
            </a:r>
            <a:r>
              <a:rPr lang="en-GB" sz="3300" baseline="-25000" dirty="0">
                <a:latin typeface="Times New Roman" panose="02020603050405020304" pitchFamily="18" charset="0"/>
                <a:cs typeface="Times New Roman" panose="02020603050405020304" pitchFamily="18" charset="0"/>
              </a:rPr>
              <a:t>3</a:t>
            </a:r>
            <a:r>
              <a:rPr lang="en-GB" sz="3300" dirty="0">
                <a:latin typeface="Times New Roman" panose="02020603050405020304" pitchFamily="18" charset="0"/>
                <a:cs typeface="Times New Roman" panose="02020603050405020304" pitchFamily="18" charset="0"/>
              </a:rPr>
              <a:t>PO</a:t>
            </a:r>
            <a:r>
              <a:rPr lang="en-GB" sz="3300" baseline="-25000" dirty="0">
                <a:latin typeface="Times New Roman" panose="02020603050405020304" pitchFamily="18" charset="0"/>
                <a:cs typeface="Times New Roman" panose="02020603050405020304" pitchFamily="18" charset="0"/>
              </a:rPr>
              <a:t>4</a:t>
            </a:r>
            <a:r>
              <a:rPr lang="en-GB" sz="3300" dirty="0">
                <a:latin typeface="Times New Roman" panose="02020603050405020304" pitchFamily="18" charset="0"/>
                <a:cs typeface="Times New Roman" panose="02020603050405020304" pitchFamily="18" charset="0"/>
              </a:rPr>
              <a:t>; HNO</a:t>
            </a:r>
            <a:r>
              <a:rPr lang="en-GB" sz="3300" baseline="-25000" dirty="0">
                <a:latin typeface="Times New Roman" panose="02020603050405020304" pitchFamily="18" charset="0"/>
                <a:cs typeface="Times New Roman" panose="02020603050405020304" pitchFamily="18" charset="0"/>
              </a:rPr>
              <a:t>3</a:t>
            </a:r>
            <a:r>
              <a:rPr lang="en-GB" sz="3300" dirty="0">
                <a:latin typeface="Times New Roman" panose="02020603050405020304" pitchFamily="18" charset="0"/>
                <a:cs typeface="Times New Roman" panose="02020603050405020304" pitchFamily="18" charset="0"/>
              </a:rPr>
              <a:t>.</a:t>
            </a:r>
          </a:p>
        </p:txBody>
      </p:sp>
      <p:sp>
        <p:nvSpPr>
          <p:cNvPr id="8" name="D">
            <a:extLst>
              <a:ext uri="{FF2B5EF4-FFF2-40B4-BE49-F238E27FC236}">
                <a16:creationId xmlns:a16="http://schemas.microsoft.com/office/drawing/2014/main" id="{7DDAACA6-C685-4239-17C0-5DDB6C71B8D0}"/>
              </a:ext>
            </a:extLst>
          </p:cNvPr>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D</a:t>
            </a:r>
          </a:p>
        </p:txBody>
      </p:sp>
      <p:sp>
        <p:nvSpPr>
          <p:cNvPr id="9" name="D_answer">
            <a:extLst>
              <a:ext uri="{FF2B5EF4-FFF2-40B4-BE49-F238E27FC236}">
                <a16:creationId xmlns:a16="http://schemas.microsoft.com/office/drawing/2014/main" id="{CF50D6AA-997B-E2E1-EA16-F886A3D04CF8}"/>
              </a:ext>
            </a:extLst>
          </p:cNvP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SO</a:t>
            </a:r>
            <a:r>
              <a:rPr lang="en-GB" sz="3300" baseline="-25000" dirty="0">
                <a:latin typeface="Times New Roman" panose="02020603050405020304" pitchFamily="18" charset="0"/>
                <a:cs typeface="Times New Roman" panose="02020603050405020304" pitchFamily="18" charset="0"/>
              </a:rPr>
              <a:t>2</a:t>
            </a:r>
            <a:r>
              <a:rPr lang="en-GB" sz="3300" dirty="0">
                <a:latin typeface="Times New Roman" panose="02020603050405020304" pitchFamily="18" charset="0"/>
                <a:cs typeface="Times New Roman" panose="02020603050405020304" pitchFamily="18" charset="0"/>
              </a:rPr>
              <a:t>; KOH.</a:t>
            </a:r>
          </a:p>
        </p:txBody>
      </p:sp>
      <p:sp>
        <p:nvSpPr>
          <p:cNvPr id="10" name="Question box">
            <a:extLst>
              <a:ext uri="{FF2B5EF4-FFF2-40B4-BE49-F238E27FC236}">
                <a16:creationId xmlns:a16="http://schemas.microsoft.com/office/drawing/2014/main" id="{84ED4797-7522-1055-5540-D58C87F9AE93}"/>
              </a:ext>
            </a:extLst>
          </p:cNvPr>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b="1" dirty="0" err="1">
                <a:solidFill>
                  <a:srgbClr val="FF0000"/>
                </a:solidFill>
                <a:latin typeface="Times New Roman" panose="02020603050405020304" pitchFamily="18" charset="0"/>
                <a:cs typeface="Times New Roman" panose="02020603050405020304" pitchFamily="18" charset="0"/>
              </a:rPr>
              <a:t>Câu</a:t>
            </a:r>
            <a:r>
              <a:rPr lang="en-GB" sz="3300" b="1" dirty="0">
                <a:solidFill>
                  <a:srgbClr val="FF0000"/>
                </a:solidFill>
                <a:latin typeface="Times New Roman" panose="02020603050405020304" pitchFamily="18" charset="0"/>
                <a:cs typeface="Times New Roman" panose="02020603050405020304" pitchFamily="18" charset="0"/>
              </a:rPr>
              <a:t> 2. </a:t>
            </a:r>
            <a:r>
              <a:rPr lang="en-GB" sz="3300" b="1" dirty="0" err="1">
                <a:solidFill>
                  <a:schemeClr val="bg1"/>
                </a:solidFill>
                <a:latin typeface="Times New Roman" panose="02020603050405020304" pitchFamily="18" charset="0"/>
                <a:cs typeface="Times New Roman" panose="02020603050405020304" pitchFamily="18" charset="0"/>
              </a:rPr>
              <a:t>Dãy</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chất</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nào</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chỉ</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gồm</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các</a:t>
            </a:r>
            <a:r>
              <a:rPr lang="en-GB" sz="3300" b="1" dirty="0">
                <a:solidFill>
                  <a:schemeClr val="bg1"/>
                </a:solidFill>
                <a:latin typeface="Times New Roman" panose="02020603050405020304" pitchFamily="18" charset="0"/>
                <a:cs typeface="Times New Roman" panose="02020603050405020304" pitchFamily="18" charset="0"/>
              </a:rPr>
              <a:t> acid?</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a:extLst>
              <a:ext uri="{FF2B5EF4-FFF2-40B4-BE49-F238E27FC236}">
                <a16:creationId xmlns:a16="http://schemas.microsoft.com/office/drawing/2014/main" id="{F0CEF923-2BBB-8C70-6541-65A4733AA4F8}"/>
              </a:ext>
            </a:extLst>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Times New Roman" panose="02020603050405020304" pitchFamily="18" charset="0"/>
                <a:cs typeface="Times New Roman" panose="02020603050405020304" pitchFamily="18" charset="0"/>
              </a:rPr>
              <a:t>&gt;</a:t>
            </a:r>
            <a:endParaRPr lang="en-GB" sz="33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384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92D050"/>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92D050"/>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5E26F1B6-AC4A-1C65-A9DA-57520114F506}"/>
              </a:ext>
            </a:extLst>
          </p:cNvPr>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A</a:t>
            </a:r>
          </a:p>
        </p:txBody>
      </p:sp>
      <p:sp>
        <p:nvSpPr>
          <p:cNvPr id="3" name="A_answer">
            <a:extLst>
              <a:ext uri="{FF2B5EF4-FFF2-40B4-BE49-F238E27FC236}">
                <a16:creationId xmlns:a16="http://schemas.microsoft.com/office/drawing/2014/main" id="{5EC8BEED-1209-C359-BAC2-CBC62CCD564E}"/>
              </a:ext>
            </a:extLst>
          </p:cNvP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err="1">
                <a:latin typeface="Times New Roman" panose="02020603050405020304" pitchFamily="18" charset="0"/>
                <a:cs typeface="Times New Roman" panose="02020603050405020304" pitchFamily="18" charset="0"/>
              </a:rPr>
              <a:t>Xanh</a:t>
            </a:r>
            <a:r>
              <a:rPr lang="en-GB" sz="3300" dirty="0">
                <a:latin typeface="Times New Roman" panose="02020603050405020304" pitchFamily="18" charset="0"/>
                <a:cs typeface="Times New Roman" panose="02020603050405020304" pitchFamily="18" charset="0"/>
              </a:rPr>
              <a:t> </a:t>
            </a:r>
          </a:p>
        </p:txBody>
      </p:sp>
      <p:sp>
        <p:nvSpPr>
          <p:cNvPr id="4" name="B">
            <a:extLst>
              <a:ext uri="{FF2B5EF4-FFF2-40B4-BE49-F238E27FC236}">
                <a16:creationId xmlns:a16="http://schemas.microsoft.com/office/drawing/2014/main" id="{4D20A706-2980-ED60-CD9A-E9DA1F047273}"/>
              </a:ext>
            </a:extLst>
          </p:cNvPr>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B</a:t>
            </a:r>
          </a:p>
        </p:txBody>
      </p:sp>
      <p:sp>
        <p:nvSpPr>
          <p:cNvPr id="5" name="B_answer">
            <a:extLst>
              <a:ext uri="{FF2B5EF4-FFF2-40B4-BE49-F238E27FC236}">
                <a16:creationId xmlns:a16="http://schemas.microsoft.com/office/drawing/2014/main" id="{8BBF81F6-5D15-693C-B88C-9EAE498520DA}"/>
              </a:ext>
            </a:extLst>
          </p:cNvP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err="1">
                <a:latin typeface="Times New Roman" panose="02020603050405020304" pitchFamily="18" charset="0"/>
                <a:cs typeface="Times New Roman" panose="02020603050405020304" pitchFamily="18" charset="0"/>
              </a:rPr>
              <a:t>Đỏ</a:t>
            </a:r>
            <a:r>
              <a:rPr lang="en-GB" sz="3300" dirty="0">
                <a:latin typeface="Times New Roman" panose="02020603050405020304" pitchFamily="18" charset="0"/>
                <a:cs typeface="Times New Roman" panose="02020603050405020304" pitchFamily="18" charset="0"/>
              </a:rPr>
              <a:t> </a:t>
            </a:r>
          </a:p>
        </p:txBody>
      </p:sp>
      <p:sp>
        <p:nvSpPr>
          <p:cNvPr id="6" name="C">
            <a:extLst>
              <a:ext uri="{FF2B5EF4-FFF2-40B4-BE49-F238E27FC236}">
                <a16:creationId xmlns:a16="http://schemas.microsoft.com/office/drawing/2014/main" id="{DBA25DEB-FF85-7635-C647-A94E7872C459}"/>
              </a:ext>
            </a:extLst>
          </p:cNvPr>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C</a:t>
            </a:r>
          </a:p>
        </p:txBody>
      </p:sp>
      <p:sp>
        <p:nvSpPr>
          <p:cNvPr id="7" name="C_answer">
            <a:extLst>
              <a:ext uri="{FF2B5EF4-FFF2-40B4-BE49-F238E27FC236}">
                <a16:creationId xmlns:a16="http://schemas.microsoft.com/office/drawing/2014/main" id="{C968FAD9-199B-9AC9-D1F0-9175D2C6BE6A}"/>
              </a:ext>
            </a:extLst>
          </p:cNvP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err="1">
                <a:latin typeface="Times New Roman" panose="02020603050405020304" pitchFamily="18" charset="0"/>
                <a:cs typeface="Times New Roman" panose="02020603050405020304" pitchFamily="18" charset="0"/>
              </a:rPr>
              <a:t>Tím</a:t>
            </a:r>
            <a:r>
              <a:rPr lang="en-GB" sz="3300" dirty="0">
                <a:latin typeface="Times New Roman" panose="02020603050405020304" pitchFamily="18" charset="0"/>
                <a:cs typeface="Times New Roman" panose="02020603050405020304" pitchFamily="18" charset="0"/>
              </a:rPr>
              <a:t> </a:t>
            </a:r>
          </a:p>
        </p:txBody>
      </p:sp>
      <p:sp>
        <p:nvSpPr>
          <p:cNvPr id="8" name="D">
            <a:extLst>
              <a:ext uri="{FF2B5EF4-FFF2-40B4-BE49-F238E27FC236}">
                <a16:creationId xmlns:a16="http://schemas.microsoft.com/office/drawing/2014/main" id="{4CE56A5C-CF14-CD16-6C32-06AE69237A6E}"/>
              </a:ext>
            </a:extLst>
          </p:cNvPr>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D</a:t>
            </a:r>
          </a:p>
        </p:txBody>
      </p:sp>
      <p:sp>
        <p:nvSpPr>
          <p:cNvPr id="9" name="D_answer">
            <a:extLst>
              <a:ext uri="{FF2B5EF4-FFF2-40B4-BE49-F238E27FC236}">
                <a16:creationId xmlns:a16="http://schemas.microsoft.com/office/drawing/2014/main" id="{B6582D2C-FB63-8C7F-0344-E7C64E274F76}"/>
              </a:ext>
            </a:extLst>
          </p:cNvP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err="1">
                <a:latin typeface="Times New Roman" panose="02020603050405020304" pitchFamily="18" charset="0"/>
                <a:cs typeface="Times New Roman" panose="02020603050405020304" pitchFamily="18" charset="0"/>
              </a:rPr>
              <a:t>Hồng</a:t>
            </a:r>
            <a:endParaRPr lang="en-GB" sz="3300" dirty="0">
              <a:latin typeface="Times New Roman" panose="02020603050405020304" pitchFamily="18" charset="0"/>
              <a:cs typeface="Times New Roman" panose="02020603050405020304" pitchFamily="18" charset="0"/>
            </a:endParaRPr>
          </a:p>
        </p:txBody>
      </p:sp>
      <p:sp>
        <p:nvSpPr>
          <p:cNvPr id="10" name="Question box">
            <a:extLst>
              <a:ext uri="{FF2B5EF4-FFF2-40B4-BE49-F238E27FC236}">
                <a16:creationId xmlns:a16="http://schemas.microsoft.com/office/drawing/2014/main" id="{E9607976-C2D5-F13E-4F04-401D457A1F3C}"/>
              </a:ext>
            </a:extLst>
          </p:cNvPr>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b="1" dirty="0" err="1">
                <a:solidFill>
                  <a:srgbClr val="FF0000"/>
                </a:solidFill>
                <a:latin typeface="Times New Roman" panose="02020603050405020304" pitchFamily="18" charset="0"/>
                <a:cs typeface="Times New Roman" panose="02020603050405020304" pitchFamily="18" charset="0"/>
              </a:rPr>
              <a:t>Câu</a:t>
            </a:r>
            <a:r>
              <a:rPr lang="en-GB" sz="3300" b="1" dirty="0">
                <a:solidFill>
                  <a:srgbClr val="FF0000"/>
                </a:solidFill>
                <a:latin typeface="Times New Roman" panose="02020603050405020304" pitchFamily="18" charset="0"/>
                <a:cs typeface="Times New Roman" panose="02020603050405020304" pitchFamily="18" charset="0"/>
              </a:rPr>
              <a:t> 3. </a:t>
            </a:r>
            <a:r>
              <a:rPr lang="en-GB" sz="3300" b="1" dirty="0">
                <a:solidFill>
                  <a:schemeClr val="bg1"/>
                </a:solidFill>
                <a:latin typeface="Times New Roman" panose="02020603050405020304" pitchFamily="18" charset="0"/>
                <a:cs typeface="Times New Roman" panose="02020603050405020304" pitchFamily="18" charset="0"/>
              </a:rPr>
              <a:t>Acid </a:t>
            </a:r>
            <a:r>
              <a:rPr lang="en-GB" sz="3300" b="1" dirty="0" err="1">
                <a:solidFill>
                  <a:schemeClr val="bg1"/>
                </a:solidFill>
                <a:latin typeface="Times New Roman" panose="02020603050405020304" pitchFamily="18" charset="0"/>
                <a:cs typeface="Times New Roman" panose="02020603050405020304" pitchFamily="18" charset="0"/>
              </a:rPr>
              <a:t>là</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những</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chất</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làm</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cho</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quì</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tím</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chuyển</a:t>
            </a:r>
            <a:r>
              <a:rPr lang="en-GB" sz="3300" b="1" dirty="0">
                <a:solidFill>
                  <a:schemeClr val="bg1"/>
                </a:solidFill>
                <a:latin typeface="Times New Roman" panose="02020603050405020304" pitchFamily="18" charset="0"/>
                <a:cs typeface="Times New Roman" panose="02020603050405020304" pitchFamily="18" charset="0"/>
              </a:rPr>
              <a:t> sang </a:t>
            </a:r>
            <a:r>
              <a:rPr lang="en-GB" sz="3300" b="1" dirty="0" err="1">
                <a:solidFill>
                  <a:schemeClr val="bg1"/>
                </a:solidFill>
                <a:latin typeface="Times New Roman" panose="02020603050405020304" pitchFamily="18" charset="0"/>
                <a:cs typeface="Times New Roman" panose="02020603050405020304" pitchFamily="18" charset="0"/>
              </a:rPr>
              <a:t>màu</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gì</a:t>
            </a:r>
            <a:r>
              <a:rPr lang="en-GB" sz="3300" b="1" dirty="0">
                <a:solidFill>
                  <a:schemeClr val="bg1"/>
                </a:solidFill>
                <a:latin typeface="Times New Roman" panose="02020603050405020304" pitchFamily="18" charset="0"/>
                <a:cs typeface="Times New Roman" panose="02020603050405020304" pitchFamily="18" charset="0"/>
              </a:rPr>
              <a:t>?</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a:extLst>
              <a:ext uri="{FF2B5EF4-FFF2-40B4-BE49-F238E27FC236}">
                <a16:creationId xmlns:a16="http://schemas.microsoft.com/office/drawing/2014/main" id="{5D95F00C-35CA-77F8-8D76-DE73C0277CA3}"/>
              </a:ext>
            </a:extLst>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81294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92D050"/>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92D050"/>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8995042E-4DB9-20C0-9F90-F74E70A4977F}"/>
              </a:ext>
            </a:extLst>
          </p:cNvPr>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A</a:t>
            </a:r>
          </a:p>
        </p:txBody>
      </p:sp>
      <p:sp>
        <p:nvSpPr>
          <p:cNvPr id="3" name="A_answer">
            <a:extLst>
              <a:ext uri="{FF2B5EF4-FFF2-40B4-BE49-F238E27FC236}">
                <a16:creationId xmlns:a16="http://schemas.microsoft.com/office/drawing/2014/main" id="{4A7FF24B-B03E-2969-98E0-65DD8261DB64}"/>
              </a:ext>
            </a:extLst>
          </p:cNvP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GB" sz="3300" dirty="0" err="1">
                <a:latin typeface="Times New Roman" panose="02020603050405020304" pitchFamily="18" charset="0"/>
                <a:cs typeface="Times New Roman" panose="02020603050405020304" pitchFamily="18" charset="0"/>
              </a:rPr>
              <a:t>một</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nguyên</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tử</a:t>
            </a:r>
            <a:r>
              <a:rPr lang="en-GB" sz="3300" dirty="0">
                <a:latin typeface="Times New Roman" panose="02020603050405020304" pitchFamily="18" charset="0"/>
                <a:cs typeface="Times New Roman" panose="02020603050405020304" pitchFamily="18" charset="0"/>
              </a:rPr>
              <a:t> H </a:t>
            </a:r>
            <a:r>
              <a:rPr lang="en-GB" sz="3300" dirty="0" err="1">
                <a:latin typeface="Times New Roman" panose="02020603050405020304" pitchFamily="18" charset="0"/>
                <a:cs typeface="Times New Roman" panose="02020603050405020304" pitchFamily="18" charset="0"/>
              </a:rPr>
              <a:t>và</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nhóm</a:t>
            </a:r>
            <a:r>
              <a:rPr lang="en-GB" sz="3300" dirty="0">
                <a:latin typeface="Times New Roman" panose="02020603050405020304" pitchFamily="18" charset="0"/>
                <a:cs typeface="Times New Roman" panose="02020603050405020304" pitchFamily="18" charset="0"/>
              </a:rPr>
              <a:t> -OH.</a:t>
            </a:r>
          </a:p>
        </p:txBody>
      </p:sp>
      <p:sp>
        <p:nvSpPr>
          <p:cNvPr id="4" name="B">
            <a:extLst>
              <a:ext uri="{FF2B5EF4-FFF2-40B4-BE49-F238E27FC236}">
                <a16:creationId xmlns:a16="http://schemas.microsoft.com/office/drawing/2014/main" id="{63AC715E-F267-7AB2-113C-B2C293102FEB}"/>
              </a:ext>
            </a:extLst>
          </p:cNvPr>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B</a:t>
            </a:r>
          </a:p>
        </p:txBody>
      </p:sp>
      <p:sp>
        <p:nvSpPr>
          <p:cNvPr id="5" name="B_answer">
            <a:extLst>
              <a:ext uri="{FF2B5EF4-FFF2-40B4-BE49-F238E27FC236}">
                <a16:creationId xmlns:a16="http://schemas.microsoft.com/office/drawing/2014/main" id="{F5D8AD35-3372-1564-0F47-4BD3548A472F}"/>
              </a:ext>
            </a:extLst>
          </p:cNvP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n-GB" sz="3300" dirty="0" err="1">
                <a:latin typeface="Times New Roman" panose="02020603050405020304" pitchFamily="18" charset="0"/>
                <a:cs typeface="Times New Roman" panose="02020603050405020304" pitchFamily="18" charset="0"/>
              </a:rPr>
              <a:t>một</a:t>
            </a:r>
            <a:r>
              <a:rPr lang="en-GB" sz="3300" dirty="0">
                <a:latin typeface="Times New Roman" panose="02020603050405020304" pitchFamily="18" charset="0"/>
                <a:cs typeface="Times New Roman" panose="02020603050405020304" pitchFamily="18" charset="0"/>
              </a:rPr>
              <a:t> hay </a:t>
            </a:r>
            <a:r>
              <a:rPr lang="en-GB" sz="3300" dirty="0" err="1">
                <a:latin typeface="Times New Roman" panose="02020603050405020304" pitchFamily="18" charset="0"/>
                <a:cs typeface="Times New Roman" panose="02020603050405020304" pitchFamily="18" charset="0"/>
              </a:rPr>
              <a:t>nhiều</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nguyên</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tử</a:t>
            </a:r>
            <a:r>
              <a:rPr lang="en-GB" sz="3300" dirty="0">
                <a:latin typeface="Times New Roman" panose="02020603050405020304" pitchFamily="18" charset="0"/>
                <a:cs typeface="Times New Roman" panose="02020603050405020304" pitchFamily="18" charset="0"/>
              </a:rPr>
              <a:t> H </a:t>
            </a:r>
            <a:r>
              <a:rPr lang="en-GB" sz="3300" dirty="0" err="1">
                <a:latin typeface="Times New Roman" panose="02020603050405020304" pitchFamily="18" charset="0"/>
                <a:cs typeface="Times New Roman" panose="02020603050405020304" pitchFamily="18" charset="0"/>
              </a:rPr>
              <a:t>và</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nhóm</a:t>
            </a:r>
            <a:r>
              <a:rPr lang="en-GB" sz="3300" dirty="0">
                <a:latin typeface="Times New Roman" panose="02020603050405020304" pitchFamily="18" charset="0"/>
                <a:cs typeface="Times New Roman" panose="02020603050405020304" pitchFamily="18" charset="0"/>
              </a:rPr>
              <a:t> -OH.</a:t>
            </a:r>
          </a:p>
        </p:txBody>
      </p:sp>
      <p:sp>
        <p:nvSpPr>
          <p:cNvPr id="6" name="C">
            <a:extLst>
              <a:ext uri="{FF2B5EF4-FFF2-40B4-BE49-F238E27FC236}">
                <a16:creationId xmlns:a16="http://schemas.microsoft.com/office/drawing/2014/main" id="{F0766208-809D-522A-05BB-B572133494D8}"/>
              </a:ext>
            </a:extLst>
          </p:cNvPr>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C</a:t>
            </a:r>
          </a:p>
        </p:txBody>
      </p:sp>
      <p:sp>
        <p:nvSpPr>
          <p:cNvPr id="7" name="C_answer">
            <a:extLst>
              <a:ext uri="{FF2B5EF4-FFF2-40B4-BE49-F238E27FC236}">
                <a16:creationId xmlns:a16="http://schemas.microsoft.com/office/drawing/2014/main" id="{403721A1-F976-3395-6AD9-713AC470A093}"/>
              </a:ext>
            </a:extLst>
          </p:cNvP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GB" sz="3300" dirty="0" err="1">
                <a:latin typeface="Times New Roman" panose="02020603050405020304" pitchFamily="18" charset="0"/>
                <a:cs typeface="Times New Roman" panose="02020603050405020304" pitchFamily="18" charset="0"/>
              </a:rPr>
              <a:t>một</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nguyên</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tử</a:t>
            </a:r>
            <a:r>
              <a:rPr lang="en-GB" sz="3300" dirty="0">
                <a:latin typeface="Times New Roman" panose="02020603050405020304" pitchFamily="18" charset="0"/>
                <a:cs typeface="Times New Roman" panose="02020603050405020304" pitchFamily="18" charset="0"/>
              </a:rPr>
              <a:t> H </a:t>
            </a:r>
            <a:r>
              <a:rPr lang="en-GB" sz="3300" dirty="0" err="1">
                <a:latin typeface="Times New Roman" panose="02020603050405020304" pitchFamily="18" charset="0"/>
                <a:cs typeface="Times New Roman" panose="02020603050405020304" pitchFamily="18" charset="0"/>
              </a:rPr>
              <a:t>và</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gốc</a:t>
            </a:r>
            <a:r>
              <a:rPr lang="en-GB" sz="3300" dirty="0">
                <a:latin typeface="Times New Roman" panose="02020603050405020304" pitchFamily="18" charset="0"/>
                <a:cs typeface="Times New Roman" panose="02020603050405020304" pitchFamily="18" charset="0"/>
              </a:rPr>
              <a:t> acid.</a:t>
            </a:r>
          </a:p>
        </p:txBody>
      </p:sp>
      <p:sp>
        <p:nvSpPr>
          <p:cNvPr id="8" name="D">
            <a:extLst>
              <a:ext uri="{FF2B5EF4-FFF2-40B4-BE49-F238E27FC236}">
                <a16:creationId xmlns:a16="http://schemas.microsoft.com/office/drawing/2014/main" id="{A78400BE-D382-D7DA-CE99-1138CF4F4BCA}"/>
              </a:ext>
            </a:extLst>
          </p:cNvPr>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D</a:t>
            </a:r>
          </a:p>
        </p:txBody>
      </p:sp>
      <p:sp>
        <p:nvSpPr>
          <p:cNvPr id="9" name="D_answer">
            <a:extLst>
              <a:ext uri="{FF2B5EF4-FFF2-40B4-BE49-F238E27FC236}">
                <a16:creationId xmlns:a16="http://schemas.microsoft.com/office/drawing/2014/main" id="{12B5A4CA-942A-E63E-EEE7-39521E69D87C}"/>
              </a:ext>
            </a:extLst>
          </p:cNvP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n-GB" sz="3300" dirty="0" err="1">
                <a:latin typeface="Times New Roman" panose="02020603050405020304" pitchFamily="18" charset="0"/>
                <a:cs typeface="Times New Roman" panose="02020603050405020304" pitchFamily="18" charset="0"/>
              </a:rPr>
              <a:t>một</a:t>
            </a:r>
            <a:r>
              <a:rPr lang="en-GB" sz="3300" dirty="0">
                <a:latin typeface="Times New Roman" panose="02020603050405020304" pitchFamily="18" charset="0"/>
                <a:cs typeface="Times New Roman" panose="02020603050405020304" pitchFamily="18" charset="0"/>
              </a:rPr>
              <a:t> hay </a:t>
            </a:r>
            <a:r>
              <a:rPr lang="en-GB" sz="3300" dirty="0" err="1">
                <a:latin typeface="Times New Roman" panose="02020603050405020304" pitchFamily="18" charset="0"/>
                <a:cs typeface="Times New Roman" panose="02020603050405020304" pitchFamily="18" charset="0"/>
              </a:rPr>
              <a:t>nhiều</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nguyên</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tử</a:t>
            </a:r>
            <a:r>
              <a:rPr lang="en-GB" sz="3300" dirty="0">
                <a:latin typeface="Times New Roman" panose="02020603050405020304" pitchFamily="18" charset="0"/>
                <a:cs typeface="Times New Roman" panose="02020603050405020304" pitchFamily="18" charset="0"/>
              </a:rPr>
              <a:t> H </a:t>
            </a:r>
            <a:r>
              <a:rPr lang="en-GB" sz="3300" dirty="0" err="1">
                <a:latin typeface="Times New Roman" panose="02020603050405020304" pitchFamily="18" charset="0"/>
                <a:cs typeface="Times New Roman" panose="02020603050405020304" pitchFamily="18" charset="0"/>
              </a:rPr>
              <a:t>và</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gốc</a:t>
            </a:r>
            <a:r>
              <a:rPr lang="en-GB" sz="3300" dirty="0">
                <a:latin typeface="Times New Roman" panose="02020603050405020304" pitchFamily="18" charset="0"/>
                <a:cs typeface="Times New Roman" panose="02020603050405020304" pitchFamily="18" charset="0"/>
              </a:rPr>
              <a:t> acid.</a:t>
            </a:r>
          </a:p>
        </p:txBody>
      </p:sp>
      <p:sp>
        <p:nvSpPr>
          <p:cNvPr id="10" name="Question box">
            <a:extLst>
              <a:ext uri="{FF2B5EF4-FFF2-40B4-BE49-F238E27FC236}">
                <a16:creationId xmlns:a16="http://schemas.microsoft.com/office/drawing/2014/main" id="{21547EE7-098D-F738-31A8-6DA67F9453B1}"/>
              </a:ext>
            </a:extLst>
          </p:cNvPr>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b="1" dirty="0" err="1">
                <a:solidFill>
                  <a:srgbClr val="FF0000"/>
                </a:solidFill>
                <a:latin typeface="Times New Roman" panose="02020603050405020304" pitchFamily="18" charset="0"/>
                <a:cs typeface="Times New Roman" panose="02020603050405020304" pitchFamily="18" charset="0"/>
              </a:rPr>
              <a:t>Câu</a:t>
            </a:r>
            <a:r>
              <a:rPr lang="en-GB" sz="3300" b="1" dirty="0">
                <a:solidFill>
                  <a:srgbClr val="FF0000"/>
                </a:solidFill>
                <a:latin typeface="Times New Roman" panose="02020603050405020304" pitchFamily="18" charset="0"/>
                <a:cs typeface="Times New Roman" panose="02020603050405020304" pitchFamily="18" charset="0"/>
              </a:rPr>
              <a:t> 4. </a:t>
            </a:r>
            <a:r>
              <a:rPr lang="en-GB" sz="3300" b="1" dirty="0" err="1">
                <a:solidFill>
                  <a:schemeClr val="bg1"/>
                </a:solidFill>
                <a:latin typeface="Times New Roman" panose="02020603050405020304" pitchFamily="18" charset="0"/>
                <a:cs typeface="Times New Roman" panose="02020603050405020304" pitchFamily="18" charset="0"/>
              </a:rPr>
              <a:t>Công</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thức</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hóa</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học</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của</a:t>
            </a:r>
            <a:r>
              <a:rPr lang="en-GB" sz="3300" b="1" dirty="0">
                <a:solidFill>
                  <a:schemeClr val="bg1"/>
                </a:solidFill>
                <a:latin typeface="Times New Roman" panose="02020603050405020304" pitchFamily="18" charset="0"/>
                <a:cs typeface="Times New Roman" panose="02020603050405020304" pitchFamily="18" charset="0"/>
              </a:rPr>
              <a:t> acid </a:t>
            </a:r>
            <a:r>
              <a:rPr lang="en-GB" sz="3300" b="1" dirty="0" err="1">
                <a:solidFill>
                  <a:schemeClr val="bg1"/>
                </a:solidFill>
                <a:latin typeface="Times New Roman" panose="02020603050405020304" pitchFamily="18" charset="0"/>
                <a:cs typeface="Times New Roman" panose="02020603050405020304" pitchFamily="18" charset="0"/>
              </a:rPr>
              <a:t>gồm</a:t>
            </a:r>
            <a:endParaRPr lang="en-GB" sz="3600" dirty="0">
              <a:solidFill>
                <a:schemeClr val="bg1"/>
              </a:solidFill>
              <a:latin typeface="+mj-lt"/>
            </a:endParaRPr>
          </a:p>
        </p:txBody>
      </p:sp>
      <p:sp>
        <p:nvSpPr>
          <p:cNvPr id="11" name="Score Button">
            <a:hlinkClick r:id="" action="ppaction://hlinkshowjump?jump=nextslide" tooltip="Next Question!" highlightClick="1">
              <a:snd r:embed="rId5" name="click.wav"/>
            </a:hlinkClick>
            <a:extLst>
              <a:ext uri="{FF2B5EF4-FFF2-40B4-BE49-F238E27FC236}">
                <a16:creationId xmlns:a16="http://schemas.microsoft.com/office/drawing/2014/main" id="{C6A20F79-C3D6-95C6-EDFC-BAB197AB401D}"/>
              </a:ext>
            </a:extLst>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Times New Roman" panose="02020603050405020304" pitchFamily="18" charset="0"/>
                <a:cs typeface="Times New Roman" panose="02020603050405020304" pitchFamily="18" charset="0"/>
              </a:rPr>
              <a:t>&gt;</a:t>
            </a:r>
            <a:endParaRPr lang="en-GB" sz="33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65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92D050"/>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92D05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C8F3E7C-8DA6-9A6A-C0C7-C8956911FB5E}"/>
              </a:ext>
            </a:extLst>
          </p:cNvPr>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A</a:t>
            </a:r>
          </a:p>
        </p:txBody>
      </p:sp>
      <p:sp>
        <p:nvSpPr>
          <p:cNvPr id="3" name="A_answer">
            <a:extLst>
              <a:ext uri="{FF2B5EF4-FFF2-40B4-BE49-F238E27FC236}">
                <a16:creationId xmlns:a16="http://schemas.microsoft.com/office/drawing/2014/main" id="{86273430-37E6-6DEF-5CA2-68CB4174DEC9}"/>
              </a:ext>
            </a:extLst>
          </p:cNvP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Dung </a:t>
            </a:r>
            <a:r>
              <a:rPr lang="en-GB" sz="3300" dirty="0" err="1">
                <a:latin typeface="Times New Roman" panose="02020603050405020304" pitchFamily="18" charset="0"/>
                <a:cs typeface="Times New Roman" panose="02020603050405020304" pitchFamily="18" charset="0"/>
              </a:rPr>
              <a:t>dịch</a:t>
            </a:r>
            <a:r>
              <a:rPr lang="en-GB" sz="3300" dirty="0">
                <a:latin typeface="Times New Roman" panose="02020603050405020304" pitchFamily="18" charset="0"/>
                <a:cs typeface="Times New Roman" panose="02020603050405020304" pitchFamily="18" charset="0"/>
              </a:rPr>
              <a:t> HCl</a:t>
            </a:r>
          </a:p>
        </p:txBody>
      </p:sp>
      <p:sp>
        <p:nvSpPr>
          <p:cNvPr id="4" name="B">
            <a:extLst>
              <a:ext uri="{FF2B5EF4-FFF2-40B4-BE49-F238E27FC236}">
                <a16:creationId xmlns:a16="http://schemas.microsoft.com/office/drawing/2014/main" id="{4BC8B927-BE23-9C1B-5907-DC24551C7A04}"/>
              </a:ext>
            </a:extLst>
          </p:cNvPr>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B</a:t>
            </a:r>
          </a:p>
        </p:txBody>
      </p:sp>
      <p:sp>
        <p:nvSpPr>
          <p:cNvPr id="5" name="B_answer">
            <a:extLst>
              <a:ext uri="{FF2B5EF4-FFF2-40B4-BE49-F238E27FC236}">
                <a16:creationId xmlns:a16="http://schemas.microsoft.com/office/drawing/2014/main" id="{56A5A49A-423C-5668-52F6-3119F487E00E}"/>
              </a:ext>
            </a:extLst>
          </p:cNvP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H</a:t>
            </a:r>
            <a:r>
              <a:rPr lang="en-GB" sz="3300" baseline="-25000" dirty="0">
                <a:latin typeface="Times New Roman" panose="02020603050405020304" pitchFamily="18" charset="0"/>
                <a:cs typeface="Times New Roman" panose="02020603050405020304" pitchFamily="18" charset="0"/>
              </a:rPr>
              <a:t>2</a:t>
            </a:r>
            <a:r>
              <a:rPr lang="en-GB" sz="3300" dirty="0">
                <a:latin typeface="Times New Roman" panose="02020603050405020304" pitchFamily="18" charset="0"/>
                <a:cs typeface="Times New Roman" panose="02020603050405020304" pitchFamily="18" charset="0"/>
              </a:rPr>
              <a:t>O.</a:t>
            </a:r>
          </a:p>
        </p:txBody>
      </p:sp>
      <p:sp>
        <p:nvSpPr>
          <p:cNvPr id="6" name="C">
            <a:extLst>
              <a:ext uri="{FF2B5EF4-FFF2-40B4-BE49-F238E27FC236}">
                <a16:creationId xmlns:a16="http://schemas.microsoft.com/office/drawing/2014/main" id="{DB7C7672-6AA5-6B84-9495-3EB96977947E}"/>
              </a:ext>
            </a:extLst>
          </p:cNvPr>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C</a:t>
            </a:r>
          </a:p>
        </p:txBody>
      </p:sp>
      <p:sp>
        <p:nvSpPr>
          <p:cNvPr id="7" name="C_answer">
            <a:extLst>
              <a:ext uri="{FF2B5EF4-FFF2-40B4-BE49-F238E27FC236}">
                <a16:creationId xmlns:a16="http://schemas.microsoft.com/office/drawing/2014/main" id="{1024D372-C381-807A-A8A5-C8198B4A4D2F}"/>
              </a:ext>
            </a:extLst>
          </p:cNvP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Dung </a:t>
            </a:r>
            <a:r>
              <a:rPr lang="en-GB" sz="3300" dirty="0" err="1">
                <a:latin typeface="Times New Roman" panose="02020603050405020304" pitchFamily="18" charset="0"/>
                <a:cs typeface="Times New Roman" panose="02020603050405020304" pitchFamily="18" charset="0"/>
              </a:rPr>
              <a:t>dịch</a:t>
            </a:r>
            <a:r>
              <a:rPr lang="en-GB" sz="3300" dirty="0">
                <a:latin typeface="Times New Roman" panose="02020603050405020304" pitchFamily="18" charset="0"/>
                <a:cs typeface="Times New Roman" panose="02020603050405020304" pitchFamily="18" charset="0"/>
              </a:rPr>
              <a:t> NaCl</a:t>
            </a:r>
          </a:p>
        </p:txBody>
      </p:sp>
      <p:sp>
        <p:nvSpPr>
          <p:cNvPr id="8" name="D">
            <a:extLst>
              <a:ext uri="{FF2B5EF4-FFF2-40B4-BE49-F238E27FC236}">
                <a16:creationId xmlns:a16="http://schemas.microsoft.com/office/drawing/2014/main" id="{DCA408E1-DFE9-CC3A-570B-D666D9AE532D}"/>
              </a:ext>
            </a:extLst>
          </p:cNvPr>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950" dirty="0">
                <a:solidFill>
                  <a:schemeClr val="accent1">
                    <a:lumMod val="75000"/>
                  </a:schemeClr>
                </a:solidFill>
                <a:latin typeface="Times New Roman" panose="02020603050405020304" pitchFamily="18" charset="0"/>
                <a:cs typeface="Times New Roman" panose="02020603050405020304" pitchFamily="18" charset="0"/>
              </a:rPr>
              <a:t>D</a:t>
            </a:r>
          </a:p>
        </p:txBody>
      </p:sp>
      <p:sp>
        <p:nvSpPr>
          <p:cNvPr id="9" name="D_answer">
            <a:extLst>
              <a:ext uri="{FF2B5EF4-FFF2-40B4-BE49-F238E27FC236}">
                <a16:creationId xmlns:a16="http://schemas.microsoft.com/office/drawing/2014/main" id="{AD359F16-3B83-76F1-6C77-F9A5E545A6EB}"/>
              </a:ext>
            </a:extLst>
          </p:cNvP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dirty="0">
                <a:latin typeface="Times New Roman" panose="02020603050405020304" pitchFamily="18" charset="0"/>
                <a:cs typeface="Times New Roman" panose="02020603050405020304" pitchFamily="18" charset="0"/>
              </a:rPr>
              <a:t>Dung </a:t>
            </a:r>
            <a:r>
              <a:rPr lang="en-GB" sz="3300" dirty="0" err="1">
                <a:latin typeface="Times New Roman" panose="02020603050405020304" pitchFamily="18" charset="0"/>
                <a:cs typeface="Times New Roman" panose="02020603050405020304" pitchFamily="18" charset="0"/>
              </a:rPr>
              <a:t>dịch</a:t>
            </a:r>
            <a:r>
              <a:rPr lang="en-GB" sz="3300" dirty="0">
                <a:latin typeface="Times New Roman" panose="02020603050405020304" pitchFamily="18" charset="0"/>
                <a:cs typeface="Times New Roman" panose="02020603050405020304" pitchFamily="18" charset="0"/>
              </a:rPr>
              <a:t> NaOH</a:t>
            </a:r>
          </a:p>
        </p:txBody>
      </p:sp>
      <p:sp>
        <p:nvSpPr>
          <p:cNvPr id="10" name="Question box">
            <a:extLst>
              <a:ext uri="{FF2B5EF4-FFF2-40B4-BE49-F238E27FC236}">
                <a16:creationId xmlns:a16="http://schemas.microsoft.com/office/drawing/2014/main" id="{301F88A7-C68E-78E8-B35C-7510C6B382B2}"/>
              </a:ext>
            </a:extLst>
          </p:cNvPr>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3300" b="1" dirty="0" err="1">
                <a:solidFill>
                  <a:srgbClr val="FF0000"/>
                </a:solidFill>
                <a:latin typeface="Times New Roman" panose="02020603050405020304" pitchFamily="18" charset="0"/>
                <a:cs typeface="Times New Roman" panose="02020603050405020304" pitchFamily="18" charset="0"/>
              </a:rPr>
              <a:t>Câu</a:t>
            </a:r>
            <a:r>
              <a:rPr lang="en-GB" sz="3300" b="1" dirty="0">
                <a:solidFill>
                  <a:srgbClr val="FF0000"/>
                </a:solidFill>
                <a:latin typeface="Times New Roman" panose="02020603050405020304" pitchFamily="18" charset="0"/>
                <a:cs typeface="Times New Roman" panose="02020603050405020304" pitchFamily="18" charset="0"/>
              </a:rPr>
              <a:t> 5. </a:t>
            </a:r>
            <a:r>
              <a:rPr lang="en-GB" sz="3300" b="1" dirty="0" err="1">
                <a:solidFill>
                  <a:schemeClr val="bg1"/>
                </a:solidFill>
                <a:latin typeface="Times New Roman" panose="02020603050405020304" pitchFamily="18" charset="0"/>
                <a:cs typeface="Times New Roman" panose="02020603050405020304" pitchFamily="18" charset="0"/>
              </a:rPr>
              <a:t>Trong</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số</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các</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chất</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sau</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đây</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chất</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nào</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làm</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giấy</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quì</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tím</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hóa</a:t>
            </a:r>
            <a:r>
              <a:rPr lang="en-GB" sz="3300" b="1" dirty="0">
                <a:solidFill>
                  <a:schemeClr val="bg1"/>
                </a:solidFill>
                <a:latin typeface="Times New Roman" panose="02020603050405020304" pitchFamily="18" charset="0"/>
                <a:cs typeface="Times New Roman" panose="02020603050405020304" pitchFamily="18" charset="0"/>
              </a:rPr>
              <a:t> </a:t>
            </a:r>
            <a:r>
              <a:rPr lang="en-GB" sz="3300" b="1" dirty="0" err="1">
                <a:solidFill>
                  <a:schemeClr val="bg1"/>
                </a:solidFill>
                <a:latin typeface="Times New Roman" panose="02020603050405020304" pitchFamily="18" charset="0"/>
                <a:cs typeface="Times New Roman" panose="02020603050405020304" pitchFamily="18" charset="0"/>
              </a:rPr>
              <a:t>đỏ</a:t>
            </a:r>
            <a:r>
              <a:rPr lang="en-GB" sz="3300" b="1" dirty="0">
                <a:solidFill>
                  <a:schemeClr val="bg1"/>
                </a:solidFill>
                <a:latin typeface="Times New Roman" panose="02020603050405020304" pitchFamily="18" charset="0"/>
                <a:cs typeface="Times New Roman" panose="02020603050405020304" pitchFamily="18" charset="0"/>
              </a:rPr>
              <a:t>?</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a:extLst>
              <a:ext uri="{FF2B5EF4-FFF2-40B4-BE49-F238E27FC236}">
                <a16:creationId xmlns:a16="http://schemas.microsoft.com/office/drawing/2014/main" id="{8EB810A1-DF25-4EAE-40A7-4BBDC94ABFC5}"/>
              </a:ext>
            </a:extLst>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Times New Roman" panose="02020603050405020304" pitchFamily="18" charset="0"/>
                <a:cs typeface="Times New Roman" panose="02020603050405020304" pitchFamily="18" charset="0"/>
              </a:rPr>
              <a:t>&gt;</a:t>
            </a:r>
            <a:endParaRPr lang="en-GB" sz="33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401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92D050"/>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92D050"/>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2094"/>
        <p:cNvGrpSpPr/>
        <p:nvPr/>
      </p:nvGrpSpPr>
      <p:grpSpPr>
        <a:xfrm>
          <a:off x="0" y="0"/>
          <a:ext cx="0" cy="0"/>
          <a:chOff x="0" y="0"/>
          <a:chExt cx="0" cy="0"/>
        </a:xfrm>
      </p:grpSpPr>
      <p:grpSp>
        <p:nvGrpSpPr>
          <p:cNvPr id="2099" name="Google Shape;2099;p41"/>
          <p:cNvGrpSpPr/>
          <p:nvPr/>
        </p:nvGrpSpPr>
        <p:grpSpPr>
          <a:xfrm>
            <a:off x="3396925" y="457263"/>
            <a:ext cx="4990652" cy="4159625"/>
            <a:chOff x="3396925" y="144238"/>
            <a:chExt cx="4990652" cy="4159625"/>
          </a:xfrm>
        </p:grpSpPr>
        <p:grpSp>
          <p:nvGrpSpPr>
            <p:cNvPr id="2100" name="Google Shape;2100;p41"/>
            <p:cNvGrpSpPr/>
            <p:nvPr/>
          </p:nvGrpSpPr>
          <p:grpSpPr>
            <a:xfrm>
              <a:off x="4912000" y="144238"/>
              <a:ext cx="3475577" cy="4159625"/>
              <a:chOff x="4986875" y="491938"/>
              <a:chExt cx="3475577" cy="4159625"/>
            </a:xfrm>
          </p:grpSpPr>
          <p:sp>
            <p:nvSpPr>
              <p:cNvPr id="2101" name="Google Shape;2101;p41"/>
              <p:cNvSpPr/>
              <p:nvPr/>
            </p:nvSpPr>
            <p:spPr>
              <a:xfrm>
                <a:off x="6851677" y="4094797"/>
                <a:ext cx="1560300" cy="373500"/>
              </a:xfrm>
              <a:prstGeom prst="ellipse">
                <a:avLst/>
              </a:pr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41"/>
              <p:cNvGrpSpPr/>
              <p:nvPr/>
            </p:nvGrpSpPr>
            <p:grpSpPr>
              <a:xfrm>
                <a:off x="6195912" y="491938"/>
                <a:ext cx="2266540" cy="3776438"/>
                <a:chOff x="5784087" y="540000"/>
                <a:chExt cx="2266540" cy="3776438"/>
              </a:xfrm>
            </p:grpSpPr>
            <p:sp>
              <p:nvSpPr>
                <p:cNvPr id="2104" name="Google Shape;2104;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6392400" y="4588888"/>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rgbClr val="FC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5731825" y="4161463"/>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rgbClr val="FF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rgbClr val="E2E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rgbClr val="C8D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rgbClr val="D4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rot="-1265394">
                <a:off x="5976045" y="2811271"/>
                <a:ext cx="94211" cy="127639"/>
              </a:xfrm>
              <a:prstGeom prst="roundRect">
                <a:avLst>
                  <a:gd name="adj" fmla="val 16667"/>
                </a:avLst>
              </a:pr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rgbClr val="DBE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41"/>
              <p:cNvGrpSpPr/>
              <p:nvPr/>
            </p:nvGrpSpPr>
            <p:grpSpPr>
              <a:xfrm>
                <a:off x="7158598" y="3155565"/>
                <a:ext cx="856417" cy="1215324"/>
                <a:chOff x="4598640" y="4070171"/>
                <a:chExt cx="483633" cy="686430"/>
              </a:xfrm>
            </p:grpSpPr>
            <p:sp>
              <p:nvSpPr>
                <p:cNvPr id="2282" name="Google Shape;2282;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3" name="Google Shape;2313;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41"/>
            <p:cNvGrpSpPr/>
            <p:nvPr/>
          </p:nvGrpSpPr>
          <p:grpSpPr>
            <a:xfrm>
              <a:off x="3396925" y="1079700"/>
              <a:ext cx="1484469" cy="1304215"/>
              <a:chOff x="3396925" y="1079700"/>
              <a:chExt cx="1484469" cy="1304215"/>
            </a:xfrm>
          </p:grpSpPr>
          <p:sp>
            <p:nvSpPr>
              <p:cNvPr id="2316" name="Google Shape;2316;p41"/>
              <p:cNvSpPr/>
              <p:nvPr/>
            </p:nvSpPr>
            <p:spPr>
              <a:xfrm>
                <a:off x="3396925" y="1079700"/>
                <a:ext cx="1484469" cy="1304215"/>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txBox="1"/>
              <p:nvPr/>
            </p:nvSpPr>
            <p:spPr>
              <a:xfrm rot="-378820">
                <a:off x="3530765" y="1395261"/>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7C3E"/>
                    </a:solidFill>
                    <a:latin typeface="Times New Roman" panose="02020603050405020304" pitchFamily="18" charset="0"/>
                    <a:ea typeface="Denk One"/>
                    <a:cs typeface="Times New Roman" panose="02020603050405020304" pitchFamily="18" charset="0"/>
                    <a:sym typeface="Denk One"/>
                  </a:rPr>
                  <a:t>Bye!</a:t>
                </a:r>
              </a:p>
            </p:txBody>
          </p:sp>
        </p:grpSp>
      </p:grpSp>
      <p:sp>
        <p:nvSpPr>
          <p:cNvPr id="2318" name="Google Shape;2318;p41"/>
          <p:cNvSpPr txBox="1">
            <a:spLocks noGrp="1"/>
          </p:cNvSpPr>
          <p:nvPr>
            <p:ph type="ctrTitle"/>
          </p:nvPr>
        </p:nvSpPr>
        <p:spPr>
          <a:xfrm>
            <a:off x="494041" y="3395076"/>
            <a:ext cx="3088556" cy="59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5400" b="1" dirty="0">
                <a:latin typeface="Times New Roman" panose="02020603050405020304" pitchFamily="18" charset="0"/>
                <a:cs typeface="Times New Roman" panose="02020603050405020304" pitchFamily="18" charset="0"/>
              </a:rPr>
              <a:t>THANKS YOU </a:t>
            </a:r>
            <a:br>
              <a:rPr lang="es" sz="5400" b="1" dirty="0">
                <a:latin typeface="Times New Roman" panose="02020603050405020304" pitchFamily="18" charset="0"/>
                <a:cs typeface="Times New Roman" panose="02020603050405020304" pitchFamily="18" charset="0"/>
              </a:rPr>
            </a:br>
            <a:r>
              <a:rPr lang="es" sz="5400" b="1" dirty="0">
                <a:latin typeface="Times New Roman" panose="02020603050405020304" pitchFamily="18" charset="0"/>
                <a:cs typeface="Times New Roman" panose="02020603050405020304" pitchFamily="18" charset="0"/>
              </a:rPr>
              <a:t>!!!</a:t>
            </a:r>
            <a:endParaRPr sz="5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318"/>
                                        </p:tgtEl>
                                        <p:attrNameLst>
                                          <p:attrName>style.visibility</p:attrName>
                                        </p:attrNameLst>
                                      </p:cBhvr>
                                      <p:to>
                                        <p:strVal val="visible"/>
                                      </p:to>
                                    </p:set>
                                    <p:animEffect transition="in" filter="fade">
                                      <p:cBhvr>
                                        <p:cTn id="7" dur="1000"/>
                                        <p:tgtEl>
                                          <p:spTgt spid="2318"/>
                                        </p:tgtEl>
                                      </p:cBhvr>
                                    </p:animEffect>
                                    <p:anim calcmode="lin" valueType="num">
                                      <p:cBhvr>
                                        <p:cTn id="8" dur="1000" fill="hold"/>
                                        <p:tgtEl>
                                          <p:spTgt spid="2318"/>
                                        </p:tgtEl>
                                        <p:attrNameLst>
                                          <p:attrName>ppt_x</p:attrName>
                                        </p:attrNameLst>
                                      </p:cBhvr>
                                      <p:tavLst>
                                        <p:tav tm="0">
                                          <p:val>
                                            <p:strVal val="#ppt_x"/>
                                          </p:val>
                                        </p:tav>
                                        <p:tav tm="100000">
                                          <p:val>
                                            <p:strVal val="#ppt_x"/>
                                          </p:val>
                                        </p:tav>
                                      </p:tavLst>
                                    </p:anim>
                                    <p:anim calcmode="lin" valueType="num">
                                      <p:cBhvr>
                                        <p:cTn id="9" dur="1000" fill="hold"/>
                                        <p:tgtEl>
                                          <p:spTgt spid="23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318"/>
                                        </p:tgtEl>
                                        <p:attrNameLst>
                                          <p:attrName>ppt_x</p:attrName>
                                          <p:attrName>ppt_y</p:attrName>
                                        </p:attrNameLst>
                                      </p:cBhvr>
                                    </p:animMotion>
                                    <p:animRot by="1500000">
                                      <p:cBhvr>
                                        <p:cTn id="14" dur="125" fill="hold">
                                          <p:stCondLst>
                                            <p:cond delay="0"/>
                                          </p:stCondLst>
                                        </p:cTn>
                                        <p:tgtEl>
                                          <p:spTgt spid="2318"/>
                                        </p:tgtEl>
                                        <p:attrNameLst>
                                          <p:attrName>r</p:attrName>
                                        </p:attrNameLst>
                                      </p:cBhvr>
                                    </p:animRot>
                                    <p:animRot by="-1500000">
                                      <p:cBhvr>
                                        <p:cTn id="15" dur="125" fill="hold">
                                          <p:stCondLst>
                                            <p:cond delay="125"/>
                                          </p:stCondLst>
                                        </p:cTn>
                                        <p:tgtEl>
                                          <p:spTgt spid="2318"/>
                                        </p:tgtEl>
                                        <p:attrNameLst>
                                          <p:attrName>r</p:attrName>
                                        </p:attrNameLst>
                                      </p:cBhvr>
                                    </p:animRot>
                                    <p:animRot by="-1500000">
                                      <p:cBhvr>
                                        <p:cTn id="16" dur="125" fill="hold">
                                          <p:stCondLst>
                                            <p:cond delay="250"/>
                                          </p:stCondLst>
                                        </p:cTn>
                                        <p:tgtEl>
                                          <p:spTgt spid="2318"/>
                                        </p:tgtEl>
                                        <p:attrNameLst>
                                          <p:attrName>r</p:attrName>
                                        </p:attrNameLst>
                                      </p:cBhvr>
                                    </p:animRot>
                                    <p:animRot by="1500000">
                                      <p:cBhvr>
                                        <p:cTn id="17" dur="125" fill="hold">
                                          <p:stCondLst>
                                            <p:cond delay="375"/>
                                          </p:stCondLst>
                                        </p:cTn>
                                        <p:tgtEl>
                                          <p:spTgt spid="23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 grpId="0"/>
      <p:bldP spid="23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387"/>
        <p:cNvGrpSpPr/>
        <p:nvPr/>
      </p:nvGrpSpPr>
      <p:grpSpPr>
        <a:xfrm>
          <a:off x="0" y="0"/>
          <a:ext cx="0" cy="0"/>
          <a:chOff x="0" y="0"/>
          <a:chExt cx="0" cy="0"/>
        </a:xfrm>
      </p:grpSpPr>
      <p:grpSp>
        <p:nvGrpSpPr>
          <p:cNvPr id="388" name="Google Shape;388;p25"/>
          <p:cNvGrpSpPr/>
          <p:nvPr/>
        </p:nvGrpSpPr>
        <p:grpSpPr>
          <a:xfrm>
            <a:off x="5795689" y="406139"/>
            <a:ext cx="2963700" cy="4381551"/>
            <a:chOff x="6128789" y="804382"/>
            <a:chExt cx="2694273" cy="3983228"/>
          </a:xfrm>
        </p:grpSpPr>
        <p:sp>
          <p:nvSpPr>
            <p:cNvPr id="389" name="Google Shape;389;p25"/>
            <p:cNvSpPr/>
            <p:nvPr/>
          </p:nvSpPr>
          <p:spPr>
            <a:xfrm>
              <a:off x="6128789" y="804382"/>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6184746" y="83357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5"/>
          <p:cNvSpPr/>
          <p:nvPr/>
        </p:nvSpPr>
        <p:spPr>
          <a:xfrm flipH="1">
            <a:off x="4735345" y="4663800"/>
            <a:ext cx="3481330" cy="175301"/>
          </a:xfrm>
          <a:custGeom>
            <a:avLst/>
            <a:gdLst/>
            <a:ahLst/>
            <a:cxnLst/>
            <a:rect l="l" t="t" r="r" b="b"/>
            <a:pathLst>
              <a:path w="106536" h="4404" extrusionOk="0">
                <a:moveTo>
                  <a:pt x="45572" y="0"/>
                </a:moveTo>
                <a:cubicBezTo>
                  <a:pt x="19799" y="157"/>
                  <a:pt x="0" y="1078"/>
                  <a:pt x="0" y="2192"/>
                </a:cubicBezTo>
                <a:cubicBezTo>
                  <a:pt x="0" y="3413"/>
                  <a:pt x="23847" y="4404"/>
                  <a:pt x="53266" y="4404"/>
                </a:cubicBezTo>
                <a:cubicBezTo>
                  <a:pt x="82688" y="4404"/>
                  <a:pt x="106536" y="3413"/>
                  <a:pt x="106536" y="2192"/>
                </a:cubicBezTo>
                <a:cubicBezTo>
                  <a:pt x="106536" y="1771"/>
                  <a:pt x="103736" y="1382"/>
                  <a:pt x="98871" y="1048"/>
                </a:cubicBezTo>
                <a:cubicBezTo>
                  <a:pt x="98441" y="2116"/>
                  <a:pt x="97394" y="2874"/>
                  <a:pt x="96175" y="2874"/>
                </a:cubicBezTo>
                <a:lnTo>
                  <a:pt x="48480" y="2874"/>
                </a:lnTo>
                <a:cubicBezTo>
                  <a:pt x="46889" y="2874"/>
                  <a:pt x="45589" y="1584"/>
                  <a:pt x="4557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5"/>
          <p:cNvGrpSpPr/>
          <p:nvPr/>
        </p:nvGrpSpPr>
        <p:grpSpPr>
          <a:xfrm>
            <a:off x="4959642" y="1345102"/>
            <a:ext cx="2130085" cy="3433068"/>
            <a:chOff x="4633351" y="1345102"/>
            <a:chExt cx="2130085" cy="3433068"/>
          </a:xfrm>
        </p:grpSpPr>
        <p:sp>
          <p:nvSpPr>
            <p:cNvPr id="393" name="Google Shape;393;p25"/>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5"/>
          <p:cNvGrpSpPr/>
          <p:nvPr/>
        </p:nvGrpSpPr>
        <p:grpSpPr>
          <a:xfrm>
            <a:off x="4538210" y="3675500"/>
            <a:ext cx="990781" cy="1129042"/>
            <a:chOff x="2670950" y="1672175"/>
            <a:chExt cx="143500" cy="163525"/>
          </a:xfrm>
        </p:grpSpPr>
        <p:sp>
          <p:nvSpPr>
            <p:cNvPr id="419" name="Google Shape;419;p25"/>
            <p:cNvSpPr/>
            <p:nvPr/>
          </p:nvSpPr>
          <p:spPr>
            <a:xfrm>
              <a:off x="2678200" y="1681125"/>
              <a:ext cx="29550" cy="60025"/>
            </a:xfrm>
            <a:custGeom>
              <a:avLst/>
              <a:gdLst/>
              <a:ahLst/>
              <a:cxnLst/>
              <a:rect l="l" t="t" r="r" b="b"/>
              <a:pathLst>
                <a:path w="1182" h="2401" extrusionOk="0">
                  <a:moveTo>
                    <a:pt x="604" y="1762"/>
                  </a:moveTo>
                  <a:cubicBezTo>
                    <a:pt x="604" y="1762"/>
                    <a:pt x="605" y="1766"/>
                    <a:pt x="608" y="1770"/>
                  </a:cubicBezTo>
                  <a:lnTo>
                    <a:pt x="608" y="1770"/>
                  </a:lnTo>
                  <a:cubicBezTo>
                    <a:pt x="604" y="1769"/>
                    <a:pt x="604" y="1765"/>
                    <a:pt x="604" y="1765"/>
                  </a:cubicBezTo>
                  <a:lnTo>
                    <a:pt x="604" y="1762"/>
                  </a:lnTo>
                  <a:close/>
                  <a:moveTo>
                    <a:pt x="440" y="1"/>
                  </a:moveTo>
                  <a:cubicBezTo>
                    <a:pt x="437" y="103"/>
                    <a:pt x="433" y="209"/>
                    <a:pt x="430" y="311"/>
                  </a:cubicBezTo>
                  <a:cubicBezTo>
                    <a:pt x="430" y="414"/>
                    <a:pt x="430" y="516"/>
                    <a:pt x="437" y="618"/>
                  </a:cubicBezTo>
                  <a:cubicBezTo>
                    <a:pt x="444" y="752"/>
                    <a:pt x="454" y="885"/>
                    <a:pt x="471" y="1015"/>
                  </a:cubicBezTo>
                  <a:cubicBezTo>
                    <a:pt x="317" y="905"/>
                    <a:pt x="161" y="796"/>
                    <a:pt x="0" y="697"/>
                  </a:cubicBezTo>
                  <a:lnTo>
                    <a:pt x="0" y="697"/>
                  </a:lnTo>
                  <a:cubicBezTo>
                    <a:pt x="153" y="840"/>
                    <a:pt x="317" y="974"/>
                    <a:pt x="481" y="1103"/>
                  </a:cubicBezTo>
                  <a:cubicBezTo>
                    <a:pt x="488" y="1144"/>
                    <a:pt x="495" y="1189"/>
                    <a:pt x="501" y="1233"/>
                  </a:cubicBezTo>
                  <a:cubicBezTo>
                    <a:pt x="529" y="1387"/>
                    <a:pt x="560" y="1540"/>
                    <a:pt x="604" y="1691"/>
                  </a:cubicBezTo>
                  <a:cubicBezTo>
                    <a:pt x="588" y="1684"/>
                    <a:pt x="574" y="1677"/>
                    <a:pt x="560" y="1670"/>
                  </a:cubicBezTo>
                  <a:cubicBezTo>
                    <a:pt x="509" y="1647"/>
                    <a:pt x="461" y="1626"/>
                    <a:pt x="413" y="1606"/>
                  </a:cubicBezTo>
                  <a:cubicBezTo>
                    <a:pt x="314" y="1565"/>
                    <a:pt x="215" y="1530"/>
                    <a:pt x="112" y="1499"/>
                  </a:cubicBezTo>
                  <a:lnTo>
                    <a:pt x="112" y="1499"/>
                  </a:lnTo>
                  <a:cubicBezTo>
                    <a:pt x="202" y="1554"/>
                    <a:pt x="297" y="1606"/>
                    <a:pt x="389" y="1653"/>
                  </a:cubicBezTo>
                  <a:lnTo>
                    <a:pt x="529" y="1724"/>
                  </a:lnTo>
                  <a:cubicBezTo>
                    <a:pt x="553" y="1738"/>
                    <a:pt x="577" y="1752"/>
                    <a:pt x="597" y="1762"/>
                  </a:cubicBezTo>
                  <a:cubicBezTo>
                    <a:pt x="600" y="1765"/>
                    <a:pt x="606" y="1770"/>
                    <a:pt x="607" y="1770"/>
                  </a:cubicBezTo>
                  <a:cubicBezTo>
                    <a:pt x="608" y="1770"/>
                    <a:pt x="608" y="1770"/>
                    <a:pt x="608" y="1770"/>
                  </a:cubicBezTo>
                  <a:lnTo>
                    <a:pt x="608" y="1770"/>
                  </a:lnTo>
                  <a:cubicBezTo>
                    <a:pt x="610" y="1772"/>
                    <a:pt x="612" y="1775"/>
                    <a:pt x="615" y="1776"/>
                  </a:cubicBezTo>
                  <a:cubicBezTo>
                    <a:pt x="621" y="1783"/>
                    <a:pt x="624" y="1783"/>
                    <a:pt x="632" y="1786"/>
                  </a:cubicBezTo>
                  <a:cubicBezTo>
                    <a:pt x="635" y="1800"/>
                    <a:pt x="642" y="1817"/>
                    <a:pt x="645" y="1834"/>
                  </a:cubicBezTo>
                  <a:cubicBezTo>
                    <a:pt x="683" y="1946"/>
                    <a:pt x="724" y="2056"/>
                    <a:pt x="768" y="2162"/>
                  </a:cubicBezTo>
                  <a:cubicBezTo>
                    <a:pt x="700" y="2148"/>
                    <a:pt x="632" y="2134"/>
                    <a:pt x="560" y="2124"/>
                  </a:cubicBezTo>
                  <a:cubicBezTo>
                    <a:pt x="478" y="2110"/>
                    <a:pt x="393" y="2101"/>
                    <a:pt x="311" y="2097"/>
                  </a:cubicBezTo>
                  <a:lnTo>
                    <a:pt x="311" y="2097"/>
                  </a:lnTo>
                  <a:cubicBezTo>
                    <a:pt x="389" y="2128"/>
                    <a:pt x="468" y="2155"/>
                    <a:pt x="550" y="2175"/>
                  </a:cubicBezTo>
                  <a:cubicBezTo>
                    <a:pt x="628" y="2200"/>
                    <a:pt x="710" y="2220"/>
                    <a:pt x="792" y="2237"/>
                  </a:cubicBezTo>
                  <a:lnTo>
                    <a:pt x="802" y="2237"/>
                  </a:lnTo>
                  <a:cubicBezTo>
                    <a:pt x="829" y="2295"/>
                    <a:pt x="860" y="2350"/>
                    <a:pt x="891" y="2400"/>
                  </a:cubicBezTo>
                  <a:cubicBezTo>
                    <a:pt x="867" y="2346"/>
                    <a:pt x="843" y="2288"/>
                    <a:pt x="823" y="2230"/>
                  </a:cubicBezTo>
                  <a:lnTo>
                    <a:pt x="829" y="2220"/>
                  </a:lnTo>
                  <a:cubicBezTo>
                    <a:pt x="864" y="2151"/>
                    <a:pt x="898" y="2083"/>
                    <a:pt x="925" y="2015"/>
                  </a:cubicBezTo>
                  <a:cubicBezTo>
                    <a:pt x="942" y="1984"/>
                    <a:pt x="956" y="1946"/>
                    <a:pt x="973" y="1913"/>
                  </a:cubicBezTo>
                  <a:cubicBezTo>
                    <a:pt x="986" y="1878"/>
                    <a:pt x="1000" y="1844"/>
                    <a:pt x="1018" y="1810"/>
                  </a:cubicBezTo>
                  <a:lnTo>
                    <a:pt x="1018" y="1810"/>
                  </a:lnTo>
                  <a:cubicBezTo>
                    <a:pt x="986" y="1838"/>
                    <a:pt x="966" y="1868"/>
                    <a:pt x="942" y="1899"/>
                  </a:cubicBezTo>
                  <a:lnTo>
                    <a:pt x="881" y="1991"/>
                  </a:lnTo>
                  <a:cubicBezTo>
                    <a:pt x="850" y="2042"/>
                    <a:pt x="823" y="2093"/>
                    <a:pt x="792" y="2145"/>
                  </a:cubicBezTo>
                  <a:cubicBezTo>
                    <a:pt x="788" y="2134"/>
                    <a:pt x="785" y="2124"/>
                    <a:pt x="782" y="2114"/>
                  </a:cubicBezTo>
                  <a:cubicBezTo>
                    <a:pt x="751" y="2019"/>
                    <a:pt x="720" y="1919"/>
                    <a:pt x="696" y="1820"/>
                  </a:cubicBezTo>
                  <a:cubicBezTo>
                    <a:pt x="690" y="1800"/>
                    <a:pt x="686" y="1779"/>
                    <a:pt x="683" y="1756"/>
                  </a:cubicBezTo>
                  <a:cubicBezTo>
                    <a:pt x="686" y="1749"/>
                    <a:pt x="693" y="1745"/>
                    <a:pt x="696" y="1738"/>
                  </a:cubicBezTo>
                  <a:cubicBezTo>
                    <a:pt x="764" y="1653"/>
                    <a:pt x="823" y="1568"/>
                    <a:pt x="881" y="1479"/>
                  </a:cubicBezTo>
                  <a:cubicBezTo>
                    <a:pt x="939" y="1390"/>
                    <a:pt x="990" y="1298"/>
                    <a:pt x="1038" y="1206"/>
                  </a:cubicBezTo>
                  <a:lnTo>
                    <a:pt x="1038" y="1206"/>
                  </a:lnTo>
                  <a:cubicBezTo>
                    <a:pt x="969" y="1285"/>
                    <a:pt x="901" y="1363"/>
                    <a:pt x="837" y="1448"/>
                  </a:cubicBezTo>
                  <a:lnTo>
                    <a:pt x="662" y="1674"/>
                  </a:lnTo>
                  <a:cubicBezTo>
                    <a:pt x="628" y="1524"/>
                    <a:pt x="594" y="1373"/>
                    <a:pt x="570" y="1223"/>
                  </a:cubicBezTo>
                  <a:cubicBezTo>
                    <a:pt x="563" y="1179"/>
                    <a:pt x="556" y="1138"/>
                    <a:pt x="550" y="1094"/>
                  </a:cubicBezTo>
                  <a:cubicBezTo>
                    <a:pt x="659" y="974"/>
                    <a:pt x="764" y="854"/>
                    <a:pt x="870" y="732"/>
                  </a:cubicBezTo>
                  <a:cubicBezTo>
                    <a:pt x="977" y="602"/>
                    <a:pt x="1082" y="472"/>
                    <a:pt x="1181" y="336"/>
                  </a:cubicBezTo>
                  <a:lnTo>
                    <a:pt x="1181" y="336"/>
                  </a:lnTo>
                  <a:cubicBezTo>
                    <a:pt x="1059" y="451"/>
                    <a:pt x="939" y="571"/>
                    <a:pt x="826" y="691"/>
                  </a:cubicBezTo>
                  <a:cubicBezTo>
                    <a:pt x="727" y="796"/>
                    <a:pt x="632" y="902"/>
                    <a:pt x="536" y="1008"/>
                  </a:cubicBezTo>
                  <a:cubicBezTo>
                    <a:pt x="533" y="981"/>
                    <a:pt x="529" y="950"/>
                    <a:pt x="526" y="919"/>
                  </a:cubicBezTo>
                  <a:cubicBezTo>
                    <a:pt x="509" y="817"/>
                    <a:pt x="501" y="718"/>
                    <a:pt x="488" y="615"/>
                  </a:cubicBezTo>
                  <a:cubicBezTo>
                    <a:pt x="468" y="410"/>
                    <a:pt x="457" y="209"/>
                    <a:pt x="44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2683750" y="1672175"/>
              <a:ext cx="13250" cy="11575"/>
            </a:xfrm>
            <a:custGeom>
              <a:avLst/>
              <a:gdLst/>
              <a:ahLst/>
              <a:cxnLst/>
              <a:rect l="l" t="t" r="r" b="b"/>
              <a:pathLst>
                <a:path w="530" h="463" extrusionOk="0">
                  <a:moveTo>
                    <a:pt x="268" y="1"/>
                  </a:moveTo>
                  <a:cubicBezTo>
                    <a:pt x="239" y="1"/>
                    <a:pt x="210" y="6"/>
                    <a:pt x="181" y="18"/>
                  </a:cubicBezTo>
                  <a:cubicBezTo>
                    <a:pt x="58" y="62"/>
                    <a:pt x="0" y="195"/>
                    <a:pt x="44" y="314"/>
                  </a:cubicBezTo>
                  <a:cubicBezTo>
                    <a:pt x="81" y="407"/>
                    <a:pt x="171" y="463"/>
                    <a:pt x="266" y="463"/>
                  </a:cubicBezTo>
                  <a:cubicBezTo>
                    <a:pt x="293" y="463"/>
                    <a:pt x="321" y="458"/>
                    <a:pt x="348" y="448"/>
                  </a:cubicBezTo>
                  <a:cubicBezTo>
                    <a:pt x="468" y="400"/>
                    <a:pt x="529" y="267"/>
                    <a:pt x="481" y="147"/>
                  </a:cubicBezTo>
                  <a:cubicBezTo>
                    <a:pt x="445" y="56"/>
                    <a:pt x="359" y="1"/>
                    <a:pt x="26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2699850" y="1685175"/>
              <a:ext cx="13275" cy="11575"/>
            </a:xfrm>
            <a:custGeom>
              <a:avLst/>
              <a:gdLst/>
              <a:ahLst/>
              <a:cxnLst/>
              <a:rect l="l" t="t" r="r" b="b"/>
              <a:pathLst>
                <a:path w="531" h="463" extrusionOk="0">
                  <a:moveTo>
                    <a:pt x="266" y="0"/>
                  </a:moveTo>
                  <a:cubicBezTo>
                    <a:pt x="238" y="0"/>
                    <a:pt x="210" y="6"/>
                    <a:pt x="182" y="17"/>
                  </a:cubicBezTo>
                  <a:cubicBezTo>
                    <a:pt x="62" y="61"/>
                    <a:pt x="1" y="198"/>
                    <a:pt x="49" y="313"/>
                  </a:cubicBezTo>
                  <a:cubicBezTo>
                    <a:pt x="83" y="405"/>
                    <a:pt x="172" y="463"/>
                    <a:pt x="265" y="463"/>
                  </a:cubicBezTo>
                  <a:cubicBezTo>
                    <a:pt x="293" y="463"/>
                    <a:pt x="322" y="458"/>
                    <a:pt x="349" y="447"/>
                  </a:cubicBezTo>
                  <a:cubicBezTo>
                    <a:pt x="472" y="402"/>
                    <a:pt x="530" y="269"/>
                    <a:pt x="483" y="149"/>
                  </a:cubicBezTo>
                  <a:cubicBezTo>
                    <a:pt x="449" y="58"/>
                    <a:pt x="360" y="0"/>
                    <a:pt x="26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699350" y="1703950"/>
              <a:ext cx="12150" cy="10625"/>
            </a:xfrm>
            <a:custGeom>
              <a:avLst/>
              <a:gdLst/>
              <a:ahLst/>
              <a:cxnLst/>
              <a:rect l="l" t="t" r="r" b="b"/>
              <a:pathLst>
                <a:path w="486" h="425" extrusionOk="0">
                  <a:moveTo>
                    <a:pt x="244" y="1"/>
                  </a:moveTo>
                  <a:cubicBezTo>
                    <a:pt x="218" y="1"/>
                    <a:pt x="190" y="6"/>
                    <a:pt x="164" y="17"/>
                  </a:cubicBezTo>
                  <a:cubicBezTo>
                    <a:pt x="55" y="58"/>
                    <a:pt x="0" y="181"/>
                    <a:pt x="41" y="290"/>
                  </a:cubicBezTo>
                  <a:cubicBezTo>
                    <a:pt x="75" y="373"/>
                    <a:pt x="155" y="425"/>
                    <a:pt x="240" y="425"/>
                  </a:cubicBezTo>
                  <a:cubicBezTo>
                    <a:pt x="266" y="425"/>
                    <a:pt x="292" y="420"/>
                    <a:pt x="318" y="409"/>
                  </a:cubicBezTo>
                  <a:cubicBezTo>
                    <a:pt x="427" y="368"/>
                    <a:pt x="485" y="245"/>
                    <a:pt x="441" y="136"/>
                  </a:cubicBezTo>
                  <a:cubicBezTo>
                    <a:pt x="410" y="53"/>
                    <a:pt x="329" y="1"/>
                    <a:pt x="24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674950" y="1713325"/>
              <a:ext cx="12125" cy="10600"/>
            </a:xfrm>
            <a:custGeom>
              <a:avLst/>
              <a:gdLst/>
              <a:ahLst/>
              <a:cxnLst/>
              <a:rect l="l" t="t" r="r" b="b"/>
              <a:pathLst>
                <a:path w="485" h="424" extrusionOk="0">
                  <a:moveTo>
                    <a:pt x="240" y="0"/>
                  </a:moveTo>
                  <a:cubicBezTo>
                    <a:pt x="215" y="0"/>
                    <a:pt x="189" y="4"/>
                    <a:pt x="165" y="14"/>
                  </a:cubicBezTo>
                  <a:cubicBezTo>
                    <a:pt x="55" y="55"/>
                    <a:pt x="1" y="178"/>
                    <a:pt x="42" y="287"/>
                  </a:cubicBezTo>
                  <a:cubicBezTo>
                    <a:pt x="76" y="371"/>
                    <a:pt x="158" y="423"/>
                    <a:pt x="243" y="423"/>
                  </a:cubicBezTo>
                  <a:cubicBezTo>
                    <a:pt x="268" y="423"/>
                    <a:pt x="293" y="419"/>
                    <a:pt x="318" y="409"/>
                  </a:cubicBezTo>
                  <a:cubicBezTo>
                    <a:pt x="431" y="365"/>
                    <a:pt x="485" y="242"/>
                    <a:pt x="441" y="137"/>
                  </a:cubicBezTo>
                  <a:cubicBezTo>
                    <a:pt x="409" y="52"/>
                    <a:pt x="326" y="0"/>
                    <a:pt x="24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2682800" y="1730200"/>
              <a:ext cx="8300" cy="7325"/>
            </a:xfrm>
            <a:custGeom>
              <a:avLst/>
              <a:gdLst/>
              <a:ahLst/>
              <a:cxnLst/>
              <a:rect l="l" t="t" r="r" b="b"/>
              <a:pathLst>
                <a:path w="332" h="293" extrusionOk="0">
                  <a:moveTo>
                    <a:pt x="164" y="1"/>
                  </a:moveTo>
                  <a:cubicBezTo>
                    <a:pt x="149" y="1"/>
                    <a:pt x="134" y="3"/>
                    <a:pt x="120" y="7"/>
                  </a:cubicBezTo>
                  <a:cubicBezTo>
                    <a:pt x="41" y="35"/>
                    <a:pt x="0" y="117"/>
                    <a:pt x="27" y="196"/>
                  </a:cubicBezTo>
                  <a:cubicBezTo>
                    <a:pt x="49" y="255"/>
                    <a:pt x="105" y="293"/>
                    <a:pt x="166" y="293"/>
                  </a:cubicBezTo>
                  <a:cubicBezTo>
                    <a:pt x="182" y="293"/>
                    <a:pt x="199" y="290"/>
                    <a:pt x="215" y="284"/>
                  </a:cubicBezTo>
                  <a:cubicBezTo>
                    <a:pt x="290" y="257"/>
                    <a:pt x="331" y="175"/>
                    <a:pt x="308" y="100"/>
                  </a:cubicBezTo>
                  <a:cubicBezTo>
                    <a:pt x="286"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2699700" y="1721675"/>
              <a:ext cx="8300" cy="7325"/>
            </a:xfrm>
            <a:custGeom>
              <a:avLst/>
              <a:gdLst/>
              <a:ahLst/>
              <a:cxnLst/>
              <a:rect l="l" t="t" r="r" b="b"/>
              <a:pathLst>
                <a:path w="332" h="293" extrusionOk="0">
                  <a:moveTo>
                    <a:pt x="164" y="1"/>
                  </a:moveTo>
                  <a:cubicBezTo>
                    <a:pt x="149" y="1"/>
                    <a:pt x="134" y="3"/>
                    <a:pt x="120" y="7"/>
                  </a:cubicBezTo>
                  <a:cubicBezTo>
                    <a:pt x="41" y="34"/>
                    <a:pt x="0" y="116"/>
                    <a:pt x="27" y="195"/>
                  </a:cubicBezTo>
                  <a:cubicBezTo>
                    <a:pt x="46" y="254"/>
                    <a:pt x="103" y="292"/>
                    <a:pt x="165" y="292"/>
                  </a:cubicBezTo>
                  <a:cubicBezTo>
                    <a:pt x="181" y="292"/>
                    <a:pt x="198" y="289"/>
                    <a:pt x="215" y="284"/>
                  </a:cubicBezTo>
                  <a:cubicBezTo>
                    <a:pt x="290" y="260"/>
                    <a:pt x="331" y="175"/>
                    <a:pt x="304" y="99"/>
                  </a:cubicBezTo>
                  <a:cubicBezTo>
                    <a:pt x="285" y="39"/>
                    <a:pt x="225" y="1"/>
                    <a:pt x="164"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2670950" y="1691275"/>
              <a:ext cx="13250" cy="11550"/>
            </a:xfrm>
            <a:custGeom>
              <a:avLst/>
              <a:gdLst/>
              <a:ahLst/>
              <a:cxnLst/>
              <a:rect l="l" t="t" r="r" b="b"/>
              <a:pathLst>
                <a:path w="530" h="462" extrusionOk="0">
                  <a:moveTo>
                    <a:pt x="264" y="0"/>
                  </a:moveTo>
                  <a:cubicBezTo>
                    <a:pt x="236" y="0"/>
                    <a:pt x="208" y="5"/>
                    <a:pt x="181" y="15"/>
                  </a:cubicBezTo>
                  <a:cubicBezTo>
                    <a:pt x="62" y="63"/>
                    <a:pt x="0" y="196"/>
                    <a:pt x="48" y="315"/>
                  </a:cubicBezTo>
                  <a:cubicBezTo>
                    <a:pt x="84" y="406"/>
                    <a:pt x="170" y="462"/>
                    <a:pt x="262" y="462"/>
                  </a:cubicBezTo>
                  <a:cubicBezTo>
                    <a:pt x="291" y="462"/>
                    <a:pt x="320" y="456"/>
                    <a:pt x="348" y="445"/>
                  </a:cubicBezTo>
                  <a:cubicBezTo>
                    <a:pt x="471" y="401"/>
                    <a:pt x="529" y="267"/>
                    <a:pt x="484" y="148"/>
                  </a:cubicBezTo>
                  <a:cubicBezTo>
                    <a:pt x="448" y="55"/>
                    <a:pt x="358" y="0"/>
                    <a:pt x="2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2703350" y="1723000"/>
              <a:ext cx="4050" cy="3500"/>
            </a:xfrm>
            <a:custGeom>
              <a:avLst/>
              <a:gdLst/>
              <a:ahLst/>
              <a:cxnLst/>
              <a:rect l="l" t="t" r="r" b="b"/>
              <a:pathLst>
                <a:path w="162" h="140" extrusionOk="0">
                  <a:moveTo>
                    <a:pt x="81" y="1"/>
                  </a:moveTo>
                  <a:cubicBezTo>
                    <a:pt x="73" y="1"/>
                    <a:pt x="65" y="2"/>
                    <a:pt x="56" y="5"/>
                  </a:cubicBezTo>
                  <a:cubicBezTo>
                    <a:pt x="21" y="19"/>
                    <a:pt x="1" y="60"/>
                    <a:pt x="15" y="95"/>
                  </a:cubicBezTo>
                  <a:cubicBezTo>
                    <a:pt x="25" y="123"/>
                    <a:pt x="52" y="140"/>
                    <a:pt x="81" y="140"/>
                  </a:cubicBezTo>
                  <a:cubicBezTo>
                    <a:pt x="90" y="140"/>
                    <a:pt x="98" y="138"/>
                    <a:pt x="107" y="135"/>
                  </a:cubicBezTo>
                  <a:cubicBezTo>
                    <a:pt x="141" y="122"/>
                    <a:pt x="162" y="81"/>
                    <a:pt x="144" y="46"/>
                  </a:cubicBezTo>
                  <a:cubicBezTo>
                    <a:pt x="134" y="17"/>
                    <a:pt x="109" y="1"/>
                    <a:pt x="8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684075" y="1731150"/>
              <a:ext cx="2850" cy="2475"/>
            </a:xfrm>
            <a:custGeom>
              <a:avLst/>
              <a:gdLst/>
              <a:ahLst/>
              <a:cxnLst/>
              <a:rect l="l" t="t" r="r" b="b"/>
              <a:pathLst>
                <a:path w="114" h="99" extrusionOk="0">
                  <a:moveTo>
                    <a:pt x="57" y="0"/>
                  </a:moveTo>
                  <a:cubicBezTo>
                    <a:pt x="51" y="0"/>
                    <a:pt x="44" y="1"/>
                    <a:pt x="38" y="4"/>
                  </a:cubicBezTo>
                  <a:cubicBezTo>
                    <a:pt x="14" y="14"/>
                    <a:pt x="0" y="41"/>
                    <a:pt x="11" y="65"/>
                  </a:cubicBezTo>
                  <a:cubicBezTo>
                    <a:pt x="19" y="87"/>
                    <a:pt x="39" y="98"/>
                    <a:pt x="60" y="98"/>
                  </a:cubicBezTo>
                  <a:cubicBezTo>
                    <a:pt x="65" y="98"/>
                    <a:pt x="70" y="97"/>
                    <a:pt x="76" y="96"/>
                  </a:cubicBezTo>
                  <a:cubicBezTo>
                    <a:pt x="99" y="86"/>
                    <a:pt x="113" y="55"/>
                    <a:pt x="103" y="31"/>
                  </a:cubicBezTo>
                  <a:cubicBezTo>
                    <a:pt x="95" y="12"/>
                    <a:pt x="77" y="0"/>
                    <a:pt x="57"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676575" y="1714825"/>
              <a:ext cx="4550" cy="4025"/>
            </a:xfrm>
            <a:custGeom>
              <a:avLst/>
              <a:gdLst/>
              <a:ahLst/>
              <a:cxnLst/>
              <a:rect l="l" t="t" r="r" b="b"/>
              <a:pathLst>
                <a:path w="182" h="161" extrusionOk="0">
                  <a:moveTo>
                    <a:pt x="87" y="1"/>
                  </a:moveTo>
                  <a:cubicBezTo>
                    <a:pt x="79" y="1"/>
                    <a:pt x="70" y="2"/>
                    <a:pt x="62" y="5"/>
                  </a:cubicBezTo>
                  <a:cubicBezTo>
                    <a:pt x="21" y="22"/>
                    <a:pt x="0" y="66"/>
                    <a:pt x="13" y="110"/>
                  </a:cubicBezTo>
                  <a:cubicBezTo>
                    <a:pt x="27" y="142"/>
                    <a:pt x="58" y="161"/>
                    <a:pt x="90" y="161"/>
                  </a:cubicBezTo>
                  <a:cubicBezTo>
                    <a:pt x="100" y="161"/>
                    <a:pt x="110" y="159"/>
                    <a:pt x="120" y="155"/>
                  </a:cubicBezTo>
                  <a:cubicBezTo>
                    <a:pt x="161" y="138"/>
                    <a:pt x="181" y="94"/>
                    <a:pt x="168" y="53"/>
                  </a:cubicBezTo>
                  <a:cubicBezTo>
                    <a:pt x="154" y="20"/>
                    <a:pt x="121" y="1"/>
                    <a:pt x="87"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672725" y="1692550"/>
              <a:ext cx="5400" cy="4700"/>
            </a:xfrm>
            <a:custGeom>
              <a:avLst/>
              <a:gdLst/>
              <a:ahLst/>
              <a:cxnLst/>
              <a:rect l="l" t="t" r="r" b="b"/>
              <a:pathLst>
                <a:path w="216" h="188" extrusionOk="0">
                  <a:moveTo>
                    <a:pt x="111" y="1"/>
                  </a:moveTo>
                  <a:cubicBezTo>
                    <a:pt x="99" y="1"/>
                    <a:pt x="87" y="3"/>
                    <a:pt x="76" y="8"/>
                  </a:cubicBezTo>
                  <a:cubicBezTo>
                    <a:pt x="28" y="25"/>
                    <a:pt x="0" y="80"/>
                    <a:pt x="21" y="128"/>
                  </a:cubicBezTo>
                  <a:cubicBezTo>
                    <a:pt x="34" y="165"/>
                    <a:pt x="73" y="188"/>
                    <a:pt x="111" y="188"/>
                  </a:cubicBezTo>
                  <a:cubicBezTo>
                    <a:pt x="122" y="188"/>
                    <a:pt x="133" y="186"/>
                    <a:pt x="144" y="182"/>
                  </a:cubicBezTo>
                  <a:cubicBezTo>
                    <a:pt x="192" y="166"/>
                    <a:pt x="216" y="111"/>
                    <a:pt x="199" y="59"/>
                  </a:cubicBezTo>
                  <a:cubicBezTo>
                    <a:pt x="183" y="23"/>
                    <a:pt x="148" y="1"/>
                    <a:pt x="111"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707900" y="1687925"/>
              <a:ext cx="3950" cy="3500"/>
            </a:xfrm>
            <a:custGeom>
              <a:avLst/>
              <a:gdLst/>
              <a:ahLst/>
              <a:cxnLst/>
              <a:rect l="l" t="t" r="r" b="b"/>
              <a:pathLst>
                <a:path w="158" h="140" extrusionOk="0">
                  <a:moveTo>
                    <a:pt x="79" y="1"/>
                  </a:moveTo>
                  <a:cubicBezTo>
                    <a:pt x="71" y="1"/>
                    <a:pt x="63" y="2"/>
                    <a:pt x="55" y="6"/>
                  </a:cubicBezTo>
                  <a:cubicBezTo>
                    <a:pt x="17" y="19"/>
                    <a:pt x="0" y="60"/>
                    <a:pt x="14" y="94"/>
                  </a:cubicBezTo>
                  <a:cubicBezTo>
                    <a:pt x="24" y="123"/>
                    <a:pt x="50" y="140"/>
                    <a:pt x="79" y="140"/>
                  </a:cubicBezTo>
                  <a:cubicBezTo>
                    <a:pt x="88" y="140"/>
                    <a:pt x="97" y="138"/>
                    <a:pt x="106" y="135"/>
                  </a:cubicBezTo>
                  <a:cubicBezTo>
                    <a:pt x="140" y="121"/>
                    <a:pt x="157" y="80"/>
                    <a:pt x="143" y="47"/>
                  </a:cubicBezTo>
                  <a:cubicBezTo>
                    <a:pt x="133" y="18"/>
                    <a:pt x="106" y="1"/>
                    <a:pt x="79"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705750" y="1706025"/>
              <a:ext cx="4200" cy="3675"/>
            </a:xfrm>
            <a:custGeom>
              <a:avLst/>
              <a:gdLst/>
              <a:ahLst/>
              <a:cxnLst/>
              <a:rect l="l" t="t" r="r" b="b"/>
              <a:pathLst>
                <a:path w="168" h="147" extrusionOk="0">
                  <a:moveTo>
                    <a:pt x="85" y="0"/>
                  </a:moveTo>
                  <a:cubicBezTo>
                    <a:pt x="76" y="0"/>
                    <a:pt x="67" y="2"/>
                    <a:pt x="59" y="5"/>
                  </a:cubicBezTo>
                  <a:cubicBezTo>
                    <a:pt x="18" y="22"/>
                    <a:pt x="1" y="63"/>
                    <a:pt x="14" y="101"/>
                  </a:cubicBezTo>
                  <a:cubicBezTo>
                    <a:pt x="27" y="130"/>
                    <a:pt x="55" y="146"/>
                    <a:pt x="84" y="146"/>
                  </a:cubicBezTo>
                  <a:cubicBezTo>
                    <a:pt x="92" y="146"/>
                    <a:pt x="101" y="145"/>
                    <a:pt x="110" y="142"/>
                  </a:cubicBezTo>
                  <a:cubicBezTo>
                    <a:pt x="147" y="128"/>
                    <a:pt x="168" y="87"/>
                    <a:pt x="154" y="49"/>
                  </a:cubicBezTo>
                  <a:cubicBezTo>
                    <a:pt x="141" y="18"/>
                    <a:pt x="113" y="0"/>
                    <a:pt x="85"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688875" y="1727850"/>
              <a:ext cx="67675" cy="91750"/>
            </a:xfrm>
            <a:custGeom>
              <a:avLst/>
              <a:gdLst/>
              <a:ahLst/>
              <a:cxnLst/>
              <a:rect l="l" t="t" r="r" b="b"/>
              <a:pathLst>
                <a:path w="2707" h="3670" extrusionOk="0">
                  <a:moveTo>
                    <a:pt x="667" y="0"/>
                  </a:moveTo>
                  <a:cubicBezTo>
                    <a:pt x="252" y="0"/>
                    <a:pt x="0" y="413"/>
                    <a:pt x="30" y="1279"/>
                  </a:cubicBezTo>
                  <a:cubicBezTo>
                    <a:pt x="85" y="2747"/>
                    <a:pt x="2089" y="3669"/>
                    <a:pt x="2089" y="3669"/>
                  </a:cubicBezTo>
                  <a:cubicBezTo>
                    <a:pt x="2089" y="3669"/>
                    <a:pt x="2707" y="1505"/>
                    <a:pt x="1720" y="576"/>
                  </a:cubicBezTo>
                  <a:cubicBezTo>
                    <a:pt x="1318" y="197"/>
                    <a:pt x="953" y="0"/>
                    <a:pt x="667"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694825" y="1730625"/>
              <a:ext cx="42450" cy="81175"/>
            </a:xfrm>
            <a:custGeom>
              <a:avLst/>
              <a:gdLst/>
              <a:ahLst/>
              <a:cxnLst/>
              <a:rect l="l" t="t" r="r" b="b"/>
              <a:pathLst>
                <a:path w="1698" h="3247" extrusionOk="0">
                  <a:moveTo>
                    <a:pt x="1246" y="2257"/>
                  </a:moveTo>
                  <a:lnTo>
                    <a:pt x="1246" y="2260"/>
                  </a:lnTo>
                  <a:cubicBezTo>
                    <a:pt x="1246" y="2260"/>
                    <a:pt x="1245" y="2258"/>
                    <a:pt x="1244" y="2257"/>
                  </a:cubicBezTo>
                  <a:close/>
                  <a:moveTo>
                    <a:pt x="383" y="1"/>
                  </a:moveTo>
                  <a:cubicBezTo>
                    <a:pt x="444" y="134"/>
                    <a:pt x="489" y="270"/>
                    <a:pt x="540" y="407"/>
                  </a:cubicBezTo>
                  <a:lnTo>
                    <a:pt x="693" y="817"/>
                  </a:lnTo>
                  <a:lnTo>
                    <a:pt x="789" y="1073"/>
                  </a:lnTo>
                  <a:cubicBezTo>
                    <a:pt x="673" y="1018"/>
                    <a:pt x="557" y="964"/>
                    <a:pt x="441" y="912"/>
                  </a:cubicBezTo>
                  <a:cubicBezTo>
                    <a:pt x="366" y="878"/>
                    <a:pt x="294" y="847"/>
                    <a:pt x="222" y="817"/>
                  </a:cubicBezTo>
                  <a:cubicBezTo>
                    <a:pt x="148" y="789"/>
                    <a:pt x="76" y="759"/>
                    <a:pt x="0" y="732"/>
                  </a:cubicBezTo>
                  <a:lnTo>
                    <a:pt x="0" y="732"/>
                  </a:lnTo>
                  <a:cubicBezTo>
                    <a:pt x="69" y="773"/>
                    <a:pt x="137" y="810"/>
                    <a:pt x="205" y="850"/>
                  </a:cubicBezTo>
                  <a:cubicBezTo>
                    <a:pt x="274" y="888"/>
                    <a:pt x="342" y="926"/>
                    <a:pt x="414" y="964"/>
                  </a:cubicBezTo>
                  <a:cubicBezTo>
                    <a:pt x="550" y="1035"/>
                    <a:pt x="687" y="1107"/>
                    <a:pt x="827" y="1172"/>
                  </a:cubicBezTo>
                  <a:lnTo>
                    <a:pt x="983" y="1588"/>
                  </a:lnTo>
                  <a:cubicBezTo>
                    <a:pt x="857" y="1540"/>
                    <a:pt x="728" y="1493"/>
                    <a:pt x="598" y="1449"/>
                  </a:cubicBezTo>
                  <a:lnTo>
                    <a:pt x="362" y="1373"/>
                  </a:lnTo>
                  <a:cubicBezTo>
                    <a:pt x="284" y="1349"/>
                    <a:pt x="205" y="1322"/>
                    <a:pt x="123" y="1308"/>
                  </a:cubicBezTo>
                  <a:lnTo>
                    <a:pt x="123" y="1308"/>
                  </a:lnTo>
                  <a:cubicBezTo>
                    <a:pt x="199" y="1339"/>
                    <a:pt x="274" y="1373"/>
                    <a:pt x="349" y="1408"/>
                  </a:cubicBezTo>
                  <a:lnTo>
                    <a:pt x="578" y="1503"/>
                  </a:lnTo>
                  <a:cubicBezTo>
                    <a:pt x="725" y="1564"/>
                    <a:pt x="871" y="1622"/>
                    <a:pt x="1021" y="1680"/>
                  </a:cubicBezTo>
                  <a:cubicBezTo>
                    <a:pt x="1090" y="1851"/>
                    <a:pt x="1158" y="2025"/>
                    <a:pt x="1226" y="2199"/>
                  </a:cubicBezTo>
                  <a:lnTo>
                    <a:pt x="1223" y="2199"/>
                  </a:lnTo>
                  <a:lnTo>
                    <a:pt x="1120" y="2169"/>
                  </a:lnTo>
                  <a:lnTo>
                    <a:pt x="912" y="2104"/>
                  </a:lnTo>
                  <a:cubicBezTo>
                    <a:pt x="772" y="2063"/>
                    <a:pt x="632" y="2022"/>
                    <a:pt x="489" y="1988"/>
                  </a:cubicBezTo>
                  <a:lnTo>
                    <a:pt x="489" y="1988"/>
                  </a:lnTo>
                  <a:cubicBezTo>
                    <a:pt x="622" y="2049"/>
                    <a:pt x="755" y="2107"/>
                    <a:pt x="892" y="2158"/>
                  </a:cubicBezTo>
                  <a:cubicBezTo>
                    <a:pt x="960" y="2186"/>
                    <a:pt x="1029" y="2210"/>
                    <a:pt x="1097" y="2233"/>
                  </a:cubicBezTo>
                  <a:cubicBezTo>
                    <a:pt x="1131" y="2243"/>
                    <a:pt x="1168" y="2257"/>
                    <a:pt x="1202" y="2268"/>
                  </a:cubicBezTo>
                  <a:cubicBezTo>
                    <a:pt x="1219" y="2271"/>
                    <a:pt x="1237" y="2278"/>
                    <a:pt x="1257" y="2281"/>
                  </a:cubicBezTo>
                  <a:lnTo>
                    <a:pt x="1260" y="2281"/>
                  </a:lnTo>
                  <a:cubicBezTo>
                    <a:pt x="1281" y="2336"/>
                    <a:pt x="1301" y="2387"/>
                    <a:pt x="1325" y="2442"/>
                  </a:cubicBezTo>
                  <a:lnTo>
                    <a:pt x="1489" y="2845"/>
                  </a:lnTo>
                  <a:cubicBezTo>
                    <a:pt x="1547" y="2977"/>
                    <a:pt x="1605" y="3114"/>
                    <a:pt x="1663" y="3247"/>
                  </a:cubicBezTo>
                  <a:cubicBezTo>
                    <a:pt x="1618" y="3108"/>
                    <a:pt x="1571" y="2971"/>
                    <a:pt x="1523" y="2831"/>
                  </a:cubicBezTo>
                  <a:lnTo>
                    <a:pt x="1377" y="2421"/>
                  </a:lnTo>
                  <a:cubicBezTo>
                    <a:pt x="1356" y="2366"/>
                    <a:pt x="1336" y="2309"/>
                    <a:pt x="1315" y="2254"/>
                  </a:cubicBezTo>
                  <a:lnTo>
                    <a:pt x="1315" y="2251"/>
                  </a:lnTo>
                  <a:cubicBezTo>
                    <a:pt x="1319" y="2243"/>
                    <a:pt x="1315" y="2237"/>
                    <a:pt x="1315" y="2233"/>
                  </a:cubicBezTo>
                  <a:lnTo>
                    <a:pt x="1315" y="2233"/>
                  </a:lnTo>
                  <a:lnTo>
                    <a:pt x="1319" y="2237"/>
                  </a:lnTo>
                  <a:lnTo>
                    <a:pt x="1319" y="2243"/>
                  </a:lnTo>
                  <a:lnTo>
                    <a:pt x="1328" y="2227"/>
                  </a:lnTo>
                  <a:cubicBezTo>
                    <a:pt x="1387" y="2097"/>
                    <a:pt x="1455" y="1967"/>
                    <a:pt x="1516" y="1838"/>
                  </a:cubicBezTo>
                  <a:cubicBezTo>
                    <a:pt x="1582" y="1707"/>
                    <a:pt x="1639" y="1578"/>
                    <a:pt x="1697" y="1444"/>
                  </a:cubicBezTo>
                  <a:lnTo>
                    <a:pt x="1697" y="1444"/>
                  </a:lnTo>
                  <a:cubicBezTo>
                    <a:pt x="1615" y="1564"/>
                    <a:pt x="1536" y="1687"/>
                    <a:pt x="1465" y="1813"/>
                  </a:cubicBezTo>
                  <a:cubicBezTo>
                    <a:pt x="1400" y="1926"/>
                    <a:pt x="1339" y="2038"/>
                    <a:pt x="1281" y="2155"/>
                  </a:cubicBezTo>
                  <a:cubicBezTo>
                    <a:pt x="1216" y="1988"/>
                    <a:pt x="1151" y="1821"/>
                    <a:pt x="1090" y="1653"/>
                  </a:cubicBezTo>
                  <a:cubicBezTo>
                    <a:pt x="1151" y="1517"/>
                    <a:pt x="1213" y="1380"/>
                    <a:pt x="1270" y="1240"/>
                  </a:cubicBezTo>
                  <a:lnTo>
                    <a:pt x="1363" y="1028"/>
                  </a:lnTo>
                  <a:cubicBezTo>
                    <a:pt x="1393" y="957"/>
                    <a:pt x="1418" y="885"/>
                    <a:pt x="1459" y="817"/>
                  </a:cubicBezTo>
                  <a:lnTo>
                    <a:pt x="1459" y="817"/>
                  </a:lnTo>
                  <a:cubicBezTo>
                    <a:pt x="1428" y="844"/>
                    <a:pt x="1410" y="882"/>
                    <a:pt x="1390" y="912"/>
                  </a:cubicBezTo>
                  <a:lnTo>
                    <a:pt x="1328" y="1011"/>
                  </a:lnTo>
                  <a:cubicBezTo>
                    <a:pt x="1291" y="1080"/>
                    <a:pt x="1257" y="1148"/>
                    <a:pt x="1219" y="1219"/>
                  </a:cubicBezTo>
                  <a:cubicBezTo>
                    <a:pt x="1161" y="1329"/>
                    <a:pt x="1106" y="1444"/>
                    <a:pt x="1052" y="1558"/>
                  </a:cubicBezTo>
                  <a:cubicBezTo>
                    <a:pt x="997" y="1421"/>
                    <a:pt x="943" y="1285"/>
                    <a:pt x="888" y="1148"/>
                  </a:cubicBezTo>
                  <a:cubicBezTo>
                    <a:pt x="922" y="1018"/>
                    <a:pt x="956" y="885"/>
                    <a:pt x="983" y="752"/>
                  </a:cubicBezTo>
                  <a:cubicBezTo>
                    <a:pt x="1015" y="619"/>
                    <a:pt x="1042" y="482"/>
                    <a:pt x="1065" y="346"/>
                  </a:cubicBezTo>
                  <a:lnTo>
                    <a:pt x="1065" y="346"/>
                  </a:lnTo>
                  <a:cubicBezTo>
                    <a:pt x="1018" y="475"/>
                    <a:pt x="974" y="605"/>
                    <a:pt x="933" y="738"/>
                  </a:cubicBezTo>
                  <a:cubicBezTo>
                    <a:pt x="902" y="837"/>
                    <a:pt x="871" y="937"/>
                    <a:pt x="844" y="1039"/>
                  </a:cubicBezTo>
                  <a:cubicBezTo>
                    <a:pt x="810" y="957"/>
                    <a:pt x="779" y="875"/>
                    <a:pt x="745" y="796"/>
                  </a:cubicBezTo>
                  <a:cubicBezTo>
                    <a:pt x="629" y="530"/>
                    <a:pt x="523" y="257"/>
                    <a:pt x="383"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2778050" y="1758925"/>
              <a:ext cx="12900" cy="76025"/>
            </a:xfrm>
            <a:custGeom>
              <a:avLst/>
              <a:gdLst/>
              <a:ahLst/>
              <a:cxnLst/>
              <a:rect l="l" t="t" r="r" b="b"/>
              <a:pathLst>
                <a:path w="516" h="3041" extrusionOk="0">
                  <a:moveTo>
                    <a:pt x="509" y="1"/>
                  </a:moveTo>
                  <a:cubicBezTo>
                    <a:pt x="507" y="1"/>
                    <a:pt x="504" y="3"/>
                    <a:pt x="501" y="5"/>
                  </a:cubicBezTo>
                  <a:cubicBezTo>
                    <a:pt x="501" y="5"/>
                    <a:pt x="0" y="992"/>
                    <a:pt x="0" y="2125"/>
                  </a:cubicBezTo>
                  <a:cubicBezTo>
                    <a:pt x="0" y="2422"/>
                    <a:pt x="34" y="2729"/>
                    <a:pt x="123" y="3033"/>
                  </a:cubicBezTo>
                  <a:cubicBezTo>
                    <a:pt x="123" y="3037"/>
                    <a:pt x="126" y="3041"/>
                    <a:pt x="129" y="3041"/>
                  </a:cubicBezTo>
                  <a:cubicBezTo>
                    <a:pt x="133" y="3037"/>
                    <a:pt x="137" y="3033"/>
                    <a:pt x="133" y="3030"/>
                  </a:cubicBezTo>
                  <a:cubicBezTo>
                    <a:pt x="48" y="2729"/>
                    <a:pt x="14" y="2422"/>
                    <a:pt x="14" y="2125"/>
                  </a:cubicBezTo>
                  <a:cubicBezTo>
                    <a:pt x="14" y="1559"/>
                    <a:pt x="137" y="1029"/>
                    <a:pt x="263" y="644"/>
                  </a:cubicBezTo>
                  <a:cubicBezTo>
                    <a:pt x="328" y="449"/>
                    <a:pt x="389" y="292"/>
                    <a:pt x="437" y="183"/>
                  </a:cubicBezTo>
                  <a:cubicBezTo>
                    <a:pt x="460" y="128"/>
                    <a:pt x="478" y="84"/>
                    <a:pt x="492" y="54"/>
                  </a:cubicBezTo>
                  <a:cubicBezTo>
                    <a:pt x="498" y="40"/>
                    <a:pt x="506" y="30"/>
                    <a:pt x="509" y="22"/>
                  </a:cubicBezTo>
                  <a:cubicBezTo>
                    <a:pt x="512" y="16"/>
                    <a:pt x="515" y="9"/>
                    <a:pt x="515" y="9"/>
                  </a:cubicBezTo>
                  <a:cubicBezTo>
                    <a:pt x="515" y="5"/>
                    <a:pt x="515" y="2"/>
                    <a:pt x="512" y="2"/>
                  </a:cubicBezTo>
                  <a:cubicBezTo>
                    <a:pt x="511" y="1"/>
                    <a:pt x="510" y="1"/>
                    <a:pt x="509"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2749600" y="1767775"/>
              <a:ext cx="31875" cy="67150"/>
            </a:xfrm>
            <a:custGeom>
              <a:avLst/>
              <a:gdLst/>
              <a:ahLst/>
              <a:cxnLst/>
              <a:rect l="l" t="t" r="r" b="b"/>
              <a:pathLst>
                <a:path w="1275" h="2686" extrusionOk="0">
                  <a:moveTo>
                    <a:pt x="8" y="0"/>
                  </a:moveTo>
                  <a:cubicBezTo>
                    <a:pt x="6" y="0"/>
                    <a:pt x="3" y="1"/>
                    <a:pt x="1" y="4"/>
                  </a:cubicBezTo>
                  <a:lnTo>
                    <a:pt x="1" y="10"/>
                  </a:lnTo>
                  <a:cubicBezTo>
                    <a:pt x="5" y="13"/>
                    <a:pt x="5" y="17"/>
                    <a:pt x="8" y="24"/>
                  </a:cubicBezTo>
                  <a:cubicBezTo>
                    <a:pt x="15" y="44"/>
                    <a:pt x="25" y="95"/>
                    <a:pt x="32" y="167"/>
                  </a:cubicBezTo>
                  <a:cubicBezTo>
                    <a:pt x="66" y="413"/>
                    <a:pt x="124" y="908"/>
                    <a:pt x="295" y="1409"/>
                  </a:cubicBezTo>
                  <a:cubicBezTo>
                    <a:pt x="469" y="1908"/>
                    <a:pt x="759" y="2416"/>
                    <a:pt x="1264" y="2683"/>
                  </a:cubicBezTo>
                  <a:cubicBezTo>
                    <a:pt x="1266" y="2685"/>
                    <a:pt x="1267" y="2686"/>
                    <a:pt x="1269" y="2686"/>
                  </a:cubicBezTo>
                  <a:cubicBezTo>
                    <a:pt x="1270" y="2686"/>
                    <a:pt x="1271" y="2685"/>
                    <a:pt x="1271" y="2683"/>
                  </a:cubicBezTo>
                  <a:cubicBezTo>
                    <a:pt x="1275" y="2679"/>
                    <a:pt x="1271" y="2673"/>
                    <a:pt x="1267" y="2673"/>
                  </a:cubicBezTo>
                  <a:cubicBezTo>
                    <a:pt x="681" y="2359"/>
                    <a:pt x="383" y="1713"/>
                    <a:pt x="226" y="1137"/>
                  </a:cubicBezTo>
                  <a:cubicBezTo>
                    <a:pt x="148" y="847"/>
                    <a:pt x="103" y="577"/>
                    <a:pt x="76" y="372"/>
                  </a:cubicBezTo>
                  <a:cubicBezTo>
                    <a:pt x="59" y="270"/>
                    <a:pt x="49" y="180"/>
                    <a:pt x="42" y="119"/>
                  </a:cubicBezTo>
                  <a:cubicBezTo>
                    <a:pt x="35" y="89"/>
                    <a:pt x="32" y="61"/>
                    <a:pt x="29" y="44"/>
                  </a:cubicBezTo>
                  <a:cubicBezTo>
                    <a:pt x="25" y="34"/>
                    <a:pt x="21" y="24"/>
                    <a:pt x="21" y="17"/>
                  </a:cubicBezTo>
                  <a:cubicBezTo>
                    <a:pt x="18" y="10"/>
                    <a:pt x="15" y="7"/>
                    <a:pt x="12" y="4"/>
                  </a:cubicBezTo>
                  <a:cubicBezTo>
                    <a:pt x="12" y="1"/>
                    <a:pt x="10" y="0"/>
                    <a:pt x="8"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2723775" y="1814525"/>
              <a:ext cx="57700" cy="21175"/>
            </a:xfrm>
            <a:custGeom>
              <a:avLst/>
              <a:gdLst/>
              <a:ahLst/>
              <a:cxnLst/>
              <a:rect l="l" t="t" r="r" b="b"/>
              <a:pathLst>
                <a:path w="2308" h="847" extrusionOk="0">
                  <a:moveTo>
                    <a:pt x="255" y="0"/>
                  </a:moveTo>
                  <a:cubicBezTo>
                    <a:pt x="79" y="0"/>
                    <a:pt x="0" y="46"/>
                    <a:pt x="92" y="147"/>
                  </a:cubicBezTo>
                  <a:cubicBezTo>
                    <a:pt x="424" y="509"/>
                    <a:pt x="2287" y="837"/>
                    <a:pt x="2300" y="847"/>
                  </a:cubicBezTo>
                  <a:lnTo>
                    <a:pt x="2308" y="799"/>
                  </a:lnTo>
                  <a:cubicBezTo>
                    <a:pt x="1841" y="317"/>
                    <a:pt x="716" y="0"/>
                    <a:pt x="25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2726825" y="1816825"/>
              <a:ext cx="51250" cy="16325"/>
            </a:xfrm>
            <a:custGeom>
              <a:avLst/>
              <a:gdLst/>
              <a:ahLst/>
              <a:cxnLst/>
              <a:rect l="l" t="t" r="r" b="b"/>
              <a:pathLst>
                <a:path w="2050" h="653" extrusionOk="0">
                  <a:moveTo>
                    <a:pt x="1" y="0"/>
                  </a:moveTo>
                  <a:cubicBezTo>
                    <a:pt x="86" y="35"/>
                    <a:pt x="171" y="62"/>
                    <a:pt x="253" y="93"/>
                  </a:cubicBezTo>
                  <a:lnTo>
                    <a:pt x="461" y="161"/>
                  </a:lnTo>
                  <a:cubicBezTo>
                    <a:pt x="445" y="172"/>
                    <a:pt x="428" y="181"/>
                    <a:pt x="410" y="192"/>
                  </a:cubicBezTo>
                  <a:cubicBezTo>
                    <a:pt x="387" y="205"/>
                    <a:pt x="363" y="222"/>
                    <a:pt x="342" y="240"/>
                  </a:cubicBezTo>
                  <a:cubicBezTo>
                    <a:pt x="370" y="233"/>
                    <a:pt x="397" y="226"/>
                    <a:pt x="424" y="216"/>
                  </a:cubicBezTo>
                  <a:cubicBezTo>
                    <a:pt x="448" y="205"/>
                    <a:pt x="472" y="195"/>
                    <a:pt x="499" y="185"/>
                  </a:cubicBezTo>
                  <a:lnTo>
                    <a:pt x="513" y="178"/>
                  </a:lnTo>
                  <a:cubicBezTo>
                    <a:pt x="592" y="205"/>
                    <a:pt x="673" y="233"/>
                    <a:pt x="755" y="260"/>
                  </a:cubicBezTo>
                  <a:cubicBezTo>
                    <a:pt x="745" y="267"/>
                    <a:pt x="738" y="274"/>
                    <a:pt x="728" y="281"/>
                  </a:cubicBezTo>
                  <a:cubicBezTo>
                    <a:pt x="711" y="298"/>
                    <a:pt x="691" y="315"/>
                    <a:pt x="673" y="335"/>
                  </a:cubicBezTo>
                  <a:cubicBezTo>
                    <a:pt x="701" y="328"/>
                    <a:pt x="724" y="315"/>
                    <a:pt x="745" y="304"/>
                  </a:cubicBezTo>
                  <a:cubicBezTo>
                    <a:pt x="762" y="295"/>
                    <a:pt x="779" y="284"/>
                    <a:pt x="796" y="274"/>
                  </a:cubicBezTo>
                  <a:cubicBezTo>
                    <a:pt x="871" y="298"/>
                    <a:pt x="946" y="322"/>
                    <a:pt x="1022" y="345"/>
                  </a:cubicBezTo>
                  <a:cubicBezTo>
                    <a:pt x="1031" y="349"/>
                    <a:pt x="1045" y="352"/>
                    <a:pt x="1059" y="356"/>
                  </a:cubicBezTo>
                  <a:cubicBezTo>
                    <a:pt x="1035" y="376"/>
                    <a:pt x="1011" y="400"/>
                    <a:pt x="991" y="427"/>
                  </a:cubicBezTo>
                  <a:cubicBezTo>
                    <a:pt x="1031" y="410"/>
                    <a:pt x="1066" y="390"/>
                    <a:pt x="1096" y="369"/>
                  </a:cubicBezTo>
                  <a:cubicBezTo>
                    <a:pt x="1192" y="397"/>
                    <a:pt x="1288" y="427"/>
                    <a:pt x="1380" y="454"/>
                  </a:cubicBezTo>
                  <a:cubicBezTo>
                    <a:pt x="1349" y="479"/>
                    <a:pt x="1315" y="503"/>
                    <a:pt x="1288" y="533"/>
                  </a:cubicBezTo>
                  <a:cubicBezTo>
                    <a:pt x="1339" y="520"/>
                    <a:pt x="1383" y="495"/>
                    <a:pt x="1428" y="471"/>
                  </a:cubicBezTo>
                  <a:cubicBezTo>
                    <a:pt x="1462" y="482"/>
                    <a:pt x="1496" y="492"/>
                    <a:pt x="1534" y="503"/>
                  </a:cubicBezTo>
                  <a:cubicBezTo>
                    <a:pt x="1581" y="516"/>
                    <a:pt x="1629" y="530"/>
                    <a:pt x="1677" y="547"/>
                  </a:cubicBezTo>
                  <a:cubicBezTo>
                    <a:pt x="1663" y="557"/>
                    <a:pt x="1649" y="571"/>
                    <a:pt x="1636" y="588"/>
                  </a:cubicBezTo>
                  <a:cubicBezTo>
                    <a:pt x="1663" y="581"/>
                    <a:pt x="1690" y="571"/>
                    <a:pt x="1718" y="557"/>
                  </a:cubicBezTo>
                  <a:cubicBezTo>
                    <a:pt x="1827" y="591"/>
                    <a:pt x="1940" y="622"/>
                    <a:pt x="2049" y="653"/>
                  </a:cubicBezTo>
                  <a:lnTo>
                    <a:pt x="1797" y="561"/>
                  </a:lnTo>
                  <a:lnTo>
                    <a:pt x="1725" y="536"/>
                  </a:lnTo>
                  <a:cubicBezTo>
                    <a:pt x="1711" y="509"/>
                    <a:pt x="1698" y="485"/>
                    <a:pt x="1680" y="462"/>
                  </a:cubicBezTo>
                  <a:cubicBezTo>
                    <a:pt x="1666" y="441"/>
                    <a:pt x="1649" y="417"/>
                    <a:pt x="1625" y="400"/>
                  </a:cubicBezTo>
                  <a:lnTo>
                    <a:pt x="1625" y="400"/>
                  </a:lnTo>
                  <a:cubicBezTo>
                    <a:pt x="1629" y="427"/>
                    <a:pt x="1643" y="454"/>
                    <a:pt x="1653" y="479"/>
                  </a:cubicBezTo>
                  <a:cubicBezTo>
                    <a:pt x="1660" y="492"/>
                    <a:pt x="1666" y="506"/>
                    <a:pt x="1674" y="520"/>
                  </a:cubicBezTo>
                  <a:lnTo>
                    <a:pt x="1540" y="475"/>
                  </a:lnTo>
                  <a:cubicBezTo>
                    <a:pt x="1506" y="465"/>
                    <a:pt x="1472" y="451"/>
                    <a:pt x="1435" y="441"/>
                  </a:cubicBezTo>
                  <a:cubicBezTo>
                    <a:pt x="1424" y="417"/>
                    <a:pt x="1411" y="393"/>
                    <a:pt x="1397" y="372"/>
                  </a:cubicBezTo>
                  <a:cubicBezTo>
                    <a:pt x="1383" y="349"/>
                    <a:pt x="1367" y="325"/>
                    <a:pt x="1346" y="301"/>
                  </a:cubicBezTo>
                  <a:lnTo>
                    <a:pt x="1346" y="301"/>
                  </a:lnTo>
                  <a:cubicBezTo>
                    <a:pt x="1353" y="331"/>
                    <a:pt x="1359" y="359"/>
                    <a:pt x="1370" y="383"/>
                  </a:cubicBezTo>
                  <a:cubicBezTo>
                    <a:pt x="1376" y="397"/>
                    <a:pt x="1383" y="410"/>
                    <a:pt x="1387" y="424"/>
                  </a:cubicBezTo>
                  <a:cubicBezTo>
                    <a:pt x="1294" y="397"/>
                    <a:pt x="1203" y="366"/>
                    <a:pt x="1107" y="335"/>
                  </a:cubicBezTo>
                  <a:cubicBezTo>
                    <a:pt x="1100" y="308"/>
                    <a:pt x="1090" y="284"/>
                    <a:pt x="1076" y="260"/>
                  </a:cubicBezTo>
                  <a:cubicBezTo>
                    <a:pt x="1063" y="233"/>
                    <a:pt x="1049" y="208"/>
                    <a:pt x="1028" y="185"/>
                  </a:cubicBezTo>
                  <a:lnTo>
                    <a:pt x="1028" y="185"/>
                  </a:lnTo>
                  <a:cubicBezTo>
                    <a:pt x="1031" y="216"/>
                    <a:pt x="1039" y="243"/>
                    <a:pt x="1045" y="274"/>
                  </a:cubicBezTo>
                  <a:cubicBezTo>
                    <a:pt x="1052" y="287"/>
                    <a:pt x="1059" y="304"/>
                    <a:pt x="1063" y="322"/>
                  </a:cubicBezTo>
                  <a:cubicBezTo>
                    <a:pt x="1052" y="318"/>
                    <a:pt x="1042" y="315"/>
                    <a:pt x="1031" y="308"/>
                  </a:cubicBezTo>
                  <a:cubicBezTo>
                    <a:pt x="960" y="287"/>
                    <a:pt x="888" y="267"/>
                    <a:pt x="820" y="243"/>
                  </a:cubicBezTo>
                  <a:lnTo>
                    <a:pt x="817" y="240"/>
                  </a:lnTo>
                  <a:cubicBezTo>
                    <a:pt x="803" y="199"/>
                    <a:pt x="786" y="161"/>
                    <a:pt x="759" y="123"/>
                  </a:cubicBezTo>
                  <a:lnTo>
                    <a:pt x="759" y="123"/>
                  </a:lnTo>
                  <a:cubicBezTo>
                    <a:pt x="759" y="161"/>
                    <a:pt x="765" y="195"/>
                    <a:pt x="776" y="229"/>
                  </a:cubicBezTo>
                  <a:cubicBezTo>
                    <a:pt x="691" y="202"/>
                    <a:pt x="605" y="178"/>
                    <a:pt x="516" y="151"/>
                  </a:cubicBezTo>
                  <a:lnTo>
                    <a:pt x="502" y="147"/>
                  </a:lnTo>
                  <a:cubicBezTo>
                    <a:pt x="492" y="123"/>
                    <a:pt x="482" y="103"/>
                    <a:pt x="472" y="79"/>
                  </a:cubicBezTo>
                  <a:cubicBezTo>
                    <a:pt x="458" y="52"/>
                    <a:pt x="445" y="28"/>
                    <a:pt x="428" y="0"/>
                  </a:cubicBezTo>
                  <a:lnTo>
                    <a:pt x="428" y="0"/>
                  </a:lnTo>
                  <a:cubicBezTo>
                    <a:pt x="431" y="32"/>
                    <a:pt x="438" y="62"/>
                    <a:pt x="445" y="90"/>
                  </a:cubicBezTo>
                  <a:cubicBezTo>
                    <a:pt x="448" y="106"/>
                    <a:pt x="455" y="120"/>
                    <a:pt x="458" y="134"/>
                  </a:cubicBezTo>
                  <a:lnTo>
                    <a:pt x="261" y="76"/>
                  </a:lnTo>
                  <a:cubicBezTo>
                    <a:pt x="175" y="52"/>
                    <a:pt x="89" y="24"/>
                    <a:pt x="1"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728625" y="1732525"/>
              <a:ext cx="44150" cy="39025"/>
            </a:xfrm>
            <a:custGeom>
              <a:avLst/>
              <a:gdLst/>
              <a:ahLst/>
              <a:cxnLst/>
              <a:rect l="l" t="t" r="r" b="b"/>
              <a:pathLst>
                <a:path w="1766" h="1561" extrusionOk="0">
                  <a:moveTo>
                    <a:pt x="885" y="0"/>
                  </a:moveTo>
                  <a:cubicBezTo>
                    <a:pt x="397" y="0"/>
                    <a:pt x="0" y="348"/>
                    <a:pt x="0" y="779"/>
                  </a:cubicBezTo>
                  <a:cubicBezTo>
                    <a:pt x="0" y="1212"/>
                    <a:pt x="397" y="1560"/>
                    <a:pt x="885" y="1560"/>
                  </a:cubicBezTo>
                  <a:cubicBezTo>
                    <a:pt x="1372" y="1560"/>
                    <a:pt x="1766" y="1212"/>
                    <a:pt x="1766" y="779"/>
                  </a:cubicBezTo>
                  <a:cubicBezTo>
                    <a:pt x="1766" y="348"/>
                    <a:pt x="1372" y="0"/>
                    <a:pt x="88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740900" y="1737300"/>
              <a:ext cx="17775" cy="8125"/>
            </a:xfrm>
            <a:custGeom>
              <a:avLst/>
              <a:gdLst/>
              <a:ahLst/>
              <a:cxnLst/>
              <a:rect l="l" t="t" r="r" b="b"/>
              <a:pathLst>
                <a:path w="711" h="325" extrusionOk="0">
                  <a:moveTo>
                    <a:pt x="356" y="0"/>
                  </a:moveTo>
                  <a:cubicBezTo>
                    <a:pt x="161" y="0"/>
                    <a:pt x="1" y="71"/>
                    <a:pt x="1" y="161"/>
                  </a:cubicBezTo>
                  <a:cubicBezTo>
                    <a:pt x="1" y="253"/>
                    <a:pt x="161" y="325"/>
                    <a:pt x="356" y="325"/>
                  </a:cubicBezTo>
                  <a:cubicBezTo>
                    <a:pt x="554" y="325"/>
                    <a:pt x="711" y="253"/>
                    <a:pt x="711" y="161"/>
                  </a:cubicBezTo>
                  <a:cubicBezTo>
                    <a:pt x="711" y="71"/>
                    <a:pt x="554" y="0"/>
                    <a:pt x="356"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2733225" y="1751125"/>
              <a:ext cx="12575" cy="5475"/>
            </a:xfrm>
            <a:custGeom>
              <a:avLst/>
              <a:gdLst/>
              <a:ahLst/>
              <a:cxnLst/>
              <a:rect l="l" t="t" r="r" b="b"/>
              <a:pathLst>
                <a:path w="503" h="219" extrusionOk="0">
                  <a:moveTo>
                    <a:pt x="43" y="0"/>
                  </a:moveTo>
                  <a:cubicBezTo>
                    <a:pt x="34" y="0"/>
                    <a:pt x="25" y="3"/>
                    <a:pt x="18" y="10"/>
                  </a:cubicBezTo>
                  <a:cubicBezTo>
                    <a:pt x="5" y="24"/>
                    <a:pt x="0" y="48"/>
                    <a:pt x="14" y="62"/>
                  </a:cubicBezTo>
                  <a:cubicBezTo>
                    <a:pt x="21" y="68"/>
                    <a:pt x="172" y="219"/>
                    <a:pt x="414" y="219"/>
                  </a:cubicBezTo>
                  <a:cubicBezTo>
                    <a:pt x="431" y="219"/>
                    <a:pt x="451" y="215"/>
                    <a:pt x="468" y="215"/>
                  </a:cubicBezTo>
                  <a:cubicBezTo>
                    <a:pt x="489" y="212"/>
                    <a:pt x="503" y="194"/>
                    <a:pt x="499" y="174"/>
                  </a:cubicBezTo>
                  <a:cubicBezTo>
                    <a:pt x="499" y="159"/>
                    <a:pt x="485" y="143"/>
                    <a:pt x="467" y="143"/>
                  </a:cubicBezTo>
                  <a:cubicBezTo>
                    <a:pt x="465" y="143"/>
                    <a:pt x="463" y="143"/>
                    <a:pt x="462" y="144"/>
                  </a:cubicBezTo>
                  <a:cubicBezTo>
                    <a:pt x="446" y="145"/>
                    <a:pt x="432" y="145"/>
                    <a:pt x="417" y="145"/>
                  </a:cubicBezTo>
                  <a:cubicBezTo>
                    <a:pt x="204" y="145"/>
                    <a:pt x="69" y="14"/>
                    <a:pt x="69" y="10"/>
                  </a:cubicBezTo>
                  <a:cubicBezTo>
                    <a:pt x="62" y="3"/>
                    <a:pt x="53" y="0"/>
                    <a:pt x="43"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749800" y="1758275"/>
              <a:ext cx="12475" cy="5825"/>
            </a:xfrm>
            <a:custGeom>
              <a:avLst/>
              <a:gdLst/>
              <a:ahLst/>
              <a:cxnLst/>
              <a:rect l="l" t="t" r="r" b="b"/>
              <a:pathLst>
                <a:path w="499" h="233" extrusionOk="0">
                  <a:moveTo>
                    <a:pt x="459" y="1"/>
                  </a:moveTo>
                  <a:cubicBezTo>
                    <a:pt x="450" y="1"/>
                    <a:pt x="441" y="4"/>
                    <a:pt x="434" y="11"/>
                  </a:cubicBezTo>
                  <a:cubicBezTo>
                    <a:pt x="294" y="144"/>
                    <a:pt x="38" y="161"/>
                    <a:pt x="34" y="161"/>
                  </a:cubicBezTo>
                  <a:cubicBezTo>
                    <a:pt x="13" y="161"/>
                    <a:pt x="0" y="179"/>
                    <a:pt x="0" y="199"/>
                  </a:cubicBezTo>
                  <a:cubicBezTo>
                    <a:pt x="4" y="220"/>
                    <a:pt x="17" y="233"/>
                    <a:pt x="38" y="233"/>
                  </a:cubicBezTo>
                  <a:cubicBezTo>
                    <a:pt x="51" y="233"/>
                    <a:pt x="325" y="216"/>
                    <a:pt x="481" y="62"/>
                  </a:cubicBezTo>
                  <a:cubicBezTo>
                    <a:pt x="498" y="48"/>
                    <a:pt x="498" y="28"/>
                    <a:pt x="484" y="11"/>
                  </a:cubicBezTo>
                  <a:cubicBezTo>
                    <a:pt x="478" y="4"/>
                    <a:pt x="469" y="1"/>
                    <a:pt x="45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2760200" y="1745350"/>
              <a:ext cx="10600" cy="5625"/>
            </a:xfrm>
            <a:custGeom>
              <a:avLst/>
              <a:gdLst/>
              <a:ahLst/>
              <a:cxnLst/>
              <a:rect l="l" t="t" r="r" b="b"/>
              <a:pathLst>
                <a:path w="424" h="225" extrusionOk="0">
                  <a:moveTo>
                    <a:pt x="383" y="1"/>
                  </a:moveTo>
                  <a:cubicBezTo>
                    <a:pt x="371" y="1"/>
                    <a:pt x="359" y="8"/>
                    <a:pt x="352" y="20"/>
                  </a:cubicBezTo>
                  <a:cubicBezTo>
                    <a:pt x="342" y="40"/>
                    <a:pt x="290" y="91"/>
                    <a:pt x="45" y="153"/>
                  </a:cubicBezTo>
                  <a:lnTo>
                    <a:pt x="32" y="156"/>
                  </a:lnTo>
                  <a:cubicBezTo>
                    <a:pt x="11" y="159"/>
                    <a:pt x="0" y="180"/>
                    <a:pt x="7" y="200"/>
                  </a:cubicBezTo>
                  <a:cubicBezTo>
                    <a:pt x="11" y="214"/>
                    <a:pt x="24" y="225"/>
                    <a:pt x="41" y="225"/>
                  </a:cubicBezTo>
                  <a:lnTo>
                    <a:pt x="52" y="225"/>
                  </a:lnTo>
                  <a:lnTo>
                    <a:pt x="62" y="221"/>
                  </a:lnTo>
                  <a:cubicBezTo>
                    <a:pt x="270" y="170"/>
                    <a:pt x="383" y="115"/>
                    <a:pt x="417" y="53"/>
                  </a:cubicBezTo>
                  <a:cubicBezTo>
                    <a:pt x="424" y="36"/>
                    <a:pt x="421" y="16"/>
                    <a:pt x="400" y="6"/>
                  </a:cubicBezTo>
                  <a:cubicBezTo>
                    <a:pt x="395" y="2"/>
                    <a:pt x="389" y="1"/>
                    <a:pt x="383"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2780525" y="1743475"/>
              <a:ext cx="24400" cy="19850"/>
            </a:xfrm>
            <a:custGeom>
              <a:avLst/>
              <a:gdLst/>
              <a:ahLst/>
              <a:cxnLst/>
              <a:rect l="l" t="t" r="r" b="b"/>
              <a:pathLst>
                <a:path w="976" h="794" extrusionOk="0">
                  <a:moveTo>
                    <a:pt x="457" y="1"/>
                  </a:moveTo>
                  <a:cubicBezTo>
                    <a:pt x="284" y="1"/>
                    <a:pt x="127" y="98"/>
                    <a:pt x="71" y="255"/>
                  </a:cubicBezTo>
                  <a:cubicBezTo>
                    <a:pt x="0" y="456"/>
                    <a:pt x="130" y="685"/>
                    <a:pt x="358" y="767"/>
                  </a:cubicBezTo>
                  <a:cubicBezTo>
                    <a:pt x="411" y="785"/>
                    <a:pt x="465" y="793"/>
                    <a:pt x="517" y="793"/>
                  </a:cubicBezTo>
                  <a:cubicBezTo>
                    <a:pt x="693" y="793"/>
                    <a:pt x="849" y="697"/>
                    <a:pt x="905" y="541"/>
                  </a:cubicBezTo>
                  <a:cubicBezTo>
                    <a:pt x="976" y="336"/>
                    <a:pt x="850" y="108"/>
                    <a:pt x="618" y="29"/>
                  </a:cubicBezTo>
                  <a:cubicBezTo>
                    <a:pt x="564" y="10"/>
                    <a:pt x="510" y="1"/>
                    <a:pt x="45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2789550" y="1745800"/>
              <a:ext cx="9075" cy="4825"/>
            </a:xfrm>
            <a:custGeom>
              <a:avLst/>
              <a:gdLst/>
              <a:ahLst/>
              <a:cxnLst/>
              <a:rect l="l" t="t" r="r" b="b"/>
              <a:pathLst>
                <a:path w="363" h="193" extrusionOk="0">
                  <a:moveTo>
                    <a:pt x="106" y="1"/>
                  </a:moveTo>
                  <a:cubicBezTo>
                    <a:pt x="59" y="1"/>
                    <a:pt x="23" y="14"/>
                    <a:pt x="14" y="39"/>
                  </a:cubicBezTo>
                  <a:cubicBezTo>
                    <a:pt x="0" y="80"/>
                    <a:pt x="62" y="141"/>
                    <a:pt x="154" y="172"/>
                  </a:cubicBezTo>
                  <a:cubicBezTo>
                    <a:pt x="192" y="186"/>
                    <a:pt x="229" y="193"/>
                    <a:pt x="261" y="193"/>
                  </a:cubicBezTo>
                  <a:cubicBezTo>
                    <a:pt x="307" y="193"/>
                    <a:pt x="341" y="179"/>
                    <a:pt x="349" y="155"/>
                  </a:cubicBezTo>
                  <a:cubicBezTo>
                    <a:pt x="363" y="111"/>
                    <a:pt x="301" y="53"/>
                    <a:pt x="209" y="18"/>
                  </a:cubicBezTo>
                  <a:cubicBezTo>
                    <a:pt x="173" y="6"/>
                    <a:pt x="137" y="1"/>
                    <a:pt x="10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2784425" y="1750225"/>
              <a:ext cx="5500" cy="4350"/>
            </a:xfrm>
            <a:custGeom>
              <a:avLst/>
              <a:gdLst/>
              <a:ahLst/>
              <a:cxnLst/>
              <a:rect l="l" t="t" r="r" b="b"/>
              <a:pathLst>
                <a:path w="220" h="174" extrusionOk="0">
                  <a:moveTo>
                    <a:pt x="22" y="1"/>
                  </a:moveTo>
                  <a:cubicBezTo>
                    <a:pt x="20" y="1"/>
                    <a:pt x="17" y="1"/>
                    <a:pt x="15" y="2"/>
                  </a:cubicBezTo>
                  <a:cubicBezTo>
                    <a:pt x="5" y="9"/>
                    <a:pt x="1" y="19"/>
                    <a:pt x="5" y="26"/>
                  </a:cubicBezTo>
                  <a:cubicBezTo>
                    <a:pt x="8" y="33"/>
                    <a:pt x="52" y="125"/>
                    <a:pt x="169" y="166"/>
                  </a:cubicBezTo>
                  <a:cubicBezTo>
                    <a:pt x="175" y="169"/>
                    <a:pt x="185" y="173"/>
                    <a:pt x="192" y="173"/>
                  </a:cubicBezTo>
                  <a:cubicBezTo>
                    <a:pt x="194" y="174"/>
                    <a:pt x="196" y="174"/>
                    <a:pt x="197" y="174"/>
                  </a:cubicBezTo>
                  <a:cubicBezTo>
                    <a:pt x="206" y="174"/>
                    <a:pt x="213" y="168"/>
                    <a:pt x="216" y="162"/>
                  </a:cubicBezTo>
                  <a:cubicBezTo>
                    <a:pt x="219" y="153"/>
                    <a:pt x="213" y="142"/>
                    <a:pt x="202" y="139"/>
                  </a:cubicBezTo>
                  <a:cubicBezTo>
                    <a:pt x="87" y="112"/>
                    <a:pt x="38" y="12"/>
                    <a:pt x="38" y="12"/>
                  </a:cubicBezTo>
                  <a:cubicBezTo>
                    <a:pt x="36" y="4"/>
                    <a:pt x="30" y="1"/>
                    <a:pt x="2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90325" y="1758050"/>
              <a:ext cx="6675" cy="1450"/>
            </a:xfrm>
            <a:custGeom>
              <a:avLst/>
              <a:gdLst/>
              <a:ahLst/>
              <a:cxnLst/>
              <a:rect l="l" t="t" r="r" b="b"/>
              <a:pathLst>
                <a:path w="267" h="58" extrusionOk="0">
                  <a:moveTo>
                    <a:pt x="249" y="0"/>
                  </a:moveTo>
                  <a:cubicBezTo>
                    <a:pt x="246" y="0"/>
                    <a:pt x="243" y="1"/>
                    <a:pt x="240" y="3"/>
                  </a:cubicBezTo>
                  <a:cubicBezTo>
                    <a:pt x="207" y="17"/>
                    <a:pt x="169" y="21"/>
                    <a:pt x="135" y="21"/>
                  </a:cubicBezTo>
                  <a:cubicBezTo>
                    <a:pt x="76" y="21"/>
                    <a:pt x="28" y="9"/>
                    <a:pt x="28" y="7"/>
                  </a:cubicBezTo>
                  <a:cubicBezTo>
                    <a:pt x="18" y="7"/>
                    <a:pt x="7" y="10"/>
                    <a:pt x="4" y="20"/>
                  </a:cubicBezTo>
                  <a:cubicBezTo>
                    <a:pt x="1" y="30"/>
                    <a:pt x="7" y="40"/>
                    <a:pt x="18" y="40"/>
                  </a:cubicBezTo>
                  <a:lnTo>
                    <a:pt x="18" y="44"/>
                  </a:lnTo>
                  <a:cubicBezTo>
                    <a:pt x="22" y="44"/>
                    <a:pt x="71" y="58"/>
                    <a:pt x="132" y="58"/>
                  </a:cubicBezTo>
                  <a:cubicBezTo>
                    <a:pt x="172" y="58"/>
                    <a:pt x="216" y="52"/>
                    <a:pt x="256" y="34"/>
                  </a:cubicBezTo>
                  <a:cubicBezTo>
                    <a:pt x="264" y="30"/>
                    <a:pt x="267" y="20"/>
                    <a:pt x="264" y="10"/>
                  </a:cubicBezTo>
                  <a:cubicBezTo>
                    <a:pt x="261" y="5"/>
                    <a:pt x="255" y="0"/>
                    <a:pt x="249"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2720025" y="1736525"/>
              <a:ext cx="59575" cy="97825"/>
            </a:xfrm>
            <a:custGeom>
              <a:avLst/>
              <a:gdLst/>
              <a:ahLst/>
              <a:cxnLst/>
              <a:rect l="l" t="t" r="r" b="b"/>
              <a:pathLst>
                <a:path w="2383" h="3913" extrusionOk="0">
                  <a:moveTo>
                    <a:pt x="10" y="0"/>
                  </a:moveTo>
                  <a:cubicBezTo>
                    <a:pt x="7" y="0"/>
                    <a:pt x="3" y="4"/>
                    <a:pt x="3" y="4"/>
                  </a:cubicBezTo>
                  <a:cubicBezTo>
                    <a:pt x="0" y="7"/>
                    <a:pt x="0" y="14"/>
                    <a:pt x="3" y="14"/>
                  </a:cubicBezTo>
                  <a:cubicBezTo>
                    <a:pt x="5" y="16"/>
                    <a:pt x="7" y="16"/>
                    <a:pt x="8" y="16"/>
                  </a:cubicBezTo>
                  <a:cubicBezTo>
                    <a:pt x="9" y="16"/>
                    <a:pt x="10" y="16"/>
                    <a:pt x="10" y="16"/>
                  </a:cubicBezTo>
                  <a:lnTo>
                    <a:pt x="10" y="16"/>
                  </a:lnTo>
                  <a:cubicBezTo>
                    <a:pt x="11" y="19"/>
                    <a:pt x="13" y="23"/>
                    <a:pt x="13" y="31"/>
                  </a:cubicBezTo>
                  <a:cubicBezTo>
                    <a:pt x="21" y="61"/>
                    <a:pt x="27" y="130"/>
                    <a:pt x="37" y="229"/>
                  </a:cubicBezTo>
                  <a:cubicBezTo>
                    <a:pt x="71" y="578"/>
                    <a:pt x="153" y="1281"/>
                    <a:pt x="474" y="2007"/>
                  </a:cubicBezTo>
                  <a:cubicBezTo>
                    <a:pt x="799" y="2731"/>
                    <a:pt x="1365" y="3479"/>
                    <a:pt x="2372" y="3912"/>
                  </a:cubicBezTo>
                  <a:cubicBezTo>
                    <a:pt x="2376" y="3912"/>
                    <a:pt x="2379" y="3912"/>
                    <a:pt x="2382" y="3909"/>
                  </a:cubicBezTo>
                  <a:cubicBezTo>
                    <a:pt x="2382" y="3905"/>
                    <a:pt x="2382" y="3902"/>
                    <a:pt x="2379" y="3899"/>
                  </a:cubicBezTo>
                  <a:cubicBezTo>
                    <a:pt x="1171" y="3384"/>
                    <a:pt x="601" y="2410"/>
                    <a:pt x="320" y="1567"/>
                  </a:cubicBezTo>
                  <a:cubicBezTo>
                    <a:pt x="180" y="1144"/>
                    <a:pt x="116" y="755"/>
                    <a:pt x="78" y="471"/>
                  </a:cubicBezTo>
                  <a:cubicBezTo>
                    <a:pt x="61" y="328"/>
                    <a:pt x="51" y="212"/>
                    <a:pt x="41" y="134"/>
                  </a:cubicBezTo>
                  <a:cubicBezTo>
                    <a:pt x="37" y="93"/>
                    <a:pt x="34" y="61"/>
                    <a:pt x="30" y="38"/>
                  </a:cubicBezTo>
                  <a:cubicBezTo>
                    <a:pt x="27" y="28"/>
                    <a:pt x="27" y="21"/>
                    <a:pt x="24" y="14"/>
                  </a:cubicBezTo>
                  <a:cubicBezTo>
                    <a:pt x="24" y="11"/>
                    <a:pt x="21" y="7"/>
                    <a:pt x="21" y="7"/>
                  </a:cubicBezTo>
                  <a:cubicBezTo>
                    <a:pt x="16" y="4"/>
                    <a:pt x="16" y="0"/>
                    <a:pt x="1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2705400" y="1729625"/>
              <a:ext cx="27450" cy="20325"/>
            </a:xfrm>
            <a:custGeom>
              <a:avLst/>
              <a:gdLst/>
              <a:ahLst/>
              <a:cxnLst/>
              <a:rect l="l" t="t" r="r" b="b"/>
              <a:pathLst>
                <a:path w="1098" h="813" extrusionOk="0">
                  <a:moveTo>
                    <a:pt x="630" y="0"/>
                  </a:moveTo>
                  <a:cubicBezTo>
                    <a:pt x="557" y="0"/>
                    <a:pt x="480" y="14"/>
                    <a:pt x="404" y="44"/>
                  </a:cubicBezTo>
                  <a:cubicBezTo>
                    <a:pt x="148" y="147"/>
                    <a:pt x="1" y="389"/>
                    <a:pt x="83" y="591"/>
                  </a:cubicBezTo>
                  <a:cubicBezTo>
                    <a:pt x="138" y="732"/>
                    <a:pt x="291" y="813"/>
                    <a:pt x="465" y="813"/>
                  </a:cubicBezTo>
                  <a:cubicBezTo>
                    <a:pt x="539" y="813"/>
                    <a:pt x="618" y="798"/>
                    <a:pt x="694" y="768"/>
                  </a:cubicBezTo>
                  <a:cubicBezTo>
                    <a:pt x="954" y="669"/>
                    <a:pt x="1097" y="424"/>
                    <a:pt x="1018" y="225"/>
                  </a:cubicBezTo>
                  <a:cubicBezTo>
                    <a:pt x="960" y="83"/>
                    <a:pt x="807" y="0"/>
                    <a:pt x="63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2711550" y="1732375"/>
              <a:ext cx="10275" cy="5275"/>
            </a:xfrm>
            <a:custGeom>
              <a:avLst/>
              <a:gdLst/>
              <a:ahLst/>
              <a:cxnLst/>
              <a:rect l="l" t="t" r="r" b="b"/>
              <a:pathLst>
                <a:path w="411" h="211" extrusionOk="0">
                  <a:moveTo>
                    <a:pt x="311" y="1"/>
                  </a:moveTo>
                  <a:cubicBezTo>
                    <a:pt x="273" y="1"/>
                    <a:pt x="224" y="10"/>
                    <a:pt x="175" y="30"/>
                  </a:cubicBezTo>
                  <a:cubicBezTo>
                    <a:pt x="73" y="71"/>
                    <a:pt x="1" y="139"/>
                    <a:pt x="18" y="180"/>
                  </a:cubicBezTo>
                  <a:cubicBezTo>
                    <a:pt x="26" y="200"/>
                    <a:pt x="55" y="211"/>
                    <a:pt x="94" y="211"/>
                  </a:cubicBezTo>
                  <a:cubicBezTo>
                    <a:pt x="133" y="211"/>
                    <a:pt x="183" y="200"/>
                    <a:pt x="237" y="180"/>
                  </a:cubicBezTo>
                  <a:cubicBezTo>
                    <a:pt x="339" y="139"/>
                    <a:pt x="410" y="74"/>
                    <a:pt x="393" y="33"/>
                  </a:cubicBezTo>
                  <a:cubicBezTo>
                    <a:pt x="384" y="12"/>
                    <a:pt x="353" y="1"/>
                    <a:pt x="311"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709850" y="1742200"/>
              <a:ext cx="7450" cy="1850"/>
            </a:xfrm>
            <a:custGeom>
              <a:avLst/>
              <a:gdLst/>
              <a:ahLst/>
              <a:cxnLst/>
              <a:rect l="l" t="t" r="r" b="b"/>
              <a:pathLst>
                <a:path w="298" h="74" extrusionOk="0">
                  <a:moveTo>
                    <a:pt x="275" y="1"/>
                  </a:moveTo>
                  <a:cubicBezTo>
                    <a:pt x="272" y="1"/>
                    <a:pt x="270" y="1"/>
                    <a:pt x="267" y="2"/>
                  </a:cubicBezTo>
                  <a:cubicBezTo>
                    <a:pt x="214" y="29"/>
                    <a:pt x="164" y="36"/>
                    <a:pt x="124" y="36"/>
                  </a:cubicBezTo>
                  <a:cubicBezTo>
                    <a:pt x="70" y="36"/>
                    <a:pt x="33" y="23"/>
                    <a:pt x="31" y="23"/>
                  </a:cubicBezTo>
                  <a:cubicBezTo>
                    <a:pt x="28" y="22"/>
                    <a:pt x="26" y="21"/>
                    <a:pt x="23" y="21"/>
                  </a:cubicBezTo>
                  <a:cubicBezTo>
                    <a:pt x="16" y="21"/>
                    <a:pt x="9" y="25"/>
                    <a:pt x="4" y="33"/>
                  </a:cubicBezTo>
                  <a:cubicBezTo>
                    <a:pt x="1" y="43"/>
                    <a:pt x="4" y="53"/>
                    <a:pt x="14" y="57"/>
                  </a:cubicBezTo>
                  <a:cubicBezTo>
                    <a:pt x="16" y="58"/>
                    <a:pt x="57" y="73"/>
                    <a:pt x="117" y="73"/>
                  </a:cubicBezTo>
                  <a:cubicBezTo>
                    <a:pt x="156" y="73"/>
                    <a:pt x="203" y="67"/>
                    <a:pt x="253" y="47"/>
                  </a:cubicBezTo>
                  <a:cubicBezTo>
                    <a:pt x="264" y="43"/>
                    <a:pt x="274" y="39"/>
                    <a:pt x="280" y="36"/>
                  </a:cubicBezTo>
                  <a:cubicBezTo>
                    <a:pt x="294" y="29"/>
                    <a:pt x="297" y="19"/>
                    <a:pt x="291" y="9"/>
                  </a:cubicBezTo>
                  <a:cubicBezTo>
                    <a:pt x="288" y="4"/>
                    <a:pt x="282" y="1"/>
                    <a:pt x="275"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2720600" y="1740500"/>
              <a:ext cx="6000" cy="4950"/>
            </a:xfrm>
            <a:custGeom>
              <a:avLst/>
              <a:gdLst/>
              <a:ahLst/>
              <a:cxnLst/>
              <a:rect l="l" t="t" r="r" b="b"/>
              <a:pathLst>
                <a:path w="240" h="198" extrusionOk="0">
                  <a:moveTo>
                    <a:pt x="218" y="0"/>
                  </a:moveTo>
                  <a:cubicBezTo>
                    <a:pt x="211" y="0"/>
                    <a:pt x="204" y="4"/>
                    <a:pt x="198" y="12"/>
                  </a:cubicBezTo>
                  <a:cubicBezTo>
                    <a:pt x="151" y="101"/>
                    <a:pt x="18" y="162"/>
                    <a:pt x="18" y="162"/>
                  </a:cubicBezTo>
                  <a:cubicBezTo>
                    <a:pt x="7" y="169"/>
                    <a:pt x="1" y="179"/>
                    <a:pt x="7" y="189"/>
                  </a:cubicBezTo>
                  <a:cubicBezTo>
                    <a:pt x="10" y="195"/>
                    <a:pt x="16" y="198"/>
                    <a:pt x="23" y="198"/>
                  </a:cubicBezTo>
                  <a:cubicBezTo>
                    <a:pt x="26" y="198"/>
                    <a:pt x="29" y="197"/>
                    <a:pt x="31" y="197"/>
                  </a:cubicBezTo>
                  <a:cubicBezTo>
                    <a:pt x="38" y="193"/>
                    <a:pt x="182" y="128"/>
                    <a:pt x="236" y="25"/>
                  </a:cubicBezTo>
                  <a:cubicBezTo>
                    <a:pt x="239" y="16"/>
                    <a:pt x="236" y="5"/>
                    <a:pt x="226" y="2"/>
                  </a:cubicBezTo>
                  <a:cubicBezTo>
                    <a:pt x="223" y="1"/>
                    <a:pt x="221" y="0"/>
                    <a:pt x="21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2723750" y="1732675"/>
              <a:ext cx="5000" cy="4500"/>
            </a:xfrm>
            <a:custGeom>
              <a:avLst/>
              <a:gdLst/>
              <a:ahLst/>
              <a:cxnLst/>
              <a:rect l="l" t="t" r="r" b="b"/>
              <a:pathLst>
                <a:path w="200" h="180" extrusionOk="0">
                  <a:moveTo>
                    <a:pt x="182" y="1"/>
                  </a:moveTo>
                  <a:cubicBezTo>
                    <a:pt x="168" y="1"/>
                    <a:pt x="158" y="7"/>
                    <a:pt x="158" y="18"/>
                  </a:cubicBezTo>
                  <a:cubicBezTo>
                    <a:pt x="154" y="28"/>
                    <a:pt x="138" y="62"/>
                    <a:pt x="18" y="144"/>
                  </a:cubicBezTo>
                  <a:lnTo>
                    <a:pt x="11" y="147"/>
                  </a:lnTo>
                  <a:cubicBezTo>
                    <a:pt x="4" y="154"/>
                    <a:pt x="1" y="165"/>
                    <a:pt x="8" y="175"/>
                  </a:cubicBezTo>
                  <a:cubicBezTo>
                    <a:pt x="10" y="177"/>
                    <a:pt x="16" y="180"/>
                    <a:pt x="23" y="180"/>
                  </a:cubicBezTo>
                  <a:cubicBezTo>
                    <a:pt x="26" y="180"/>
                    <a:pt x="28" y="180"/>
                    <a:pt x="31" y="179"/>
                  </a:cubicBezTo>
                  <a:cubicBezTo>
                    <a:pt x="31" y="179"/>
                    <a:pt x="35" y="179"/>
                    <a:pt x="35" y="175"/>
                  </a:cubicBezTo>
                  <a:lnTo>
                    <a:pt x="42" y="171"/>
                  </a:lnTo>
                  <a:cubicBezTo>
                    <a:pt x="141" y="107"/>
                    <a:pt x="192" y="59"/>
                    <a:pt x="199" y="21"/>
                  </a:cubicBezTo>
                  <a:cubicBezTo>
                    <a:pt x="199" y="11"/>
                    <a:pt x="192" y="4"/>
                    <a:pt x="182"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780525" y="1790900"/>
              <a:ext cx="33925" cy="44800"/>
            </a:xfrm>
            <a:custGeom>
              <a:avLst/>
              <a:gdLst/>
              <a:ahLst/>
              <a:cxnLst/>
              <a:rect l="l" t="t" r="r" b="b"/>
              <a:pathLst>
                <a:path w="1357" h="1792" extrusionOk="0">
                  <a:moveTo>
                    <a:pt x="1118" y="1"/>
                  </a:moveTo>
                  <a:cubicBezTo>
                    <a:pt x="1102" y="1"/>
                    <a:pt x="1082" y="7"/>
                    <a:pt x="1058" y="21"/>
                  </a:cubicBezTo>
                  <a:cubicBezTo>
                    <a:pt x="673" y="232"/>
                    <a:pt x="13" y="1765"/>
                    <a:pt x="0" y="1775"/>
                  </a:cubicBezTo>
                  <a:lnTo>
                    <a:pt x="41" y="1792"/>
                  </a:lnTo>
                  <a:cubicBezTo>
                    <a:pt x="710" y="1399"/>
                    <a:pt x="1357" y="1"/>
                    <a:pt x="11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2783400" y="1792325"/>
              <a:ext cx="24600" cy="40750"/>
            </a:xfrm>
            <a:custGeom>
              <a:avLst/>
              <a:gdLst/>
              <a:ahLst/>
              <a:cxnLst/>
              <a:rect l="l" t="t" r="r" b="b"/>
              <a:pathLst>
                <a:path w="984" h="1630" extrusionOk="0">
                  <a:moveTo>
                    <a:pt x="984" y="1"/>
                  </a:moveTo>
                  <a:lnTo>
                    <a:pt x="984" y="1"/>
                  </a:lnTo>
                  <a:cubicBezTo>
                    <a:pt x="940" y="66"/>
                    <a:pt x="895" y="134"/>
                    <a:pt x="854" y="199"/>
                  </a:cubicBezTo>
                  <a:lnTo>
                    <a:pt x="749" y="363"/>
                  </a:lnTo>
                  <a:cubicBezTo>
                    <a:pt x="745" y="349"/>
                    <a:pt x="742" y="332"/>
                    <a:pt x="735" y="315"/>
                  </a:cubicBezTo>
                  <a:cubicBezTo>
                    <a:pt x="728" y="291"/>
                    <a:pt x="718" y="267"/>
                    <a:pt x="708" y="246"/>
                  </a:cubicBezTo>
                  <a:lnTo>
                    <a:pt x="708" y="246"/>
                  </a:lnTo>
                  <a:cubicBezTo>
                    <a:pt x="704" y="271"/>
                    <a:pt x="708" y="295"/>
                    <a:pt x="711" y="318"/>
                  </a:cubicBezTo>
                  <a:cubicBezTo>
                    <a:pt x="714" y="342"/>
                    <a:pt x="718" y="366"/>
                    <a:pt x="722" y="390"/>
                  </a:cubicBezTo>
                  <a:lnTo>
                    <a:pt x="725" y="404"/>
                  </a:lnTo>
                  <a:cubicBezTo>
                    <a:pt x="687" y="468"/>
                    <a:pt x="646" y="530"/>
                    <a:pt x="605" y="595"/>
                  </a:cubicBezTo>
                  <a:cubicBezTo>
                    <a:pt x="602" y="588"/>
                    <a:pt x="599" y="578"/>
                    <a:pt x="595" y="571"/>
                  </a:cubicBezTo>
                  <a:cubicBezTo>
                    <a:pt x="582" y="550"/>
                    <a:pt x="571" y="530"/>
                    <a:pt x="554" y="513"/>
                  </a:cubicBezTo>
                  <a:lnTo>
                    <a:pt x="554" y="513"/>
                  </a:lnTo>
                  <a:cubicBezTo>
                    <a:pt x="558" y="537"/>
                    <a:pt x="561" y="558"/>
                    <a:pt x="568" y="581"/>
                  </a:cubicBezTo>
                  <a:cubicBezTo>
                    <a:pt x="574" y="595"/>
                    <a:pt x="582" y="612"/>
                    <a:pt x="585" y="629"/>
                  </a:cubicBezTo>
                  <a:cubicBezTo>
                    <a:pt x="550" y="687"/>
                    <a:pt x="513" y="749"/>
                    <a:pt x="479" y="807"/>
                  </a:cubicBezTo>
                  <a:cubicBezTo>
                    <a:pt x="472" y="817"/>
                    <a:pt x="465" y="827"/>
                    <a:pt x="459" y="837"/>
                  </a:cubicBezTo>
                  <a:cubicBezTo>
                    <a:pt x="445" y="810"/>
                    <a:pt x="431" y="786"/>
                    <a:pt x="410" y="766"/>
                  </a:cubicBezTo>
                  <a:lnTo>
                    <a:pt x="410" y="766"/>
                  </a:lnTo>
                  <a:cubicBezTo>
                    <a:pt x="418" y="803"/>
                    <a:pt x="428" y="834"/>
                    <a:pt x="441" y="868"/>
                  </a:cubicBezTo>
                  <a:cubicBezTo>
                    <a:pt x="397" y="943"/>
                    <a:pt x="353" y="1018"/>
                    <a:pt x="308" y="1093"/>
                  </a:cubicBezTo>
                  <a:cubicBezTo>
                    <a:pt x="295" y="1059"/>
                    <a:pt x="281" y="1029"/>
                    <a:pt x="260" y="998"/>
                  </a:cubicBezTo>
                  <a:lnTo>
                    <a:pt x="260" y="998"/>
                  </a:lnTo>
                  <a:cubicBezTo>
                    <a:pt x="260" y="1042"/>
                    <a:pt x="274" y="1086"/>
                    <a:pt x="287" y="1131"/>
                  </a:cubicBezTo>
                  <a:cubicBezTo>
                    <a:pt x="271" y="1158"/>
                    <a:pt x="254" y="1185"/>
                    <a:pt x="237" y="1216"/>
                  </a:cubicBezTo>
                  <a:cubicBezTo>
                    <a:pt x="213" y="1254"/>
                    <a:pt x="192" y="1291"/>
                    <a:pt x="169" y="1332"/>
                  </a:cubicBezTo>
                  <a:cubicBezTo>
                    <a:pt x="161" y="1315"/>
                    <a:pt x="155" y="1298"/>
                    <a:pt x="141" y="1284"/>
                  </a:cubicBezTo>
                  <a:lnTo>
                    <a:pt x="141" y="1284"/>
                  </a:lnTo>
                  <a:cubicBezTo>
                    <a:pt x="141" y="1311"/>
                    <a:pt x="144" y="1336"/>
                    <a:pt x="151" y="1363"/>
                  </a:cubicBezTo>
                  <a:cubicBezTo>
                    <a:pt x="100" y="1451"/>
                    <a:pt x="52" y="1541"/>
                    <a:pt x="1" y="1629"/>
                  </a:cubicBezTo>
                  <a:lnTo>
                    <a:pt x="131" y="1428"/>
                  </a:lnTo>
                  <a:lnTo>
                    <a:pt x="169" y="1373"/>
                  </a:lnTo>
                  <a:cubicBezTo>
                    <a:pt x="196" y="1366"/>
                    <a:pt x="219" y="1360"/>
                    <a:pt x="240" y="1349"/>
                  </a:cubicBezTo>
                  <a:cubicBezTo>
                    <a:pt x="264" y="1343"/>
                    <a:pt x="287" y="1332"/>
                    <a:pt x="308" y="1315"/>
                  </a:cubicBezTo>
                  <a:cubicBezTo>
                    <a:pt x="281" y="1315"/>
                    <a:pt x="257" y="1319"/>
                    <a:pt x="233" y="1322"/>
                  </a:cubicBezTo>
                  <a:cubicBezTo>
                    <a:pt x="219" y="1325"/>
                    <a:pt x="205" y="1329"/>
                    <a:pt x="192" y="1332"/>
                  </a:cubicBezTo>
                  <a:lnTo>
                    <a:pt x="257" y="1226"/>
                  </a:lnTo>
                  <a:cubicBezTo>
                    <a:pt x="274" y="1199"/>
                    <a:pt x="292" y="1172"/>
                    <a:pt x="308" y="1144"/>
                  </a:cubicBezTo>
                  <a:cubicBezTo>
                    <a:pt x="332" y="1138"/>
                    <a:pt x="356" y="1131"/>
                    <a:pt x="380" y="1124"/>
                  </a:cubicBezTo>
                  <a:cubicBezTo>
                    <a:pt x="404" y="1117"/>
                    <a:pt x="428" y="1107"/>
                    <a:pt x="448" y="1097"/>
                  </a:cubicBezTo>
                  <a:cubicBezTo>
                    <a:pt x="441" y="1096"/>
                    <a:pt x="434" y="1095"/>
                    <a:pt x="426" y="1095"/>
                  </a:cubicBezTo>
                  <a:cubicBezTo>
                    <a:pt x="409" y="1095"/>
                    <a:pt x="390" y="1098"/>
                    <a:pt x="373" y="1100"/>
                  </a:cubicBezTo>
                  <a:cubicBezTo>
                    <a:pt x="360" y="1100"/>
                    <a:pt x="346" y="1103"/>
                    <a:pt x="332" y="1107"/>
                  </a:cubicBezTo>
                  <a:cubicBezTo>
                    <a:pt x="380" y="1032"/>
                    <a:pt x="424" y="957"/>
                    <a:pt x="468" y="885"/>
                  </a:cubicBezTo>
                  <a:cubicBezTo>
                    <a:pt x="492" y="881"/>
                    <a:pt x="517" y="878"/>
                    <a:pt x="541" y="871"/>
                  </a:cubicBezTo>
                  <a:cubicBezTo>
                    <a:pt x="568" y="865"/>
                    <a:pt x="591" y="857"/>
                    <a:pt x="615" y="848"/>
                  </a:cubicBezTo>
                  <a:cubicBezTo>
                    <a:pt x="602" y="844"/>
                    <a:pt x="590" y="843"/>
                    <a:pt x="578" y="843"/>
                  </a:cubicBezTo>
                  <a:cubicBezTo>
                    <a:pt x="565" y="843"/>
                    <a:pt x="552" y="844"/>
                    <a:pt x="537" y="844"/>
                  </a:cubicBezTo>
                  <a:cubicBezTo>
                    <a:pt x="520" y="844"/>
                    <a:pt x="506" y="848"/>
                    <a:pt x="489" y="848"/>
                  </a:cubicBezTo>
                  <a:cubicBezTo>
                    <a:pt x="496" y="840"/>
                    <a:pt x="503" y="830"/>
                    <a:pt x="506" y="824"/>
                  </a:cubicBezTo>
                  <a:cubicBezTo>
                    <a:pt x="541" y="766"/>
                    <a:pt x="574" y="711"/>
                    <a:pt x="609" y="653"/>
                  </a:cubicBezTo>
                  <a:cubicBezTo>
                    <a:pt x="650" y="649"/>
                    <a:pt x="687" y="643"/>
                    <a:pt x="725" y="626"/>
                  </a:cubicBezTo>
                  <a:cubicBezTo>
                    <a:pt x="690" y="619"/>
                    <a:pt x="660" y="619"/>
                    <a:pt x="626" y="619"/>
                  </a:cubicBezTo>
                  <a:cubicBezTo>
                    <a:pt x="667" y="550"/>
                    <a:pt x="708" y="482"/>
                    <a:pt x="749" y="414"/>
                  </a:cubicBezTo>
                  <a:lnTo>
                    <a:pt x="755" y="400"/>
                  </a:lnTo>
                  <a:cubicBezTo>
                    <a:pt x="776" y="397"/>
                    <a:pt x="799" y="394"/>
                    <a:pt x="820" y="390"/>
                  </a:cubicBezTo>
                  <a:cubicBezTo>
                    <a:pt x="848" y="383"/>
                    <a:pt x="872" y="377"/>
                    <a:pt x="899" y="366"/>
                  </a:cubicBezTo>
                  <a:cubicBezTo>
                    <a:pt x="872" y="363"/>
                    <a:pt x="845" y="363"/>
                    <a:pt x="817" y="363"/>
                  </a:cubicBezTo>
                  <a:cubicBezTo>
                    <a:pt x="804" y="366"/>
                    <a:pt x="790" y="366"/>
                    <a:pt x="776" y="366"/>
                  </a:cubicBezTo>
                  <a:lnTo>
                    <a:pt x="868" y="209"/>
                  </a:lnTo>
                  <a:cubicBezTo>
                    <a:pt x="906" y="141"/>
                    <a:pt x="947" y="73"/>
                    <a:pt x="98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5"/>
          <p:cNvGrpSpPr/>
          <p:nvPr/>
        </p:nvGrpSpPr>
        <p:grpSpPr>
          <a:xfrm>
            <a:off x="6644497" y="1585490"/>
            <a:ext cx="1952276" cy="3211617"/>
            <a:chOff x="6644497" y="1585490"/>
            <a:chExt cx="1952276" cy="3211617"/>
          </a:xfrm>
        </p:grpSpPr>
        <p:sp>
          <p:nvSpPr>
            <p:cNvPr id="457" name="Google Shape;457;p25"/>
            <p:cNvSpPr/>
            <p:nvPr/>
          </p:nvSpPr>
          <p:spPr>
            <a:xfrm flipH="1">
              <a:off x="7681797" y="2696870"/>
              <a:ext cx="35267" cy="26669"/>
            </a:xfrm>
            <a:custGeom>
              <a:avLst/>
              <a:gdLst/>
              <a:ahLst/>
              <a:cxnLst/>
              <a:rect l="l" t="t" r="r" b="b"/>
              <a:pathLst>
                <a:path w="886" h="670" extrusionOk="0">
                  <a:moveTo>
                    <a:pt x="445" y="1"/>
                  </a:moveTo>
                  <a:cubicBezTo>
                    <a:pt x="1" y="1"/>
                    <a:pt x="1" y="670"/>
                    <a:pt x="445" y="670"/>
                  </a:cubicBezTo>
                  <a:cubicBezTo>
                    <a:pt x="886" y="670"/>
                    <a:pt x="886" y="1"/>
                    <a:pt x="445" y="1"/>
                  </a:cubicBezTo>
                  <a:close/>
                </a:path>
              </a:pathLst>
            </a:custGeom>
            <a:solidFill>
              <a:srgbClr val="F4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flipH="1">
              <a:off x="7981308" y="1585490"/>
              <a:ext cx="615465" cy="557310"/>
            </a:xfrm>
            <a:custGeom>
              <a:avLst/>
              <a:gdLst/>
              <a:ahLst/>
              <a:cxnLst/>
              <a:rect l="l" t="t" r="r" b="b"/>
              <a:pathLst>
                <a:path w="15462" h="14001" extrusionOk="0">
                  <a:moveTo>
                    <a:pt x="7408" y="1"/>
                  </a:moveTo>
                  <a:cubicBezTo>
                    <a:pt x="6329" y="1"/>
                    <a:pt x="5134" y="282"/>
                    <a:pt x="3985" y="1072"/>
                  </a:cubicBezTo>
                  <a:cubicBezTo>
                    <a:pt x="1" y="3817"/>
                    <a:pt x="510" y="7033"/>
                    <a:pt x="1005" y="7781"/>
                  </a:cubicBezTo>
                  <a:lnTo>
                    <a:pt x="5153" y="14000"/>
                  </a:lnTo>
                  <a:lnTo>
                    <a:pt x="15461" y="7818"/>
                  </a:lnTo>
                  <a:lnTo>
                    <a:pt x="11140" y="1332"/>
                  </a:lnTo>
                  <a:cubicBezTo>
                    <a:pt x="10769" y="826"/>
                    <a:pt x="9257" y="1"/>
                    <a:pt x="7408" y="1"/>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flipH="1">
              <a:off x="6994112" y="3245714"/>
              <a:ext cx="55488" cy="89720"/>
            </a:xfrm>
            <a:custGeom>
              <a:avLst/>
              <a:gdLst/>
              <a:ahLst/>
              <a:cxnLst/>
              <a:rect l="l" t="t" r="r" b="b"/>
              <a:pathLst>
                <a:path w="1394" h="2254" extrusionOk="0">
                  <a:moveTo>
                    <a:pt x="273" y="0"/>
                  </a:moveTo>
                  <a:cubicBezTo>
                    <a:pt x="352" y="253"/>
                    <a:pt x="322" y="591"/>
                    <a:pt x="151" y="997"/>
                  </a:cubicBezTo>
                  <a:cubicBezTo>
                    <a:pt x="103" y="1110"/>
                    <a:pt x="52" y="1219"/>
                    <a:pt x="1" y="1322"/>
                  </a:cubicBezTo>
                  <a:lnTo>
                    <a:pt x="618" y="2253"/>
                  </a:lnTo>
                  <a:cubicBezTo>
                    <a:pt x="755" y="2048"/>
                    <a:pt x="881" y="1816"/>
                    <a:pt x="990" y="1553"/>
                  </a:cubicBezTo>
                  <a:cubicBezTo>
                    <a:pt x="1393" y="594"/>
                    <a:pt x="1007" y="25"/>
                    <a:pt x="273" y="0"/>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flipH="1">
              <a:off x="7038694" y="3223542"/>
              <a:ext cx="39009" cy="55767"/>
            </a:xfrm>
            <a:custGeom>
              <a:avLst/>
              <a:gdLst/>
              <a:ahLst/>
              <a:cxnLst/>
              <a:rect l="l" t="t" r="r" b="b"/>
              <a:pathLst>
                <a:path w="980" h="1401" extrusionOk="0">
                  <a:moveTo>
                    <a:pt x="195" y="1"/>
                  </a:moveTo>
                  <a:cubicBezTo>
                    <a:pt x="201" y="213"/>
                    <a:pt x="150" y="462"/>
                    <a:pt x="31" y="746"/>
                  </a:cubicBezTo>
                  <a:cubicBezTo>
                    <a:pt x="21" y="769"/>
                    <a:pt x="10" y="793"/>
                    <a:pt x="0" y="817"/>
                  </a:cubicBezTo>
                  <a:lnTo>
                    <a:pt x="385" y="1401"/>
                  </a:lnTo>
                  <a:cubicBezTo>
                    <a:pt x="478" y="974"/>
                    <a:pt x="297" y="659"/>
                    <a:pt x="297" y="659"/>
                  </a:cubicBezTo>
                  <a:cubicBezTo>
                    <a:pt x="522" y="588"/>
                    <a:pt x="734" y="554"/>
                    <a:pt x="925" y="554"/>
                  </a:cubicBezTo>
                  <a:cubicBezTo>
                    <a:pt x="943" y="554"/>
                    <a:pt x="959" y="554"/>
                    <a:pt x="979" y="557"/>
                  </a:cubicBezTo>
                  <a:cubicBezTo>
                    <a:pt x="874" y="223"/>
                    <a:pt x="587" y="32"/>
                    <a:pt x="195"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flipH="1">
              <a:off x="7035549" y="3245554"/>
              <a:ext cx="30371" cy="52781"/>
            </a:xfrm>
            <a:custGeom>
              <a:avLst/>
              <a:gdLst/>
              <a:ahLst/>
              <a:cxnLst/>
              <a:rect l="l" t="t" r="r" b="b"/>
              <a:pathLst>
                <a:path w="763" h="1326" extrusionOk="0">
                  <a:moveTo>
                    <a:pt x="629" y="1"/>
                  </a:moveTo>
                  <a:cubicBezTo>
                    <a:pt x="438" y="1"/>
                    <a:pt x="226" y="35"/>
                    <a:pt x="1" y="106"/>
                  </a:cubicBezTo>
                  <a:cubicBezTo>
                    <a:pt x="1" y="106"/>
                    <a:pt x="182" y="421"/>
                    <a:pt x="89" y="848"/>
                  </a:cubicBezTo>
                  <a:lnTo>
                    <a:pt x="411" y="1326"/>
                  </a:lnTo>
                  <a:cubicBezTo>
                    <a:pt x="462" y="1223"/>
                    <a:pt x="513" y="1114"/>
                    <a:pt x="561" y="1001"/>
                  </a:cubicBezTo>
                  <a:cubicBezTo>
                    <a:pt x="732" y="595"/>
                    <a:pt x="762" y="257"/>
                    <a:pt x="683" y="4"/>
                  </a:cubicBezTo>
                  <a:cubicBezTo>
                    <a:pt x="663" y="1"/>
                    <a:pt x="647" y="1"/>
                    <a:pt x="629"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flipH="1">
              <a:off x="7069942" y="3191219"/>
              <a:ext cx="50035" cy="35745"/>
            </a:xfrm>
            <a:custGeom>
              <a:avLst/>
              <a:gdLst/>
              <a:ahLst/>
              <a:cxnLst/>
              <a:rect l="l" t="t" r="r" b="b"/>
              <a:pathLst>
                <a:path w="1257" h="898" extrusionOk="0">
                  <a:moveTo>
                    <a:pt x="321" y="1"/>
                  </a:moveTo>
                  <a:cubicBezTo>
                    <a:pt x="219" y="1"/>
                    <a:pt x="113" y="11"/>
                    <a:pt x="1" y="31"/>
                  </a:cubicBezTo>
                  <a:lnTo>
                    <a:pt x="577" y="898"/>
                  </a:lnTo>
                  <a:cubicBezTo>
                    <a:pt x="782" y="841"/>
                    <a:pt x="973" y="810"/>
                    <a:pt x="1148" y="810"/>
                  </a:cubicBezTo>
                  <a:cubicBezTo>
                    <a:pt x="1185" y="810"/>
                    <a:pt x="1219" y="813"/>
                    <a:pt x="1257" y="813"/>
                  </a:cubicBezTo>
                  <a:cubicBezTo>
                    <a:pt x="1236" y="291"/>
                    <a:pt x="867" y="1"/>
                    <a:pt x="321" y="1"/>
                  </a:cubicBez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flipH="1">
              <a:off x="7069663" y="3223422"/>
              <a:ext cx="27346" cy="32640"/>
            </a:xfrm>
            <a:custGeom>
              <a:avLst/>
              <a:gdLst/>
              <a:ahLst/>
              <a:cxnLst/>
              <a:rect l="l" t="t" r="r" b="b"/>
              <a:pathLst>
                <a:path w="687" h="820" extrusionOk="0">
                  <a:moveTo>
                    <a:pt x="571" y="1"/>
                  </a:moveTo>
                  <a:cubicBezTo>
                    <a:pt x="396" y="1"/>
                    <a:pt x="205" y="32"/>
                    <a:pt x="0" y="89"/>
                  </a:cubicBezTo>
                  <a:lnTo>
                    <a:pt x="485" y="820"/>
                  </a:lnTo>
                  <a:cubicBezTo>
                    <a:pt x="495" y="796"/>
                    <a:pt x="506" y="772"/>
                    <a:pt x="516" y="749"/>
                  </a:cubicBezTo>
                  <a:cubicBezTo>
                    <a:pt x="635" y="465"/>
                    <a:pt x="686" y="216"/>
                    <a:pt x="680" y="4"/>
                  </a:cubicBezTo>
                  <a:cubicBezTo>
                    <a:pt x="642" y="4"/>
                    <a:pt x="608" y="1"/>
                    <a:pt x="571" y="1"/>
                  </a:cubicBez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flipH="1">
              <a:off x="7326331" y="3715304"/>
              <a:ext cx="30769" cy="31844"/>
            </a:xfrm>
            <a:custGeom>
              <a:avLst/>
              <a:gdLst/>
              <a:ahLst/>
              <a:cxnLst/>
              <a:rect l="l" t="t" r="r" b="b"/>
              <a:pathLst>
                <a:path w="773" h="800" extrusionOk="0">
                  <a:moveTo>
                    <a:pt x="270" y="1"/>
                  </a:moveTo>
                  <a:cubicBezTo>
                    <a:pt x="215" y="38"/>
                    <a:pt x="154" y="62"/>
                    <a:pt x="93" y="79"/>
                  </a:cubicBezTo>
                  <a:cubicBezTo>
                    <a:pt x="1" y="277"/>
                    <a:pt x="45" y="520"/>
                    <a:pt x="219" y="673"/>
                  </a:cubicBezTo>
                  <a:cubicBezTo>
                    <a:pt x="318" y="758"/>
                    <a:pt x="441" y="799"/>
                    <a:pt x="564" y="799"/>
                  </a:cubicBezTo>
                  <a:cubicBezTo>
                    <a:pt x="636" y="799"/>
                    <a:pt x="707" y="786"/>
                    <a:pt x="772" y="758"/>
                  </a:cubicBezTo>
                  <a:lnTo>
                    <a:pt x="270" y="1"/>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flipH="1">
              <a:off x="7348622" y="3683817"/>
              <a:ext cx="32521" cy="35068"/>
            </a:xfrm>
            <a:custGeom>
              <a:avLst/>
              <a:gdLst/>
              <a:ahLst/>
              <a:cxnLst/>
              <a:rect l="l" t="t" r="r" b="b"/>
              <a:pathLst>
                <a:path w="817" h="881" extrusionOk="0">
                  <a:moveTo>
                    <a:pt x="348" y="0"/>
                  </a:moveTo>
                  <a:cubicBezTo>
                    <a:pt x="301" y="17"/>
                    <a:pt x="250" y="27"/>
                    <a:pt x="198" y="30"/>
                  </a:cubicBezTo>
                  <a:lnTo>
                    <a:pt x="192" y="34"/>
                  </a:lnTo>
                  <a:cubicBezTo>
                    <a:pt x="0" y="246"/>
                    <a:pt x="21" y="570"/>
                    <a:pt x="236" y="755"/>
                  </a:cubicBezTo>
                  <a:cubicBezTo>
                    <a:pt x="335" y="840"/>
                    <a:pt x="458" y="881"/>
                    <a:pt x="581" y="881"/>
                  </a:cubicBezTo>
                  <a:cubicBezTo>
                    <a:pt x="619" y="881"/>
                    <a:pt x="660" y="878"/>
                    <a:pt x="697" y="870"/>
                  </a:cubicBezTo>
                  <a:cubicBezTo>
                    <a:pt x="717" y="826"/>
                    <a:pt x="745" y="782"/>
                    <a:pt x="778" y="744"/>
                  </a:cubicBezTo>
                  <a:lnTo>
                    <a:pt x="816" y="703"/>
                  </a:lnTo>
                  <a:lnTo>
                    <a:pt x="348"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flipH="1">
              <a:off x="7346313" y="3711801"/>
              <a:ext cx="7125" cy="6687"/>
            </a:xfrm>
            <a:custGeom>
              <a:avLst/>
              <a:gdLst/>
              <a:ahLst/>
              <a:cxnLst/>
              <a:rect l="l" t="t" r="r" b="b"/>
              <a:pathLst>
                <a:path w="179" h="168" extrusionOk="0">
                  <a:moveTo>
                    <a:pt x="120" y="0"/>
                  </a:moveTo>
                  <a:lnTo>
                    <a:pt x="82" y="41"/>
                  </a:lnTo>
                  <a:cubicBezTo>
                    <a:pt x="49" y="79"/>
                    <a:pt x="21" y="123"/>
                    <a:pt x="1" y="167"/>
                  </a:cubicBezTo>
                  <a:cubicBezTo>
                    <a:pt x="62" y="150"/>
                    <a:pt x="123" y="126"/>
                    <a:pt x="178" y="89"/>
                  </a:cubicBezTo>
                  <a:lnTo>
                    <a:pt x="120"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flipH="1">
              <a:off x="7369401" y="3650778"/>
              <a:ext cx="28063" cy="34272"/>
            </a:xfrm>
            <a:custGeom>
              <a:avLst/>
              <a:gdLst/>
              <a:ahLst/>
              <a:cxnLst/>
              <a:rect l="l" t="t" r="r" b="b"/>
              <a:pathLst>
                <a:path w="705" h="861" extrusionOk="0">
                  <a:moveTo>
                    <a:pt x="205" y="0"/>
                  </a:moveTo>
                  <a:lnTo>
                    <a:pt x="192" y="14"/>
                  </a:lnTo>
                  <a:cubicBezTo>
                    <a:pt x="1" y="226"/>
                    <a:pt x="21" y="547"/>
                    <a:pt x="236" y="734"/>
                  </a:cubicBezTo>
                  <a:cubicBezTo>
                    <a:pt x="336" y="819"/>
                    <a:pt x="458" y="860"/>
                    <a:pt x="581" y="860"/>
                  </a:cubicBezTo>
                  <a:lnTo>
                    <a:pt x="608" y="860"/>
                  </a:lnTo>
                  <a:lnTo>
                    <a:pt x="704" y="751"/>
                  </a:lnTo>
                  <a:lnTo>
                    <a:pt x="205" y="0"/>
                  </a:lnTo>
                  <a:close/>
                </a:path>
              </a:pathLst>
            </a:custGeom>
            <a:solidFill>
              <a:srgbClr val="FFE5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flipH="1">
              <a:off x="7367251" y="3680673"/>
              <a:ext cx="6011" cy="4379"/>
            </a:xfrm>
            <a:custGeom>
              <a:avLst/>
              <a:gdLst/>
              <a:ahLst/>
              <a:cxnLst/>
              <a:rect l="l" t="t" r="r" b="b"/>
              <a:pathLst>
                <a:path w="151" h="110" extrusionOk="0">
                  <a:moveTo>
                    <a:pt x="96" y="0"/>
                  </a:moveTo>
                  <a:lnTo>
                    <a:pt x="0" y="109"/>
                  </a:lnTo>
                  <a:cubicBezTo>
                    <a:pt x="52" y="106"/>
                    <a:pt x="103" y="96"/>
                    <a:pt x="150" y="79"/>
                  </a:cubicBezTo>
                  <a:lnTo>
                    <a:pt x="96" y="0"/>
                  </a:lnTo>
                  <a:close/>
                </a:path>
              </a:pathLst>
            </a:custGeom>
            <a:solidFill>
              <a:srgbClr val="FFC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flipH="1">
              <a:off x="6756464" y="1803149"/>
              <a:ext cx="1656286" cy="2222632"/>
            </a:xfrm>
            <a:custGeom>
              <a:avLst/>
              <a:gdLst/>
              <a:ahLst/>
              <a:cxnLst/>
              <a:rect l="l" t="t" r="r" b="b"/>
              <a:pathLst>
                <a:path w="41610" h="55838" extrusionOk="0">
                  <a:moveTo>
                    <a:pt x="6429" y="0"/>
                  </a:moveTo>
                  <a:cubicBezTo>
                    <a:pt x="5350" y="0"/>
                    <a:pt x="4156" y="282"/>
                    <a:pt x="3008" y="1073"/>
                  </a:cubicBezTo>
                  <a:cubicBezTo>
                    <a:pt x="1291" y="2254"/>
                    <a:pt x="410" y="3524"/>
                    <a:pt x="0" y="4644"/>
                  </a:cubicBezTo>
                  <a:lnTo>
                    <a:pt x="33324" y="55838"/>
                  </a:lnTo>
                  <a:lnTo>
                    <a:pt x="41609" y="50567"/>
                  </a:lnTo>
                  <a:lnTo>
                    <a:pt x="9080" y="578"/>
                  </a:lnTo>
                  <a:cubicBezTo>
                    <a:pt x="8397" y="260"/>
                    <a:pt x="7466" y="0"/>
                    <a:pt x="6429"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flipH="1">
              <a:off x="7086289" y="1988007"/>
              <a:ext cx="1348076" cy="2061859"/>
            </a:xfrm>
            <a:custGeom>
              <a:avLst/>
              <a:gdLst/>
              <a:ahLst/>
              <a:cxnLst/>
              <a:rect l="l" t="t" r="r" b="b"/>
              <a:pathLst>
                <a:path w="33867" h="51799" extrusionOk="0">
                  <a:moveTo>
                    <a:pt x="543" y="0"/>
                  </a:moveTo>
                  <a:lnTo>
                    <a:pt x="543" y="0"/>
                  </a:lnTo>
                  <a:cubicBezTo>
                    <a:pt x="1" y="1485"/>
                    <a:pt x="288" y="2710"/>
                    <a:pt x="570" y="3134"/>
                  </a:cubicBezTo>
                  <a:cubicBezTo>
                    <a:pt x="570" y="3134"/>
                    <a:pt x="570" y="3137"/>
                    <a:pt x="574" y="3137"/>
                  </a:cubicBezTo>
                  <a:lnTo>
                    <a:pt x="32918" y="51798"/>
                  </a:lnTo>
                  <a:lnTo>
                    <a:pt x="33867" y="51194"/>
                  </a:lnTo>
                  <a:lnTo>
                    <a:pt x="543" y="0"/>
                  </a:ln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flipH="1">
              <a:off x="6720593" y="1826156"/>
              <a:ext cx="1330721" cy="1989852"/>
            </a:xfrm>
            <a:custGeom>
              <a:avLst/>
              <a:gdLst/>
              <a:ahLst/>
              <a:cxnLst/>
              <a:rect l="l" t="t" r="r" b="b"/>
              <a:pathLst>
                <a:path w="33431" h="49990" extrusionOk="0">
                  <a:moveTo>
                    <a:pt x="0" y="0"/>
                  </a:moveTo>
                  <a:lnTo>
                    <a:pt x="32529" y="49989"/>
                  </a:lnTo>
                  <a:lnTo>
                    <a:pt x="33430" y="49416"/>
                  </a:lnTo>
                  <a:lnTo>
                    <a:pt x="1079" y="751"/>
                  </a:lnTo>
                  <a:cubicBezTo>
                    <a:pt x="915" y="529"/>
                    <a:pt x="537" y="246"/>
                    <a:pt x="0"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flipH="1">
              <a:off x="6649236" y="4100903"/>
              <a:ext cx="148711" cy="185451"/>
            </a:xfrm>
            <a:custGeom>
              <a:avLst/>
              <a:gdLst/>
              <a:ahLst/>
              <a:cxnLst/>
              <a:rect l="l" t="t" r="r" b="b"/>
              <a:pathLst>
                <a:path w="3736" h="4659" extrusionOk="0">
                  <a:moveTo>
                    <a:pt x="2690" y="0"/>
                  </a:moveTo>
                  <a:cubicBezTo>
                    <a:pt x="1917" y="0"/>
                    <a:pt x="908" y="240"/>
                    <a:pt x="1" y="1220"/>
                  </a:cubicBezTo>
                  <a:lnTo>
                    <a:pt x="3674" y="4658"/>
                  </a:lnTo>
                  <a:cubicBezTo>
                    <a:pt x="3735" y="3897"/>
                    <a:pt x="3015" y="56"/>
                    <a:pt x="3015" y="56"/>
                  </a:cubicBezTo>
                  <a:lnTo>
                    <a:pt x="3062" y="19"/>
                  </a:lnTo>
                  <a:cubicBezTo>
                    <a:pt x="2946" y="7"/>
                    <a:pt x="2822" y="0"/>
                    <a:pt x="2690"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flipH="1">
              <a:off x="6650467" y="4284369"/>
              <a:ext cx="716" cy="2508"/>
            </a:xfrm>
            <a:custGeom>
              <a:avLst/>
              <a:gdLst/>
              <a:ahLst/>
              <a:cxnLst/>
              <a:rect l="l" t="t" r="r" b="b"/>
              <a:pathLst>
                <a:path w="18" h="63" extrusionOk="0">
                  <a:moveTo>
                    <a:pt x="18" y="1"/>
                  </a:moveTo>
                  <a:lnTo>
                    <a:pt x="18" y="1"/>
                  </a:lnTo>
                  <a:cubicBezTo>
                    <a:pt x="10" y="25"/>
                    <a:pt x="4" y="42"/>
                    <a:pt x="1" y="59"/>
                  </a:cubicBezTo>
                  <a:lnTo>
                    <a:pt x="4" y="62"/>
                  </a:lnTo>
                  <a:cubicBezTo>
                    <a:pt x="7" y="46"/>
                    <a:pt x="14" y="25"/>
                    <a:pt x="1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flipH="1">
              <a:off x="6651028" y="4149466"/>
              <a:ext cx="190945" cy="145368"/>
            </a:xfrm>
            <a:custGeom>
              <a:avLst/>
              <a:gdLst/>
              <a:ahLst/>
              <a:cxnLst/>
              <a:rect l="l" t="t" r="r" b="b"/>
              <a:pathLst>
                <a:path w="4797" h="3652" extrusionOk="0">
                  <a:moveTo>
                    <a:pt x="1107" y="0"/>
                  </a:moveTo>
                  <a:cubicBezTo>
                    <a:pt x="707" y="434"/>
                    <a:pt x="329" y="1011"/>
                    <a:pt x="1" y="1776"/>
                  </a:cubicBezTo>
                  <a:cubicBezTo>
                    <a:pt x="2021" y="2826"/>
                    <a:pt x="3853" y="3652"/>
                    <a:pt x="4508" y="3652"/>
                  </a:cubicBezTo>
                  <a:cubicBezTo>
                    <a:pt x="4602" y="3652"/>
                    <a:pt x="4672" y="3635"/>
                    <a:pt x="4715" y="3599"/>
                  </a:cubicBezTo>
                  <a:cubicBezTo>
                    <a:pt x="4731" y="3586"/>
                    <a:pt x="4746" y="3566"/>
                    <a:pt x="4760" y="3539"/>
                  </a:cubicBezTo>
                  <a:lnTo>
                    <a:pt x="4760" y="3539"/>
                  </a:lnTo>
                  <a:cubicBezTo>
                    <a:pt x="4761" y="3539"/>
                    <a:pt x="4761" y="3538"/>
                    <a:pt x="4761" y="3537"/>
                  </a:cubicBezTo>
                  <a:lnTo>
                    <a:pt x="4761" y="3537"/>
                  </a:lnTo>
                  <a:cubicBezTo>
                    <a:pt x="4774" y="3513"/>
                    <a:pt x="4786" y="3485"/>
                    <a:pt x="4797" y="3451"/>
                  </a:cubicBezTo>
                  <a:lnTo>
                    <a:pt x="4794" y="3448"/>
                  </a:lnTo>
                  <a:cubicBezTo>
                    <a:pt x="4780" y="3489"/>
                    <a:pt x="4770" y="3513"/>
                    <a:pt x="4762" y="3527"/>
                  </a:cubicBezTo>
                  <a:cubicBezTo>
                    <a:pt x="4773" y="3506"/>
                    <a:pt x="4776" y="3476"/>
                    <a:pt x="4780" y="3438"/>
                  </a:cubicBezTo>
                  <a:lnTo>
                    <a:pt x="1107"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flipH="1">
              <a:off x="6644497" y="4101620"/>
              <a:ext cx="33476" cy="185093"/>
            </a:xfrm>
            <a:custGeom>
              <a:avLst/>
              <a:gdLst/>
              <a:ahLst/>
              <a:cxnLst/>
              <a:rect l="l" t="t" r="r" b="b"/>
              <a:pathLst>
                <a:path w="841" h="4650" extrusionOk="0">
                  <a:moveTo>
                    <a:pt x="48" y="1"/>
                  </a:moveTo>
                  <a:lnTo>
                    <a:pt x="1" y="38"/>
                  </a:lnTo>
                  <a:cubicBezTo>
                    <a:pt x="1" y="38"/>
                    <a:pt x="721" y="3879"/>
                    <a:pt x="660" y="4640"/>
                  </a:cubicBezTo>
                  <a:lnTo>
                    <a:pt x="674" y="4650"/>
                  </a:lnTo>
                  <a:cubicBezTo>
                    <a:pt x="677" y="4633"/>
                    <a:pt x="683" y="4616"/>
                    <a:pt x="691" y="4592"/>
                  </a:cubicBezTo>
                  <a:cubicBezTo>
                    <a:pt x="841" y="3961"/>
                    <a:pt x="697" y="2127"/>
                    <a:pt x="438" y="59"/>
                  </a:cubicBezTo>
                  <a:cubicBezTo>
                    <a:pt x="322" y="35"/>
                    <a:pt x="192" y="15"/>
                    <a:pt x="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flipH="1">
              <a:off x="6651144" y="4286319"/>
              <a:ext cx="1274" cy="3543"/>
            </a:xfrm>
            <a:custGeom>
              <a:avLst/>
              <a:gdLst/>
              <a:ahLst/>
              <a:cxnLst/>
              <a:rect l="l" t="t" r="r" b="b"/>
              <a:pathLst>
                <a:path w="32" h="89" extrusionOk="0">
                  <a:moveTo>
                    <a:pt x="18" y="0"/>
                  </a:moveTo>
                  <a:cubicBezTo>
                    <a:pt x="14" y="38"/>
                    <a:pt x="11" y="68"/>
                    <a:pt x="0" y="89"/>
                  </a:cubicBezTo>
                  <a:cubicBezTo>
                    <a:pt x="8" y="75"/>
                    <a:pt x="18" y="51"/>
                    <a:pt x="32" y="10"/>
                  </a:cubicBezTo>
                  <a:lnTo>
                    <a:pt x="18"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flipH="1">
              <a:off x="6652378" y="4289822"/>
              <a:ext cx="159" cy="597"/>
            </a:xfrm>
            <a:custGeom>
              <a:avLst/>
              <a:gdLst/>
              <a:ahLst/>
              <a:cxnLst/>
              <a:rect l="l" t="t" r="r" b="b"/>
              <a:pathLst>
                <a:path w="4" h="15" extrusionOk="0">
                  <a:moveTo>
                    <a:pt x="3" y="1"/>
                  </a:moveTo>
                  <a:lnTo>
                    <a:pt x="3" y="1"/>
                  </a:lnTo>
                  <a:cubicBezTo>
                    <a:pt x="3" y="11"/>
                    <a:pt x="0" y="15"/>
                    <a:pt x="0" y="15"/>
                  </a:cubicBezTo>
                  <a:lnTo>
                    <a:pt x="0" y="15"/>
                  </a:lnTo>
                  <a:cubicBezTo>
                    <a:pt x="3" y="11"/>
                    <a:pt x="3" y="7"/>
                    <a:pt x="3"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flipH="1">
              <a:off x="6660548" y="3740182"/>
              <a:ext cx="503454" cy="479969"/>
            </a:xfrm>
            <a:custGeom>
              <a:avLst/>
              <a:gdLst/>
              <a:ahLst/>
              <a:cxnLst/>
              <a:rect l="l" t="t" r="r" b="b"/>
              <a:pathLst>
                <a:path w="12648" h="12058" extrusionOk="0">
                  <a:moveTo>
                    <a:pt x="7407" y="1"/>
                  </a:moveTo>
                  <a:cubicBezTo>
                    <a:pt x="6327" y="1"/>
                    <a:pt x="5133" y="282"/>
                    <a:pt x="3984" y="1072"/>
                  </a:cubicBezTo>
                  <a:cubicBezTo>
                    <a:pt x="1" y="3817"/>
                    <a:pt x="509" y="7032"/>
                    <a:pt x="1004" y="7780"/>
                  </a:cubicBezTo>
                  <a:cubicBezTo>
                    <a:pt x="1291" y="8211"/>
                    <a:pt x="4923" y="10409"/>
                    <a:pt x="8091" y="12058"/>
                  </a:cubicBezTo>
                  <a:cubicBezTo>
                    <a:pt x="9165" y="9561"/>
                    <a:pt x="10772" y="9062"/>
                    <a:pt x="11886" y="9062"/>
                  </a:cubicBezTo>
                  <a:cubicBezTo>
                    <a:pt x="12181" y="9062"/>
                    <a:pt x="12441" y="9097"/>
                    <a:pt x="12648" y="9139"/>
                  </a:cubicBezTo>
                  <a:cubicBezTo>
                    <a:pt x="12221" y="5780"/>
                    <a:pt x="11477" y="1796"/>
                    <a:pt x="11139" y="1332"/>
                  </a:cubicBezTo>
                  <a:cubicBezTo>
                    <a:pt x="10769" y="826"/>
                    <a:pt x="9256" y="1"/>
                    <a:pt x="7407" y="1"/>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flipH="1">
              <a:off x="6831471" y="3953661"/>
              <a:ext cx="305742" cy="266494"/>
            </a:xfrm>
            <a:custGeom>
              <a:avLst/>
              <a:gdLst/>
              <a:ahLst/>
              <a:cxnLst/>
              <a:rect l="l" t="t" r="r" b="b"/>
              <a:pathLst>
                <a:path w="7681" h="6695" extrusionOk="0">
                  <a:moveTo>
                    <a:pt x="99" y="1"/>
                  </a:moveTo>
                  <a:cubicBezTo>
                    <a:pt x="27" y="338"/>
                    <a:pt x="0" y="656"/>
                    <a:pt x="0" y="946"/>
                  </a:cubicBezTo>
                  <a:cubicBezTo>
                    <a:pt x="0" y="1639"/>
                    <a:pt x="167" y="2164"/>
                    <a:pt x="331" y="2417"/>
                  </a:cubicBezTo>
                  <a:cubicBezTo>
                    <a:pt x="618" y="2848"/>
                    <a:pt x="4250" y="5046"/>
                    <a:pt x="7418" y="6695"/>
                  </a:cubicBezTo>
                  <a:cubicBezTo>
                    <a:pt x="7503" y="6497"/>
                    <a:pt x="7592" y="6312"/>
                    <a:pt x="7681" y="6142"/>
                  </a:cubicBezTo>
                  <a:cubicBezTo>
                    <a:pt x="5127" y="4643"/>
                    <a:pt x="2205" y="2666"/>
                    <a:pt x="99"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flipH="1">
              <a:off x="6660541" y="3750094"/>
              <a:ext cx="138084" cy="353866"/>
            </a:xfrm>
            <a:custGeom>
              <a:avLst/>
              <a:gdLst/>
              <a:ahLst/>
              <a:cxnLst/>
              <a:rect l="l" t="t" r="r" b="b"/>
              <a:pathLst>
                <a:path w="3469" h="8890" extrusionOk="0">
                  <a:moveTo>
                    <a:pt x="1" y="1"/>
                  </a:moveTo>
                  <a:lnTo>
                    <a:pt x="1" y="1"/>
                  </a:lnTo>
                  <a:cubicBezTo>
                    <a:pt x="182" y="246"/>
                    <a:pt x="2438" y="3374"/>
                    <a:pt x="3025" y="8825"/>
                  </a:cubicBezTo>
                  <a:cubicBezTo>
                    <a:pt x="3193" y="8839"/>
                    <a:pt x="3339" y="8863"/>
                    <a:pt x="3469" y="8890"/>
                  </a:cubicBezTo>
                  <a:cubicBezTo>
                    <a:pt x="3042" y="5531"/>
                    <a:pt x="2298" y="1547"/>
                    <a:pt x="1960" y="1083"/>
                  </a:cubicBezTo>
                  <a:cubicBezTo>
                    <a:pt x="1718" y="752"/>
                    <a:pt x="990" y="287"/>
                    <a:pt x="1" y="1"/>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flipH="1">
              <a:off x="7324427" y="4518905"/>
              <a:ext cx="348294" cy="181192"/>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flipH="1">
              <a:off x="7174316" y="4579688"/>
              <a:ext cx="202767" cy="120410"/>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flipH="1">
              <a:off x="7161386" y="4700061"/>
              <a:ext cx="519654" cy="37815"/>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flipH="1">
              <a:off x="7460317" y="4552620"/>
              <a:ext cx="45855" cy="50075"/>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flipH="1">
              <a:off x="7407455" y="4577897"/>
              <a:ext cx="29973" cy="35785"/>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flipH="1">
              <a:off x="7394009" y="2635768"/>
              <a:ext cx="449796" cy="143218"/>
            </a:xfrm>
            <a:custGeom>
              <a:avLst/>
              <a:gdLst/>
              <a:ahLst/>
              <a:cxnLst/>
              <a:rect l="l" t="t" r="r" b="b"/>
              <a:pathLst>
                <a:path w="11300" h="3598" extrusionOk="0">
                  <a:moveTo>
                    <a:pt x="6127" y="1"/>
                  </a:moveTo>
                  <a:cubicBezTo>
                    <a:pt x="3420" y="1"/>
                    <a:pt x="1034" y="935"/>
                    <a:pt x="1034" y="935"/>
                  </a:cubicBezTo>
                  <a:cubicBezTo>
                    <a:pt x="0" y="1331"/>
                    <a:pt x="652" y="2942"/>
                    <a:pt x="652" y="2942"/>
                  </a:cubicBezTo>
                  <a:cubicBezTo>
                    <a:pt x="652" y="2942"/>
                    <a:pt x="1844" y="2649"/>
                    <a:pt x="5053" y="2420"/>
                  </a:cubicBezTo>
                  <a:cubicBezTo>
                    <a:pt x="5293" y="2402"/>
                    <a:pt x="5522" y="2394"/>
                    <a:pt x="5740" y="2394"/>
                  </a:cubicBezTo>
                  <a:cubicBezTo>
                    <a:pt x="8414" y="2394"/>
                    <a:pt x="9340" y="3598"/>
                    <a:pt x="9340" y="3598"/>
                  </a:cubicBezTo>
                  <a:lnTo>
                    <a:pt x="11300" y="1744"/>
                  </a:lnTo>
                  <a:cubicBezTo>
                    <a:pt x="9827" y="405"/>
                    <a:pt x="7908" y="1"/>
                    <a:pt x="6127"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flipH="1">
              <a:off x="7174690" y="3210167"/>
              <a:ext cx="990786" cy="1379323"/>
            </a:xfrm>
            <a:custGeom>
              <a:avLst/>
              <a:gdLst/>
              <a:ahLst/>
              <a:cxnLst/>
              <a:rect l="l" t="t" r="r" b="b"/>
              <a:pathLst>
                <a:path w="24891" h="34652" extrusionOk="0">
                  <a:moveTo>
                    <a:pt x="16890" y="0"/>
                  </a:moveTo>
                  <a:cubicBezTo>
                    <a:pt x="15672" y="0"/>
                    <a:pt x="14284" y="130"/>
                    <a:pt x="12713" y="453"/>
                  </a:cubicBezTo>
                  <a:cubicBezTo>
                    <a:pt x="4606" y="2119"/>
                    <a:pt x="1" y="5706"/>
                    <a:pt x="2998" y="18006"/>
                  </a:cubicBezTo>
                  <a:cubicBezTo>
                    <a:pt x="5006" y="26236"/>
                    <a:pt x="8948" y="34483"/>
                    <a:pt x="9375" y="34637"/>
                  </a:cubicBezTo>
                  <a:cubicBezTo>
                    <a:pt x="9401" y="34647"/>
                    <a:pt x="9432" y="34651"/>
                    <a:pt x="9466" y="34651"/>
                  </a:cubicBezTo>
                  <a:cubicBezTo>
                    <a:pt x="9915" y="34651"/>
                    <a:pt x="11037" y="33882"/>
                    <a:pt x="12392" y="33882"/>
                  </a:cubicBezTo>
                  <a:cubicBezTo>
                    <a:pt x="12614" y="33882"/>
                    <a:pt x="12843" y="33902"/>
                    <a:pt x="13075" y="33951"/>
                  </a:cubicBezTo>
                  <a:cubicBezTo>
                    <a:pt x="13075" y="33951"/>
                    <a:pt x="15227" y="32942"/>
                    <a:pt x="16520" y="32942"/>
                  </a:cubicBezTo>
                  <a:cubicBezTo>
                    <a:pt x="16551" y="32942"/>
                    <a:pt x="16581" y="32942"/>
                    <a:pt x="16611" y="32944"/>
                  </a:cubicBezTo>
                  <a:cubicBezTo>
                    <a:pt x="16611" y="32944"/>
                    <a:pt x="18489" y="22191"/>
                    <a:pt x="21848" y="12865"/>
                  </a:cubicBezTo>
                  <a:cubicBezTo>
                    <a:pt x="24890" y="4416"/>
                    <a:pt x="24074" y="2252"/>
                    <a:pt x="24074" y="2252"/>
                  </a:cubicBezTo>
                  <a:cubicBezTo>
                    <a:pt x="24074" y="2252"/>
                    <a:pt x="21957" y="0"/>
                    <a:pt x="16890"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flipH="1">
              <a:off x="7771762" y="3382527"/>
              <a:ext cx="246672" cy="258693"/>
            </a:xfrm>
            <a:custGeom>
              <a:avLst/>
              <a:gdLst/>
              <a:ahLst/>
              <a:cxnLst/>
              <a:rect l="l" t="t" r="r" b="b"/>
              <a:pathLst>
                <a:path w="6197" h="6499" extrusionOk="0">
                  <a:moveTo>
                    <a:pt x="5148" y="1"/>
                  </a:moveTo>
                  <a:lnTo>
                    <a:pt x="1" y="6235"/>
                  </a:lnTo>
                  <a:cubicBezTo>
                    <a:pt x="1" y="6235"/>
                    <a:pt x="548" y="6499"/>
                    <a:pt x="1529" y="6499"/>
                  </a:cubicBezTo>
                  <a:cubicBezTo>
                    <a:pt x="1576" y="6499"/>
                    <a:pt x="1624" y="6498"/>
                    <a:pt x="1673" y="6497"/>
                  </a:cubicBezTo>
                  <a:cubicBezTo>
                    <a:pt x="2749" y="6466"/>
                    <a:pt x="5900" y="4381"/>
                    <a:pt x="6077" y="1981"/>
                  </a:cubicBezTo>
                  <a:cubicBezTo>
                    <a:pt x="6196" y="325"/>
                    <a:pt x="5148" y="1"/>
                    <a:pt x="5148"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flipH="1">
              <a:off x="7449175" y="3516035"/>
              <a:ext cx="198826" cy="1045717"/>
            </a:xfrm>
            <a:custGeom>
              <a:avLst/>
              <a:gdLst/>
              <a:ahLst/>
              <a:cxnLst/>
              <a:rect l="l" t="t" r="r" b="b"/>
              <a:pathLst>
                <a:path w="4995" h="26271" extrusionOk="0">
                  <a:moveTo>
                    <a:pt x="4863" y="1"/>
                  </a:moveTo>
                  <a:cubicBezTo>
                    <a:pt x="4849" y="1"/>
                    <a:pt x="4834" y="3"/>
                    <a:pt x="4820" y="9"/>
                  </a:cubicBezTo>
                  <a:cubicBezTo>
                    <a:pt x="2940" y="791"/>
                    <a:pt x="2400" y="1617"/>
                    <a:pt x="1424" y="7960"/>
                  </a:cubicBezTo>
                  <a:cubicBezTo>
                    <a:pt x="986" y="10782"/>
                    <a:pt x="969" y="13073"/>
                    <a:pt x="956" y="15497"/>
                  </a:cubicBezTo>
                  <a:cubicBezTo>
                    <a:pt x="932" y="18549"/>
                    <a:pt x="912" y="21703"/>
                    <a:pt x="14" y="26137"/>
                  </a:cubicBezTo>
                  <a:cubicBezTo>
                    <a:pt x="0" y="26199"/>
                    <a:pt x="41" y="26257"/>
                    <a:pt x="102" y="26267"/>
                  </a:cubicBezTo>
                  <a:cubicBezTo>
                    <a:pt x="113" y="26271"/>
                    <a:pt x="120" y="26271"/>
                    <a:pt x="126" y="26271"/>
                  </a:cubicBezTo>
                  <a:cubicBezTo>
                    <a:pt x="181" y="26271"/>
                    <a:pt x="229" y="26233"/>
                    <a:pt x="239" y="26181"/>
                  </a:cubicBezTo>
                  <a:cubicBezTo>
                    <a:pt x="1140" y="21724"/>
                    <a:pt x="1161" y="18559"/>
                    <a:pt x="1181" y="15497"/>
                  </a:cubicBezTo>
                  <a:cubicBezTo>
                    <a:pt x="1199" y="13080"/>
                    <a:pt x="1215" y="10800"/>
                    <a:pt x="1649" y="7994"/>
                  </a:cubicBezTo>
                  <a:cubicBezTo>
                    <a:pt x="2659" y="1443"/>
                    <a:pt x="3236" y="910"/>
                    <a:pt x="4909" y="218"/>
                  </a:cubicBezTo>
                  <a:cubicBezTo>
                    <a:pt x="4967" y="193"/>
                    <a:pt x="4994" y="125"/>
                    <a:pt x="4971" y="70"/>
                  </a:cubicBezTo>
                  <a:cubicBezTo>
                    <a:pt x="4953" y="27"/>
                    <a:pt x="4909" y="1"/>
                    <a:pt x="4863"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flipH="1">
              <a:off x="7084772" y="2677644"/>
              <a:ext cx="1141170" cy="963440"/>
            </a:xfrm>
            <a:custGeom>
              <a:avLst/>
              <a:gdLst/>
              <a:ahLst/>
              <a:cxnLst/>
              <a:rect l="l" t="t" r="r" b="b"/>
              <a:pathLst>
                <a:path w="28669" h="24204" extrusionOk="0">
                  <a:moveTo>
                    <a:pt x="16003" y="1"/>
                  </a:moveTo>
                  <a:cubicBezTo>
                    <a:pt x="12601" y="1"/>
                    <a:pt x="7444" y="1556"/>
                    <a:pt x="3596" y="7287"/>
                  </a:cubicBezTo>
                  <a:cubicBezTo>
                    <a:pt x="1" y="12646"/>
                    <a:pt x="3930" y="22427"/>
                    <a:pt x="6463" y="24157"/>
                  </a:cubicBezTo>
                  <a:cubicBezTo>
                    <a:pt x="6463" y="24157"/>
                    <a:pt x="6624" y="24203"/>
                    <a:pt x="6900" y="24203"/>
                  </a:cubicBezTo>
                  <a:cubicBezTo>
                    <a:pt x="7465" y="24203"/>
                    <a:pt x="8515" y="24012"/>
                    <a:pt x="9679" y="22853"/>
                  </a:cubicBezTo>
                  <a:cubicBezTo>
                    <a:pt x="11417" y="21123"/>
                    <a:pt x="11515" y="19614"/>
                    <a:pt x="11054" y="19180"/>
                  </a:cubicBezTo>
                  <a:cubicBezTo>
                    <a:pt x="10733" y="18876"/>
                    <a:pt x="10252" y="18064"/>
                    <a:pt x="10252" y="18064"/>
                  </a:cubicBezTo>
                  <a:cubicBezTo>
                    <a:pt x="10252" y="18064"/>
                    <a:pt x="13485" y="14463"/>
                    <a:pt x="20674" y="14364"/>
                  </a:cubicBezTo>
                  <a:cubicBezTo>
                    <a:pt x="20762" y="14362"/>
                    <a:pt x="20848" y="14362"/>
                    <a:pt x="20933" y="14362"/>
                  </a:cubicBezTo>
                  <a:cubicBezTo>
                    <a:pt x="25762" y="14362"/>
                    <a:pt x="25378" y="16231"/>
                    <a:pt x="25691" y="16231"/>
                  </a:cubicBezTo>
                  <a:cubicBezTo>
                    <a:pt x="25691" y="16231"/>
                    <a:pt x="25692" y="16231"/>
                    <a:pt x="25692" y="16231"/>
                  </a:cubicBezTo>
                  <a:cubicBezTo>
                    <a:pt x="25781" y="16228"/>
                    <a:pt x="28669" y="6037"/>
                    <a:pt x="19077" y="597"/>
                  </a:cubicBezTo>
                  <a:cubicBezTo>
                    <a:pt x="18480" y="258"/>
                    <a:pt x="17387" y="1"/>
                    <a:pt x="16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flipH="1">
              <a:off x="7699356" y="2945259"/>
              <a:ext cx="254633" cy="44100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flipH="1">
              <a:off x="7617755" y="2672987"/>
              <a:ext cx="300130" cy="197990"/>
            </a:xfrm>
            <a:custGeom>
              <a:avLst/>
              <a:gdLst/>
              <a:ahLst/>
              <a:cxnLst/>
              <a:rect l="l" t="t" r="r" b="b"/>
              <a:pathLst>
                <a:path w="7540" h="4974" extrusionOk="0">
                  <a:moveTo>
                    <a:pt x="2830" y="0"/>
                  </a:moveTo>
                  <a:cubicBezTo>
                    <a:pt x="2830" y="0"/>
                    <a:pt x="1" y="1925"/>
                    <a:pt x="1837" y="3738"/>
                  </a:cubicBezTo>
                  <a:cubicBezTo>
                    <a:pt x="2998" y="4884"/>
                    <a:pt x="4799" y="4974"/>
                    <a:pt x="5334" y="4974"/>
                  </a:cubicBezTo>
                  <a:cubicBezTo>
                    <a:pt x="5434" y="4974"/>
                    <a:pt x="5490" y="4971"/>
                    <a:pt x="5490" y="4971"/>
                  </a:cubicBezTo>
                  <a:cubicBezTo>
                    <a:pt x="5490" y="4971"/>
                    <a:pt x="7540" y="2181"/>
                    <a:pt x="6194" y="2181"/>
                  </a:cubicBezTo>
                  <a:cubicBezTo>
                    <a:pt x="6193" y="2181"/>
                    <a:pt x="6191" y="2181"/>
                    <a:pt x="6189" y="2181"/>
                  </a:cubicBezTo>
                  <a:cubicBezTo>
                    <a:pt x="5779" y="2183"/>
                    <a:pt x="5473" y="2191"/>
                    <a:pt x="5226" y="2191"/>
                  </a:cubicBezTo>
                  <a:cubicBezTo>
                    <a:pt x="4602" y="2191"/>
                    <a:pt x="4358" y="2138"/>
                    <a:pt x="3776" y="1796"/>
                  </a:cubicBezTo>
                  <a:cubicBezTo>
                    <a:pt x="2237" y="891"/>
                    <a:pt x="2830" y="0"/>
                    <a:pt x="283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flipH="1">
              <a:off x="7685860" y="2660607"/>
              <a:ext cx="175222" cy="110499"/>
            </a:xfrm>
            <a:custGeom>
              <a:avLst/>
              <a:gdLst/>
              <a:ahLst/>
              <a:cxnLst/>
              <a:rect l="l" t="t" r="r" b="b"/>
              <a:pathLst>
                <a:path w="4402" h="2776" extrusionOk="0">
                  <a:moveTo>
                    <a:pt x="1421" y="1"/>
                  </a:moveTo>
                  <a:lnTo>
                    <a:pt x="1421" y="1"/>
                  </a:lnTo>
                  <a:cubicBezTo>
                    <a:pt x="1421" y="1"/>
                    <a:pt x="1" y="1444"/>
                    <a:pt x="2042" y="2263"/>
                  </a:cubicBezTo>
                  <a:cubicBezTo>
                    <a:pt x="3061" y="2673"/>
                    <a:pt x="3651" y="2775"/>
                    <a:pt x="3986" y="2775"/>
                  </a:cubicBezTo>
                  <a:cubicBezTo>
                    <a:pt x="4321" y="2775"/>
                    <a:pt x="4401" y="2673"/>
                    <a:pt x="4401" y="2673"/>
                  </a:cubicBezTo>
                  <a:lnTo>
                    <a:pt x="1421"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flipH="1">
              <a:off x="7283938" y="3268124"/>
              <a:ext cx="68266" cy="151936"/>
            </a:xfrm>
            <a:custGeom>
              <a:avLst/>
              <a:gdLst/>
              <a:ahLst/>
              <a:cxnLst/>
              <a:rect l="l" t="t" r="r" b="b"/>
              <a:pathLst>
                <a:path w="1715" h="3817" extrusionOk="0">
                  <a:moveTo>
                    <a:pt x="1400" y="1"/>
                  </a:moveTo>
                  <a:cubicBezTo>
                    <a:pt x="1398" y="1"/>
                    <a:pt x="1396" y="1"/>
                    <a:pt x="1393" y="1"/>
                  </a:cubicBezTo>
                  <a:cubicBezTo>
                    <a:pt x="1332" y="7"/>
                    <a:pt x="1284" y="62"/>
                    <a:pt x="1291" y="120"/>
                  </a:cubicBezTo>
                  <a:cubicBezTo>
                    <a:pt x="1294" y="141"/>
                    <a:pt x="1485" y="2052"/>
                    <a:pt x="1294" y="2919"/>
                  </a:cubicBezTo>
                  <a:cubicBezTo>
                    <a:pt x="1161" y="3518"/>
                    <a:pt x="572" y="3593"/>
                    <a:pt x="289" y="3593"/>
                  </a:cubicBezTo>
                  <a:cubicBezTo>
                    <a:pt x="204" y="3593"/>
                    <a:pt x="147" y="3587"/>
                    <a:pt x="137" y="3585"/>
                  </a:cubicBezTo>
                  <a:cubicBezTo>
                    <a:pt x="133" y="3585"/>
                    <a:pt x="129" y="3584"/>
                    <a:pt x="125" y="3584"/>
                  </a:cubicBezTo>
                  <a:cubicBezTo>
                    <a:pt x="68" y="3584"/>
                    <a:pt x="17" y="3624"/>
                    <a:pt x="10" y="3681"/>
                  </a:cubicBezTo>
                  <a:cubicBezTo>
                    <a:pt x="1" y="3742"/>
                    <a:pt x="45" y="3800"/>
                    <a:pt x="106" y="3807"/>
                  </a:cubicBezTo>
                  <a:cubicBezTo>
                    <a:pt x="164" y="3814"/>
                    <a:pt x="226" y="3817"/>
                    <a:pt x="294" y="3817"/>
                  </a:cubicBezTo>
                  <a:cubicBezTo>
                    <a:pt x="731" y="3817"/>
                    <a:pt x="1366" y="3646"/>
                    <a:pt x="1516" y="2967"/>
                  </a:cubicBezTo>
                  <a:cubicBezTo>
                    <a:pt x="1715" y="2066"/>
                    <a:pt x="1526" y="179"/>
                    <a:pt x="1520" y="100"/>
                  </a:cubicBezTo>
                  <a:cubicBezTo>
                    <a:pt x="1513" y="41"/>
                    <a:pt x="1459" y="1"/>
                    <a:pt x="1400"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5"/>
            <p:cNvSpPr/>
            <p:nvPr/>
          </p:nvSpPr>
          <p:spPr>
            <a:xfrm flipH="1">
              <a:off x="7319962" y="3265258"/>
              <a:ext cx="30849" cy="50075"/>
            </a:xfrm>
            <a:custGeom>
              <a:avLst/>
              <a:gdLst/>
              <a:ahLst/>
              <a:cxnLst/>
              <a:rect l="l" t="t" r="r" b="b"/>
              <a:pathLst>
                <a:path w="775" h="1258" extrusionOk="0">
                  <a:moveTo>
                    <a:pt x="389" y="1"/>
                  </a:moveTo>
                  <a:cubicBezTo>
                    <a:pt x="174" y="1"/>
                    <a:pt x="0" y="281"/>
                    <a:pt x="0" y="629"/>
                  </a:cubicBezTo>
                  <a:cubicBezTo>
                    <a:pt x="0" y="977"/>
                    <a:pt x="174" y="1257"/>
                    <a:pt x="389" y="1257"/>
                  </a:cubicBezTo>
                  <a:cubicBezTo>
                    <a:pt x="601" y="1257"/>
                    <a:pt x="774" y="977"/>
                    <a:pt x="774" y="629"/>
                  </a:cubicBezTo>
                  <a:cubicBezTo>
                    <a:pt x="774" y="281"/>
                    <a:pt x="601" y="1"/>
                    <a:pt x="389"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5"/>
            <p:cNvSpPr/>
            <p:nvPr/>
          </p:nvSpPr>
          <p:spPr>
            <a:xfrm flipH="1">
              <a:off x="7356512" y="3298934"/>
              <a:ext cx="418152" cy="143139"/>
            </a:xfrm>
            <a:custGeom>
              <a:avLst/>
              <a:gdLst/>
              <a:ahLst/>
              <a:cxnLst/>
              <a:rect l="l" t="t" r="r" b="b"/>
              <a:pathLst>
                <a:path w="10505" h="3596" extrusionOk="0">
                  <a:moveTo>
                    <a:pt x="8827" y="0"/>
                  </a:moveTo>
                  <a:cubicBezTo>
                    <a:pt x="3844" y="0"/>
                    <a:pt x="92" y="3365"/>
                    <a:pt x="52" y="3402"/>
                  </a:cubicBezTo>
                  <a:cubicBezTo>
                    <a:pt x="4" y="3446"/>
                    <a:pt x="1" y="3514"/>
                    <a:pt x="45" y="3562"/>
                  </a:cubicBezTo>
                  <a:cubicBezTo>
                    <a:pt x="69" y="3583"/>
                    <a:pt x="100" y="3596"/>
                    <a:pt x="130" y="3596"/>
                  </a:cubicBezTo>
                  <a:cubicBezTo>
                    <a:pt x="157" y="3596"/>
                    <a:pt x="185" y="3586"/>
                    <a:pt x="206" y="3566"/>
                  </a:cubicBezTo>
                  <a:cubicBezTo>
                    <a:pt x="246" y="3528"/>
                    <a:pt x="3931" y="225"/>
                    <a:pt x="8825" y="225"/>
                  </a:cubicBezTo>
                  <a:cubicBezTo>
                    <a:pt x="9326" y="225"/>
                    <a:pt x="9840" y="260"/>
                    <a:pt x="10365" y="336"/>
                  </a:cubicBezTo>
                  <a:cubicBezTo>
                    <a:pt x="10371" y="337"/>
                    <a:pt x="10377" y="338"/>
                    <a:pt x="10383" y="338"/>
                  </a:cubicBezTo>
                  <a:cubicBezTo>
                    <a:pt x="10440" y="338"/>
                    <a:pt x="10485" y="296"/>
                    <a:pt x="10494" y="240"/>
                  </a:cubicBezTo>
                  <a:cubicBezTo>
                    <a:pt x="10505" y="179"/>
                    <a:pt x="10460" y="125"/>
                    <a:pt x="10398" y="114"/>
                  </a:cubicBezTo>
                  <a:cubicBezTo>
                    <a:pt x="9863" y="36"/>
                    <a:pt x="9338" y="0"/>
                    <a:pt x="8827"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7204605" y="3317324"/>
              <a:ext cx="67430" cy="43905"/>
            </a:xfrm>
            <a:custGeom>
              <a:avLst/>
              <a:gdLst/>
              <a:ahLst/>
              <a:cxnLst/>
              <a:rect l="l" t="t" r="r" b="b"/>
              <a:pathLst>
                <a:path w="1694" h="1103" extrusionOk="0">
                  <a:moveTo>
                    <a:pt x="131" y="1"/>
                  </a:moveTo>
                  <a:cubicBezTo>
                    <a:pt x="79" y="1"/>
                    <a:pt x="32" y="32"/>
                    <a:pt x="18" y="82"/>
                  </a:cubicBezTo>
                  <a:cubicBezTo>
                    <a:pt x="0" y="140"/>
                    <a:pt x="38" y="202"/>
                    <a:pt x="96" y="219"/>
                  </a:cubicBezTo>
                  <a:cubicBezTo>
                    <a:pt x="106" y="222"/>
                    <a:pt x="1089" y="488"/>
                    <a:pt x="1469" y="1055"/>
                  </a:cubicBezTo>
                  <a:cubicBezTo>
                    <a:pt x="1492" y="1086"/>
                    <a:pt x="1527" y="1103"/>
                    <a:pt x="1564" y="1103"/>
                  </a:cubicBezTo>
                  <a:cubicBezTo>
                    <a:pt x="1588" y="1103"/>
                    <a:pt x="1609" y="1100"/>
                    <a:pt x="1629" y="1086"/>
                  </a:cubicBezTo>
                  <a:cubicBezTo>
                    <a:pt x="1680" y="1052"/>
                    <a:pt x="1694" y="983"/>
                    <a:pt x="1659" y="933"/>
                  </a:cubicBezTo>
                  <a:cubicBezTo>
                    <a:pt x="1233" y="298"/>
                    <a:pt x="202" y="17"/>
                    <a:pt x="158" y="3"/>
                  </a:cubicBezTo>
                  <a:cubicBezTo>
                    <a:pt x="149" y="2"/>
                    <a:pt x="140" y="1"/>
                    <a:pt x="131"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flipH="1">
              <a:off x="7663049" y="3302636"/>
              <a:ext cx="57677" cy="86456"/>
            </a:xfrm>
            <a:custGeom>
              <a:avLst/>
              <a:gdLst/>
              <a:ahLst/>
              <a:cxnLst/>
              <a:rect l="l" t="t" r="r" b="b"/>
              <a:pathLst>
                <a:path w="1449" h="2172" extrusionOk="0">
                  <a:moveTo>
                    <a:pt x="704" y="1"/>
                  </a:moveTo>
                  <a:lnTo>
                    <a:pt x="1" y="486"/>
                  </a:lnTo>
                  <a:cubicBezTo>
                    <a:pt x="1" y="486"/>
                    <a:pt x="15" y="1404"/>
                    <a:pt x="864" y="2172"/>
                  </a:cubicBezTo>
                  <a:lnTo>
                    <a:pt x="1449" y="1735"/>
                  </a:lnTo>
                  <a:cubicBezTo>
                    <a:pt x="1449" y="1735"/>
                    <a:pt x="745" y="963"/>
                    <a:pt x="704"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flipH="1">
              <a:off x="7658431" y="3298178"/>
              <a:ext cx="66793" cy="95293"/>
            </a:xfrm>
            <a:custGeom>
              <a:avLst/>
              <a:gdLst/>
              <a:ahLst/>
              <a:cxnLst/>
              <a:rect l="l" t="t" r="r" b="b"/>
              <a:pathLst>
                <a:path w="1678" h="2394" extrusionOk="0">
                  <a:moveTo>
                    <a:pt x="718" y="317"/>
                  </a:moveTo>
                  <a:cubicBezTo>
                    <a:pt x="814" y="1031"/>
                    <a:pt x="1223" y="1611"/>
                    <a:pt x="1398" y="1830"/>
                  </a:cubicBezTo>
                  <a:lnTo>
                    <a:pt x="984" y="2137"/>
                  </a:lnTo>
                  <a:cubicBezTo>
                    <a:pt x="366" y="1533"/>
                    <a:pt x="254" y="850"/>
                    <a:pt x="234" y="652"/>
                  </a:cubicBezTo>
                  <a:lnTo>
                    <a:pt x="718" y="317"/>
                  </a:lnTo>
                  <a:close/>
                  <a:moveTo>
                    <a:pt x="814" y="0"/>
                  </a:moveTo>
                  <a:cubicBezTo>
                    <a:pt x="791" y="0"/>
                    <a:pt x="768" y="7"/>
                    <a:pt x="749" y="21"/>
                  </a:cubicBezTo>
                  <a:lnTo>
                    <a:pt x="49" y="505"/>
                  </a:lnTo>
                  <a:cubicBezTo>
                    <a:pt x="18" y="525"/>
                    <a:pt x="1" y="560"/>
                    <a:pt x="1" y="598"/>
                  </a:cubicBezTo>
                  <a:cubicBezTo>
                    <a:pt x="1" y="639"/>
                    <a:pt x="25" y="1574"/>
                    <a:pt x="899" y="2366"/>
                  </a:cubicBezTo>
                  <a:cubicBezTo>
                    <a:pt x="919" y="2383"/>
                    <a:pt x="947" y="2393"/>
                    <a:pt x="977" y="2393"/>
                  </a:cubicBezTo>
                  <a:cubicBezTo>
                    <a:pt x="1001" y="2393"/>
                    <a:pt x="1025" y="2386"/>
                    <a:pt x="1045" y="2373"/>
                  </a:cubicBezTo>
                  <a:lnTo>
                    <a:pt x="1630" y="1935"/>
                  </a:lnTo>
                  <a:cubicBezTo>
                    <a:pt x="1657" y="1918"/>
                    <a:pt x="1674" y="1888"/>
                    <a:pt x="1674" y="1857"/>
                  </a:cubicBezTo>
                  <a:cubicBezTo>
                    <a:pt x="1677" y="1826"/>
                    <a:pt x="1667" y="1795"/>
                    <a:pt x="1647" y="1772"/>
                  </a:cubicBezTo>
                  <a:cubicBezTo>
                    <a:pt x="1639" y="1765"/>
                    <a:pt x="971" y="1017"/>
                    <a:pt x="930" y="109"/>
                  </a:cubicBezTo>
                  <a:cubicBezTo>
                    <a:pt x="930" y="68"/>
                    <a:pt x="902" y="31"/>
                    <a:pt x="865" y="13"/>
                  </a:cubicBezTo>
                  <a:cubicBezTo>
                    <a:pt x="849" y="4"/>
                    <a:pt x="831" y="0"/>
                    <a:pt x="814"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5"/>
            <p:cNvSpPr/>
            <p:nvPr/>
          </p:nvSpPr>
          <p:spPr>
            <a:xfrm flipH="1">
              <a:off x="7460318" y="3240977"/>
              <a:ext cx="49119" cy="80884"/>
            </a:xfrm>
            <a:custGeom>
              <a:avLst/>
              <a:gdLst/>
              <a:ahLst/>
              <a:cxnLst/>
              <a:rect l="l" t="t" r="r" b="b"/>
              <a:pathLst>
                <a:path w="1234" h="2032" extrusionOk="0">
                  <a:moveTo>
                    <a:pt x="1233" y="0"/>
                  </a:moveTo>
                  <a:lnTo>
                    <a:pt x="390" y="147"/>
                  </a:lnTo>
                  <a:cubicBezTo>
                    <a:pt x="390" y="147"/>
                    <a:pt x="1" y="983"/>
                    <a:pt x="434" y="2031"/>
                  </a:cubicBezTo>
                  <a:lnTo>
                    <a:pt x="1154" y="1877"/>
                  </a:lnTo>
                  <a:cubicBezTo>
                    <a:pt x="1154" y="1877"/>
                    <a:pt x="855" y="888"/>
                    <a:pt x="123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5"/>
            <p:cNvSpPr/>
            <p:nvPr/>
          </p:nvSpPr>
          <p:spPr>
            <a:xfrm flipH="1">
              <a:off x="7455422" y="3236519"/>
              <a:ext cx="58752" cy="89681"/>
            </a:xfrm>
            <a:custGeom>
              <a:avLst/>
              <a:gdLst/>
              <a:ahLst/>
              <a:cxnLst/>
              <a:rect l="l" t="t" r="r" b="b"/>
              <a:pathLst>
                <a:path w="1476" h="2253" extrusionOk="0">
                  <a:moveTo>
                    <a:pt x="1178" y="256"/>
                  </a:moveTo>
                  <a:lnTo>
                    <a:pt x="1178" y="256"/>
                  </a:lnTo>
                  <a:cubicBezTo>
                    <a:pt x="953" y="941"/>
                    <a:pt x="1073" y="1634"/>
                    <a:pt x="1134" y="1907"/>
                  </a:cubicBezTo>
                  <a:lnTo>
                    <a:pt x="625" y="2013"/>
                  </a:lnTo>
                  <a:cubicBezTo>
                    <a:pt x="325" y="1211"/>
                    <a:pt x="523" y="546"/>
                    <a:pt x="591" y="358"/>
                  </a:cubicBezTo>
                  <a:lnTo>
                    <a:pt x="1178" y="256"/>
                  </a:lnTo>
                  <a:close/>
                  <a:moveTo>
                    <a:pt x="1352" y="1"/>
                  </a:moveTo>
                  <a:cubicBezTo>
                    <a:pt x="1345" y="1"/>
                    <a:pt x="1338" y="1"/>
                    <a:pt x="1332" y="3"/>
                  </a:cubicBezTo>
                  <a:lnTo>
                    <a:pt x="489" y="149"/>
                  </a:lnTo>
                  <a:cubicBezTo>
                    <a:pt x="451" y="157"/>
                    <a:pt x="421" y="177"/>
                    <a:pt x="403" y="211"/>
                  </a:cubicBezTo>
                  <a:cubicBezTo>
                    <a:pt x="386" y="248"/>
                    <a:pt x="0" y="1105"/>
                    <a:pt x="448" y="2184"/>
                  </a:cubicBezTo>
                  <a:cubicBezTo>
                    <a:pt x="465" y="2225"/>
                    <a:pt x="509" y="2252"/>
                    <a:pt x="553" y="2252"/>
                  </a:cubicBezTo>
                  <a:lnTo>
                    <a:pt x="577" y="2252"/>
                  </a:lnTo>
                  <a:lnTo>
                    <a:pt x="1298" y="2099"/>
                  </a:lnTo>
                  <a:cubicBezTo>
                    <a:pt x="1328" y="2095"/>
                    <a:pt x="1355" y="2074"/>
                    <a:pt x="1373" y="2047"/>
                  </a:cubicBezTo>
                  <a:cubicBezTo>
                    <a:pt x="1387" y="2020"/>
                    <a:pt x="1393" y="1989"/>
                    <a:pt x="1383" y="1959"/>
                  </a:cubicBezTo>
                  <a:cubicBezTo>
                    <a:pt x="1380" y="1948"/>
                    <a:pt x="1100" y="996"/>
                    <a:pt x="1458" y="153"/>
                  </a:cubicBezTo>
                  <a:cubicBezTo>
                    <a:pt x="1475" y="116"/>
                    <a:pt x="1468" y="75"/>
                    <a:pt x="1441" y="40"/>
                  </a:cubicBezTo>
                  <a:cubicBezTo>
                    <a:pt x="1421" y="15"/>
                    <a:pt x="1386" y="1"/>
                    <a:pt x="1352" y="1"/>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5"/>
            <p:cNvSpPr/>
            <p:nvPr/>
          </p:nvSpPr>
          <p:spPr>
            <a:xfrm flipH="1">
              <a:off x="7960238" y="3657028"/>
              <a:ext cx="9673" cy="26669"/>
            </a:xfrm>
            <a:custGeom>
              <a:avLst/>
              <a:gdLst/>
              <a:ahLst/>
              <a:cxnLst/>
              <a:rect l="l" t="t" r="r" b="b"/>
              <a:pathLst>
                <a:path w="243" h="670" extrusionOk="0">
                  <a:moveTo>
                    <a:pt x="123" y="0"/>
                  </a:moveTo>
                  <a:cubicBezTo>
                    <a:pt x="120" y="0"/>
                    <a:pt x="116" y="0"/>
                    <a:pt x="113" y="1"/>
                  </a:cubicBezTo>
                  <a:cubicBezTo>
                    <a:pt x="48" y="4"/>
                    <a:pt x="0" y="51"/>
                    <a:pt x="0" y="117"/>
                  </a:cubicBezTo>
                  <a:cubicBezTo>
                    <a:pt x="0" y="117"/>
                    <a:pt x="3" y="270"/>
                    <a:pt x="14" y="563"/>
                  </a:cubicBezTo>
                  <a:cubicBezTo>
                    <a:pt x="14" y="622"/>
                    <a:pt x="65" y="670"/>
                    <a:pt x="126" y="670"/>
                  </a:cubicBezTo>
                  <a:lnTo>
                    <a:pt x="130" y="670"/>
                  </a:lnTo>
                  <a:cubicBezTo>
                    <a:pt x="195" y="670"/>
                    <a:pt x="243" y="615"/>
                    <a:pt x="243" y="554"/>
                  </a:cubicBezTo>
                  <a:cubicBezTo>
                    <a:pt x="233" y="267"/>
                    <a:pt x="229" y="113"/>
                    <a:pt x="229" y="113"/>
                  </a:cubicBezTo>
                  <a:cubicBezTo>
                    <a:pt x="229" y="55"/>
                    <a:pt x="180" y="0"/>
                    <a:pt x="123" y="0"/>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flipH="1">
              <a:off x="7790788" y="3710248"/>
              <a:ext cx="177212" cy="80720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08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flipH="1">
              <a:off x="7768892" y="4540917"/>
              <a:ext cx="17992" cy="25077"/>
            </a:xfrm>
            <a:custGeom>
              <a:avLst/>
              <a:gdLst/>
              <a:ahLst/>
              <a:cxnLst/>
              <a:rect l="l" t="t" r="r" b="b"/>
              <a:pathLst>
                <a:path w="452" h="630" extrusionOk="0">
                  <a:moveTo>
                    <a:pt x="134" y="1"/>
                  </a:moveTo>
                  <a:cubicBezTo>
                    <a:pt x="118" y="1"/>
                    <a:pt x="102" y="4"/>
                    <a:pt x="86" y="12"/>
                  </a:cubicBezTo>
                  <a:cubicBezTo>
                    <a:pt x="28" y="35"/>
                    <a:pt x="1" y="103"/>
                    <a:pt x="28" y="158"/>
                  </a:cubicBezTo>
                  <a:cubicBezTo>
                    <a:pt x="89" y="294"/>
                    <a:pt x="154" y="431"/>
                    <a:pt x="219" y="565"/>
                  </a:cubicBezTo>
                  <a:cubicBezTo>
                    <a:pt x="236" y="606"/>
                    <a:pt x="277" y="629"/>
                    <a:pt x="321" y="629"/>
                  </a:cubicBezTo>
                  <a:cubicBezTo>
                    <a:pt x="338" y="629"/>
                    <a:pt x="352" y="626"/>
                    <a:pt x="369" y="619"/>
                  </a:cubicBezTo>
                  <a:cubicBezTo>
                    <a:pt x="427" y="595"/>
                    <a:pt x="451" y="527"/>
                    <a:pt x="423" y="472"/>
                  </a:cubicBezTo>
                  <a:cubicBezTo>
                    <a:pt x="362" y="339"/>
                    <a:pt x="297" y="203"/>
                    <a:pt x="236" y="66"/>
                  </a:cubicBezTo>
                  <a:cubicBezTo>
                    <a:pt x="218" y="26"/>
                    <a:pt x="177" y="1"/>
                    <a:pt x="134" y="1"/>
                  </a:cubicBezTo>
                  <a:close/>
                </a:path>
              </a:pathLst>
            </a:custGeom>
            <a:solidFill>
              <a:srgbClr val="859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flipH="1">
              <a:off x="7260934" y="2688829"/>
              <a:ext cx="238591" cy="197154"/>
            </a:xfrm>
            <a:custGeom>
              <a:avLst/>
              <a:gdLst/>
              <a:ahLst/>
              <a:cxnLst/>
              <a:rect l="l" t="t" r="r" b="b"/>
              <a:pathLst>
                <a:path w="5994" h="4953" extrusionOk="0">
                  <a:moveTo>
                    <a:pt x="3526" y="1"/>
                  </a:moveTo>
                  <a:cubicBezTo>
                    <a:pt x="928" y="1"/>
                    <a:pt x="1" y="4050"/>
                    <a:pt x="1934" y="4801"/>
                  </a:cubicBezTo>
                  <a:cubicBezTo>
                    <a:pt x="2201" y="4905"/>
                    <a:pt x="2455" y="4952"/>
                    <a:pt x="2695" y="4952"/>
                  </a:cubicBezTo>
                  <a:cubicBezTo>
                    <a:pt x="4992" y="4952"/>
                    <a:pt x="5994" y="636"/>
                    <a:pt x="4278" y="108"/>
                  </a:cubicBezTo>
                  <a:cubicBezTo>
                    <a:pt x="4014" y="34"/>
                    <a:pt x="3763" y="1"/>
                    <a:pt x="3526" y="1"/>
                  </a:cubicBezTo>
                  <a:close/>
                </a:path>
              </a:pathLst>
            </a:custGeom>
            <a:solidFill>
              <a:srgbClr val="CF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5"/>
            <p:cNvSpPr/>
            <p:nvPr/>
          </p:nvSpPr>
          <p:spPr>
            <a:xfrm flipH="1">
              <a:off x="7339547" y="2734049"/>
              <a:ext cx="79650" cy="98000"/>
            </a:xfrm>
            <a:custGeom>
              <a:avLst/>
              <a:gdLst/>
              <a:ahLst/>
              <a:cxnLst/>
              <a:rect l="l" t="t" r="r" b="b"/>
              <a:pathLst>
                <a:path w="2001" h="2462" extrusionOk="0">
                  <a:moveTo>
                    <a:pt x="1358" y="0"/>
                  </a:moveTo>
                  <a:cubicBezTo>
                    <a:pt x="998" y="0"/>
                    <a:pt x="560" y="369"/>
                    <a:pt x="305" y="924"/>
                  </a:cubicBezTo>
                  <a:cubicBezTo>
                    <a:pt x="1" y="1583"/>
                    <a:pt x="66" y="2252"/>
                    <a:pt x="451" y="2422"/>
                  </a:cubicBezTo>
                  <a:cubicBezTo>
                    <a:pt x="511" y="2449"/>
                    <a:pt x="576" y="2462"/>
                    <a:pt x="643" y="2462"/>
                  </a:cubicBezTo>
                  <a:cubicBezTo>
                    <a:pt x="1003" y="2462"/>
                    <a:pt x="1441" y="2094"/>
                    <a:pt x="1698" y="1538"/>
                  </a:cubicBezTo>
                  <a:cubicBezTo>
                    <a:pt x="2001" y="880"/>
                    <a:pt x="1936" y="207"/>
                    <a:pt x="1550" y="40"/>
                  </a:cubicBezTo>
                  <a:cubicBezTo>
                    <a:pt x="1490" y="13"/>
                    <a:pt x="1425" y="0"/>
                    <a:pt x="1358" y="0"/>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5"/>
            <p:cNvSpPr/>
            <p:nvPr/>
          </p:nvSpPr>
          <p:spPr>
            <a:xfrm flipH="1">
              <a:off x="7274466" y="2694561"/>
              <a:ext cx="148114" cy="195124"/>
            </a:xfrm>
            <a:custGeom>
              <a:avLst/>
              <a:gdLst/>
              <a:ahLst/>
              <a:cxnLst/>
              <a:rect l="l" t="t" r="r" b="b"/>
              <a:pathLst>
                <a:path w="3721" h="4902" extrusionOk="0">
                  <a:moveTo>
                    <a:pt x="2451" y="0"/>
                  </a:moveTo>
                  <a:cubicBezTo>
                    <a:pt x="2451" y="1"/>
                    <a:pt x="3663" y="1012"/>
                    <a:pt x="2772" y="3131"/>
                  </a:cubicBezTo>
                  <a:cubicBezTo>
                    <a:pt x="2197" y="4498"/>
                    <a:pt x="987" y="4683"/>
                    <a:pt x="374" y="4683"/>
                  </a:cubicBezTo>
                  <a:cubicBezTo>
                    <a:pt x="146" y="4683"/>
                    <a:pt x="1" y="4657"/>
                    <a:pt x="1" y="4657"/>
                  </a:cubicBezTo>
                  <a:lnTo>
                    <a:pt x="1" y="4657"/>
                  </a:lnTo>
                  <a:cubicBezTo>
                    <a:pt x="325" y="4827"/>
                    <a:pt x="634" y="4902"/>
                    <a:pt x="924" y="4902"/>
                  </a:cubicBezTo>
                  <a:cubicBezTo>
                    <a:pt x="1992" y="4902"/>
                    <a:pt x="2806" y="3892"/>
                    <a:pt x="3209" y="2913"/>
                  </a:cubicBezTo>
                  <a:cubicBezTo>
                    <a:pt x="3721" y="1670"/>
                    <a:pt x="3506" y="373"/>
                    <a:pt x="2451"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flipH="1">
              <a:off x="7071456" y="2211915"/>
              <a:ext cx="136292" cy="194885"/>
            </a:xfrm>
            <a:custGeom>
              <a:avLst/>
              <a:gdLst/>
              <a:ahLst/>
              <a:cxnLst/>
              <a:rect l="l" t="t" r="r" b="b"/>
              <a:pathLst>
                <a:path w="3424" h="4896" extrusionOk="0">
                  <a:moveTo>
                    <a:pt x="3219" y="0"/>
                  </a:moveTo>
                  <a:lnTo>
                    <a:pt x="0" y="4623"/>
                  </a:lnTo>
                  <a:lnTo>
                    <a:pt x="519" y="4895"/>
                  </a:lnTo>
                  <a:lnTo>
                    <a:pt x="3424" y="803"/>
                  </a:lnTo>
                  <a:lnTo>
                    <a:pt x="3219"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flipH="1">
              <a:off x="7118605" y="1854100"/>
              <a:ext cx="1017336" cy="708489"/>
            </a:xfrm>
            <a:custGeom>
              <a:avLst/>
              <a:gdLst/>
              <a:ahLst/>
              <a:cxnLst/>
              <a:rect l="l" t="t" r="r" b="b"/>
              <a:pathLst>
                <a:path w="25558" h="17799" extrusionOk="0">
                  <a:moveTo>
                    <a:pt x="13637" y="0"/>
                  </a:moveTo>
                  <a:cubicBezTo>
                    <a:pt x="9901" y="0"/>
                    <a:pt x="5868" y="1293"/>
                    <a:pt x="2891" y="5320"/>
                  </a:cubicBezTo>
                  <a:cubicBezTo>
                    <a:pt x="0" y="9235"/>
                    <a:pt x="3208" y="14387"/>
                    <a:pt x="3550" y="15288"/>
                  </a:cubicBezTo>
                  <a:cubicBezTo>
                    <a:pt x="4236" y="17092"/>
                    <a:pt x="5648" y="17799"/>
                    <a:pt x="7438" y="17799"/>
                  </a:cubicBezTo>
                  <a:cubicBezTo>
                    <a:pt x="13890" y="17799"/>
                    <a:pt x="25254" y="8621"/>
                    <a:pt x="25254" y="8621"/>
                  </a:cubicBezTo>
                  <a:cubicBezTo>
                    <a:pt x="25254" y="8621"/>
                    <a:pt x="25557" y="3702"/>
                    <a:pt x="21191" y="1674"/>
                  </a:cubicBezTo>
                  <a:cubicBezTo>
                    <a:pt x="19280" y="786"/>
                    <a:pt x="16549" y="0"/>
                    <a:pt x="13637"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flipH="1">
              <a:off x="6993675" y="3227841"/>
              <a:ext cx="116509" cy="124868"/>
            </a:xfrm>
            <a:custGeom>
              <a:avLst/>
              <a:gdLst/>
              <a:ahLst/>
              <a:cxnLst/>
              <a:rect l="l" t="t" r="r" b="b"/>
              <a:pathLst>
                <a:path w="2927" h="3137" extrusionOk="0">
                  <a:moveTo>
                    <a:pt x="1742" y="1"/>
                  </a:moveTo>
                  <a:cubicBezTo>
                    <a:pt x="1552" y="1"/>
                    <a:pt x="1340" y="36"/>
                    <a:pt x="1113" y="108"/>
                  </a:cubicBezTo>
                  <a:cubicBezTo>
                    <a:pt x="1113" y="108"/>
                    <a:pt x="1373" y="551"/>
                    <a:pt x="1113" y="1112"/>
                  </a:cubicBezTo>
                  <a:cubicBezTo>
                    <a:pt x="857" y="1668"/>
                    <a:pt x="0" y="2590"/>
                    <a:pt x="543" y="3009"/>
                  </a:cubicBezTo>
                  <a:cubicBezTo>
                    <a:pt x="655" y="3095"/>
                    <a:pt x="783" y="3136"/>
                    <a:pt x="920" y="3136"/>
                  </a:cubicBezTo>
                  <a:cubicBezTo>
                    <a:pt x="1446" y="3136"/>
                    <a:pt x="2106" y="2531"/>
                    <a:pt x="2512" y="1559"/>
                  </a:cubicBezTo>
                  <a:cubicBezTo>
                    <a:pt x="2926" y="574"/>
                    <a:pt x="2512" y="1"/>
                    <a:pt x="1742"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5"/>
            <p:cNvSpPr/>
            <p:nvPr/>
          </p:nvSpPr>
          <p:spPr>
            <a:xfrm flipH="1">
              <a:off x="7027112" y="3205709"/>
              <a:ext cx="116509" cy="124868"/>
            </a:xfrm>
            <a:custGeom>
              <a:avLst/>
              <a:gdLst/>
              <a:ahLst/>
              <a:cxnLst/>
              <a:rect l="l" t="t" r="r" b="b"/>
              <a:pathLst>
                <a:path w="2927" h="3137" extrusionOk="0">
                  <a:moveTo>
                    <a:pt x="1743" y="1"/>
                  </a:moveTo>
                  <a:cubicBezTo>
                    <a:pt x="1552" y="1"/>
                    <a:pt x="1340" y="36"/>
                    <a:pt x="1113" y="108"/>
                  </a:cubicBezTo>
                  <a:cubicBezTo>
                    <a:pt x="1113" y="108"/>
                    <a:pt x="1370" y="551"/>
                    <a:pt x="1113" y="1112"/>
                  </a:cubicBezTo>
                  <a:cubicBezTo>
                    <a:pt x="858" y="1668"/>
                    <a:pt x="1" y="2590"/>
                    <a:pt x="543" y="3009"/>
                  </a:cubicBezTo>
                  <a:cubicBezTo>
                    <a:pt x="655" y="3095"/>
                    <a:pt x="783" y="3136"/>
                    <a:pt x="920" y="3136"/>
                  </a:cubicBezTo>
                  <a:cubicBezTo>
                    <a:pt x="1446" y="3136"/>
                    <a:pt x="2106" y="2531"/>
                    <a:pt x="2513" y="1558"/>
                  </a:cubicBezTo>
                  <a:cubicBezTo>
                    <a:pt x="2926" y="573"/>
                    <a:pt x="2512" y="1"/>
                    <a:pt x="174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5"/>
            <p:cNvSpPr/>
            <p:nvPr/>
          </p:nvSpPr>
          <p:spPr>
            <a:xfrm flipH="1">
              <a:off x="7060032" y="3173506"/>
              <a:ext cx="116469" cy="124868"/>
            </a:xfrm>
            <a:custGeom>
              <a:avLst/>
              <a:gdLst/>
              <a:ahLst/>
              <a:cxnLst/>
              <a:rect l="l" t="t" r="r" b="b"/>
              <a:pathLst>
                <a:path w="2926" h="3137" extrusionOk="0">
                  <a:moveTo>
                    <a:pt x="1742" y="0"/>
                  </a:moveTo>
                  <a:cubicBezTo>
                    <a:pt x="1552" y="0"/>
                    <a:pt x="1340" y="35"/>
                    <a:pt x="1113" y="108"/>
                  </a:cubicBezTo>
                  <a:cubicBezTo>
                    <a:pt x="1113" y="108"/>
                    <a:pt x="1369" y="552"/>
                    <a:pt x="1113" y="1111"/>
                  </a:cubicBezTo>
                  <a:cubicBezTo>
                    <a:pt x="857" y="1667"/>
                    <a:pt x="0" y="2589"/>
                    <a:pt x="543" y="3009"/>
                  </a:cubicBezTo>
                  <a:cubicBezTo>
                    <a:pt x="655" y="3095"/>
                    <a:pt x="783" y="3136"/>
                    <a:pt x="919" y="3136"/>
                  </a:cubicBezTo>
                  <a:cubicBezTo>
                    <a:pt x="1445" y="3136"/>
                    <a:pt x="2104" y="2531"/>
                    <a:pt x="2513" y="1558"/>
                  </a:cubicBezTo>
                  <a:cubicBezTo>
                    <a:pt x="2926" y="573"/>
                    <a:pt x="2512" y="0"/>
                    <a:pt x="1742"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5"/>
            <p:cNvSpPr/>
            <p:nvPr/>
          </p:nvSpPr>
          <p:spPr>
            <a:xfrm flipH="1">
              <a:off x="7559120" y="4528617"/>
              <a:ext cx="259966" cy="238432"/>
            </a:xfrm>
            <a:custGeom>
              <a:avLst/>
              <a:gdLst/>
              <a:ahLst/>
              <a:cxnLst/>
              <a:rect l="l" t="t" r="r" b="b"/>
              <a:pathLst>
                <a:path w="6531" h="5990" extrusionOk="0">
                  <a:moveTo>
                    <a:pt x="3341" y="1"/>
                  </a:moveTo>
                  <a:cubicBezTo>
                    <a:pt x="2593" y="1"/>
                    <a:pt x="1649" y="259"/>
                    <a:pt x="1649" y="259"/>
                  </a:cubicBezTo>
                  <a:cubicBezTo>
                    <a:pt x="520" y="477"/>
                    <a:pt x="676" y="771"/>
                    <a:pt x="676" y="1819"/>
                  </a:cubicBezTo>
                  <a:cubicBezTo>
                    <a:pt x="676" y="2867"/>
                    <a:pt x="151" y="4451"/>
                    <a:pt x="76" y="5158"/>
                  </a:cubicBezTo>
                  <a:cubicBezTo>
                    <a:pt x="0" y="5864"/>
                    <a:pt x="977" y="5990"/>
                    <a:pt x="977" y="5990"/>
                  </a:cubicBezTo>
                  <a:lnTo>
                    <a:pt x="6531" y="5024"/>
                  </a:lnTo>
                  <a:cubicBezTo>
                    <a:pt x="6398" y="4058"/>
                    <a:pt x="4967" y="2283"/>
                    <a:pt x="4561" y="1655"/>
                  </a:cubicBezTo>
                  <a:cubicBezTo>
                    <a:pt x="4155" y="1024"/>
                    <a:pt x="4643" y="430"/>
                    <a:pt x="3994" y="112"/>
                  </a:cubicBezTo>
                  <a:cubicBezTo>
                    <a:pt x="3829" y="31"/>
                    <a:pt x="3596" y="1"/>
                    <a:pt x="334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5"/>
            <p:cNvSpPr/>
            <p:nvPr/>
          </p:nvSpPr>
          <p:spPr>
            <a:xfrm flipH="1">
              <a:off x="7638051" y="4596885"/>
              <a:ext cx="92308" cy="28898"/>
            </a:xfrm>
            <a:custGeom>
              <a:avLst/>
              <a:gdLst/>
              <a:ahLst/>
              <a:cxnLst/>
              <a:rect l="l" t="t" r="r" b="b"/>
              <a:pathLst>
                <a:path w="2319" h="726" extrusionOk="0">
                  <a:moveTo>
                    <a:pt x="1413" y="1"/>
                  </a:moveTo>
                  <a:cubicBezTo>
                    <a:pt x="1084" y="1"/>
                    <a:pt x="659" y="69"/>
                    <a:pt x="164" y="302"/>
                  </a:cubicBezTo>
                  <a:cubicBezTo>
                    <a:pt x="48" y="356"/>
                    <a:pt x="0" y="490"/>
                    <a:pt x="55" y="599"/>
                  </a:cubicBezTo>
                  <a:cubicBezTo>
                    <a:pt x="96" y="681"/>
                    <a:pt x="178" y="725"/>
                    <a:pt x="263" y="725"/>
                  </a:cubicBezTo>
                  <a:cubicBezTo>
                    <a:pt x="294" y="725"/>
                    <a:pt x="328" y="719"/>
                    <a:pt x="363" y="705"/>
                  </a:cubicBezTo>
                  <a:cubicBezTo>
                    <a:pt x="792" y="503"/>
                    <a:pt x="1150" y="446"/>
                    <a:pt x="1418" y="446"/>
                  </a:cubicBezTo>
                  <a:cubicBezTo>
                    <a:pt x="1749" y="446"/>
                    <a:pt x="1941" y="533"/>
                    <a:pt x="1957" y="541"/>
                  </a:cubicBezTo>
                  <a:cubicBezTo>
                    <a:pt x="1990" y="557"/>
                    <a:pt x="2024" y="564"/>
                    <a:pt x="2059" y="564"/>
                  </a:cubicBezTo>
                  <a:cubicBezTo>
                    <a:pt x="2142" y="564"/>
                    <a:pt x="2222" y="519"/>
                    <a:pt x="2260" y="442"/>
                  </a:cubicBezTo>
                  <a:cubicBezTo>
                    <a:pt x="2318" y="333"/>
                    <a:pt x="2274" y="196"/>
                    <a:pt x="2162" y="142"/>
                  </a:cubicBezTo>
                  <a:cubicBezTo>
                    <a:pt x="2142" y="132"/>
                    <a:pt x="1869" y="1"/>
                    <a:pt x="141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5"/>
            <p:cNvSpPr/>
            <p:nvPr/>
          </p:nvSpPr>
          <p:spPr>
            <a:xfrm flipH="1">
              <a:off x="7646212" y="4574474"/>
              <a:ext cx="92308" cy="28898"/>
            </a:xfrm>
            <a:custGeom>
              <a:avLst/>
              <a:gdLst/>
              <a:ahLst/>
              <a:cxnLst/>
              <a:rect l="l" t="t" r="r" b="b"/>
              <a:pathLst>
                <a:path w="2319" h="726" extrusionOk="0">
                  <a:moveTo>
                    <a:pt x="1415" y="1"/>
                  </a:moveTo>
                  <a:cubicBezTo>
                    <a:pt x="1085" y="1"/>
                    <a:pt x="660" y="69"/>
                    <a:pt x="164" y="302"/>
                  </a:cubicBezTo>
                  <a:cubicBezTo>
                    <a:pt x="52" y="357"/>
                    <a:pt x="1" y="489"/>
                    <a:pt x="56" y="598"/>
                  </a:cubicBezTo>
                  <a:cubicBezTo>
                    <a:pt x="96" y="680"/>
                    <a:pt x="178" y="725"/>
                    <a:pt x="264" y="725"/>
                  </a:cubicBezTo>
                  <a:cubicBezTo>
                    <a:pt x="298" y="725"/>
                    <a:pt x="328" y="718"/>
                    <a:pt x="363" y="705"/>
                  </a:cubicBezTo>
                  <a:cubicBezTo>
                    <a:pt x="792" y="503"/>
                    <a:pt x="1150" y="446"/>
                    <a:pt x="1418" y="446"/>
                  </a:cubicBezTo>
                  <a:cubicBezTo>
                    <a:pt x="1749" y="446"/>
                    <a:pt x="1942" y="533"/>
                    <a:pt x="1957" y="541"/>
                  </a:cubicBezTo>
                  <a:cubicBezTo>
                    <a:pt x="1989" y="557"/>
                    <a:pt x="2024" y="564"/>
                    <a:pt x="2058" y="564"/>
                  </a:cubicBezTo>
                  <a:cubicBezTo>
                    <a:pt x="2142" y="564"/>
                    <a:pt x="2223" y="519"/>
                    <a:pt x="2264" y="442"/>
                  </a:cubicBezTo>
                  <a:cubicBezTo>
                    <a:pt x="2318" y="332"/>
                    <a:pt x="2274" y="199"/>
                    <a:pt x="2162" y="141"/>
                  </a:cubicBezTo>
                  <a:cubicBezTo>
                    <a:pt x="2142" y="131"/>
                    <a:pt x="1870" y="1"/>
                    <a:pt x="1415"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5"/>
            <p:cNvSpPr/>
            <p:nvPr/>
          </p:nvSpPr>
          <p:spPr>
            <a:xfrm flipH="1">
              <a:off x="7553666" y="4638760"/>
              <a:ext cx="226570" cy="128292"/>
            </a:xfrm>
            <a:custGeom>
              <a:avLst/>
              <a:gdLst/>
              <a:ahLst/>
              <a:cxnLst/>
              <a:rect l="l" t="t" r="r" b="b"/>
              <a:pathLst>
                <a:path w="5692" h="3223" extrusionOk="0">
                  <a:moveTo>
                    <a:pt x="2906" y="0"/>
                  </a:moveTo>
                  <a:cubicBezTo>
                    <a:pt x="2885" y="0"/>
                    <a:pt x="2865" y="0"/>
                    <a:pt x="2844" y="1"/>
                  </a:cubicBezTo>
                  <a:cubicBezTo>
                    <a:pt x="1" y="52"/>
                    <a:pt x="1" y="3223"/>
                    <a:pt x="1" y="3223"/>
                  </a:cubicBezTo>
                  <a:lnTo>
                    <a:pt x="5691" y="3223"/>
                  </a:lnTo>
                  <a:cubicBezTo>
                    <a:pt x="5691" y="3223"/>
                    <a:pt x="5691" y="0"/>
                    <a:pt x="2906"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flipH="1">
              <a:off x="7545268" y="4746634"/>
              <a:ext cx="278157" cy="50473"/>
            </a:xfrm>
            <a:custGeom>
              <a:avLst/>
              <a:gdLst/>
              <a:ahLst/>
              <a:cxnLst/>
              <a:rect l="l" t="t" r="r" b="b"/>
              <a:pathLst>
                <a:path w="6988" h="1268" extrusionOk="0">
                  <a:moveTo>
                    <a:pt x="27" y="1"/>
                  </a:moveTo>
                  <a:cubicBezTo>
                    <a:pt x="14" y="1"/>
                    <a:pt x="0" y="15"/>
                    <a:pt x="0" y="32"/>
                  </a:cubicBezTo>
                  <a:lnTo>
                    <a:pt x="0" y="1240"/>
                  </a:lnTo>
                  <a:cubicBezTo>
                    <a:pt x="0" y="1258"/>
                    <a:pt x="14" y="1268"/>
                    <a:pt x="27" y="1268"/>
                  </a:cubicBezTo>
                  <a:lnTo>
                    <a:pt x="6961" y="1268"/>
                  </a:lnTo>
                  <a:cubicBezTo>
                    <a:pt x="6974" y="1268"/>
                    <a:pt x="6988" y="1258"/>
                    <a:pt x="6988" y="1240"/>
                  </a:cubicBezTo>
                  <a:lnTo>
                    <a:pt x="6988" y="32"/>
                  </a:lnTo>
                  <a:cubicBezTo>
                    <a:pt x="6988" y="15"/>
                    <a:pt x="6974" y="1"/>
                    <a:pt x="6961" y="1"/>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flipH="1">
              <a:off x="8353164" y="1619126"/>
              <a:ext cx="147239" cy="127257"/>
            </a:xfrm>
            <a:custGeom>
              <a:avLst/>
              <a:gdLst/>
              <a:ahLst/>
              <a:cxnLst/>
              <a:rect l="l" t="t" r="r" b="b"/>
              <a:pathLst>
                <a:path w="3699" h="3197" extrusionOk="0">
                  <a:moveTo>
                    <a:pt x="3164" y="1"/>
                  </a:moveTo>
                  <a:cubicBezTo>
                    <a:pt x="3114" y="1"/>
                    <a:pt x="3061" y="12"/>
                    <a:pt x="3008" y="36"/>
                  </a:cubicBezTo>
                  <a:cubicBezTo>
                    <a:pt x="1786" y="607"/>
                    <a:pt x="792" y="1528"/>
                    <a:pt x="144" y="2693"/>
                  </a:cubicBezTo>
                  <a:cubicBezTo>
                    <a:pt x="0" y="2954"/>
                    <a:pt x="237" y="3196"/>
                    <a:pt x="467" y="3196"/>
                  </a:cubicBezTo>
                  <a:cubicBezTo>
                    <a:pt x="571" y="3196"/>
                    <a:pt x="673" y="3147"/>
                    <a:pt x="738" y="3030"/>
                  </a:cubicBezTo>
                  <a:cubicBezTo>
                    <a:pt x="1336" y="1958"/>
                    <a:pt x="2226" y="1139"/>
                    <a:pt x="3353" y="613"/>
                  </a:cubicBezTo>
                  <a:cubicBezTo>
                    <a:pt x="3698" y="454"/>
                    <a:pt x="3484" y="1"/>
                    <a:pt x="3164"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flipH="1">
              <a:off x="8304161" y="1597989"/>
              <a:ext cx="35227" cy="26669"/>
            </a:xfrm>
            <a:custGeom>
              <a:avLst/>
              <a:gdLst/>
              <a:ahLst/>
              <a:cxnLst/>
              <a:rect l="l" t="t" r="r" b="b"/>
              <a:pathLst>
                <a:path w="885" h="670" extrusionOk="0">
                  <a:moveTo>
                    <a:pt x="441" y="1"/>
                  </a:moveTo>
                  <a:cubicBezTo>
                    <a:pt x="1" y="1"/>
                    <a:pt x="1" y="670"/>
                    <a:pt x="441" y="670"/>
                  </a:cubicBezTo>
                  <a:cubicBezTo>
                    <a:pt x="881" y="670"/>
                    <a:pt x="885" y="1"/>
                    <a:pt x="441" y="1"/>
                  </a:cubicBezTo>
                  <a:close/>
                </a:path>
              </a:pathLst>
            </a:custGeom>
            <a:solidFill>
              <a:srgbClr val="FF7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flipH="1">
              <a:off x="7094404" y="1931204"/>
              <a:ext cx="1082059" cy="831646"/>
            </a:xfrm>
            <a:custGeom>
              <a:avLst/>
              <a:gdLst/>
              <a:ahLst/>
              <a:cxnLst/>
              <a:rect l="l" t="t" r="r" b="b"/>
              <a:pathLst>
                <a:path w="27184" h="20893" extrusionOk="0">
                  <a:moveTo>
                    <a:pt x="12803" y="1"/>
                  </a:moveTo>
                  <a:cubicBezTo>
                    <a:pt x="11890" y="1"/>
                    <a:pt x="10899" y="184"/>
                    <a:pt x="9883" y="717"/>
                  </a:cubicBezTo>
                  <a:cubicBezTo>
                    <a:pt x="6620" y="2428"/>
                    <a:pt x="6380" y="8889"/>
                    <a:pt x="7480" y="11640"/>
                  </a:cubicBezTo>
                  <a:cubicBezTo>
                    <a:pt x="8379" y="13898"/>
                    <a:pt x="8253" y="15016"/>
                    <a:pt x="7711" y="15016"/>
                  </a:cubicBezTo>
                  <a:cubicBezTo>
                    <a:pt x="7592" y="15016"/>
                    <a:pt x="7454" y="14962"/>
                    <a:pt x="7302" y="14856"/>
                  </a:cubicBezTo>
                  <a:cubicBezTo>
                    <a:pt x="6545" y="14326"/>
                    <a:pt x="5105" y="13223"/>
                    <a:pt x="3715" y="13223"/>
                  </a:cubicBezTo>
                  <a:cubicBezTo>
                    <a:pt x="2867" y="13223"/>
                    <a:pt x="2038" y="13634"/>
                    <a:pt x="1393" y="14835"/>
                  </a:cubicBezTo>
                  <a:cubicBezTo>
                    <a:pt x="1" y="17434"/>
                    <a:pt x="2926" y="18997"/>
                    <a:pt x="6045" y="18997"/>
                  </a:cubicBezTo>
                  <a:cubicBezTo>
                    <a:pt x="6633" y="18997"/>
                    <a:pt x="7229" y="18941"/>
                    <a:pt x="7804" y="18826"/>
                  </a:cubicBezTo>
                  <a:cubicBezTo>
                    <a:pt x="8501" y="18687"/>
                    <a:pt x="9062" y="18630"/>
                    <a:pt x="9515" y="18630"/>
                  </a:cubicBezTo>
                  <a:cubicBezTo>
                    <a:pt x="11415" y="18630"/>
                    <a:pt x="11395" y="19630"/>
                    <a:pt x="11395" y="19724"/>
                  </a:cubicBezTo>
                  <a:cubicBezTo>
                    <a:pt x="11395" y="19829"/>
                    <a:pt x="11205" y="20892"/>
                    <a:pt x="13721" y="20892"/>
                  </a:cubicBezTo>
                  <a:cubicBezTo>
                    <a:pt x="14000" y="20892"/>
                    <a:pt x="14312" y="20879"/>
                    <a:pt x="14662" y="20850"/>
                  </a:cubicBezTo>
                  <a:cubicBezTo>
                    <a:pt x="18165" y="20564"/>
                    <a:pt x="17834" y="19349"/>
                    <a:pt x="17834" y="19349"/>
                  </a:cubicBezTo>
                  <a:cubicBezTo>
                    <a:pt x="17834" y="19349"/>
                    <a:pt x="21841" y="18915"/>
                    <a:pt x="23650" y="17727"/>
                  </a:cubicBezTo>
                  <a:cubicBezTo>
                    <a:pt x="25459" y="16539"/>
                    <a:pt x="27183" y="14249"/>
                    <a:pt x="26767" y="11033"/>
                  </a:cubicBezTo>
                  <a:cubicBezTo>
                    <a:pt x="26350" y="7817"/>
                    <a:pt x="26350" y="2223"/>
                    <a:pt x="23118" y="775"/>
                  </a:cubicBezTo>
                  <a:cubicBezTo>
                    <a:pt x="22118" y="327"/>
                    <a:pt x="21267" y="173"/>
                    <a:pt x="20539" y="173"/>
                  </a:cubicBezTo>
                  <a:cubicBezTo>
                    <a:pt x="19736" y="173"/>
                    <a:pt x="19082" y="360"/>
                    <a:pt x="18540" y="546"/>
                  </a:cubicBezTo>
                  <a:cubicBezTo>
                    <a:pt x="17997" y="733"/>
                    <a:pt x="17569" y="919"/>
                    <a:pt x="17209" y="919"/>
                  </a:cubicBezTo>
                  <a:cubicBezTo>
                    <a:pt x="17200" y="919"/>
                    <a:pt x="17191" y="919"/>
                    <a:pt x="17182" y="918"/>
                  </a:cubicBezTo>
                  <a:cubicBezTo>
                    <a:pt x="16467" y="900"/>
                    <a:pt x="14823" y="1"/>
                    <a:pt x="12803" y="1"/>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5"/>
            <p:cNvSpPr/>
            <p:nvPr/>
          </p:nvSpPr>
          <p:spPr>
            <a:xfrm flipH="1">
              <a:off x="7899656" y="2527377"/>
              <a:ext cx="138203" cy="87054"/>
            </a:xfrm>
            <a:custGeom>
              <a:avLst/>
              <a:gdLst/>
              <a:ahLst/>
              <a:cxnLst/>
              <a:rect l="l" t="t" r="r" b="b"/>
              <a:pathLst>
                <a:path w="3472" h="2187" extrusionOk="0">
                  <a:moveTo>
                    <a:pt x="1826" y="1"/>
                  </a:moveTo>
                  <a:cubicBezTo>
                    <a:pt x="1618" y="1"/>
                    <a:pt x="1438" y="34"/>
                    <a:pt x="1301" y="71"/>
                  </a:cubicBezTo>
                  <a:cubicBezTo>
                    <a:pt x="670" y="244"/>
                    <a:pt x="141" y="719"/>
                    <a:pt x="18" y="1227"/>
                  </a:cubicBezTo>
                  <a:cubicBezTo>
                    <a:pt x="1" y="1285"/>
                    <a:pt x="42" y="1347"/>
                    <a:pt x="103" y="1361"/>
                  </a:cubicBezTo>
                  <a:cubicBezTo>
                    <a:pt x="111" y="1363"/>
                    <a:pt x="120" y="1364"/>
                    <a:pt x="128" y="1364"/>
                  </a:cubicBezTo>
                  <a:cubicBezTo>
                    <a:pt x="180" y="1364"/>
                    <a:pt x="228" y="1329"/>
                    <a:pt x="240" y="1279"/>
                  </a:cubicBezTo>
                  <a:cubicBezTo>
                    <a:pt x="345" y="846"/>
                    <a:pt x="806" y="439"/>
                    <a:pt x="1362" y="285"/>
                  </a:cubicBezTo>
                  <a:cubicBezTo>
                    <a:pt x="1482" y="253"/>
                    <a:pt x="1640" y="225"/>
                    <a:pt x="1822" y="225"/>
                  </a:cubicBezTo>
                  <a:cubicBezTo>
                    <a:pt x="2125" y="225"/>
                    <a:pt x="2495" y="305"/>
                    <a:pt x="2865" y="583"/>
                  </a:cubicBezTo>
                  <a:cubicBezTo>
                    <a:pt x="2520" y="589"/>
                    <a:pt x="1973" y="651"/>
                    <a:pt x="1666" y="934"/>
                  </a:cubicBezTo>
                  <a:cubicBezTo>
                    <a:pt x="1506" y="1087"/>
                    <a:pt x="1431" y="1279"/>
                    <a:pt x="1441" y="1511"/>
                  </a:cubicBezTo>
                  <a:cubicBezTo>
                    <a:pt x="1451" y="1788"/>
                    <a:pt x="1551" y="1982"/>
                    <a:pt x="1735" y="2095"/>
                  </a:cubicBezTo>
                  <a:cubicBezTo>
                    <a:pt x="1850" y="2163"/>
                    <a:pt x="1987" y="2187"/>
                    <a:pt x="2120" y="2187"/>
                  </a:cubicBezTo>
                  <a:cubicBezTo>
                    <a:pt x="2431" y="2187"/>
                    <a:pt x="2728" y="2057"/>
                    <a:pt x="2745" y="2050"/>
                  </a:cubicBezTo>
                  <a:cubicBezTo>
                    <a:pt x="2803" y="2023"/>
                    <a:pt x="2830" y="1958"/>
                    <a:pt x="2803" y="1900"/>
                  </a:cubicBezTo>
                  <a:cubicBezTo>
                    <a:pt x="2783" y="1859"/>
                    <a:pt x="2740" y="1836"/>
                    <a:pt x="2697" y="1836"/>
                  </a:cubicBezTo>
                  <a:cubicBezTo>
                    <a:pt x="2682" y="1836"/>
                    <a:pt x="2667" y="1839"/>
                    <a:pt x="2653" y="1845"/>
                  </a:cubicBezTo>
                  <a:cubicBezTo>
                    <a:pt x="2555" y="1887"/>
                    <a:pt x="2326" y="1964"/>
                    <a:pt x="2117" y="1964"/>
                  </a:cubicBezTo>
                  <a:cubicBezTo>
                    <a:pt x="2020" y="1964"/>
                    <a:pt x="1927" y="1948"/>
                    <a:pt x="1854" y="1903"/>
                  </a:cubicBezTo>
                  <a:cubicBezTo>
                    <a:pt x="1742" y="1835"/>
                    <a:pt x="1677" y="1698"/>
                    <a:pt x="1666" y="1501"/>
                  </a:cubicBezTo>
                  <a:cubicBezTo>
                    <a:pt x="1660" y="1333"/>
                    <a:pt x="1710" y="1204"/>
                    <a:pt x="1827" y="1098"/>
                  </a:cubicBezTo>
                  <a:cubicBezTo>
                    <a:pt x="2096" y="845"/>
                    <a:pt x="2635" y="807"/>
                    <a:pt x="2940" y="807"/>
                  </a:cubicBezTo>
                  <a:cubicBezTo>
                    <a:pt x="3073" y="807"/>
                    <a:pt x="3162" y="814"/>
                    <a:pt x="3165" y="814"/>
                  </a:cubicBezTo>
                  <a:lnTo>
                    <a:pt x="3472" y="841"/>
                  </a:lnTo>
                  <a:lnTo>
                    <a:pt x="3257" y="627"/>
                  </a:lnTo>
                  <a:cubicBezTo>
                    <a:pt x="2759" y="132"/>
                    <a:pt x="2239" y="1"/>
                    <a:pt x="1826"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flipH="1">
              <a:off x="7496345" y="2186957"/>
              <a:ext cx="206190" cy="148592"/>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5"/>
            <p:cNvSpPr/>
            <p:nvPr/>
          </p:nvSpPr>
          <p:spPr>
            <a:xfrm flipH="1">
              <a:off x="7518594" y="2417950"/>
              <a:ext cx="107951" cy="19584"/>
            </a:xfrm>
            <a:custGeom>
              <a:avLst/>
              <a:gdLst/>
              <a:ahLst/>
              <a:cxnLst/>
              <a:rect l="l" t="t" r="r" b="b"/>
              <a:pathLst>
                <a:path w="2712" h="492" extrusionOk="0">
                  <a:moveTo>
                    <a:pt x="735" y="1"/>
                  </a:moveTo>
                  <a:cubicBezTo>
                    <a:pt x="386" y="1"/>
                    <a:pt x="135" y="19"/>
                    <a:pt x="110" y="20"/>
                  </a:cubicBezTo>
                  <a:cubicBezTo>
                    <a:pt x="45" y="27"/>
                    <a:pt x="0" y="82"/>
                    <a:pt x="4" y="143"/>
                  </a:cubicBezTo>
                  <a:cubicBezTo>
                    <a:pt x="11" y="202"/>
                    <a:pt x="62" y="246"/>
                    <a:pt x="121" y="246"/>
                  </a:cubicBezTo>
                  <a:cubicBezTo>
                    <a:pt x="123" y="246"/>
                    <a:pt x="125" y="245"/>
                    <a:pt x="127" y="245"/>
                  </a:cubicBezTo>
                  <a:cubicBezTo>
                    <a:pt x="134" y="244"/>
                    <a:pt x="388" y="225"/>
                    <a:pt x="744" y="225"/>
                  </a:cubicBezTo>
                  <a:cubicBezTo>
                    <a:pt x="1277" y="225"/>
                    <a:pt x="2038" y="268"/>
                    <a:pt x="2537" y="481"/>
                  </a:cubicBezTo>
                  <a:cubicBezTo>
                    <a:pt x="2551" y="488"/>
                    <a:pt x="2568" y="491"/>
                    <a:pt x="2581" y="491"/>
                  </a:cubicBezTo>
                  <a:cubicBezTo>
                    <a:pt x="2626" y="491"/>
                    <a:pt x="2670" y="467"/>
                    <a:pt x="2687" y="423"/>
                  </a:cubicBezTo>
                  <a:cubicBezTo>
                    <a:pt x="2711" y="368"/>
                    <a:pt x="2687" y="304"/>
                    <a:pt x="2629" y="277"/>
                  </a:cubicBezTo>
                  <a:cubicBezTo>
                    <a:pt x="2085" y="46"/>
                    <a:pt x="1287" y="1"/>
                    <a:pt x="73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5"/>
            <p:cNvSpPr/>
            <p:nvPr/>
          </p:nvSpPr>
          <p:spPr>
            <a:xfrm flipH="1">
              <a:off x="7209899" y="2362342"/>
              <a:ext cx="60225" cy="19465"/>
            </a:xfrm>
            <a:custGeom>
              <a:avLst/>
              <a:gdLst/>
              <a:ahLst/>
              <a:cxnLst/>
              <a:rect l="l" t="t" r="r" b="b"/>
              <a:pathLst>
                <a:path w="1513" h="489" extrusionOk="0">
                  <a:moveTo>
                    <a:pt x="1384" y="1"/>
                  </a:moveTo>
                  <a:cubicBezTo>
                    <a:pt x="1348" y="1"/>
                    <a:pt x="1313" y="16"/>
                    <a:pt x="1291" y="45"/>
                  </a:cubicBezTo>
                  <a:cubicBezTo>
                    <a:pt x="1199" y="168"/>
                    <a:pt x="1082" y="240"/>
                    <a:pt x="943" y="256"/>
                  </a:cubicBezTo>
                  <a:cubicBezTo>
                    <a:pt x="913" y="260"/>
                    <a:pt x="884" y="262"/>
                    <a:pt x="854" y="262"/>
                  </a:cubicBezTo>
                  <a:cubicBezTo>
                    <a:pt x="528" y="262"/>
                    <a:pt x="201" y="24"/>
                    <a:pt x="198" y="24"/>
                  </a:cubicBezTo>
                  <a:cubicBezTo>
                    <a:pt x="177" y="9"/>
                    <a:pt x="153" y="2"/>
                    <a:pt x="129" y="2"/>
                  </a:cubicBezTo>
                  <a:cubicBezTo>
                    <a:pt x="94" y="2"/>
                    <a:pt x="60" y="17"/>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1" y="7"/>
                    <a:pt x="1407" y="1"/>
                    <a:pt x="1384"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flipH="1">
              <a:off x="7408292" y="2476027"/>
              <a:ext cx="72047" cy="43825"/>
            </a:xfrm>
            <a:custGeom>
              <a:avLst/>
              <a:gdLst/>
              <a:ahLst/>
              <a:cxnLst/>
              <a:rect l="l" t="t" r="r" b="b"/>
              <a:pathLst>
                <a:path w="1810" h="1101" extrusionOk="0">
                  <a:moveTo>
                    <a:pt x="152" y="1"/>
                  </a:moveTo>
                  <a:cubicBezTo>
                    <a:pt x="93" y="1"/>
                    <a:pt x="45" y="43"/>
                    <a:pt x="42" y="100"/>
                  </a:cubicBezTo>
                  <a:cubicBezTo>
                    <a:pt x="38" y="118"/>
                    <a:pt x="1" y="527"/>
                    <a:pt x="321" y="821"/>
                  </a:cubicBezTo>
                  <a:cubicBezTo>
                    <a:pt x="526" y="1009"/>
                    <a:pt x="823" y="1101"/>
                    <a:pt x="1209" y="1101"/>
                  </a:cubicBezTo>
                  <a:cubicBezTo>
                    <a:pt x="1362" y="1101"/>
                    <a:pt x="1526" y="1087"/>
                    <a:pt x="1707" y="1057"/>
                  </a:cubicBezTo>
                  <a:cubicBezTo>
                    <a:pt x="1769" y="1046"/>
                    <a:pt x="1810" y="989"/>
                    <a:pt x="1800" y="930"/>
                  </a:cubicBezTo>
                  <a:cubicBezTo>
                    <a:pt x="1790" y="876"/>
                    <a:pt x="1744" y="836"/>
                    <a:pt x="1691" y="836"/>
                  </a:cubicBezTo>
                  <a:cubicBezTo>
                    <a:pt x="1684" y="836"/>
                    <a:pt x="1677" y="836"/>
                    <a:pt x="1670" y="838"/>
                  </a:cubicBezTo>
                  <a:cubicBezTo>
                    <a:pt x="1501" y="865"/>
                    <a:pt x="1346" y="878"/>
                    <a:pt x="1207" y="878"/>
                  </a:cubicBezTo>
                  <a:cubicBezTo>
                    <a:pt x="884" y="878"/>
                    <a:pt x="641" y="806"/>
                    <a:pt x="482" y="661"/>
                  </a:cubicBezTo>
                  <a:cubicBezTo>
                    <a:pt x="243" y="442"/>
                    <a:pt x="267" y="128"/>
                    <a:pt x="267" y="124"/>
                  </a:cubicBezTo>
                  <a:cubicBezTo>
                    <a:pt x="274" y="63"/>
                    <a:pt x="229" y="9"/>
                    <a:pt x="165" y="1"/>
                  </a:cubicBezTo>
                  <a:cubicBezTo>
                    <a:pt x="160" y="1"/>
                    <a:pt x="156" y="1"/>
                    <a:pt x="152"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flipH="1">
              <a:off x="7429229" y="2536652"/>
              <a:ext cx="37098" cy="19903"/>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5"/>
            <p:cNvSpPr/>
            <p:nvPr/>
          </p:nvSpPr>
          <p:spPr>
            <a:xfrm flipH="1">
              <a:off x="7484922" y="2482874"/>
              <a:ext cx="259568" cy="146801"/>
            </a:xfrm>
            <a:custGeom>
              <a:avLst/>
              <a:gdLst/>
              <a:ahLst/>
              <a:cxnLst/>
              <a:rect l="l" t="t" r="r" b="b"/>
              <a:pathLst>
                <a:path w="6521" h="3688" extrusionOk="0">
                  <a:moveTo>
                    <a:pt x="6084" y="1"/>
                  </a:moveTo>
                  <a:cubicBezTo>
                    <a:pt x="4779" y="182"/>
                    <a:pt x="1277" y="563"/>
                    <a:pt x="448" y="563"/>
                  </a:cubicBezTo>
                  <a:lnTo>
                    <a:pt x="396" y="563"/>
                  </a:lnTo>
                  <a:cubicBezTo>
                    <a:pt x="308" y="560"/>
                    <a:pt x="219" y="554"/>
                    <a:pt x="130" y="540"/>
                  </a:cubicBezTo>
                  <a:cubicBezTo>
                    <a:pt x="45" y="758"/>
                    <a:pt x="1" y="990"/>
                    <a:pt x="1" y="1229"/>
                  </a:cubicBezTo>
                  <a:cubicBezTo>
                    <a:pt x="1" y="2588"/>
                    <a:pt x="1458" y="3687"/>
                    <a:pt x="3261" y="3687"/>
                  </a:cubicBezTo>
                  <a:cubicBezTo>
                    <a:pt x="5060" y="3687"/>
                    <a:pt x="6520" y="2588"/>
                    <a:pt x="6520" y="1229"/>
                  </a:cubicBezTo>
                  <a:cubicBezTo>
                    <a:pt x="6520" y="782"/>
                    <a:pt x="6360" y="362"/>
                    <a:pt x="6084"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flipH="1">
              <a:off x="7108636" y="2419662"/>
              <a:ext cx="174824" cy="151179"/>
            </a:xfrm>
            <a:custGeom>
              <a:avLst/>
              <a:gdLst/>
              <a:ahLst/>
              <a:cxnLst/>
              <a:rect l="l" t="t" r="r" b="b"/>
              <a:pathLst>
                <a:path w="4392" h="3798" extrusionOk="0">
                  <a:moveTo>
                    <a:pt x="4391" y="1"/>
                  </a:moveTo>
                  <a:cubicBezTo>
                    <a:pt x="3469" y="158"/>
                    <a:pt x="1534" y="496"/>
                    <a:pt x="383" y="571"/>
                  </a:cubicBezTo>
                  <a:cubicBezTo>
                    <a:pt x="86" y="1118"/>
                    <a:pt x="1" y="1718"/>
                    <a:pt x="192" y="2278"/>
                  </a:cubicBezTo>
                  <a:cubicBezTo>
                    <a:pt x="523" y="3230"/>
                    <a:pt x="1568" y="3797"/>
                    <a:pt x="2783" y="3797"/>
                  </a:cubicBezTo>
                  <a:cubicBezTo>
                    <a:pt x="2858" y="3797"/>
                    <a:pt x="2933" y="3793"/>
                    <a:pt x="3008" y="3790"/>
                  </a:cubicBezTo>
                  <a:cubicBezTo>
                    <a:pt x="3773" y="2794"/>
                    <a:pt x="4326" y="1524"/>
                    <a:pt x="439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flipH="1">
              <a:off x="7539810" y="2358600"/>
              <a:ext cx="53339" cy="65201"/>
            </a:xfrm>
            <a:custGeom>
              <a:avLst/>
              <a:gdLst/>
              <a:ahLst/>
              <a:cxnLst/>
              <a:rect l="l" t="t" r="r" b="b"/>
              <a:pathLst>
                <a:path w="1340" h="1638" extrusionOk="0">
                  <a:moveTo>
                    <a:pt x="875" y="1"/>
                  </a:moveTo>
                  <a:cubicBezTo>
                    <a:pt x="814" y="1"/>
                    <a:pt x="746" y="12"/>
                    <a:pt x="670" y="36"/>
                  </a:cubicBezTo>
                  <a:cubicBezTo>
                    <a:pt x="322" y="153"/>
                    <a:pt x="1" y="296"/>
                    <a:pt x="1" y="821"/>
                  </a:cubicBezTo>
                  <a:cubicBezTo>
                    <a:pt x="1" y="1347"/>
                    <a:pt x="302" y="1637"/>
                    <a:pt x="670" y="1637"/>
                  </a:cubicBezTo>
                  <a:cubicBezTo>
                    <a:pt x="1042" y="1637"/>
                    <a:pt x="1340" y="1347"/>
                    <a:pt x="1340" y="821"/>
                  </a:cubicBezTo>
                  <a:cubicBezTo>
                    <a:pt x="1340" y="374"/>
                    <a:pt x="1223" y="1"/>
                    <a:pt x="875"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flipH="1">
              <a:off x="7211253" y="2258130"/>
              <a:ext cx="67191" cy="95413"/>
            </a:xfrm>
            <a:custGeom>
              <a:avLst/>
              <a:gdLst/>
              <a:ahLst/>
              <a:cxnLst/>
              <a:rect l="l" t="t" r="r" b="b"/>
              <a:pathLst>
                <a:path w="1688" h="2397" extrusionOk="0">
                  <a:moveTo>
                    <a:pt x="998" y="1"/>
                  </a:moveTo>
                  <a:cubicBezTo>
                    <a:pt x="947" y="1"/>
                    <a:pt x="895" y="15"/>
                    <a:pt x="845" y="44"/>
                  </a:cubicBezTo>
                  <a:cubicBezTo>
                    <a:pt x="456" y="273"/>
                    <a:pt x="1" y="744"/>
                    <a:pt x="1" y="1219"/>
                  </a:cubicBezTo>
                  <a:cubicBezTo>
                    <a:pt x="1" y="1871"/>
                    <a:pt x="380" y="2397"/>
                    <a:pt x="845" y="2397"/>
                  </a:cubicBezTo>
                  <a:cubicBezTo>
                    <a:pt x="1308" y="2397"/>
                    <a:pt x="1688" y="1871"/>
                    <a:pt x="1688" y="1219"/>
                  </a:cubicBezTo>
                  <a:cubicBezTo>
                    <a:pt x="1688" y="653"/>
                    <a:pt x="1349" y="1"/>
                    <a:pt x="998"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flipH="1">
              <a:off x="7128780" y="2024031"/>
              <a:ext cx="287074" cy="154881"/>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flipH="1">
              <a:off x="7541045" y="2349046"/>
              <a:ext cx="125704" cy="46771"/>
            </a:xfrm>
            <a:custGeom>
              <a:avLst/>
              <a:gdLst/>
              <a:ahLst/>
              <a:cxnLst/>
              <a:rect l="l" t="t" r="r" b="b"/>
              <a:pathLst>
                <a:path w="3158" h="1175" extrusionOk="0">
                  <a:moveTo>
                    <a:pt x="3029" y="0"/>
                  </a:moveTo>
                  <a:cubicBezTo>
                    <a:pt x="3016" y="0"/>
                    <a:pt x="3003" y="3"/>
                    <a:pt x="2990" y="7"/>
                  </a:cubicBezTo>
                  <a:lnTo>
                    <a:pt x="93" y="956"/>
                  </a:lnTo>
                  <a:cubicBezTo>
                    <a:pt x="31" y="976"/>
                    <a:pt x="0" y="1041"/>
                    <a:pt x="20" y="1099"/>
                  </a:cubicBezTo>
                  <a:cubicBezTo>
                    <a:pt x="38" y="1143"/>
                    <a:pt x="82" y="1174"/>
                    <a:pt x="129" y="1174"/>
                  </a:cubicBezTo>
                  <a:cubicBezTo>
                    <a:pt x="140" y="1174"/>
                    <a:pt x="154" y="1171"/>
                    <a:pt x="164" y="1168"/>
                  </a:cubicBezTo>
                  <a:lnTo>
                    <a:pt x="3066" y="218"/>
                  </a:lnTo>
                  <a:cubicBezTo>
                    <a:pt x="3124" y="198"/>
                    <a:pt x="3157" y="136"/>
                    <a:pt x="3137" y="75"/>
                  </a:cubicBezTo>
                  <a:cubicBezTo>
                    <a:pt x="3121" y="29"/>
                    <a:pt x="3077" y="0"/>
                    <a:pt x="3029"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flipH="1">
              <a:off x="7231355" y="2253950"/>
              <a:ext cx="67151" cy="72803"/>
            </a:xfrm>
            <a:custGeom>
              <a:avLst/>
              <a:gdLst/>
              <a:ahLst/>
              <a:cxnLst/>
              <a:rect l="l" t="t" r="r" b="b"/>
              <a:pathLst>
                <a:path w="1687" h="1829" extrusionOk="0">
                  <a:moveTo>
                    <a:pt x="1557" y="0"/>
                  </a:moveTo>
                  <a:cubicBezTo>
                    <a:pt x="1535" y="0"/>
                    <a:pt x="1514" y="6"/>
                    <a:pt x="1495" y="17"/>
                  </a:cubicBezTo>
                  <a:cubicBezTo>
                    <a:pt x="1444" y="50"/>
                    <a:pt x="205" y="812"/>
                    <a:pt x="13" y="1693"/>
                  </a:cubicBezTo>
                  <a:cubicBezTo>
                    <a:pt x="0" y="1754"/>
                    <a:pt x="41" y="1812"/>
                    <a:pt x="103" y="1826"/>
                  </a:cubicBezTo>
                  <a:cubicBezTo>
                    <a:pt x="109" y="1826"/>
                    <a:pt x="120" y="1829"/>
                    <a:pt x="126" y="1829"/>
                  </a:cubicBezTo>
                  <a:cubicBezTo>
                    <a:pt x="177" y="1829"/>
                    <a:pt x="225" y="1791"/>
                    <a:pt x="239" y="1740"/>
                  </a:cubicBezTo>
                  <a:cubicBezTo>
                    <a:pt x="410" y="951"/>
                    <a:pt x="1604" y="214"/>
                    <a:pt x="1618" y="208"/>
                  </a:cubicBezTo>
                  <a:cubicBezTo>
                    <a:pt x="1672" y="173"/>
                    <a:pt x="1686" y="105"/>
                    <a:pt x="1656" y="54"/>
                  </a:cubicBezTo>
                  <a:cubicBezTo>
                    <a:pt x="1634" y="19"/>
                    <a:pt x="1595" y="0"/>
                    <a:pt x="155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flipH="1">
              <a:off x="7826931" y="2290333"/>
              <a:ext cx="136332" cy="194726"/>
            </a:xfrm>
            <a:custGeom>
              <a:avLst/>
              <a:gdLst/>
              <a:ahLst/>
              <a:cxnLst/>
              <a:rect l="l" t="t" r="r" b="b"/>
              <a:pathLst>
                <a:path w="3425" h="4892" extrusionOk="0">
                  <a:moveTo>
                    <a:pt x="3220" y="1"/>
                  </a:moveTo>
                  <a:lnTo>
                    <a:pt x="0" y="4622"/>
                  </a:lnTo>
                  <a:lnTo>
                    <a:pt x="520" y="4892"/>
                  </a:lnTo>
                  <a:lnTo>
                    <a:pt x="3425" y="803"/>
                  </a:lnTo>
                  <a:lnTo>
                    <a:pt x="3220" y="1"/>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044123" y="2209208"/>
              <a:ext cx="796060" cy="296109"/>
            </a:xfrm>
            <a:custGeom>
              <a:avLst/>
              <a:gdLst/>
              <a:ahLst/>
              <a:cxnLst/>
              <a:rect l="l" t="t" r="r" b="b"/>
              <a:pathLst>
                <a:path w="19999" h="7439" extrusionOk="0">
                  <a:moveTo>
                    <a:pt x="17322" y="468"/>
                  </a:moveTo>
                  <a:cubicBezTo>
                    <a:pt x="17966" y="468"/>
                    <a:pt x="18474" y="523"/>
                    <a:pt x="18636" y="625"/>
                  </a:cubicBezTo>
                  <a:cubicBezTo>
                    <a:pt x="19138" y="936"/>
                    <a:pt x="18978" y="4237"/>
                    <a:pt x="18998" y="4571"/>
                  </a:cubicBezTo>
                  <a:cubicBezTo>
                    <a:pt x="19019" y="4909"/>
                    <a:pt x="15537" y="5407"/>
                    <a:pt x="14540" y="5489"/>
                  </a:cubicBezTo>
                  <a:cubicBezTo>
                    <a:pt x="14457" y="5496"/>
                    <a:pt x="14381" y="5500"/>
                    <a:pt x="14311" y="5500"/>
                  </a:cubicBezTo>
                  <a:cubicBezTo>
                    <a:pt x="13537" y="5500"/>
                    <a:pt x="13511" y="5044"/>
                    <a:pt x="13199" y="3626"/>
                  </a:cubicBezTo>
                  <a:cubicBezTo>
                    <a:pt x="12860" y="2075"/>
                    <a:pt x="12986" y="1563"/>
                    <a:pt x="13400" y="1236"/>
                  </a:cubicBezTo>
                  <a:cubicBezTo>
                    <a:pt x="14074" y="702"/>
                    <a:pt x="15991" y="468"/>
                    <a:pt x="17322" y="468"/>
                  </a:cubicBezTo>
                  <a:close/>
                  <a:moveTo>
                    <a:pt x="7781" y="1101"/>
                  </a:moveTo>
                  <a:cubicBezTo>
                    <a:pt x="8928" y="1101"/>
                    <a:pt x="9940" y="1419"/>
                    <a:pt x="10279" y="2243"/>
                  </a:cubicBezTo>
                  <a:cubicBezTo>
                    <a:pt x="10659" y="3161"/>
                    <a:pt x="9559" y="5738"/>
                    <a:pt x="9000" y="6285"/>
                  </a:cubicBezTo>
                  <a:cubicBezTo>
                    <a:pt x="8439" y="6831"/>
                    <a:pt x="4442" y="6967"/>
                    <a:pt x="3262" y="7046"/>
                  </a:cubicBezTo>
                  <a:cubicBezTo>
                    <a:pt x="3168" y="7052"/>
                    <a:pt x="3079" y="7055"/>
                    <a:pt x="2995" y="7055"/>
                  </a:cubicBezTo>
                  <a:cubicBezTo>
                    <a:pt x="2029" y="7055"/>
                    <a:pt x="1745" y="6649"/>
                    <a:pt x="1783" y="6128"/>
                  </a:cubicBezTo>
                  <a:cubicBezTo>
                    <a:pt x="1821" y="5565"/>
                    <a:pt x="1476" y="2305"/>
                    <a:pt x="1708" y="1922"/>
                  </a:cubicBezTo>
                  <a:cubicBezTo>
                    <a:pt x="2203" y="1100"/>
                    <a:pt x="6081" y="1188"/>
                    <a:pt x="7385" y="1113"/>
                  </a:cubicBezTo>
                  <a:cubicBezTo>
                    <a:pt x="7518" y="1105"/>
                    <a:pt x="7650" y="1101"/>
                    <a:pt x="7781" y="1101"/>
                  </a:cubicBezTo>
                  <a:close/>
                  <a:moveTo>
                    <a:pt x="14957" y="0"/>
                  </a:moveTo>
                  <a:cubicBezTo>
                    <a:pt x="13434" y="0"/>
                    <a:pt x="13359" y="584"/>
                    <a:pt x="12799" y="936"/>
                  </a:cubicBezTo>
                  <a:cubicBezTo>
                    <a:pt x="12239" y="1287"/>
                    <a:pt x="12038" y="1506"/>
                    <a:pt x="11379" y="1540"/>
                  </a:cubicBezTo>
                  <a:cubicBezTo>
                    <a:pt x="11338" y="1542"/>
                    <a:pt x="11298" y="1543"/>
                    <a:pt x="11258" y="1543"/>
                  </a:cubicBezTo>
                  <a:cubicBezTo>
                    <a:pt x="10227" y="1543"/>
                    <a:pt x="9798" y="792"/>
                    <a:pt x="8720" y="605"/>
                  </a:cubicBezTo>
                  <a:cubicBezTo>
                    <a:pt x="8477" y="563"/>
                    <a:pt x="8060" y="545"/>
                    <a:pt x="7542" y="545"/>
                  </a:cubicBezTo>
                  <a:cubicBezTo>
                    <a:pt x="5667" y="545"/>
                    <a:pt x="2463" y="775"/>
                    <a:pt x="1381" y="898"/>
                  </a:cubicBezTo>
                  <a:cubicBezTo>
                    <a:pt x="1" y="1051"/>
                    <a:pt x="117" y="1615"/>
                    <a:pt x="138" y="2325"/>
                  </a:cubicBezTo>
                  <a:cubicBezTo>
                    <a:pt x="158" y="3035"/>
                    <a:pt x="861" y="3134"/>
                    <a:pt x="1100" y="3175"/>
                  </a:cubicBezTo>
                  <a:cubicBezTo>
                    <a:pt x="1343" y="3213"/>
                    <a:pt x="1141" y="4800"/>
                    <a:pt x="1182" y="5855"/>
                  </a:cubicBezTo>
                  <a:cubicBezTo>
                    <a:pt x="1223" y="6909"/>
                    <a:pt x="1981" y="7418"/>
                    <a:pt x="2800" y="7438"/>
                  </a:cubicBezTo>
                  <a:cubicBezTo>
                    <a:pt x="2814" y="7439"/>
                    <a:pt x="2829" y="7439"/>
                    <a:pt x="2845" y="7439"/>
                  </a:cubicBezTo>
                  <a:cubicBezTo>
                    <a:pt x="3770" y="7439"/>
                    <a:pt x="8172" y="6948"/>
                    <a:pt x="8880" y="6817"/>
                  </a:cubicBezTo>
                  <a:cubicBezTo>
                    <a:pt x="9600" y="6681"/>
                    <a:pt x="10399" y="4998"/>
                    <a:pt x="10638" y="4100"/>
                  </a:cubicBezTo>
                  <a:cubicBezTo>
                    <a:pt x="10874" y="3228"/>
                    <a:pt x="10881" y="2298"/>
                    <a:pt x="11684" y="2298"/>
                  </a:cubicBezTo>
                  <a:cubicBezTo>
                    <a:pt x="11708" y="2298"/>
                    <a:pt x="11732" y="2299"/>
                    <a:pt x="11757" y="2301"/>
                  </a:cubicBezTo>
                  <a:cubicBezTo>
                    <a:pt x="12638" y="2362"/>
                    <a:pt x="13140" y="5466"/>
                    <a:pt x="13478" y="5797"/>
                  </a:cubicBezTo>
                  <a:cubicBezTo>
                    <a:pt x="13535" y="5852"/>
                    <a:pt x="13703" y="5875"/>
                    <a:pt x="13948" y="5875"/>
                  </a:cubicBezTo>
                  <a:cubicBezTo>
                    <a:pt x="15172" y="5875"/>
                    <a:pt x="18299" y="5293"/>
                    <a:pt x="18817" y="5213"/>
                  </a:cubicBezTo>
                  <a:cubicBezTo>
                    <a:pt x="19438" y="5114"/>
                    <a:pt x="19356" y="4763"/>
                    <a:pt x="19397" y="4223"/>
                  </a:cubicBezTo>
                  <a:cubicBezTo>
                    <a:pt x="19438" y="3684"/>
                    <a:pt x="19397" y="1834"/>
                    <a:pt x="19336" y="1461"/>
                  </a:cubicBezTo>
                  <a:cubicBezTo>
                    <a:pt x="19278" y="1092"/>
                    <a:pt x="19517" y="1171"/>
                    <a:pt x="19756" y="936"/>
                  </a:cubicBezTo>
                  <a:cubicBezTo>
                    <a:pt x="19998" y="700"/>
                    <a:pt x="19838" y="0"/>
                    <a:pt x="19517"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7427842" y="2253114"/>
              <a:ext cx="347617" cy="236442"/>
            </a:xfrm>
            <a:custGeom>
              <a:avLst/>
              <a:gdLst/>
              <a:ahLst/>
              <a:cxnLst/>
              <a:rect l="l" t="t" r="r" b="b"/>
              <a:pathLst>
                <a:path w="8733" h="5940" extrusionOk="0">
                  <a:moveTo>
                    <a:pt x="7148" y="826"/>
                  </a:moveTo>
                  <a:cubicBezTo>
                    <a:pt x="7227" y="826"/>
                    <a:pt x="7305" y="857"/>
                    <a:pt x="7377" y="928"/>
                  </a:cubicBezTo>
                  <a:cubicBezTo>
                    <a:pt x="7981" y="1550"/>
                    <a:pt x="7824" y="2492"/>
                    <a:pt x="7633" y="3246"/>
                  </a:cubicBezTo>
                  <a:cubicBezTo>
                    <a:pt x="7592" y="3414"/>
                    <a:pt x="7462" y="3485"/>
                    <a:pt x="7325" y="3485"/>
                  </a:cubicBezTo>
                  <a:cubicBezTo>
                    <a:pt x="7125" y="3485"/>
                    <a:pt x="6909" y="3321"/>
                    <a:pt x="6971" y="3069"/>
                  </a:cubicBezTo>
                  <a:cubicBezTo>
                    <a:pt x="7094" y="2587"/>
                    <a:pt x="7298" y="1820"/>
                    <a:pt x="6892" y="1403"/>
                  </a:cubicBezTo>
                  <a:cubicBezTo>
                    <a:pt x="6657" y="1161"/>
                    <a:pt x="6892" y="826"/>
                    <a:pt x="7148" y="826"/>
                  </a:cubicBezTo>
                  <a:close/>
                  <a:moveTo>
                    <a:pt x="7182" y="3731"/>
                  </a:moveTo>
                  <a:cubicBezTo>
                    <a:pt x="7626" y="3731"/>
                    <a:pt x="7626" y="4400"/>
                    <a:pt x="7182" y="4400"/>
                  </a:cubicBezTo>
                  <a:cubicBezTo>
                    <a:pt x="6742" y="4400"/>
                    <a:pt x="6742" y="3731"/>
                    <a:pt x="7182" y="3731"/>
                  </a:cubicBezTo>
                  <a:close/>
                  <a:moveTo>
                    <a:pt x="5759" y="2410"/>
                  </a:moveTo>
                  <a:cubicBezTo>
                    <a:pt x="5807" y="2410"/>
                    <a:pt x="5851" y="2441"/>
                    <a:pt x="5868" y="2485"/>
                  </a:cubicBezTo>
                  <a:cubicBezTo>
                    <a:pt x="5888" y="2546"/>
                    <a:pt x="5855" y="2608"/>
                    <a:pt x="5797" y="2628"/>
                  </a:cubicBezTo>
                  <a:lnTo>
                    <a:pt x="5619" y="2686"/>
                  </a:lnTo>
                  <a:cubicBezTo>
                    <a:pt x="5841" y="2786"/>
                    <a:pt x="5920" y="3107"/>
                    <a:pt x="5920" y="3471"/>
                  </a:cubicBezTo>
                  <a:cubicBezTo>
                    <a:pt x="5920" y="3840"/>
                    <a:pt x="5773" y="4093"/>
                    <a:pt x="5561" y="4213"/>
                  </a:cubicBezTo>
                  <a:cubicBezTo>
                    <a:pt x="5851" y="4254"/>
                    <a:pt x="6134" y="4318"/>
                    <a:pt x="6370" y="4418"/>
                  </a:cubicBezTo>
                  <a:cubicBezTo>
                    <a:pt x="6428" y="4445"/>
                    <a:pt x="6452" y="4509"/>
                    <a:pt x="6428" y="4564"/>
                  </a:cubicBezTo>
                  <a:cubicBezTo>
                    <a:pt x="6411" y="4608"/>
                    <a:pt x="6367" y="4632"/>
                    <a:pt x="6322" y="4632"/>
                  </a:cubicBezTo>
                  <a:cubicBezTo>
                    <a:pt x="6309" y="4632"/>
                    <a:pt x="6292" y="4629"/>
                    <a:pt x="6278" y="4622"/>
                  </a:cubicBezTo>
                  <a:cubicBezTo>
                    <a:pt x="5776" y="4410"/>
                    <a:pt x="5008" y="4366"/>
                    <a:pt x="4475" y="4366"/>
                  </a:cubicBezTo>
                  <a:cubicBezTo>
                    <a:pt x="4124" y="4366"/>
                    <a:pt x="3875" y="4383"/>
                    <a:pt x="3868" y="4386"/>
                  </a:cubicBezTo>
                  <a:lnTo>
                    <a:pt x="3861" y="4386"/>
                  </a:lnTo>
                  <a:cubicBezTo>
                    <a:pt x="3799" y="4386"/>
                    <a:pt x="3749" y="4342"/>
                    <a:pt x="3745" y="4284"/>
                  </a:cubicBezTo>
                  <a:cubicBezTo>
                    <a:pt x="3741" y="4223"/>
                    <a:pt x="3786" y="4168"/>
                    <a:pt x="3851" y="4161"/>
                  </a:cubicBezTo>
                  <a:cubicBezTo>
                    <a:pt x="3875" y="4161"/>
                    <a:pt x="4130" y="4141"/>
                    <a:pt x="4483" y="4141"/>
                  </a:cubicBezTo>
                  <a:cubicBezTo>
                    <a:pt x="4595" y="4141"/>
                    <a:pt x="4721" y="4144"/>
                    <a:pt x="4855" y="4147"/>
                  </a:cubicBezTo>
                  <a:cubicBezTo>
                    <a:pt x="4691" y="4014"/>
                    <a:pt x="4581" y="3786"/>
                    <a:pt x="4581" y="3471"/>
                  </a:cubicBezTo>
                  <a:cubicBezTo>
                    <a:pt x="4581" y="3243"/>
                    <a:pt x="4642" y="3086"/>
                    <a:pt x="4741" y="2973"/>
                  </a:cubicBezTo>
                  <a:lnTo>
                    <a:pt x="4741" y="2973"/>
                  </a:lnTo>
                  <a:lnTo>
                    <a:pt x="2895" y="3578"/>
                  </a:lnTo>
                  <a:cubicBezTo>
                    <a:pt x="2885" y="3581"/>
                    <a:pt x="2871" y="3584"/>
                    <a:pt x="2860" y="3584"/>
                  </a:cubicBezTo>
                  <a:cubicBezTo>
                    <a:pt x="2813" y="3584"/>
                    <a:pt x="2769" y="3553"/>
                    <a:pt x="2751" y="3509"/>
                  </a:cubicBezTo>
                  <a:cubicBezTo>
                    <a:pt x="2731" y="3451"/>
                    <a:pt x="2762" y="3386"/>
                    <a:pt x="2824" y="3366"/>
                  </a:cubicBezTo>
                  <a:lnTo>
                    <a:pt x="5721" y="2417"/>
                  </a:lnTo>
                  <a:cubicBezTo>
                    <a:pt x="5735" y="2414"/>
                    <a:pt x="5745" y="2410"/>
                    <a:pt x="5759" y="2410"/>
                  </a:cubicBezTo>
                  <a:close/>
                  <a:moveTo>
                    <a:pt x="6319" y="0"/>
                  </a:moveTo>
                  <a:cubicBezTo>
                    <a:pt x="6039" y="570"/>
                    <a:pt x="5476" y="1188"/>
                    <a:pt x="4650" y="1648"/>
                  </a:cubicBezTo>
                  <a:cubicBezTo>
                    <a:pt x="4100" y="1956"/>
                    <a:pt x="3618" y="2072"/>
                    <a:pt x="3223" y="2072"/>
                  </a:cubicBezTo>
                  <a:cubicBezTo>
                    <a:pt x="2307" y="2072"/>
                    <a:pt x="1833" y="1457"/>
                    <a:pt x="1973" y="1177"/>
                  </a:cubicBezTo>
                  <a:cubicBezTo>
                    <a:pt x="2110" y="918"/>
                    <a:pt x="2189" y="1335"/>
                    <a:pt x="3178" y="553"/>
                  </a:cubicBezTo>
                  <a:cubicBezTo>
                    <a:pt x="3345" y="419"/>
                    <a:pt x="3495" y="256"/>
                    <a:pt x="3635" y="79"/>
                  </a:cubicBezTo>
                  <a:lnTo>
                    <a:pt x="3635" y="79"/>
                  </a:lnTo>
                  <a:cubicBezTo>
                    <a:pt x="2107" y="140"/>
                    <a:pt x="399" y="290"/>
                    <a:pt x="82" y="819"/>
                  </a:cubicBezTo>
                  <a:cubicBezTo>
                    <a:pt x="24" y="915"/>
                    <a:pt x="0" y="1198"/>
                    <a:pt x="0" y="1577"/>
                  </a:cubicBezTo>
                  <a:cubicBezTo>
                    <a:pt x="0" y="2601"/>
                    <a:pt x="161" y="4322"/>
                    <a:pt x="161" y="4909"/>
                  </a:cubicBezTo>
                  <a:cubicBezTo>
                    <a:pt x="161" y="4957"/>
                    <a:pt x="157" y="4994"/>
                    <a:pt x="157" y="5025"/>
                  </a:cubicBezTo>
                  <a:cubicBezTo>
                    <a:pt x="154" y="5056"/>
                    <a:pt x="154" y="5083"/>
                    <a:pt x="154" y="5110"/>
                  </a:cubicBezTo>
                  <a:cubicBezTo>
                    <a:pt x="154" y="5540"/>
                    <a:pt x="396" y="5875"/>
                    <a:pt x="1096" y="5940"/>
                  </a:cubicBezTo>
                  <a:cubicBezTo>
                    <a:pt x="1622" y="5117"/>
                    <a:pt x="2742" y="4547"/>
                    <a:pt x="4039" y="4547"/>
                  </a:cubicBezTo>
                  <a:cubicBezTo>
                    <a:pt x="5077" y="4547"/>
                    <a:pt x="6002" y="4912"/>
                    <a:pt x="6599" y="5483"/>
                  </a:cubicBezTo>
                  <a:cubicBezTo>
                    <a:pt x="6974" y="5401"/>
                    <a:pt x="7254" y="5302"/>
                    <a:pt x="7374" y="5182"/>
                  </a:cubicBezTo>
                  <a:cubicBezTo>
                    <a:pt x="7855" y="4714"/>
                    <a:pt x="8732" y="2751"/>
                    <a:pt x="8732" y="1625"/>
                  </a:cubicBezTo>
                  <a:cubicBezTo>
                    <a:pt x="8732" y="1437"/>
                    <a:pt x="8708" y="1273"/>
                    <a:pt x="8653" y="1140"/>
                  </a:cubicBezTo>
                  <a:cubicBezTo>
                    <a:pt x="8329" y="355"/>
                    <a:pt x="7398" y="27"/>
                    <a:pt x="631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7523930" y="2252955"/>
              <a:ext cx="178565" cy="82635"/>
            </a:xfrm>
            <a:custGeom>
              <a:avLst/>
              <a:gdLst/>
              <a:ahLst/>
              <a:cxnLst/>
              <a:rect l="l" t="t" r="r" b="b"/>
              <a:pathLst>
                <a:path w="4486" h="2076" extrusionOk="0">
                  <a:moveTo>
                    <a:pt x="4318" y="1"/>
                  </a:moveTo>
                  <a:cubicBezTo>
                    <a:pt x="4189" y="1"/>
                    <a:pt x="4059" y="4"/>
                    <a:pt x="3926" y="14"/>
                  </a:cubicBezTo>
                  <a:cubicBezTo>
                    <a:pt x="3458" y="42"/>
                    <a:pt x="2659" y="48"/>
                    <a:pt x="1802" y="83"/>
                  </a:cubicBezTo>
                  <a:cubicBezTo>
                    <a:pt x="1662" y="260"/>
                    <a:pt x="1512" y="423"/>
                    <a:pt x="1345" y="557"/>
                  </a:cubicBezTo>
                  <a:cubicBezTo>
                    <a:pt x="356" y="1339"/>
                    <a:pt x="277" y="922"/>
                    <a:pt x="140" y="1181"/>
                  </a:cubicBezTo>
                  <a:cubicBezTo>
                    <a:pt x="0" y="1461"/>
                    <a:pt x="474" y="2076"/>
                    <a:pt x="1390" y="2076"/>
                  </a:cubicBezTo>
                  <a:cubicBezTo>
                    <a:pt x="1785" y="2076"/>
                    <a:pt x="2267" y="1960"/>
                    <a:pt x="2817" y="1652"/>
                  </a:cubicBezTo>
                  <a:cubicBezTo>
                    <a:pt x="3643" y="1192"/>
                    <a:pt x="4206" y="574"/>
                    <a:pt x="4486" y="4"/>
                  </a:cubicBezTo>
                  <a:cubicBezTo>
                    <a:pt x="4431" y="1"/>
                    <a:pt x="4377" y="1"/>
                    <a:pt x="4318"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518594" y="2417911"/>
              <a:ext cx="107951" cy="19624"/>
            </a:xfrm>
            <a:custGeom>
              <a:avLst/>
              <a:gdLst/>
              <a:ahLst/>
              <a:cxnLst/>
              <a:rect l="l" t="t" r="r" b="b"/>
              <a:pathLst>
                <a:path w="2712" h="493" extrusionOk="0">
                  <a:moveTo>
                    <a:pt x="742" y="1"/>
                  </a:moveTo>
                  <a:cubicBezTo>
                    <a:pt x="389" y="1"/>
                    <a:pt x="134" y="21"/>
                    <a:pt x="110" y="21"/>
                  </a:cubicBezTo>
                  <a:cubicBezTo>
                    <a:pt x="45" y="28"/>
                    <a:pt x="0" y="83"/>
                    <a:pt x="4" y="144"/>
                  </a:cubicBezTo>
                  <a:cubicBezTo>
                    <a:pt x="8" y="202"/>
                    <a:pt x="58" y="246"/>
                    <a:pt x="120" y="246"/>
                  </a:cubicBezTo>
                  <a:lnTo>
                    <a:pt x="127" y="246"/>
                  </a:lnTo>
                  <a:cubicBezTo>
                    <a:pt x="134" y="243"/>
                    <a:pt x="383" y="226"/>
                    <a:pt x="734" y="226"/>
                  </a:cubicBezTo>
                  <a:cubicBezTo>
                    <a:pt x="1267" y="226"/>
                    <a:pt x="2035" y="270"/>
                    <a:pt x="2537" y="482"/>
                  </a:cubicBezTo>
                  <a:cubicBezTo>
                    <a:pt x="2551" y="489"/>
                    <a:pt x="2568" y="492"/>
                    <a:pt x="2581" y="492"/>
                  </a:cubicBezTo>
                  <a:cubicBezTo>
                    <a:pt x="2626" y="492"/>
                    <a:pt x="2670" y="468"/>
                    <a:pt x="2687" y="424"/>
                  </a:cubicBezTo>
                  <a:cubicBezTo>
                    <a:pt x="2711" y="369"/>
                    <a:pt x="2687" y="305"/>
                    <a:pt x="2629" y="278"/>
                  </a:cubicBezTo>
                  <a:cubicBezTo>
                    <a:pt x="2393" y="178"/>
                    <a:pt x="2110" y="114"/>
                    <a:pt x="1820" y="73"/>
                  </a:cubicBezTo>
                  <a:cubicBezTo>
                    <a:pt x="1728" y="120"/>
                    <a:pt x="1622" y="147"/>
                    <a:pt x="1509" y="147"/>
                  </a:cubicBezTo>
                  <a:cubicBezTo>
                    <a:pt x="1363" y="147"/>
                    <a:pt x="1223" y="100"/>
                    <a:pt x="1114" y="7"/>
                  </a:cubicBezTo>
                  <a:cubicBezTo>
                    <a:pt x="980" y="4"/>
                    <a:pt x="854" y="1"/>
                    <a:pt x="74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flipH="1">
              <a:off x="7512785" y="2434072"/>
              <a:ext cx="219087" cy="56045"/>
            </a:xfrm>
            <a:custGeom>
              <a:avLst/>
              <a:gdLst/>
              <a:ahLst/>
              <a:cxnLst/>
              <a:rect l="l" t="t" r="r" b="b"/>
              <a:pathLst>
                <a:path w="5504" h="1408" extrusionOk="0">
                  <a:moveTo>
                    <a:pt x="2944" y="1"/>
                  </a:moveTo>
                  <a:cubicBezTo>
                    <a:pt x="1647" y="1"/>
                    <a:pt x="527" y="571"/>
                    <a:pt x="1" y="1394"/>
                  </a:cubicBezTo>
                  <a:cubicBezTo>
                    <a:pt x="86" y="1404"/>
                    <a:pt x="179" y="1408"/>
                    <a:pt x="278" y="1408"/>
                  </a:cubicBezTo>
                  <a:cubicBezTo>
                    <a:pt x="360" y="1408"/>
                    <a:pt x="448" y="1404"/>
                    <a:pt x="541" y="1397"/>
                  </a:cubicBezTo>
                  <a:cubicBezTo>
                    <a:pt x="1466" y="1336"/>
                    <a:pt x="4128" y="1240"/>
                    <a:pt x="5504" y="937"/>
                  </a:cubicBezTo>
                  <a:cubicBezTo>
                    <a:pt x="4907" y="366"/>
                    <a:pt x="3982" y="1"/>
                    <a:pt x="2944"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flipH="1">
              <a:off x="7539810" y="2360033"/>
              <a:ext cx="53339" cy="63768"/>
            </a:xfrm>
            <a:custGeom>
              <a:avLst/>
              <a:gdLst/>
              <a:ahLst/>
              <a:cxnLst/>
              <a:rect l="l" t="t" r="r" b="b"/>
              <a:pathLst>
                <a:path w="1340" h="1602" extrusionOk="0">
                  <a:moveTo>
                    <a:pt x="1018" y="270"/>
                  </a:moveTo>
                  <a:cubicBezTo>
                    <a:pt x="1107" y="270"/>
                    <a:pt x="1179" y="386"/>
                    <a:pt x="1179" y="530"/>
                  </a:cubicBezTo>
                  <a:cubicBezTo>
                    <a:pt x="1179" y="670"/>
                    <a:pt x="1107" y="785"/>
                    <a:pt x="1018" y="785"/>
                  </a:cubicBezTo>
                  <a:cubicBezTo>
                    <a:pt x="930" y="785"/>
                    <a:pt x="858" y="670"/>
                    <a:pt x="858" y="530"/>
                  </a:cubicBezTo>
                  <a:cubicBezTo>
                    <a:pt x="858" y="386"/>
                    <a:pt x="930" y="270"/>
                    <a:pt x="1018" y="270"/>
                  </a:cubicBezTo>
                  <a:close/>
                  <a:moveTo>
                    <a:pt x="1039" y="0"/>
                  </a:moveTo>
                  <a:lnTo>
                    <a:pt x="161" y="287"/>
                  </a:lnTo>
                  <a:cubicBezTo>
                    <a:pt x="62" y="400"/>
                    <a:pt x="1" y="557"/>
                    <a:pt x="1" y="785"/>
                  </a:cubicBezTo>
                  <a:cubicBezTo>
                    <a:pt x="1" y="1100"/>
                    <a:pt x="111" y="1328"/>
                    <a:pt x="275" y="1461"/>
                  </a:cubicBezTo>
                  <a:cubicBezTo>
                    <a:pt x="384" y="1554"/>
                    <a:pt x="524" y="1601"/>
                    <a:pt x="670" y="1601"/>
                  </a:cubicBezTo>
                  <a:cubicBezTo>
                    <a:pt x="783" y="1601"/>
                    <a:pt x="889" y="1574"/>
                    <a:pt x="981" y="1527"/>
                  </a:cubicBezTo>
                  <a:cubicBezTo>
                    <a:pt x="1193" y="1407"/>
                    <a:pt x="1340" y="1154"/>
                    <a:pt x="1340" y="785"/>
                  </a:cubicBezTo>
                  <a:cubicBezTo>
                    <a:pt x="1340" y="421"/>
                    <a:pt x="1261" y="100"/>
                    <a:pt x="1039" y="0"/>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7546178" y="2370741"/>
              <a:ext cx="12857" cy="20579"/>
            </a:xfrm>
            <a:custGeom>
              <a:avLst/>
              <a:gdLst/>
              <a:ahLst/>
              <a:cxnLst/>
              <a:rect l="l" t="t" r="r" b="b"/>
              <a:pathLst>
                <a:path w="323" h="517" extrusionOk="0">
                  <a:moveTo>
                    <a:pt x="161" y="1"/>
                  </a:moveTo>
                  <a:cubicBezTo>
                    <a:pt x="73" y="1"/>
                    <a:pt x="1" y="117"/>
                    <a:pt x="1" y="261"/>
                  </a:cubicBezTo>
                  <a:cubicBezTo>
                    <a:pt x="1" y="401"/>
                    <a:pt x="73" y="516"/>
                    <a:pt x="161" y="516"/>
                  </a:cubicBezTo>
                  <a:cubicBezTo>
                    <a:pt x="250" y="516"/>
                    <a:pt x="322" y="401"/>
                    <a:pt x="322" y="261"/>
                  </a:cubicBezTo>
                  <a:cubicBezTo>
                    <a:pt x="322" y="117"/>
                    <a:pt x="250" y="1"/>
                    <a:pt x="161"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7541045" y="2349046"/>
              <a:ext cx="125704" cy="46771"/>
            </a:xfrm>
            <a:custGeom>
              <a:avLst/>
              <a:gdLst/>
              <a:ahLst/>
              <a:cxnLst/>
              <a:rect l="l" t="t" r="r" b="b"/>
              <a:pathLst>
                <a:path w="3158" h="1175" extrusionOk="0">
                  <a:moveTo>
                    <a:pt x="3028" y="0"/>
                  </a:moveTo>
                  <a:cubicBezTo>
                    <a:pt x="3014" y="0"/>
                    <a:pt x="3004" y="4"/>
                    <a:pt x="2990" y="7"/>
                  </a:cubicBezTo>
                  <a:lnTo>
                    <a:pt x="93" y="956"/>
                  </a:lnTo>
                  <a:cubicBezTo>
                    <a:pt x="31" y="976"/>
                    <a:pt x="0" y="1041"/>
                    <a:pt x="20" y="1099"/>
                  </a:cubicBezTo>
                  <a:cubicBezTo>
                    <a:pt x="38" y="1143"/>
                    <a:pt x="82" y="1174"/>
                    <a:pt x="129" y="1174"/>
                  </a:cubicBezTo>
                  <a:cubicBezTo>
                    <a:pt x="140" y="1174"/>
                    <a:pt x="154" y="1171"/>
                    <a:pt x="164" y="1168"/>
                  </a:cubicBezTo>
                  <a:lnTo>
                    <a:pt x="2010" y="563"/>
                  </a:lnTo>
                  <a:lnTo>
                    <a:pt x="2888" y="276"/>
                  </a:lnTo>
                  <a:lnTo>
                    <a:pt x="3066" y="218"/>
                  </a:lnTo>
                  <a:cubicBezTo>
                    <a:pt x="3124" y="198"/>
                    <a:pt x="3157" y="136"/>
                    <a:pt x="3137" y="75"/>
                  </a:cubicBezTo>
                  <a:cubicBezTo>
                    <a:pt x="3120" y="31"/>
                    <a:pt x="3076" y="0"/>
                    <a:pt x="30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7430987" y="2252955"/>
              <a:ext cx="341208" cy="45577"/>
            </a:xfrm>
            <a:custGeom>
              <a:avLst/>
              <a:gdLst/>
              <a:ahLst/>
              <a:cxnLst/>
              <a:rect l="l" t="t" r="r" b="b"/>
              <a:pathLst>
                <a:path w="8572" h="1145" extrusionOk="0">
                  <a:moveTo>
                    <a:pt x="6069" y="1"/>
                  </a:moveTo>
                  <a:cubicBezTo>
                    <a:pt x="6110" y="1"/>
                    <a:pt x="6150" y="1"/>
                    <a:pt x="6190" y="2"/>
                  </a:cubicBezTo>
                  <a:lnTo>
                    <a:pt x="6190" y="2"/>
                  </a:lnTo>
                  <a:cubicBezTo>
                    <a:pt x="6151" y="1"/>
                    <a:pt x="6111" y="1"/>
                    <a:pt x="6069" y="1"/>
                  </a:cubicBezTo>
                  <a:close/>
                  <a:moveTo>
                    <a:pt x="6190" y="2"/>
                  </a:moveTo>
                  <a:cubicBezTo>
                    <a:pt x="6205" y="2"/>
                    <a:pt x="6221" y="3"/>
                    <a:pt x="6237" y="4"/>
                  </a:cubicBezTo>
                  <a:cubicBezTo>
                    <a:pt x="6368" y="7"/>
                    <a:pt x="6498" y="15"/>
                    <a:pt x="6624" y="28"/>
                  </a:cubicBezTo>
                  <a:lnTo>
                    <a:pt x="6624" y="28"/>
                  </a:lnTo>
                  <a:cubicBezTo>
                    <a:pt x="6483" y="13"/>
                    <a:pt x="6338" y="5"/>
                    <a:pt x="6190" y="2"/>
                  </a:cubicBezTo>
                  <a:close/>
                  <a:moveTo>
                    <a:pt x="5677" y="14"/>
                  </a:moveTo>
                  <a:cubicBezTo>
                    <a:pt x="4840" y="62"/>
                    <a:pt x="2944" y="43"/>
                    <a:pt x="1562" y="240"/>
                  </a:cubicBezTo>
                  <a:lnTo>
                    <a:pt x="1562" y="240"/>
                  </a:lnTo>
                  <a:cubicBezTo>
                    <a:pt x="2171" y="154"/>
                    <a:pt x="2879" y="110"/>
                    <a:pt x="3553" y="83"/>
                  </a:cubicBezTo>
                  <a:cubicBezTo>
                    <a:pt x="4410" y="48"/>
                    <a:pt x="5209" y="42"/>
                    <a:pt x="5677" y="14"/>
                  </a:cubicBezTo>
                  <a:close/>
                  <a:moveTo>
                    <a:pt x="1562" y="240"/>
                  </a:moveTo>
                  <a:cubicBezTo>
                    <a:pt x="789" y="350"/>
                    <a:pt x="178" y="527"/>
                    <a:pt x="0" y="823"/>
                  </a:cubicBezTo>
                  <a:cubicBezTo>
                    <a:pt x="178" y="529"/>
                    <a:pt x="789" y="351"/>
                    <a:pt x="1562" y="240"/>
                  </a:cubicBezTo>
                  <a:close/>
                  <a:moveTo>
                    <a:pt x="6624" y="28"/>
                  </a:moveTo>
                  <a:cubicBezTo>
                    <a:pt x="7535" y="120"/>
                    <a:pt x="8287" y="457"/>
                    <a:pt x="8571" y="1144"/>
                  </a:cubicBezTo>
                  <a:cubicBezTo>
                    <a:pt x="8287" y="455"/>
                    <a:pt x="7534" y="118"/>
                    <a:pt x="6624" y="2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flipH="1">
              <a:off x="7083675" y="2228514"/>
              <a:ext cx="42671" cy="174386"/>
            </a:xfrm>
            <a:custGeom>
              <a:avLst/>
              <a:gdLst/>
              <a:ahLst/>
              <a:cxnLst/>
              <a:rect l="l" t="t" r="r" b="b"/>
              <a:pathLst>
                <a:path w="1072" h="4381" extrusionOk="0">
                  <a:moveTo>
                    <a:pt x="0" y="0"/>
                  </a:moveTo>
                  <a:lnTo>
                    <a:pt x="0" y="0"/>
                  </a:lnTo>
                  <a:cubicBezTo>
                    <a:pt x="3" y="38"/>
                    <a:pt x="10" y="75"/>
                    <a:pt x="14" y="113"/>
                  </a:cubicBezTo>
                  <a:cubicBezTo>
                    <a:pt x="75" y="123"/>
                    <a:pt x="137" y="157"/>
                    <a:pt x="191" y="222"/>
                  </a:cubicBezTo>
                  <a:cubicBezTo>
                    <a:pt x="293" y="341"/>
                    <a:pt x="386" y="471"/>
                    <a:pt x="465" y="604"/>
                  </a:cubicBezTo>
                  <a:lnTo>
                    <a:pt x="758" y="185"/>
                  </a:lnTo>
                  <a:cubicBezTo>
                    <a:pt x="741" y="164"/>
                    <a:pt x="723" y="150"/>
                    <a:pt x="703" y="140"/>
                  </a:cubicBezTo>
                  <a:cubicBezTo>
                    <a:pt x="597" y="72"/>
                    <a:pt x="345" y="24"/>
                    <a:pt x="0" y="0"/>
                  </a:cubicBezTo>
                  <a:close/>
                  <a:moveTo>
                    <a:pt x="983" y="946"/>
                  </a:moveTo>
                  <a:lnTo>
                    <a:pt x="741" y="1287"/>
                  </a:lnTo>
                  <a:cubicBezTo>
                    <a:pt x="857" y="1754"/>
                    <a:pt x="829" y="2253"/>
                    <a:pt x="638" y="2731"/>
                  </a:cubicBezTo>
                  <a:cubicBezTo>
                    <a:pt x="580" y="2881"/>
                    <a:pt x="447" y="2950"/>
                    <a:pt x="314" y="2953"/>
                  </a:cubicBezTo>
                  <a:cubicBezTo>
                    <a:pt x="338" y="3164"/>
                    <a:pt x="358" y="3369"/>
                    <a:pt x="386" y="3561"/>
                  </a:cubicBezTo>
                  <a:lnTo>
                    <a:pt x="386" y="3564"/>
                  </a:lnTo>
                  <a:cubicBezTo>
                    <a:pt x="389" y="3594"/>
                    <a:pt x="392" y="3626"/>
                    <a:pt x="396" y="3656"/>
                  </a:cubicBezTo>
                  <a:cubicBezTo>
                    <a:pt x="396" y="3659"/>
                    <a:pt x="396" y="3663"/>
                    <a:pt x="399" y="3663"/>
                  </a:cubicBezTo>
                  <a:lnTo>
                    <a:pt x="399" y="3670"/>
                  </a:lnTo>
                  <a:lnTo>
                    <a:pt x="399" y="3676"/>
                  </a:lnTo>
                  <a:lnTo>
                    <a:pt x="399" y="3680"/>
                  </a:lnTo>
                  <a:lnTo>
                    <a:pt x="399" y="3687"/>
                  </a:lnTo>
                  <a:cubicBezTo>
                    <a:pt x="399" y="3690"/>
                    <a:pt x="399" y="3694"/>
                    <a:pt x="403" y="3697"/>
                  </a:cubicBezTo>
                  <a:lnTo>
                    <a:pt x="403" y="3707"/>
                  </a:lnTo>
                  <a:lnTo>
                    <a:pt x="403" y="3711"/>
                  </a:lnTo>
                  <a:cubicBezTo>
                    <a:pt x="427" y="3939"/>
                    <a:pt x="444" y="4161"/>
                    <a:pt x="447" y="4380"/>
                  </a:cubicBezTo>
                  <a:cubicBezTo>
                    <a:pt x="823" y="4281"/>
                    <a:pt x="1065" y="4179"/>
                    <a:pt x="1065" y="4089"/>
                  </a:cubicBezTo>
                  <a:lnTo>
                    <a:pt x="1065" y="4086"/>
                  </a:lnTo>
                  <a:cubicBezTo>
                    <a:pt x="1062" y="4066"/>
                    <a:pt x="1062" y="4032"/>
                    <a:pt x="1062" y="3984"/>
                  </a:cubicBezTo>
                  <a:cubicBezTo>
                    <a:pt x="1062" y="3775"/>
                    <a:pt x="1072" y="3342"/>
                    <a:pt x="1072" y="2837"/>
                  </a:cubicBezTo>
                  <a:cubicBezTo>
                    <a:pt x="1072" y="2219"/>
                    <a:pt x="1059" y="1492"/>
                    <a:pt x="983" y="946"/>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flipH="1">
              <a:off x="7087177" y="2235838"/>
              <a:ext cx="20699" cy="43945"/>
            </a:xfrm>
            <a:custGeom>
              <a:avLst/>
              <a:gdLst/>
              <a:ahLst/>
              <a:cxnLst/>
              <a:rect l="l" t="t" r="r" b="b"/>
              <a:pathLst>
                <a:path w="520" h="1104" extrusionOk="0">
                  <a:moveTo>
                    <a:pt x="294" y="1"/>
                  </a:moveTo>
                  <a:lnTo>
                    <a:pt x="1" y="420"/>
                  </a:lnTo>
                  <a:cubicBezTo>
                    <a:pt x="127" y="636"/>
                    <a:pt x="219" y="867"/>
                    <a:pt x="277" y="1103"/>
                  </a:cubicBezTo>
                  <a:lnTo>
                    <a:pt x="519" y="762"/>
                  </a:lnTo>
                  <a:cubicBezTo>
                    <a:pt x="472" y="403"/>
                    <a:pt x="400" y="124"/>
                    <a:pt x="29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110985" y="2227837"/>
              <a:ext cx="211603" cy="200339"/>
            </a:xfrm>
            <a:custGeom>
              <a:avLst/>
              <a:gdLst/>
              <a:ahLst/>
              <a:cxnLst/>
              <a:rect l="l" t="t" r="r" b="b"/>
              <a:pathLst>
                <a:path w="5316" h="5033" extrusionOk="0">
                  <a:moveTo>
                    <a:pt x="2162" y="656"/>
                  </a:moveTo>
                  <a:cubicBezTo>
                    <a:pt x="2199" y="656"/>
                    <a:pt x="2236" y="676"/>
                    <a:pt x="2261" y="710"/>
                  </a:cubicBezTo>
                  <a:cubicBezTo>
                    <a:pt x="2277" y="741"/>
                    <a:pt x="2281" y="775"/>
                    <a:pt x="2271" y="809"/>
                  </a:cubicBezTo>
                  <a:cubicBezTo>
                    <a:pt x="2554" y="966"/>
                    <a:pt x="2797" y="1502"/>
                    <a:pt x="2797" y="1980"/>
                  </a:cubicBezTo>
                  <a:cubicBezTo>
                    <a:pt x="2797" y="2632"/>
                    <a:pt x="2417" y="3158"/>
                    <a:pt x="1954" y="3158"/>
                  </a:cubicBezTo>
                  <a:cubicBezTo>
                    <a:pt x="1489" y="3158"/>
                    <a:pt x="1110" y="2632"/>
                    <a:pt x="1110" y="1980"/>
                  </a:cubicBezTo>
                  <a:cubicBezTo>
                    <a:pt x="1110" y="1929"/>
                    <a:pt x="1117" y="1878"/>
                    <a:pt x="1127" y="1826"/>
                  </a:cubicBezTo>
                  <a:lnTo>
                    <a:pt x="1127" y="1826"/>
                  </a:lnTo>
                  <a:cubicBezTo>
                    <a:pt x="991" y="2007"/>
                    <a:pt x="885" y="2198"/>
                    <a:pt x="844" y="2396"/>
                  </a:cubicBezTo>
                  <a:cubicBezTo>
                    <a:pt x="830" y="2447"/>
                    <a:pt x="782" y="2485"/>
                    <a:pt x="731" y="2485"/>
                  </a:cubicBezTo>
                  <a:cubicBezTo>
                    <a:pt x="725" y="2485"/>
                    <a:pt x="714" y="2482"/>
                    <a:pt x="708" y="2482"/>
                  </a:cubicBezTo>
                  <a:cubicBezTo>
                    <a:pt x="646" y="2468"/>
                    <a:pt x="605" y="2410"/>
                    <a:pt x="618" y="2349"/>
                  </a:cubicBezTo>
                  <a:cubicBezTo>
                    <a:pt x="810" y="1468"/>
                    <a:pt x="2049" y="706"/>
                    <a:pt x="2100" y="673"/>
                  </a:cubicBezTo>
                  <a:cubicBezTo>
                    <a:pt x="2121" y="662"/>
                    <a:pt x="2141" y="656"/>
                    <a:pt x="2162" y="656"/>
                  </a:cubicBezTo>
                  <a:close/>
                  <a:moveTo>
                    <a:pt x="2701" y="3380"/>
                  </a:moveTo>
                  <a:cubicBezTo>
                    <a:pt x="2725" y="3380"/>
                    <a:pt x="2748" y="3386"/>
                    <a:pt x="2769" y="3400"/>
                  </a:cubicBezTo>
                  <a:cubicBezTo>
                    <a:pt x="2820" y="3438"/>
                    <a:pt x="2830" y="3509"/>
                    <a:pt x="2793" y="3557"/>
                  </a:cubicBezTo>
                  <a:cubicBezTo>
                    <a:pt x="2663" y="3728"/>
                    <a:pt x="2493" y="3830"/>
                    <a:pt x="2291" y="3857"/>
                  </a:cubicBezTo>
                  <a:cubicBezTo>
                    <a:pt x="2254" y="3865"/>
                    <a:pt x="2213" y="3868"/>
                    <a:pt x="2175" y="3868"/>
                  </a:cubicBezTo>
                  <a:cubicBezTo>
                    <a:pt x="1769" y="3868"/>
                    <a:pt x="1393" y="3591"/>
                    <a:pt x="1376" y="3581"/>
                  </a:cubicBezTo>
                  <a:cubicBezTo>
                    <a:pt x="1329" y="3543"/>
                    <a:pt x="1319" y="3471"/>
                    <a:pt x="1356" y="3424"/>
                  </a:cubicBezTo>
                  <a:cubicBezTo>
                    <a:pt x="1376" y="3393"/>
                    <a:pt x="1410" y="3380"/>
                    <a:pt x="1448" y="3380"/>
                  </a:cubicBezTo>
                  <a:cubicBezTo>
                    <a:pt x="1472" y="3380"/>
                    <a:pt x="1496" y="3386"/>
                    <a:pt x="1516" y="3403"/>
                  </a:cubicBezTo>
                  <a:cubicBezTo>
                    <a:pt x="1519" y="3403"/>
                    <a:pt x="1847" y="3643"/>
                    <a:pt x="2175" y="3643"/>
                  </a:cubicBezTo>
                  <a:cubicBezTo>
                    <a:pt x="2203" y="3643"/>
                    <a:pt x="2233" y="3643"/>
                    <a:pt x="2261" y="3635"/>
                  </a:cubicBezTo>
                  <a:cubicBezTo>
                    <a:pt x="2400" y="3619"/>
                    <a:pt x="2517" y="3547"/>
                    <a:pt x="2609" y="3424"/>
                  </a:cubicBezTo>
                  <a:cubicBezTo>
                    <a:pt x="2633" y="3397"/>
                    <a:pt x="2666" y="3380"/>
                    <a:pt x="2701" y="3380"/>
                  </a:cubicBezTo>
                  <a:close/>
                  <a:moveTo>
                    <a:pt x="4322" y="0"/>
                  </a:moveTo>
                  <a:cubicBezTo>
                    <a:pt x="2991" y="0"/>
                    <a:pt x="1069" y="232"/>
                    <a:pt x="397" y="768"/>
                  </a:cubicBezTo>
                  <a:cubicBezTo>
                    <a:pt x="147" y="966"/>
                    <a:pt x="1" y="1236"/>
                    <a:pt x="1" y="1762"/>
                  </a:cubicBezTo>
                  <a:cubicBezTo>
                    <a:pt x="1" y="2099"/>
                    <a:pt x="62" y="2550"/>
                    <a:pt x="196" y="3158"/>
                  </a:cubicBezTo>
                  <a:cubicBezTo>
                    <a:pt x="509" y="4577"/>
                    <a:pt x="533" y="5032"/>
                    <a:pt x="1311" y="5032"/>
                  </a:cubicBezTo>
                  <a:cubicBezTo>
                    <a:pt x="1380" y="5032"/>
                    <a:pt x="1455" y="5028"/>
                    <a:pt x="1537" y="5021"/>
                  </a:cubicBezTo>
                  <a:cubicBezTo>
                    <a:pt x="1560" y="5021"/>
                    <a:pt x="1585" y="5018"/>
                    <a:pt x="1612" y="5015"/>
                  </a:cubicBezTo>
                  <a:cubicBezTo>
                    <a:pt x="2031" y="4468"/>
                    <a:pt x="2674" y="4011"/>
                    <a:pt x="3462" y="3752"/>
                  </a:cubicBezTo>
                  <a:cubicBezTo>
                    <a:pt x="3858" y="3622"/>
                    <a:pt x="4254" y="3553"/>
                    <a:pt x="4637" y="3540"/>
                  </a:cubicBezTo>
                  <a:cubicBezTo>
                    <a:pt x="4670" y="3414"/>
                    <a:pt x="4780" y="3304"/>
                    <a:pt x="4954" y="3304"/>
                  </a:cubicBezTo>
                  <a:cubicBezTo>
                    <a:pt x="5149" y="3304"/>
                    <a:pt x="5254" y="3430"/>
                    <a:pt x="5282" y="3574"/>
                  </a:cubicBezTo>
                  <a:cubicBezTo>
                    <a:pt x="5292" y="3574"/>
                    <a:pt x="5302" y="3578"/>
                    <a:pt x="5316" y="3578"/>
                  </a:cubicBezTo>
                  <a:cubicBezTo>
                    <a:pt x="5288" y="3386"/>
                    <a:pt x="5268" y="3181"/>
                    <a:pt x="5244" y="2970"/>
                  </a:cubicBezTo>
                  <a:lnTo>
                    <a:pt x="5227" y="2970"/>
                  </a:lnTo>
                  <a:cubicBezTo>
                    <a:pt x="5015" y="2970"/>
                    <a:pt x="4810" y="2813"/>
                    <a:pt x="4910" y="2567"/>
                  </a:cubicBezTo>
                  <a:cubicBezTo>
                    <a:pt x="5159" y="1935"/>
                    <a:pt x="5087" y="1243"/>
                    <a:pt x="4637" y="710"/>
                  </a:cubicBezTo>
                  <a:cubicBezTo>
                    <a:pt x="4425" y="461"/>
                    <a:pt x="4653" y="126"/>
                    <a:pt x="4899" y="126"/>
                  </a:cubicBezTo>
                  <a:cubicBezTo>
                    <a:pt x="4913" y="126"/>
                    <a:pt x="4930" y="126"/>
                    <a:pt x="4944" y="130"/>
                  </a:cubicBezTo>
                  <a:cubicBezTo>
                    <a:pt x="4940" y="92"/>
                    <a:pt x="4933" y="55"/>
                    <a:pt x="4930" y="17"/>
                  </a:cubicBezTo>
                  <a:cubicBezTo>
                    <a:pt x="4749" y="7"/>
                    <a:pt x="4544" y="0"/>
                    <a:pt x="4322"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7209899" y="2362342"/>
              <a:ext cx="60225" cy="19465"/>
            </a:xfrm>
            <a:custGeom>
              <a:avLst/>
              <a:gdLst/>
              <a:ahLst/>
              <a:cxnLst/>
              <a:rect l="l" t="t" r="r" b="b"/>
              <a:pathLst>
                <a:path w="1513" h="489" extrusionOk="0">
                  <a:moveTo>
                    <a:pt x="130" y="1"/>
                  </a:moveTo>
                  <a:cubicBezTo>
                    <a:pt x="92" y="1"/>
                    <a:pt x="58" y="14"/>
                    <a:pt x="38" y="45"/>
                  </a:cubicBezTo>
                  <a:cubicBezTo>
                    <a:pt x="1" y="92"/>
                    <a:pt x="11" y="164"/>
                    <a:pt x="58" y="202"/>
                  </a:cubicBezTo>
                  <a:cubicBezTo>
                    <a:pt x="75" y="212"/>
                    <a:pt x="451" y="489"/>
                    <a:pt x="857" y="489"/>
                  </a:cubicBezTo>
                  <a:cubicBezTo>
                    <a:pt x="895" y="489"/>
                    <a:pt x="936" y="486"/>
                    <a:pt x="973" y="478"/>
                  </a:cubicBezTo>
                  <a:cubicBezTo>
                    <a:pt x="1175" y="451"/>
                    <a:pt x="1345" y="349"/>
                    <a:pt x="1475" y="178"/>
                  </a:cubicBezTo>
                  <a:cubicBezTo>
                    <a:pt x="1512" y="130"/>
                    <a:pt x="1502" y="59"/>
                    <a:pt x="1451" y="21"/>
                  </a:cubicBezTo>
                  <a:cubicBezTo>
                    <a:pt x="1430" y="7"/>
                    <a:pt x="1407" y="1"/>
                    <a:pt x="1383" y="1"/>
                  </a:cubicBezTo>
                  <a:cubicBezTo>
                    <a:pt x="1348" y="1"/>
                    <a:pt x="1315" y="18"/>
                    <a:pt x="1291" y="45"/>
                  </a:cubicBezTo>
                  <a:cubicBezTo>
                    <a:pt x="1199" y="168"/>
                    <a:pt x="1082" y="240"/>
                    <a:pt x="943" y="256"/>
                  </a:cubicBezTo>
                  <a:cubicBezTo>
                    <a:pt x="915" y="264"/>
                    <a:pt x="885" y="264"/>
                    <a:pt x="857" y="264"/>
                  </a:cubicBezTo>
                  <a:cubicBezTo>
                    <a:pt x="529" y="264"/>
                    <a:pt x="201" y="24"/>
                    <a:pt x="198" y="24"/>
                  </a:cubicBezTo>
                  <a:cubicBezTo>
                    <a:pt x="178" y="7"/>
                    <a:pt x="154" y="1"/>
                    <a:pt x="130"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7110264" y="2370223"/>
              <a:ext cx="756" cy="6011"/>
            </a:xfrm>
            <a:custGeom>
              <a:avLst/>
              <a:gdLst/>
              <a:ahLst/>
              <a:cxnLst/>
              <a:rect l="l" t="t" r="r" b="b"/>
              <a:pathLst>
                <a:path w="19" h="151" extrusionOk="0">
                  <a:moveTo>
                    <a:pt x="18" y="147"/>
                  </a:moveTo>
                  <a:lnTo>
                    <a:pt x="18" y="151"/>
                  </a:lnTo>
                  <a:lnTo>
                    <a:pt x="18" y="147"/>
                  </a:lnTo>
                  <a:close/>
                  <a:moveTo>
                    <a:pt x="18" y="137"/>
                  </a:moveTo>
                  <a:lnTo>
                    <a:pt x="18" y="137"/>
                  </a:lnTo>
                  <a:lnTo>
                    <a:pt x="18" y="137"/>
                  </a:lnTo>
                  <a:close/>
                  <a:moveTo>
                    <a:pt x="14" y="120"/>
                  </a:moveTo>
                  <a:lnTo>
                    <a:pt x="14" y="127"/>
                  </a:lnTo>
                  <a:lnTo>
                    <a:pt x="14" y="120"/>
                  </a:lnTo>
                  <a:close/>
                  <a:moveTo>
                    <a:pt x="14" y="110"/>
                  </a:moveTo>
                  <a:lnTo>
                    <a:pt x="14" y="116"/>
                  </a:lnTo>
                  <a:lnTo>
                    <a:pt x="14" y="110"/>
                  </a:lnTo>
                  <a:close/>
                  <a:moveTo>
                    <a:pt x="11" y="96"/>
                  </a:moveTo>
                  <a:cubicBezTo>
                    <a:pt x="11" y="99"/>
                    <a:pt x="11" y="103"/>
                    <a:pt x="14" y="103"/>
                  </a:cubicBezTo>
                  <a:cubicBezTo>
                    <a:pt x="11" y="103"/>
                    <a:pt x="11" y="99"/>
                    <a:pt x="11" y="96"/>
                  </a:cubicBezTo>
                  <a:close/>
                  <a:moveTo>
                    <a:pt x="1" y="1"/>
                  </a:moveTo>
                  <a:lnTo>
                    <a:pt x="1" y="4"/>
                  </a:lnTo>
                  <a:cubicBezTo>
                    <a:pt x="4" y="34"/>
                    <a:pt x="7" y="66"/>
                    <a:pt x="11" y="96"/>
                  </a:cubicBezTo>
                  <a:cubicBezTo>
                    <a:pt x="7" y="66"/>
                    <a:pt x="4" y="34"/>
                    <a:pt x="1" y="4"/>
                  </a:cubicBezTo>
                  <a:lnTo>
                    <a:pt x="1" y="1"/>
                  </a:ln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108516" y="2368750"/>
              <a:ext cx="149906" cy="58712"/>
            </a:xfrm>
            <a:custGeom>
              <a:avLst/>
              <a:gdLst/>
              <a:ahLst/>
              <a:cxnLst/>
              <a:rect l="l" t="t" r="r" b="b"/>
              <a:pathLst>
                <a:path w="3766" h="1475" extrusionOk="0">
                  <a:moveTo>
                    <a:pt x="3025" y="0"/>
                  </a:moveTo>
                  <a:cubicBezTo>
                    <a:pt x="2642" y="13"/>
                    <a:pt x="2246" y="82"/>
                    <a:pt x="1850" y="212"/>
                  </a:cubicBezTo>
                  <a:cubicBezTo>
                    <a:pt x="1062" y="471"/>
                    <a:pt x="419" y="928"/>
                    <a:pt x="0" y="1475"/>
                  </a:cubicBezTo>
                  <a:cubicBezTo>
                    <a:pt x="792" y="1403"/>
                    <a:pt x="2758" y="1130"/>
                    <a:pt x="3765" y="857"/>
                  </a:cubicBezTo>
                  <a:cubicBezTo>
                    <a:pt x="3762" y="638"/>
                    <a:pt x="3745" y="416"/>
                    <a:pt x="3721" y="188"/>
                  </a:cubicBezTo>
                  <a:lnTo>
                    <a:pt x="3721" y="184"/>
                  </a:lnTo>
                  <a:lnTo>
                    <a:pt x="3721" y="174"/>
                  </a:lnTo>
                  <a:cubicBezTo>
                    <a:pt x="3717" y="171"/>
                    <a:pt x="3717" y="167"/>
                    <a:pt x="3717" y="164"/>
                  </a:cubicBezTo>
                  <a:lnTo>
                    <a:pt x="3717" y="157"/>
                  </a:lnTo>
                  <a:lnTo>
                    <a:pt x="3717" y="153"/>
                  </a:lnTo>
                  <a:lnTo>
                    <a:pt x="3717" y="147"/>
                  </a:lnTo>
                  <a:lnTo>
                    <a:pt x="3717" y="140"/>
                  </a:lnTo>
                  <a:cubicBezTo>
                    <a:pt x="3714" y="140"/>
                    <a:pt x="3714" y="136"/>
                    <a:pt x="3714" y="133"/>
                  </a:cubicBezTo>
                  <a:cubicBezTo>
                    <a:pt x="3710" y="103"/>
                    <a:pt x="3707" y="71"/>
                    <a:pt x="3704" y="41"/>
                  </a:cubicBezTo>
                  <a:lnTo>
                    <a:pt x="3704" y="38"/>
                  </a:lnTo>
                  <a:cubicBezTo>
                    <a:pt x="3690" y="38"/>
                    <a:pt x="3680" y="34"/>
                    <a:pt x="3670" y="34"/>
                  </a:cubicBezTo>
                  <a:cubicBezTo>
                    <a:pt x="3701" y="222"/>
                    <a:pt x="3591" y="434"/>
                    <a:pt x="3342" y="434"/>
                  </a:cubicBezTo>
                  <a:cubicBezTo>
                    <a:pt x="3079" y="434"/>
                    <a:pt x="2973" y="194"/>
                    <a:pt x="302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flipH="1">
              <a:off x="7211253" y="2260001"/>
              <a:ext cx="67191" cy="93542"/>
            </a:xfrm>
            <a:custGeom>
              <a:avLst/>
              <a:gdLst/>
              <a:ahLst/>
              <a:cxnLst/>
              <a:rect l="l" t="t" r="r" b="b"/>
              <a:pathLst>
                <a:path w="1688" h="2350" extrusionOk="0">
                  <a:moveTo>
                    <a:pt x="1312" y="578"/>
                  </a:moveTo>
                  <a:cubicBezTo>
                    <a:pt x="1401" y="578"/>
                    <a:pt x="1472" y="694"/>
                    <a:pt x="1472" y="834"/>
                  </a:cubicBezTo>
                  <a:cubicBezTo>
                    <a:pt x="1472" y="977"/>
                    <a:pt x="1401" y="1094"/>
                    <a:pt x="1312" y="1094"/>
                  </a:cubicBezTo>
                  <a:cubicBezTo>
                    <a:pt x="1223" y="1094"/>
                    <a:pt x="1152" y="977"/>
                    <a:pt x="1152" y="834"/>
                  </a:cubicBezTo>
                  <a:cubicBezTo>
                    <a:pt x="1152" y="694"/>
                    <a:pt x="1223" y="578"/>
                    <a:pt x="1312" y="578"/>
                  </a:cubicBezTo>
                  <a:close/>
                  <a:moveTo>
                    <a:pt x="1162" y="1"/>
                  </a:moveTo>
                  <a:cubicBezTo>
                    <a:pt x="1152" y="21"/>
                    <a:pt x="1135" y="42"/>
                    <a:pt x="1114" y="56"/>
                  </a:cubicBezTo>
                  <a:cubicBezTo>
                    <a:pt x="1104" y="59"/>
                    <a:pt x="428" y="479"/>
                    <a:pt x="18" y="1018"/>
                  </a:cubicBezTo>
                  <a:cubicBezTo>
                    <a:pt x="8" y="1070"/>
                    <a:pt x="1" y="1121"/>
                    <a:pt x="1" y="1172"/>
                  </a:cubicBezTo>
                  <a:cubicBezTo>
                    <a:pt x="1" y="1824"/>
                    <a:pt x="380" y="2350"/>
                    <a:pt x="845" y="2350"/>
                  </a:cubicBezTo>
                  <a:cubicBezTo>
                    <a:pt x="1308" y="2350"/>
                    <a:pt x="1688" y="1824"/>
                    <a:pt x="1688" y="1172"/>
                  </a:cubicBezTo>
                  <a:cubicBezTo>
                    <a:pt x="1688" y="694"/>
                    <a:pt x="1445" y="158"/>
                    <a:pt x="1162" y="1"/>
                  </a:cubicBezTo>
                  <a:close/>
                </a:path>
              </a:pathLst>
            </a:custGeom>
            <a:solidFill>
              <a:srgbClr val="442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flipH="1">
              <a:off x="7219810" y="2283008"/>
              <a:ext cx="12817" cy="20539"/>
            </a:xfrm>
            <a:custGeom>
              <a:avLst/>
              <a:gdLst/>
              <a:ahLst/>
              <a:cxnLst/>
              <a:rect l="l" t="t" r="r" b="b"/>
              <a:pathLst>
                <a:path w="322" h="516" extrusionOk="0">
                  <a:moveTo>
                    <a:pt x="161" y="0"/>
                  </a:moveTo>
                  <a:cubicBezTo>
                    <a:pt x="72" y="0"/>
                    <a:pt x="1" y="116"/>
                    <a:pt x="1" y="256"/>
                  </a:cubicBezTo>
                  <a:cubicBezTo>
                    <a:pt x="1" y="399"/>
                    <a:pt x="72" y="516"/>
                    <a:pt x="161" y="516"/>
                  </a:cubicBezTo>
                  <a:cubicBezTo>
                    <a:pt x="250" y="516"/>
                    <a:pt x="321" y="399"/>
                    <a:pt x="321" y="256"/>
                  </a:cubicBezTo>
                  <a:cubicBezTo>
                    <a:pt x="321" y="116"/>
                    <a:pt x="250" y="0"/>
                    <a:pt x="161"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7231753" y="2253910"/>
              <a:ext cx="66753" cy="72843"/>
            </a:xfrm>
            <a:custGeom>
              <a:avLst/>
              <a:gdLst/>
              <a:ahLst/>
              <a:cxnLst/>
              <a:rect l="l" t="t" r="r" b="b"/>
              <a:pathLst>
                <a:path w="1677" h="1830" extrusionOk="0">
                  <a:moveTo>
                    <a:pt x="1557" y="1"/>
                  </a:moveTo>
                  <a:cubicBezTo>
                    <a:pt x="1536" y="1"/>
                    <a:pt x="1516" y="7"/>
                    <a:pt x="1495" y="18"/>
                  </a:cubicBezTo>
                  <a:cubicBezTo>
                    <a:pt x="1444" y="51"/>
                    <a:pt x="205" y="813"/>
                    <a:pt x="13" y="1694"/>
                  </a:cubicBezTo>
                  <a:cubicBezTo>
                    <a:pt x="0" y="1755"/>
                    <a:pt x="41" y="1813"/>
                    <a:pt x="103" y="1827"/>
                  </a:cubicBezTo>
                  <a:cubicBezTo>
                    <a:pt x="109" y="1827"/>
                    <a:pt x="120" y="1830"/>
                    <a:pt x="126" y="1830"/>
                  </a:cubicBezTo>
                  <a:cubicBezTo>
                    <a:pt x="177" y="1830"/>
                    <a:pt x="225" y="1792"/>
                    <a:pt x="239" y="1741"/>
                  </a:cubicBezTo>
                  <a:cubicBezTo>
                    <a:pt x="280" y="1543"/>
                    <a:pt x="386" y="1352"/>
                    <a:pt x="522" y="1171"/>
                  </a:cubicBezTo>
                  <a:cubicBezTo>
                    <a:pt x="932" y="632"/>
                    <a:pt x="1608" y="212"/>
                    <a:pt x="1618" y="209"/>
                  </a:cubicBezTo>
                  <a:cubicBezTo>
                    <a:pt x="1639" y="195"/>
                    <a:pt x="1656" y="174"/>
                    <a:pt x="1666" y="154"/>
                  </a:cubicBezTo>
                  <a:cubicBezTo>
                    <a:pt x="1676" y="120"/>
                    <a:pt x="1672" y="86"/>
                    <a:pt x="1656" y="55"/>
                  </a:cubicBezTo>
                  <a:cubicBezTo>
                    <a:pt x="1631" y="21"/>
                    <a:pt x="1594" y="1"/>
                    <a:pt x="1557"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7083675" y="2227837"/>
              <a:ext cx="66872" cy="113603"/>
            </a:xfrm>
            <a:custGeom>
              <a:avLst/>
              <a:gdLst/>
              <a:ahLst/>
              <a:cxnLst/>
              <a:rect l="l" t="t" r="r" b="b"/>
              <a:pathLst>
                <a:path w="1680" h="2854" extrusionOk="0">
                  <a:moveTo>
                    <a:pt x="0" y="0"/>
                  </a:moveTo>
                  <a:lnTo>
                    <a:pt x="0" y="0"/>
                  </a:lnTo>
                  <a:cubicBezTo>
                    <a:pt x="642" y="0"/>
                    <a:pt x="1150" y="55"/>
                    <a:pt x="1311" y="157"/>
                  </a:cubicBezTo>
                  <a:cubicBezTo>
                    <a:pt x="1205" y="89"/>
                    <a:pt x="953" y="41"/>
                    <a:pt x="608" y="17"/>
                  </a:cubicBezTo>
                  <a:cubicBezTo>
                    <a:pt x="427" y="7"/>
                    <a:pt x="222" y="0"/>
                    <a:pt x="0" y="0"/>
                  </a:cubicBezTo>
                  <a:close/>
                  <a:moveTo>
                    <a:pt x="1311" y="157"/>
                  </a:moveTo>
                  <a:lnTo>
                    <a:pt x="1311" y="157"/>
                  </a:lnTo>
                  <a:cubicBezTo>
                    <a:pt x="1433" y="233"/>
                    <a:pt x="1516" y="485"/>
                    <a:pt x="1571" y="828"/>
                  </a:cubicBezTo>
                  <a:lnTo>
                    <a:pt x="1571" y="828"/>
                  </a:lnTo>
                  <a:cubicBezTo>
                    <a:pt x="1524" y="534"/>
                    <a:pt x="1458" y="309"/>
                    <a:pt x="1366" y="202"/>
                  </a:cubicBezTo>
                  <a:cubicBezTo>
                    <a:pt x="1349" y="181"/>
                    <a:pt x="1331" y="167"/>
                    <a:pt x="1311" y="157"/>
                  </a:cubicBezTo>
                  <a:close/>
                  <a:moveTo>
                    <a:pt x="1571" y="828"/>
                  </a:moveTo>
                  <a:cubicBezTo>
                    <a:pt x="1578" y="871"/>
                    <a:pt x="1585" y="916"/>
                    <a:pt x="1591" y="963"/>
                  </a:cubicBezTo>
                  <a:cubicBezTo>
                    <a:pt x="1593" y="975"/>
                    <a:pt x="1594" y="986"/>
                    <a:pt x="1596" y="998"/>
                  </a:cubicBezTo>
                  <a:lnTo>
                    <a:pt x="1596" y="998"/>
                  </a:lnTo>
                  <a:cubicBezTo>
                    <a:pt x="1588" y="939"/>
                    <a:pt x="1580" y="882"/>
                    <a:pt x="1571" y="828"/>
                  </a:cubicBezTo>
                  <a:close/>
                  <a:moveTo>
                    <a:pt x="1596" y="998"/>
                  </a:moveTo>
                  <a:lnTo>
                    <a:pt x="1596" y="998"/>
                  </a:lnTo>
                  <a:cubicBezTo>
                    <a:pt x="1665" y="1540"/>
                    <a:pt x="1680" y="2248"/>
                    <a:pt x="1680" y="2854"/>
                  </a:cubicBezTo>
                  <a:cubicBezTo>
                    <a:pt x="1680" y="2249"/>
                    <a:pt x="1667" y="1540"/>
                    <a:pt x="1596" y="998"/>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7286367" y="2309360"/>
              <a:ext cx="94497" cy="139835"/>
            </a:xfrm>
            <a:custGeom>
              <a:avLst/>
              <a:gdLst/>
              <a:ahLst/>
              <a:cxnLst/>
              <a:rect l="l" t="t" r="r" b="b"/>
              <a:pathLst>
                <a:path w="2374" h="3513" extrusionOk="0">
                  <a:moveTo>
                    <a:pt x="236" y="0"/>
                  </a:moveTo>
                  <a:cubicBezTo>
                    <a:pt x="236" y="1"/>
                    <a:pt x="0" y="1629"/>
                    <a:pt x="454" y="1704"/>
                  </a:cubicBezTo>
                  <a:lnTo>
                    <a:pt x="454" y="1704"/>
                  </a:lnTo>
                  <a:lnTo>
                    <a:pt x="236" y="0"/>
                  </a:lnTo>
                  <a:close/>
                  <a:moveTo>
                    <a:pt x="1480" y="1643"/>
                  </a:moveTo>
                  <a:cubicBezTo>
                    <a:pt x="1141" y="1643"/>
                    <a:pt x="759" y="1707"/>
                    <a:pt x="506" y="1707"/>
                  </a:cubicBezTo>
                  <a:cubicBezTo>
                    <a:pt x="499" y="1707"/>
                    <a:pt x="492" y="1707"/>
                    <a:pt x="485" y="1707"/>
                  </a:cubicBezTo>
                  <a:cubicBezTo>
                    <a:pt x="474" y="1707"/>
                    <a:pt x="464" y="1706"/>
                    <a:pt x="454" y="1704"/>
                  </a:cubicBezTo>
                  <a:lnTo>
                    <a:pt x="454" y="1704"/>
                  </a:lnTo>
                  <a:lnTo>
                    <a:pt x="686" y="3512"/>
                  </a:lnTo>
                  <a:cubicBezTo>
                    <a:pt x="1721" y="3230"/>
                    <a:pt x="2373" y="2458"/>
                    <a:pt x="2195" y="1953"/>
                  </a:cubicBezTo>
                  <a:cubicBezTo>
                    <a:pt x="2108" y="1705"/>
                    <a:pt x="1815" y="1643"/>
                    <a:pt x="1480" y="1643"/>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flipH="1">
              <a:off x="7286566" y="2304822"/>
              <a:ext cx="96885" cy="148871"/>
            </a:xfrm>
            <a:custGeom>
              <a:avLst/>
              <a:gdLst/>
              <a:ahLst/>
              <a:cxnLst/>
              <a:rect l="l" t="t" r="r" b="b"/>
              <a:pathLst>
                <a:path w="2434" h="3740" extrusionOk="0">
                  <a:moveTo>
                    <a:pt x="305" y="1"/>
                  </a:moveTo>
                  <a:cubicBezTo>
                    <a:pt x="248" y="1"/>
                    <a:pt x="198" y="40"/>
                    <a:pt x="188" y="97"/>
                  </a:cubicBezTo>
                  <a:cubicBezTo>
                    <a:pt x="168" y="237"/>
                    <a:pt x="1" y="1466"/>
                    <a:pt x="311" y="1821"/>
                  </a:cubicBezTo>
                  <a:cubicBezTo>
                    <a:pt x="373" y="1893"/>
                    <a:pt x="455" y="1931"/>
                    <a:pt x="546" y="1934"/>
                  </a:cubicBezTo>
                  <a:cubicBezTo>
                    <a:pt x="673" y="1934"/>
                    <a:pt x="830" y="1920"/>
                    <a:pt x="994" y="1903"/>
                  </a:cubicBezTo>
                  <a:cubicBezTo>
                    <a:pt x="1171" y="1886"/>
                    <a:pt x="1364" y="1868"/>
                    <a:pt x="1542" y="1868"/>
                  </a:cubicBezTo>
                  <a:cubicBezTo>
                    <a:pt x="1834" y="1868"/>
                    <a:pt x="2085" y="1917"/>
                    <a:pt x="2151" y="2104"/>
                  </a:cubicBezTo>
                  <a:cubicBezTo>
                    <a:pt x="2199" y="2238"/>
                    <a:pt x="2175" y="2402"/>
                    <a:pt x="2079" y="2575"/>
                  </a:cubicBezTo>
                  <a:cubicBezTo>
                    <a:pt x="1865" y="2982"/>
                    <a:pt x="1328" y="3354"/>
                    <a:pt x="721" y="3521"/>
                  </a:cubicBezTo>
                  <a:cubicBezTo>
                    <a:pt x="659" y="3538"/>
                    <a:pt x="625" y="3599"/>
                    <a:pt x="642" y="3658"/>
                  </a:cubicBezTo>
                  <a:cubicBezTo>
                    <a:pt x="656" y="3708"/>
                    <a:pt x="700" y="3740"/>
                    <a:pt x="751" y="3740"/>
                  </a:cubicBezTo>
                  <a:cubicBezTo>
                    <a:pt x="762" y="3740"/>
                    <a:pt x="772" y="3740"/>
                    <a:pt x="782" y="3736"/>
                  </a:cubicBezTo>
                  <a:cubicBezTo>
                    <a:pt x="1458" y="3549"/>
                    <a:pt x="2035" y="3142"/>
                    <a:pt x="2284" y="2678"/>
                  </a:cubicBezTo>
                  <a:cubicBezTo>
                    <a:pt x="2407" y="2449"/>
                    <a:pt x="2434" y="2224"/>
                    <a:pt x="2369" y="2033"/>
                  </a:cubicBezTo>
                  <a:cubicBezTo>
                    <a:pt x="2258" y="1720"/>
                    <a:pt x="1915" y="1645"/>
                    <a:pt x="1537" y="1645"/>
                  </a:cubicBezTo>
                  <a:cubicBezTo>
                    <a:pt x="1349" y="1645"/>
                    <a:pt x="1152" y="1664"/>
                    <a:pt x="970" y="1681"/>
                  </a:cubicBezTo>
                  <a:cubicBezTo>
                    <a:pt x="820" y="1695"/>
                    <a:pt x="677" y="1709"/>
                    <a:pt x="567" y="1709"/>
                  </a:cubicBezTo>
                  <a:cubicBezTo>
                    <a:pt x="561" y="1709"/>
                    <a:pt x="555" y="1709"/>
                    <a:pt x="549" y="1709"/>
                  </a:cubicBezTo>
                  <a:cubicBezTo>
                    <a:pt x="531" y="1709"/>
                    <a:pt x="511" y="1705"/>
                    <a:pt x="485" y="1674"/>
                  </a:cubicBezTo>
                  <a:cubicBezTo>
                    <a:pt x="301" y="1466"/>
                    <a:pt x="345" y="616"/>
                    <a:pt x="414" y="128"/>
                  </a:cubicBezTo>
                  <a:cubicBezTo>
                    <a:pt x="424" y="70"/>
                    <a:pt x="379" y="12"/>
                    <a:pt x="318" y="1"/>
                  </a:cubicBezTo>
                  <a:cubicBezTo>
                    <a:pt x="314" y="1"/>
                    <a:pt x="309" y="1"/>
                    <a:pt x="305"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flipH="1">
              <a:off x="7092193" y="2232972"/>
              <a:ext cx="33635" cy="113086"/>
            </a:xfrm>
            <a:custGeom>
              <a:avLst/>
              <a:gdLst/>
              <a:ahLst/>
              <a:cxnLst/>
              <a:rect l="l" t="t" r="r" b="b"/>
              <a:pathLst>
                <a:path w="845" h="2841" extrusionOk="0">
                  <a:moveTo>
                    <a:pt x="1" y="1"/>
                  </a:moveTo>
                  <a:lnTo>
                    <a:pt x="1" y="1"/>
                  </a:lnTo>
                  <a:cubicBezTo>
                    <a:pt x="42" y="328"/>
                    <a:pt x="79" y="656"/>
                    <a:pt x="113" y="977"/>
                  </a:cubicBezTo>
                  <a:lnTo>
                    <a:pt x="452" y="492"/>
                  </a:lnTo>
                  <a:cubicBezTo>
                    <a:pt x="373" y="359"/>
                    <a:pt x="280" y="229"/>
                    <a:pt x="178" y="110"/>
                  </a:cubicBezTo>
                  <a:cubicBezTo>
                    <a:pt x="124" y="45"/>
                    <a:pt x="62" y="11"/>
                    <a:pt x="1" y="1"/>
                  </a:cubicBezTo>
                  <a:close/>
                  <a:moveTo>
                    <a:pt x="728" y="1175"/>
                  </a:moveTo>
                  <a:lnTo>
                    <a:pt x="206" y="1909"/>
                  </a:lnTo>
                  <a:cubicBezTo>
                    <a:pt x="236" y="2233"/>
                    <a:pt x="267" y="2544"/>
                    <a:pt x="301" y="2841"/>
                  </a:cubicBezTo>
                  <a:cubicBezTo>
                    <a:pt x="434" y="2838"/>
                    <a:pt x="567" y="2769"/>
                    <a:pt x="625" y="2619"/>
                  </a:cubicBezTo>
                  <a:cubicBezTo>
                    <a:pt x="816" y="2141"/>
                    <a:pt x="844" y="1642"/>
                    <a:pt x="728" y="1175"/>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flipH="1">
              <a:off x="7096850" y="2252557"/>
              <a:ext cx="24480" cy="56404"/>
            </a:xfrm>
            <a:custGeom>
              <a:avLst/>
              <a:gdLst/>
              <a:ahLst/>
              <a:cxnLst/>
              <a:rect l="l" t="t" r="r" b="b"/>
              <a:pathLst>
                <a:path w="615" h="1417" extrusionOk="0">
                  <a:moveTo>
                    <a:pt x="339" y="0"/>
                  </a:moveTo>
                  <a:lnTo>
                    <a:pt x="0" y="485"/>
                  </a:lnTo>
                  <a:cubicBezTo>
                    <a:pt x="31" y="802"/>
                    <a:pt x="62" y="1117"/>
                    <a:pt x="93" y="1417"/>
                  </a:cubicBezTo>
                  <a:lnTo>
                    <a:pt x="615" y="683"/>
                  </a:lnTo>
                  <a:cubicBezTo>
                    <a:pt x="557" y="447"/>
                    <a:pt x="465" y="216"/>
                    <a:pt x="339"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flipH="1">
              <a:off x="7113847" y="2232853"/>
              <a:ext cx="32640" cy="113205"/>
            </a:xfrm>
            <a:custGeom>
              <a:avLst/>
              <a:gdLst/>
              <a:ahLst/>
              <a:cxnLst/>
              <a:rect l="l" t="t" r="r" b="b"/>
              <a:pathLst>
                <a:path w="820" h="2844" extrusionOk="0">
                  <a:moveTo>
                    <a:pt x="475" y="0"/>
                  </a:moveTo>
                  <a:cubicBezTo>
                    <a:pt x="229" y="0"/>
                    <a:pt x="1" y="335"/>
                    <a:pt x="213" y="584"/>
                  </a:cubicBezTo>
                  <a:cubicBezTo>
                    <a:pt x="663" y="1117"/>
                    <a:pt x="735" y="1809"/>
                    <a:pt x="486" y="2441"/>
                  </a:cubicBezTo>
                  <a:cubicBezTo>
                    <a:pt x="386" y="2687"/>
                    <a:pt x="591" y="2844"/>
                    <a:pt x="803" y="2844"/>
                  </a:cubicBezTo>
                  <a:lnTo>
                    <a:pt x="820" y="2844"/>
                  </a:lnTo>
                  <a:cubicBezTo>
                    <a:pt x="786" y="2547"/>
                    <a:pt x="755" y="2236"/>
                    <a:pt x="725" y="1912"/>
                  </a:cubicBezTo>
                  <a:cubicBezTo>
                    <a:pt x="694" y="1612"/>
                    <a:pt x="663" y="1297"/>
                    <a:pt x="632" y="980"/>
                  </a:cubicBezTo>
                  <a:cubicBezTo>
                    <a:pt x="598" y="659"/>
                    <a:pt x="561" y="331"/>
                    <a:pt x="520" y="4"/>
                  </a:cubicBezTo>
                  <a:cubicBezTo>
                    <a:pt x="506" y="0"/>
                    <a:pt x="489" y="0"/>
                    <a:pt x="475"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flipH="1">
              <a:off x="7112335" y="2359356"/>
              <a:ext cx="25714" cy="10747"/>
            </a:xfrm>
            <a:custGeom>
              <a:avLst/>
              <a:gdLst/>
              <a:ahLst/>
              <a:cxnLst/>
              <a:rect l="l" t="t" r="r" b="b"/>
              <a:pathLst>
                <a:path w="646" h="270" extrusionOk="0">
                  <a:moveTo>
                    <a:pt x="318" y="0"/>
                  </a:moveTo>
                  <a:cubicBezTo>
                    <a:pt x="144" y="0"/>
                    <a:pt x="34" y="110"/>
                    <a:pt x="1" y="236"/>
                  </a:cubicBezTo>
                  <a:lnTo>
                    <a:pt x="127" y="236"/>
                  </a:lnTo>
                  <a:cubicBezTo>
                    <a:pt x="304" y="236"/>
                    <a:pt x="478" y="246"/>
                    <a:pt x="646" y="270"/>
                  </a:cubicBezTo>
                  <a:cubicBezTo>
                    <a:pt x="618" y="126"/>
                    <a:pt x="513" y="0"/>
                    <a:pt x="31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flipH="1">
              <a:off x="7111101" y="2368750"/>
              <a:ext cx="28978" cy="17275"/>
            </a:xfrm>
            <a:custGeom>
              <a:avLst/>
              <a:gdLst/>
              <a:ahLst/>
              <a:cxnLst/>
              <a:rect l="l" t="t" r="r" b="b"/>
              <a:pathLst>
                <a:path w="728" h="434" extrusionOk="0">
                  <a:moveTo>
                    <a:pt x="52" y="0"/>
                  </a:moveTo>
                  <a:cubicBezTo>
                    <a:pt x="0" y="194"/>
                    <a:pt x="106" y="434"/>
                    <a:pt x="369" y="434"/>
                  </a:cubicBezTo>
                  <a:cubicBezTo>
                    <a:pt x="618" y="434"/>
                    <a:pt x="728" y="222"/>
                    <a:pt x="697" y="34"/>
                  </a:cubicBezTo>
                  <a:cubicBezTo>
                    <a:pt x="529" y="10"/>
                    <a:pt x="355" y="0"/>
                    <a:pt x="178" y="0"/>
                  </a:cubicBezTo>
                  <a:close/>
                </a:path>
              </a:pathLst>
            </a:custGeom>
            <a:solidFill>
              <a:srgbClr val="EBD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flipH="1">
              <a:off x="7457770" y="2285954"/>
              <a:ext cx="52742" cy="105921"/>
            </a:xfrm>
            <a:custGeom>
              <a:avLst/>
              <a:gdLst/>
              <a:ahLst/>
              <a:cxnLst/>
              <a:rect l="l" t="t" r="r" b="b"/>
              <a:pathLst>
                <a:path w="1325" h="2661" extrusionOk="0">
                  <a:moveTo>
                    <a:pt x="492" y="1"/>
                  </a:moveTo>
                  <a:cubicBezTo>
                    <a:pt x="236" y="1"/>
                    <a:pt x="1" y="336"/>
                    <a:pt x="236" y="578"/>
                  </a:cubicBezTo>
                  <a:cubicBezTo>
                    <a:pt x="642" y="995"/>
                    <a:pt x="438" y="1762"/>
                    <a:pt x="315" y="2244"/>
                  </a:cubicBezTo>
                  <a:cubicBezTo>
                    <a:pt x="253" y="2496"/>
                    <a:pt x="469" y="2660"/>
                    <a:pt x="669" y="2660"/>
                  </a:cubicBezTo>
                  <a:cubicBezTo>
                    <a:pt x="806" y="2660"/>
                    <a:pt x="936" y="2589"/>
                    <a:pt x="977" y="2421"/>
                  </a:cubicBezTo>
                  <a:cubicBezTo>
                    <a:pt x="1168" y="1667"/>
                    <a:pt x="1325" y="725"/>
                    <a:pt x="721" y="103"/>
                  </a:cubicBezTo>
                  <a:cubicBezTo>
                    <a:pt x="649" y="32"/>
                    <a:pt x="571" y="1"/>
                    <a:pt x="49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flipH="1">
              <a:off x="7471861" y="2401590"/>
              <a:ext cx="35227" cy="26709"/>
            </a:xfrm>
            <a:custGeom>
              <a:avLst/>
              <a:gdLst/>
              <a:ahLst/>
              <a:cxnLst/>
              <a:rect l="l" t="t" r="r" b="b"/>
              <a:pathLst>
                <a:path w="885" h="671" extrusionOk="0">
                  <a:moveTo>
                    <a:pt x="440" y="1"/>
                  </a:moveTo>
                  <a:cubicBezTo>
                    <a:pt x="0" y="1"/>
                    <a:pt x="0" y="670"/>
                    <a:pt x="440" y="670"/>
                  </a:cubicBezTo>
                  <a:cubicBezTo>
                    <a:pt x="884" y="670"/>
                    <a:pt x="884" y="1"/>
                    <a:pt x="440"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flipH="1">
              <a:off x="7504865" y="2680868"/>
              <a:ext cx="265818" cy="261200"/>
            </a:xfrm>
            <a:custGeom>
              <a:avLst/>
              <a:gdLst/>
              <a:ahLst/>
              <a:cxnLst/>
              <a:rect l="l" t="t" r="r" b="b"/>
              <a:pathLst>
                <a:path w="6678" h="6562" extrusionOk="0">
                  <a:moveTo>
                    <a:pt x="4519" y="0"/>
                  </a:moveTo>
                  <a:cubicBezTo>
                    <a:pt x="0" y="215"/>
                    <a:pt x="925" y="5462"/>
                    <a:pt x="1639" y="6059"/>
                  </a:cubicBezTo>
                  <a:cubicBezTo>
                    <a:pt x="2017" y="6380"/>
                    <a:pt x="2540" y="6550"/>
                    <a:pt x="3103" y="6561"/>
                  </a:cubicBezTo>
                  <a:cubicBezTo>
                    <a:pt x="3977" y="6145"/>
                    <a:pt x="5612" y="5865"/>
                    <a:pt x="6086" y="3892"/>
                  </a:cubicBezTo>
                  <a:cubicBezTo>
                    <a:pt x="6677" y="1423"/>
                    <a:pt x="5584" y="127"/>
                    <a:pt x="4519"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flipH="1">
              <a:off x="7473098" y="2680868"/>
              <a:ext cx="198428" cy="262673"/>
            </a:xfrm>
            <a:custGeom>
              <a:avLst/>
              <a:gdLst/>
              <a:ahLst/>
              <a:cxnLst/>
              <a:rect l="l" t="t" r="r" b="b"/>
              <a:pathLst>
                <a:path w="4985" h="6599" extrusionOk="0">
                  <a:moveTo>
                    <a:pt x="2028" y="0"/>
                  </a:moveTo>
                  <a:cubicBezTo>
                    <a:pt x="2028" y="0"/>
                    <a:pt x="4172" y="1000"/>
                    <a:pt x="3575" y="3281"/>
                  </a:cubicBezTo>
                  <a:cubicBezTo>
                    <a:pt x="3076" y="5178"/>
                    <a:pt x="1943" y="6482"/>
                    <a:pt x="0" y="6482"/>
                  </a:cubicBezTo>
                  <a:cubicBezTo>
                    <a:pt x="328" y="6561"/>
                    <a:pt x="638" y="6598"/>
                    <a:pt x="930" y="6598"/>
                  </a:cubicBezTo>
                  <a:cubicBezTo>
                    <a:pt x="2255" y="6598"/>
                    <a:pt x="3220" y="5828"/>
                    <a:pt x="3841" y="4609"/>
                  </a:cubicBezTo>
                  <a:cubicBezTo>
                    <a:pt x="4985" y="2362"/>
                    <a:pt x="3862" y="89"/>
                    <a:pt x="2028"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25"/>
          <p:cNvSpPr txBox="1">
            <a:spLocks noGrp="1"/>
          </p:cNvSpPr>
          <p:nvPr>
            <p:ph type="ctrTitle"/>
          </p:nvPr>
        </p:nvSpPr>
        <p:spPr>
          <a:xfrm>
            <a:off x="532475" y="2283175"/>
            <a:ext cx="5118600" cy="94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5400" b="1" dirty="0">
                <a:solidFill>
                  <a:srgbClr val="00B050"/>
                </a:solidFill>
                <a:latin typeface="Times New Roman" panose="02020603050405020304" pitchFamily="18" charset="0"/>
                <a:cs typeface="Times New Roman" panose="02020603050405020304" pitchFamily="18" charset="0"/>
              </a:rPr>
              <a:t>KHÁI NIỆM ACID</a:t>
            </a:r>
          </a:p>
        </p:txBody>
      </p:sp>
      <p:sp>
        <p:nvSpPr>
          <p:cNvPr id="568" name="Google Shape;568;p25"/>
          <p:cNvSpPr txBox="1">
            <a:spLocks noGrp="1"/>
          </p:cNvSpPr>
          <p:nvPr>
            <p:ph type="title" idx="2"/>
          </p:nvPr>
        </p:nvSpPr>
        <p:spPr>
          <a:xfrm>
            <a:off x="532470" y="1528325"/>
            <a:ext cx="2667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9600" b="1" dirty="0">
                <a:solidFill>
                  <a:srgbClr val="00B050"/>
                </a:solidFill>
                <a:latin typeface="Times New Roman" panose="02020603050405020304" pitchFamily="18" charset="0"/>
                <a:cs typeface="Times New Roman" panose="02020603050405020304" pitchFamily="18" charset="0"/>
              </a:rPr>
              <a:t>I.</a:t>
            </a:r>
            <a:endParaRPr sz="9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69;p36">
            <a:extLst>
              <a:ext uri="{FF2B5EF4-FFF2-40B4-BE49-F238E27FC236}">
                <a16:creationId xmlns:a16="http://schemas.microsoft.com/office/drawing/2014/main" id="{872F6B48-EC18-4BA5-3D7E-0F1158BD217F}"/>
              </a:ext>
            </a:extLst>
          </p:cNvPr>
          <p:cNvSpPr/>
          <p:nvPr/>
        </p:nvSpPr>
        <p:spPr>
          <a:xfrm>
            <a:off x="5079840" y="936391"/>
            <a:ext cx="2550203" cy="3770234"/>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0;p36">
            <a:extLst>
              <a:ext uri="{FF2B5EF4-FFF2-40B4-BE49-F238E27FC236}">
                <a16:creationId xmlns:a16="http://schemas.microsoft.com/office/drawing/2014/main" id="{8A0C1572-48AD-53BA-2548-421489C86021}"/>
              </a:ext>
            </a:extLst>
          </p:cNvPr>
          <p:cNvSpPr/>
          <p:nvPr/>
        </p:nvSpPr>
        <p:spPr>
          <a:xfrm>
            <a:off x="5696139" y="1856882"/>
            <a:ext cx="408218" cy="744697"/>
          </a:xfrm>
          <a:custGeom>
            <a:avLst/>
            <a:gdLst/>
            <a:ahLst/>
            <a:cxnLst/>
            <a:rect l="l" t="t" r="r" b="b"/>
            <a:pathLst>
              <a:path w="6726" h="12270" extrusionOk="0">
                <a:moveTo>
                  <a:pt x="6398" y="1"/>
                </a:moveTo>
                <a:cubicBezTo>
                  <a:pt x="6398" y="1"/>
                  <a:pt x="3250" y="2390"/>
                  <a:pt x="1626" y="5035"/>
                </a:cubicBezTo>
                <a:cubicBezTo>
                  <a:pt x="0" y="7681"/>
                  <a:pt x="2636" y="12269"/>
                  <a:pt x="2636" y="12269"/>
                </a:cubicBezTo>
                <a:cubicBezTo>
                  <a:pt x="2636" y="12269"/>
                  <a:pt x="2649" y="12269"/>
                  <a:pt x="2673" y="12269"/>
                </a:cubicBezTo>
                <a:cubicBezTo>
                  <a:pt x="2950" y="12269"/>
                  <a:pt x="4639" y="12232"/>
                  <a:pt x="3530" y="11293"/>
                </a:cubicBezTo>
                <a:cubicBezTo>
                  <a:pt x="2325" y="10275"/>
                  <a:pt x="1626" y="6793"/>
                  <a:pt x="5039" y="3065"/>
                </a:cubicBezTo>
                <a:cubicBezTo>
                  <a:pt x="6726" y="1225"/>
                  <a:pt x="6565" y="1"/>
                  <a:pt x="6398" y="1"/>
                </a:cubicBezTo>
                <a:close/>
              </a:path>
            </a:pathLst>
          </a:custGeom>
          <a:solidFill>
            <a:srgbClr val="4F4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1;p36">
            <a:extLst>
              <a:ext uri="{FF2B5EF4-FFF2-40B4-BE49-F238E27FC236}">
                <a16:creationId xmlns:a16="http://schemas.microsoft.com/office/drawing/2014/main" id="{AD87E9DB-B5DB-2353-3D0F-AAFEBD7C557B}"/>
              </a:ext>
            </a:extLst>
          </p:cNvPr>
          <p:cNvSpPr/>
          <p:nvPr/>
        </p:nvSpPr>
        <p:spPr>
          <a:xfrm>
            <a:off x="5601760" y="2889745"/>
            <a:ext cx="58006" cy="121180"/>
          </a:xfrm>
          <a:custGeom>
            <a:avLst/>
            <a:gdLst/>
            <a:ahLst/>
            <a:cxnLst/>
            <a:rect l="l" t="t" r="r" b="b"/>
            <a:pathLst>
              <a:path w="909" h="1899" extrusionOk="0">
                <a:moveTo>
                  <a:pt x="362" y="0"/>
                </a:moveTo>
                <a:cubicBezTo>
                  <a:pt x="343" y="0"/>
                  <a:pt x="324" y="2"/>
                  <a:pt x="305" y="5"/>
                </a:cubicBezTo>
                <a:cubicBezTo>
                  <a:pt x="120" y="37"/>
                  <a:pt x="1" y="221"/>
                  <a:pt x="31" y="415"/>
                </a:cubicBezTo>
                <a:lnTo>
                  <a:pt x="212" y="1593"/>
                </a:lnTo>
                <a:cubicBezTo>
                  <a:pt x="243" y="1773"/>
                  <a:pt x="388" y="1898"/>
                  <a:pt x="552" y="1898"/>
                </a:cubicBezTo>
                <a:cubicBezTo>
                  <a:pt x="569" y="1898"/>
                  <a:pt x="587" y="1897"/>
                  <a:pt x="605" y="1894"/>
                </a:cubicBezTo>
                <a:cubicBezTo>
                  <a:pt x="789" y="1859"/>
                  <a:pt x="909" y="1675"/>
                  <a:pt x="878" y="1480"/>
                </a:cubicBezTo>
                <a:lnTo>
                  <a:pt x="697" y="303"/>
                </a:lnTo>
                <a:cubicBezTo>
                  <a:pt x="666" y="125"/>
                  <a:pt x="524" y="0"/>
                  <a:pt x="36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2;p36">
            <a:extLst>
              <a:ext uri="{FF2B5EF4-FFF2-40B4-BE49-F238E27FC236}">
                <a16:creationId xmlns:a16="http://schemas.microsoft.com/office/drawing/2014/main" id="{ABC45772-CA99-0DDF-C55A-29F97DC8E058}"/>
              </a:ext>
            </a:extLst>
          </p:cNvPr>
          <p:cNvSpPr/>
          <p:nvPr/>
        </p:nvSpPr>
        <p:spPr>
          <a:xfrm>
            <a:off x="5540118" y="2907230"/>
            <a:ext cx="92400" cy="108098"/>
          </a:xfrm>
          <a:custGeom>
            <a:avLst/>
            <a:gdLst/>
            <a:ahLst/>
            <a:cxnLst/>
            <a:rect l="l" t="t" r="r" b="b"/>
            <a:pathLst>
              <a:path w="1448" h="1694" extrusionOk="0">
                <a:moveTo>
                  <a:pt x="369" y="0"/>
                </a:moveTo>
                <a:cubicBezTo>
                  <a:pt x="304" y="0"/>
                  <a:pt x="240" y="19"/>
                  <a:pt x="185" y="59"/>
                </a:cubicBezTo>
                <a:cubicBezTo>
                  <a:pt x="31" y="166"/>
                  <a:pt x="1" y="384"/>
                  <a:pt x="113" y="547"/>
                </a:cubicBezTo>
                <a:lnTo>
                  <a:pt x="782" y="1534"/>
                </a:lnTo>
                <a:cubicBezTo>
                  <a:pt x="854" y="1638"/>
                  <a:pt x="968" y="1694"/>
                  <a:pt x="1080" y="1694"/>
                </a:cubicBezTo>
                <a:cubicBezTo>
                  <a:pt x="1144" y="1694"/>
                  <a:pt x="1208" y="1675"/>
                  <a:pt x="1263" y="1636"/>
                </a:cubicBezTo>
                <a:cubicBezTo>
                  <a:pt x="1417" y="1527"/>
                  <a:pt x="1448" y="1309"/>
                  <a:pt x="1335" y="1145"/>
                </a:cubicBezTo>
                <a:lnTo>
                  <a:pt x="666" y="158"/>
                </a:lnTo>
                <a:cubicBezTo>
                  <a:pt x="595" y="57"/>
                  <a:pt x="481" y="0"/>
                  <a:pt x="36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3;p36">
            <a:extLst>
              <a:ext uri="{FF2B5EF4-FFF2-40B4-BE49-F238E27FC236}">
                <a16:creationId xmlns:a16="http://schemas.microsoft.com/office/drawing/2014/main" id="{B8441E63-1C1C-77FB-D545-E171782FF670}"/>
              </a:ext>
            </a:extLst>
          </p:cNvPr>
          <p:cNvSpPr/>
          <p:nvPr/>
        </p:nvSpPr>
        <p:spPr>
          <a:xfrm>
            <a:off x="5505085" y="2945326"/>
            <a:ext cx="108035" cy="94123"/>
          </a:xfrm>
          <a:custGeom>
            <a:avLst/>
            <a:gdLst/>
            <a:ahLst/>
            <a:cxnLst/>
            <a:rect l="l" t="t" r="r" b="b"/>
            <a:pathLst>
              <a:path w="1693" h="1475" extrusionOk="0">
                <a:moveTo>
                  <a:pt x="375" y="1"/>
                </a:moveTo>
                <a:cubicBezTo>
                  <a:pt x="278" y="1"/>
                  <a:pt x="184" y="40"/>
                  <a:pt x="120" y="118"/>
                </a:cubicBezTo>
                <a:cubicBezTo>
                  <a:pt x="0" y="261"/>
                  <a:pt x="27" y="480"/>
                  <a:pt x="181" y="606"/>
                </a:cubicBezTo>
                <a:lnTo>
                  <a:pt x="1082" y="1387"/>
                </a:lnTo>
                <a:cubicBezTo>
                  <a:pt x="1153" y="1446"/>
                  <a:pt x="1237" y="1474"/>
                  <a:pt x="1319" y="1474"/>
                </a:cubicBezTo>
                <a:cubicBezTo>
                  <a:pt x="1416" y="1474"/>
                  <a:pt x="1509" y="1435"/>
                  <a:pt x="1574" y="1357"/>
                </a:cubicBezTo>
                <a:cubicBezTo>
                  <a:pt x="1693" y="1214"/>
                  <a:pt x="1666" y="995"/>
                  <a:pt x="1512" y="869"/>
                </a:cubicBezTo>
                <a:lnTo>
                  <a:pt x="611" y="87"/>
                </a:lnTo>
                <a:cubicBezTo>
                  <a:pt x="542" y="29"/>
                  <a:pt x="458" y="1"/>
                  <a:pt x="375"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74;p36">
            <a:extLst>
              <a:ext uri="{FF2B5EF4-FFF2-40B4-BE49-F238E27FC236}">
                <a16:creationId xmlns:a16="http://schemas.microsoft.com/office/drawing/2014/main" id="{6B54F082-D550-F45F-154D-F866BB66957F}"/>
              </a:ext>
            </a:extLst>
          </p:cNvPr>
          <p:cNvSpPr/>
          <p:nvPr/>
        </p:nvSpPr>
        <p:spPr>
          <a:xfrm>
            <a:off x="5501128" y="3009074"/>
            <a:ext cx="124051" cy="60430"/>
          </a:xfrm>
          <a:custGeom>
            <a:avLst/>
            <a:gdLst/>
            <a:ahLst/>
            <a:cxnLst/>
            <a:rect l="l" t="t" r="r" b="b"/>
            <a:pathLst>
              <a:path w="1944" h="947" extrusionOk="0">
                <a:moveTo>
                  <a:pt x="378" y="1"/>
                </a:moveTo>
                <a:cubicBezTo>
                  <a:pt x="216" y="1"/>
                  <a:pt x="73" y="107"/>
                  <a:pt x="38" y="262"/>
                </a:cubicBezTo>
                <a:cubicBezTo>
                  <a:pt x="1" y="447"/>
                  <a:pt x="127" y="628"/>
                  <a:pt x="321" y="669"/>
                </a:cubicBezTo>
                <a:lnTo>
                  <a:pt x="1482" y="938"/>
                </a:lnTo>
                <a:cubicBezTo>
                  <a:pt x="1508" y="944"/>
                  <a:pt x="1535" y="946"/>
                  <a:pt x="1561" y="946"/>
                </a:cubicBezTo>
                <a:cubicBezTo>
                  <a:pt x="1725" y="946"/>
                  <a:pt x="1870" y="839"/>
                  <a:pt x="1905" y="683"/>
                </a:cubicBezTo>
                <a:cubicBezTo>
                  <a:pt x="1943" y="502"/>
                  <a:pt x="1816" y="320"/>
                  <a:pt x="1622" y="276"/>
                </a:cubicBezTo>
                <a:lnTo>
                  <a:pt x="461" y="10"/>
                </a:lnTo>
                <a:cubicBezTo>
                  <a:pt x="433" y="4"/>
                  <a:pt x="405" y="1"/>
                  <a:pt x="378"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5;p36">
            <a:extLst>
              <a:ext uri="{FF2B5EF4-FFF2-40B4-BE49-F238E27FC236}">
                <a16:creationId xmlns:a16="http://schemas.microsoft.com/office/drawing/2014/main" id="{74561244-CDEE-5589-7339-69CBCE5F9725}"/>
              </a:ext>
            </a:extLst>
          </p:cNvPr>
          <p:cNvSpPr/>
          <p:nvPr/>
        </p:nvSpPr>
        <p:spPr>
          <a:xfrm>
            <a:off x="5633348" y="2932755"/>
            <a:ext cx="97186" cy="110140"/>
          </a:xfrm>
          <a:custGeom>
            <a:avLst/>
            <a:gdLst/>
            <a:ahLst/>
            <a:cxnLst/>
            <a:rect l="l" t="t" r="r" b="b"/>
            <a:pathLst>
              <a:path w="1523" h="1726" extrusionOk="0">
                <a:moveTo>
                  <a:pt x="1073" y="1"/>
                </a:moveTo>
                <a:cubicBezTo>
                  <a:pt x="943" y="1"/>
                  <a:pt x="816" y="64"/>
                  <a:pt x="738" y="179"/>
                </a:cubicBezTo>
                <a:lnTo>
                  <a:pt x="123" y="1110"/>
                </a:lnTo>
                <a:cubicBezTo>
                  <a:pt x="1" y="1291"/>
                  <a:pt x="51" y="1540"/>
                  <a:pt x="232" y="1660"/>
                </a:cubicBezTo>
                <a:cubicBezTo>
                  <a:pt x="301" y="1704"/>
                  <a:pt x="377" y="1725"/>
                  <a:pt x="453" y="1725"/>
                </a:cubicBezTo>
                <a:cubicBezTo>
                  <a:pt x="581" y="1725"/>
                  <a:pt x="707" y="1664"/>
                  <a:pt x="782" y="1548"/>
                </a:cubicBezTo>
                <a:lnTo>
                  <a:pt x="1400" y="615"/>
                </a:lnTo>
                <a:cubicBezTo>
                  <a:pt x="1523" y="434"/>
                  <a:pt x="1472" y="188"/>
                  <a:pt x="1291" y="66"/>
                </a:cubicBezTo>
                <a:cubicBezTo>
                  <a:pt x="1224" y="22"/>
                  <a:pt x="1148" y="1"/>
                  <a:pt x="107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6;p36">
            <a:extLst>
              <a:ext uri="{FF2B5EF4-FFF2-40B4-BE49-F238E27FC236}">
                <a16:creationId xmlns:a16="http://schemas.microsoft.com/office/drawing/2014/main" id="{0B189AAD-249D-264C-28DA-7943CBE53382}"/>
              </a:ext>
            </a:extLst>
          </p:cNvPr>
          <p:cNvSpPr/>
          <p:nvPr/>
        </p:nvSpPr>
        <p:spPr>
          <a:xfrm>
            <a:off x="5546435" y="2959045"/>
            <a:ext cx="161509" cy="129412"/>
          </a:xfrm>
          <a:custGeom>
            <a:avLst/>
            <a:gdLst/>
            <a:ahLst/>
            <a:cxnLst/>
            <a:rect l="l" t="t" r="r" b="b"/>
            <a:pathLst>
              <a:path w="2531" h="2028" extrusionOk="0">
                <a:moveTo>
                  <a:pt x="1358" y="0"/>
                </a:moveTo>
                <a:cubicBezTo>
                  <a:pt x="1266" y="0"/>
                  <a:pt x="1174" y="21"/>
                  <a:pt x="1090" y="63"/>
                </a:cubicBezTo>
                <a:lnTo>
                  <a:pt x="420" y="398"/>
                </a:lnTo>
                <a:cubicBezTo>
                  <a:pt x="123" y="545"/>
                  <a:pt x="0" y="910"/>
                  <a:pt x="151" y="1207"/>
                </a:cubicBezTo>
                <a:lnTo>
                  <a:pt x="393" y="1695"/>
                </a:lnTo>
                <a:cubicBezTo>
                  <a:pt x="498" y="1906"/>
                  <a:pt x="712" y="2027"/>
                  <a:pt x="934" y="2027"/>
                </a:cubicBezTo>
                <a:cubicBezTo>
                  <a:pt x="1025" y="2027"/>
                  <a:pt x="1116" y="2007"/>
                  <a:pt x="1202" y="1965"/>
                </a:cubicBezTo>
                <a:lnTo>
                  <a:pt x="2110" y="1514"/>
                </a:lnTo>
                <a:cubicBezTo>
                  <a:pt x="2407" y="1364"/>
                  <a:pt x="2530" y="1002"/>
                  <a:pt x="2380" y="705"/>
                </a:cubicBezTo>
                <a:cubicBezTo>
                  <a:pt x="2339" y="619"/>
                  <a:pt x="2281" y="548"/>
                  <a:pt x="2206" y="493"/>
                </a:cubicBezTo>
                <a:lnTo>
                  <a:pt x="1725" y="125"/>
                </a:lnTo>
                <a:cubicBezTo>
                  <a:pt x="1618" y="42"/>
                  <a:pt x="1488" y="0"/>
                  <a:pt x="1358"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7;p36">
            <a:extLst>
              <a:ext uri="{FF2B5EF4-FFF2-40B4-BE49-F238E27FC236}">
                <a16:creationId xmlns:a16="http://schemas.microsoft.com/office/drawing/2014/main" id="{C23A8E1C-A2A8-9B3B-6F8D-3795AED8BE09}"/>
              </a:ext>
            </a:extLst>
          </p:cNvPr>
          <p:cNvSpPr/>
          <p:nvPr/>
        </p:nvSpPr>
        <p:spPr>
          <a:xfrm>
            <a:off x="5615033" y="3039321"/>
            <a:ext cx="93102" cy="69173"/>
          </a:xfrm>
          <a:custGeom>
            <a:avLst/>
            <a:gdLst/>
            <a:ahLst/>
            <a:cxnLst/>
            <a:rect l="l" t="t" r="r" b="b"/>
            <a:pathLst>
              <a:path w="1459" h="1084" extrusionOk="0">
                <a:moveTo>
                  <a:pt x="943" y="0"/>
                </a:moveTo>
                <a:lnTo>
                  <a:pt x="1" y="710"/>
                </a:lnTo>
                <a:lnTo>
                  <a:pt x="400" y="1082"/>
                </a:lnTo>
                <a:cubicBezTo>
                  <a:pt x="400" y="1082"/>
                  <a:pt x="412" y="1083"/>
                  <a:pt x="435" y="1083"/>
                </a:cubicBezTo>
                <a:cubicBezTo>
                  <a:pt x="516" y="1083"/>
                  <a:pt x="731" y="1065"/>
                  <a:pt x="1049" y="898"/>
                </a:cubicBezTo>
                <a:cubicBezTo>
                  <a:pt x="1458" y="680"/>
                  <a:pt x="1370" y="472"/>
                  <a:pt x="1370" y="472"/>
                </a:cubicBezTo>
                <a:lnTo>
                  <a:pt x="943" y="0"/>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8;p36">
            <a:extLst>
              <a:ext uri="{FF2B5EF4-FFF2-40B4-BE49-F238E27FC236}">
                <a16:creationId xmlns:a16="http://schemas.microsoft.com/office/drawing/2014/main" id="{EF034488-0CBE-9DB2-692C-C57BBE8344A6}"/>
              </a:ext>
            </a:extLst>
          </p:cNvPr>
          <p:cNvSpPr/>
          <p:nvPr/>
        </p:nvSpPr>
        <p:spPr>
          <a:xfrm>
            <a:off x="5610439" y="2141165"/>
            <a:ext cx="1616307" cy="1601758"/>
          </a:xfrm>
          <a:custGeom>
            <a:avLst/>
            <a:gdLst/>
            <a:ahLst/>
            <a:cxnLst/>
            <a:rect l="l" t="t" r="r" b="b"/>
            <a:pathLst>
              <a:path w="25329" h="25101" extrusionOk="0">
                <a:moveTo>
                  <a:pt x="21234" y="0"/>
                </a:moveTo>
                <a:cubicBezTo>
                  <a:pt x="20701" y="5913"/>
                  <a:pt x="13011" y="10310"/>
                  <a:pt x="11614" y="10614"/>
                </a:cubicBezTo>
                <a:cubicBezTo>
                  <a:pt x="11614" y="10614"/>
                  <a:pt x="10563" y="10999"/>
                  <a:pt x="9433" y="11908"/>
                </a:cubicBezTo>
                <a:cubicBezTo>
                  <a:pt x="8375" y="12752"/>
                  <a:pt x="5600" y="14721"/>
                  <a:pt x="3781" y="14721"/>
                </a:cubicBezTo>
                <a:cubicBezTo>
                  <a:pt x="3652" y="14721"/>
                  <a:pt x="3527" y="14711"/>
                  <a:pt x="3408" y="14690"/>
                </a:cubicBezTo>
                <a:cubicBezTo>
                  <a:pt x="2353" y="14506"/>
                  <a:pt x="1779" y="14338"/>
                  <a:pt x="1486" y="14235"/>
                </a:cubicBezTo>
                <a:cubicBezTo>
                  <a:pt x="1463" y="14226"/>
                  <a:pt x="1439" y="14222"/>
                  <a:pt x="1416" y="14222"/>
                </a:cubicBezTo>
                <a:cubicBezTo>
                  <a:pt x="1324" y="14222"/>
                  <a:pt x="1241" y="14287"/>
                  <a:pt x="1217" y="14383"/>
                </a:cubicBezTo>
                <a:cubicBezTo>
                  <a:pt x="1185" y="14502"/>
                  <a:pt x="1100" y="14632"/>
                  <a:pt x="895" y="14720"/>
                </a:cubicBezTo>
                <a:cubicBezTo>
                  <a:pt x="670" y="14819"/>
                  <a:pt x="448" y="14850"/>
                  <a:pt x="284" y="14860"/>
                </a:cubicBezTo>
                <a:cubicBezTo>
                  <a:pt x="128" y="14867"/>
                  <a:pt x="1" y="14997"/>
                  <a:pt x="8" y="15154"/>
                </a:cubicBezTo>
                <a:cubicBezTo>
                  <a:pt x="38" y="15724"/>
                  <a:pt x="292" y="16959"/>
                  <a:pt x="1800" y="17725"/>
                </a:cubicBezTo>
                <a:cubicBezTo>
                  <a:pt x="3818" y="18745"/>
                  <a:pt x="4204" y="18834"/>
                  <a:pt x="4204" y="18834"/>
                </a:cubicBezTo>
                <a:cubicBezTo>
                  <a:pt x="4204" y="18834"/>
                  <a:pt x="4994" y="18290"/>
                  <a:pt x="5696" y="18290"/>
                </a:cubicBezTo>
                <a:cubicBezTo>
                  <a:pt x="6074" y="18290"/>
                  <a:pt x="6426" y="18448"/>
                  <a:pt x="6616" y="18933"/>
                </a:cubicBezTo>
                <a:cubicBezTo>
                  <a:pt x="7160" y="20322"/>
                  <a:pt x="10863" y="24517"/>
                  <a:pt x="16052" y="25043"/>
                </a:cubicBezTo>
                <a:cubicBezTo>
                  <a:pt x="16435" y="25082"/>
                  <a:pt x="16813" y="25101"/>
                  <a:pt x="17183" y="25101"/>
                </a:cubicBezTo>
                <a:cubicBezTo>
                  <a:pt x="21822" y="25101"/>
                  <a:pt x="25329" y="22190"/>
                  <a:pt x="24838" y="20353"/>
                </a:cubicBezTo>
                <a:cubicBezTo>
                  <a:pt x="24309" y="18373"/>
                  <a:pt x="18858" y="13280"/>
                  <a:pt x="18858" y="13280"/>
                </a:cubicBezTo>
                <a:cubicBezTo>
                  <a:pt x="18858" y="13280"/>
                  <a:pt x="21370" y="11102"/>
                  <a:pt x="22726" y="6917"/>
                </a:cubicBezTo>
                <a:cubicBezTo>
                  <a:pt x="24077" y="2729"/>
                  <a:pt x="22585" y="386"/>
                  <a:pt x="22585" y="386"/>
                </a:cubicBezTo>
                <a:cubicBezTo>
                  <a:pt x="22585" y="386"/>
                  <a:pt x="22493" y="489"/>
                  <a:pt x="22262" y="489"/>
                </a:cubicBezTo>
                <a:cubicBezTo>
                  <a:pt x="22162" y="489"/>
                  <a:pt x="22035" y="470"/>
                  <a:pt x="21879" y="414"/>
                </a:cubicBezTo>
                <a:cubicBezTo>
                  <a:pt x="21360" y="233"/>
                  <a:pt x="21234" y="0"/>
                  <a:pt x="21234"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9;p36">
            <a:extLst>
              <a:ext uri="{FF2B5EF4-FFF2-40B4-BE49-F238E27FC236}">
                <a16:creationId xmlns:a16="http://schemas.microsoft.com/office/drawing/2014/main" id="{60670F12-9BBB-A205-8C43-CF2862B547B0}"/>
              </a:ext>
            </a:extLst>
          </p:cNvPr>
          <p:cNvSpPr/>
          <p:nvPr/>
        </p:nvSpPr>
        <p:spPr>
          <a:xfrm>
            <a:off x="5750762" y="3333367"/>
            <a:ext cx="1610308" cy="505714"/>
          </a:xfrm>
          <a:custGeom>
            <a:avLst/>
            <a:gdLst/>
            <a:ahLst/>
            <a:cxnLst/>
            <a:rect l="l" t="t" r="r" b="b"/>
            <a:pathLst>
              <a:path w="25235" h="7925" extrusionOk="0">
                <a:moveTo>
                  <a:pt x="7108" y="0"/>
                </a:moveTo>
                <a:cubicBezTo>
                  <a:pt x="4752" y="0"/>
                  <a:pt x="2002" y="793"/>
                  <a:pt x="1912" y="932"/>
                </a:cubicBezTo>
                <a:cubicBezTo>
                  <a:pt x="1" y="3902"/>
                  <a:pt x="6660" y="7231"/>
                  <a:pt x="11012" y="7858"/>
                </a:cubicBezTo>
                <a:cubicBezTo>
                  <a:pt x="11325" y="7903"/>
                  <a:pt x="11667" y="7925"/>
                  <a:pt x="12031" y="7925"/>
                </a:cubicBezTo>
                <a:cubicBezTo>
                  <a:pt x="16746" y="7925"/>
                  <a:pt x="25234" y="4352"/>
                  <a:pt x="22680" y="1915"/>
                </a:cubicBezTo>
                <a:cubicBezTo>
                  <a:pt x="21952" y="1218"/>
                  <a:pt x="20692" y="857"/>
                  <a:pt x="19326" y="857"/>
                </a:cubicBezTo>
                <a:cubicBezTo>
                  <a:pt x="17910" y="857"/>
                  <a:pt x="16379" y="1246"/>
                  <a:pt x="15208" y="2052"/>
                </a:cubicBezTo>
                <a:cubicBezTo>
                  <a:pt x="13573" y="3182"/>
                  <a:pt x="13279" y="4326"/>
                  <a:pt x="13279" y="4326"/>
                </a:cubicBezTo>
                <a:lnTo>
                  <a:pt x="12491" y="2960"/>
                </a:lnTo>
                <a:lnTo>
                  <a:pt x="11538" y="3455"/>
                </a:lnTo>
                <a:lnTo>
                  <a:pt x="10248" y="1140"/>
                </a:lnTo>
                <a:cubicBezTo>
                  <a:pt x="9766" y="280"/>
                  <a:pt x="8507" y="0"/>
                  <a:pt x="7108"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0;p36">
            <a:extLst>
              <a:ext uri="{FF2B5EF4-FFF2-40B4-BE49-F238E27FC236}">
                <a16:creationId xmlns:a16="http://schemas.microsoft.com/office/drawing/2014/main" id="{4B5BD466-0A88-C9DF-CCA1-FE010ABD0D90}"/>
              </a:ext>
            </a:extLst>
          </p:cNvPr>
          <p:cNvSpPr/>
          <p:nvPr/>
        </p:nvSpPr>
        <p:spPr>
          <a:xfrm>
            <a:off x="6358319" y="3387416"/>
            <a:ext cx="683815" cy="976906"/>
          </a:xfrm>
          <a:custGeom>
            <a:avLst/>
            <a:gdLst/>
            <a:ahLst/>
            <a:cxnLst/>
            <a:rect l="l" t="t" r="r" b="b"/>
            <a:pathLst>
              <a:path w="10716" h="15309" extrusionOk="0">
                <a:moveTo>
                  <a:pt x="9150" y="1"/>
                </a:moveTo>
                <a:cubicBezTo>
                  <a:pt x="8758" y="1"/>
                  <a:pt x="7527" y="59"/>
                  <a:pt x="6332" y="727"/>
                </a:cubicBezTo>
                <a:cubicBezTo>
                  <a:pt x="4885" y="1536"/>
                  <a:pt x="4404" y="2283"/>
                  <a:pt x="4417" y="2410"/>
                </a:cubicBezTo>
                <a:cubicBezTo>
                  <a:pt x="4991" y="7356"/>
                  <a:pt x="946" y="12081"/>
                  <a:pt x="89" y="13023"/>
                </a:cubicBezTo>
                <a:cubicBezTo>
                  <a:pt x="0" y="13118"/>
                  <a:pt x="7" y="13266"/>
                  <a:pt x="103" y="13354"/>
                </a:cubicBezTo>
                <a:lnTo>
                  <a:pt x="2123" y="15245"/>
                </a:lnTo>
                <a:cubicBezTo>
                  <a:pt x="2170" y="15289"/>
                  <a:pt x="2227" y="15309"/>
                  <a:pt x="2282" y="15309"/>
                </a:cubicBezTo>
                <a:cubicBezTo>
                  <a:pt x="2407" y="15309"/>
                  <a:pt x="2526" y="15208"/>
                  <a:pt x="2520" y="15061"/>
                </a:cubicBezTo>
                <a:lnTo>
                  <a:pt x="2468" y="13911"/>
                </a:lnTo>
                <a:cubicBezTo>
                  <a:pt x="2465" y="13825"/>
                  <a:pt x="2506" y="13743"/>
                  <a:pt x="2581" y="13699"/>
                </a:cubicBezTo>
                <a:cubicBezTo>
                  <a:pt x="3045" y="13416"/>
                  <a:pt x="4837" y="12238"/>
                  <a:pt x="7544" y="9364"/>
                </a:cubicBezTo>
                <a:cubicBezTo>
                  <a:pt x="10716" y="6005"/>
                  <a:pt x="9279" y="3"/>
                  <a:pt x="9279" y="3"/>
                </a:cubicBezTo>
                <a:cubicBezTo>
                  <a:pt x="9279" y="3"/>
                  <a:pt x="9233" y="1"/>
                  <a:pt x="915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1;p36">
            <a:extLst>
              <a:ext uri="{FF2B5EF4-FFF2-40B4-BE49-F238E27FC236}">
                <a16:creationId xmlns:a16="http://schemas.microsoft.com/office/drawing/2014/main" id="{43906E23-4C2E-F0AC-0BB0-9D613543C180}"/>
              </a:ext>
            </a:extLst>
          </p:cNvPr>
          <p:cNvSpPr/>
          <p:nvPr/>
        </p:nvSpPr>
        <p:spPr>
          <a:xfrm>
            <a:off x="6102751" y="3887768"/>
            <a:ext cx="686686" cy="575780"/>
          </a:xfrm>
          <a:custGeom>
            <a:avLst/>
            <a:gdLst/>
            <a:ahLst/>
            <a:cxnLst/>
            <a:rect l="l" t="t" r="r" b="b"/>
            <a:pathLst>
              <a:path w="10761" h="9023" extrusionOk="0">
                <a:moveTo>
                  <a:pt x="7119" y="0"/>
                </a:moveTo>
                <a:cubicBezTo>
                  <a:pt x="7119" y="0"/>
                  <a:pt x="1" y="6394"/>
                  <a:pt x="4032" y="8698"/>
                </a:cubicBezTo>
                <a:cubicBezTo>
                  <a:pt x="4427" y="8923"/>
                  <a:pt x="4821" y="9023"/>
                  <a:pt x="5210" y="9023"/>
                </a:cubicBezTo>
                <a:cubicBezTo>
                  <a:pt x="8140" y="9023"/>
                  <a:pt x="10760" y="3369"/>
                  <a:pt x="10760" y="3369"/>
                </a:cubicBezTo>
                <a:cubicBezTo>
                  <a:pt x="10760" y="3369"/>
                  <a:pt x="7268" y="24"/>
                  <a:pt x="711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2;p36">
            <a:extLst>
              <a:ext uri="{FF2B5EF4-FFF2-40B4-BE49-F238E27FC236}">
                <a16:creationId xmlns:a16="http://schemas.microsoft.com/office/drawing/2014/main" id="{3124358C-FBB7-0E68-3690-DFECEBE7B221}"/>
              </a:ext>
            </a:extLst>
          </p:cNvPr>
          <p:cNvSpPr/>
          <p:nvPr/>
        </p:nvSpPr>
        <p:spPr>
          <a:xfrm>
            <a:off x="6986105" y="2001927"/>
            <a:ext cx="49901" cy="121946"/>
          </a:xfrm>
          <a:custGeom>
            <a:avLst/>
            <a:gdLst/>
            <a:ahLst/>
            <a:cxnLst/>
            <a:rect l="l" t="t" r="r" b="b"/>
            <a:pathLst>
              <a:path w="782" h="1911" extrusionOk="0">
                <a:moveTo>
                  <a:pt x="436" y="1"/>
                </a:moveTo>
                <a:cubicBezTo>
                  <a:pt x="262" y="1"/>
                  <a:pt x="108" y="143"/>
                  <a:pt x="96" y="333"/>
                </a:cubicBezTo>
                <a:lnTo>
                  <a:pt x="17" y="1524"/>
                </a:lnTo>
                <a:cubicBezTo>
                  <a:pt x="0" y="1722"/>
                  <a:pt x="137" y="1892"/>
                  <a:pt x="325" y="1910"/>
                </a:cubicBezTo>
                <a:cubicBezTo>
                  <a:pt x="333" y="1910"/>
                  <a:pt x="341" y="1911"/>
                  <a:pt x="349" y="1911"/>
                </a:cubicBezTo>
                <a:cubicBezTo>
                  <a:pt x="523" y="1911"/>
                  <a:pt x="673" y="1768"/>
                  <a:pt x="690" y="1579"/>
                </a:cubicBezTo>
                <a:lnTo>
                  <a:pt x="768" y="391"/>
                </a:lnTo>
                <a:cubicBezTo>
                  <a:pt x="782" y="192"/>
                  <a:pt x="645" y="19"/>
                  <a:pt x="461" y="2"/>
                </a:cubicBezTo>
                <a:cubicBezTo>
                  <a:pt x="452" y="1"/>
                  <a:pt x="444" y="1"/>
                  <a:pt x="436"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83;p36">
            <a:extLst>
              <a:ext uri="{FF2B5EF4-FFF2-40B4-BE49-F238E27FC236}">
                <a16:creationId xmlns:a16="http://schemas.microsoft.com/office/drawing/2014/main" id="{721FE3A7-834E-0867-3928-C0B144A33223}"/>
              </a:ext>
            </a:extLst>
          </p:cNvPr>
          <p:cNvSpPr/>
          <p:nvPr/>
        </p:nvSpPr>
        <p:spPr>
          <a:xfrm>
            <a:off x="7012842" y="2014179"/>
            <a:ext cx="86976" cy="111799"/>
          </a:xfrm>
          <a:custGeom>
            <a:avLst/>
            <a:gdLst/>
            <a:ahLst/>
            <a:cxnLst/>
            <a:rect l="l" t="t" r="r" b="b"/>
            <a:pathLst>
              <a:path w="1363" h="1752" extrusionOk="0">
                <a:moveTo>
                  <a:pt x="990" y="1"/>
                </a:moveTo>
                <a:cubicBezTo>
                  <a:pt x="869" y="1"/>
                  <a:pt x="748" y="68"/>
                  <a:pt x="681" y="185"/>
                </a:cubicBezTo>
                <a:lnTo>
                  <a:pt x="100" y="1226"/>
                </a:lnTo>
                <a:cubicBezTo>
                  <a:pt x="1" y="1396"/>
                  <a:pt x="49" y="1615"/>
                  <a:pt x="209" y="1708"/>
                </a:cubicBezTo>
                <a:cubicBezTo>
                  <a:pt x="261" y="1738"/>
                  <a:pt x="317" y="1752"/>
                  <a:pt x="373" y="1752"/>
                </a:cubicBezTo>
                <a:cubicBezTo>
                  <a:pt x="495" y="1752"/>
                  <a:pt x="616" y="1685"/>
                  <a:pt x="684" y="1568"/>
                </a:cubicBezTo>
                <a:lnTo>
                  <a:pt x="1264" y="526"/>
                </a:lnTo>
                <a:cubicBezTo>
                  <a:pt x="1363" y="352"/>
                  <a:pt x="1315" y="137"/>
                  <a:pt x="1152" y="45"/>
                </a:cubicBezTo>
                <a:cubicBezTo>
                  <a:pt x="1101" y="15"/>
                  <a:pt x="1046" y="1"/>
                  <a:pt x="99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84;p36">
            <a:extLst>
              <a:ext uri="{FF2B5EF4-FFF2-40B4-BE49-F238E27FC236}">
                <a16:creationId xmlns:a16="http://schemas.microsoft.com/office/drawing/2014/main" id="{2436E4E9-F2EC-066B-6810-DCC672DE472B}"/>
              </a:ext>
            </a:extLst>
          </p:cNvPr>
          <p:cNvSpPr/>
          <p:nvPr/>
        </p:nvSpPr>
        <p:spPr>
          <a:xfrm>
            <a:off x="7034857" y="2049275"/>
            <a:ext cx="102483" cy="99101"/>
          </a:xfrm>
          <a:custGeom>
            <a:avLst/>
            <a:gdLst/>
            <a:ahLst/>
            <a:cxnLst/>
            <a:rect l="l" t="t" r="r" b="b"/>
            <a:pathLst>
              <a:path w="1606" h="1553" extrusionOk="0">
                <a:moveTo>
                  <a:pt x="1242" y="0"/>
                </a:moveTo>
                <a:cubicBezTo>
                  <a:pt x="1149" y="0"/>
                  <a:pt x="1055" y="37"/>
                  <a:pt x="980" y="109"/>
                </a:cubicBezTo>
                <a:lnTo>
                  <a:pt x="151" y="963"/>
                </a:lnTo>
                <a:cubicBezTo>
                  <a:pt x="11" y="1103"/>
                  <a:pt x="0" y="1325"/>
                  <a:pt x="134" y="1458"/>
                </a:cubicBezTo>
                <a:cubicBezTo>
                  <a:pt x="197" y="1521"/>
                  <a:pt x="281" y="1552"/>
                  <a:pt x="367" y="1552"/>
                </a:cubicBezTo>
                <a:cubicBezTo>
                  <a:pt x="459" y="1552"/>
                  <a:pt x="553" y="1516"/>
                  <a:pt x="626" y="1445"/>
                </a:cubicBezTo>
                <a:lnTo>
                  <a:pt x="1455" y="588"/>
                </a:lnTo>
                <a:cubicBezTo>
                  <a:pt x="1598" y="447"/>
                  <a:pt x="1605" y="229"/>
                  <a:pt x="1475" y="96"/>
                </a:cubicBezTo>
                <a:cubicBezTo>
                  <a:pt x="1411" y="32"/>
                  <a:pt x="1327" y="0"/>
                  <a:pt x="124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5;p36">
            <a:extLst>
              <a:ext uri="{FF2B5EF4-FFF2-40B4-BE49-F238E27FC236}">
                <a16:creationId xmlns:a16="http://schemas.microsoft.com/office/drawing/2014/main" id="{B7D7BADB-223A-C488-8626-2CAE290A6EDE}"/>
              </a:ext>
            </a:extLst>
          </p:cNvPr>
          <p:cNvSpPr/>
          <p:nvPr/>
        </p:nvSpPr>
        <p:spPr>
          <a:xfrm>
            <a:off x="7024392" y="2112322"/>
            <a:ext cx="123413" cy="66939"/>
          </a:xfrm>
          <a:custGeom>
            <a:avLst/>
            <a:gdLst/>
            <a:ahLst/>
            <a:cxnLst/>
            <a:rect l="l" t="t" r="r" b="b"/>
            <a:pathLst>
              <a:path w="1934" h="1049" extrusionOk="0">
                <a:moveTo>
                  <a:pt x="1543" y="0"/>
                </a:moveTo>
                <a:cubicBezTo>
                  <a:pt x="1508" y="0"/>
                  <a:pt x="1471" y="5"/>
                  <a:pt x="1434" y="16"/>
                </a:cubicBezTo>
                <a:lnTo>
                  <a:pt x="301" y="384"/>
                </a:lnTo>
                <a:cubicBezTo>
                  <a:pt x="114" y="443"/>
                  <a:pt x="1" y="634"/>
                  <a:pt x="56" y="815"/>
                </a:cubicBezTo>
                <a:cubicBezTo>
                  <a:pt x="100" y="959"/>
                  <a:pt x="238" y="1048"/>
                  <a:pt x="391" y="1048"/>
                </a:cubicBezTo>
                <a:cubicBezTo>
                  <a:pt x="427" y="1048"/>
                  <a:pt x="463" y="1044"/>
                  <a:pt x="500" y="1033"/>
                </a:cubicBezTo>
                <a:lnTo>
                  <a:pt x="1633" y="665"/>
                </a:lnTo>
                <a:cubicBezTo>
                  <a:pt x="1823" y="606"/>
                  <a:pt x="1933" y="416"/>
                  <a:pt x="1878" y="235"/>
                </a:cubicBezTo>
                <a:cubicBezTo>
                  <a:pt x="1834" y="91"/>
                  <a:pt x="1696" y="0"/>
                  <a:pt x="154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6;p36">
            <a:extLst>
              <a:ext uri="{FF2B5EF4-FFF2-40B4-BE49-F238E27FC236}">
                <a16:creationId xmlns:a16="http://schemas.microsoft.com/office/drawing/2014/main" id="{35C79F3D-FDA3-060D-D29E-4BF3190D45BC}"/>
              </a:ext>
            </a:extLst>
          </p:cNvPr>
          <p:cNvSpPr/>
          <p:nvPr/>
        </p:nvSpPr>
        <p:spPr>
          <a:xfrm>
            <a:off x="6912657" y="2051573"/>
            <a:ext cx="101334" cy="106439"/>
          </a:xfrm>
          <a:custGeom>
            <a:avLst/>
            <a:gdLst/>
            <a:ahLst/>
            <a:cxnLst/>
            <a:rect l="l" t="t" r="r" b="b"/>
            <a:pathLst>
              <a:path w="1588" h="1668" extrusionOk="0">
                <a:moveTo>
                  <a:pt x="449" y="0"/>
                </a:moveTo>
                <a:cubicBezTo>
                  <a:pt x="363" y="0"/>
                  <a:pt x="275" y="29"/>
                  <a:pt x="202" y="87"/>
                </a:cubicBezTo>
                <a:cubicBezTo>
                  <a:pt x="28" y="221"/>
                  <a:pt x="1" y="473"/>
                  <a:pt x="137" y="643"/>
                </a:cubicBezTo>
                <a:lnTo>
                  <a:pt x="830" y="1518"/>
                </a:lnTo>
                <a:cubicBezTo>
                  <a:pt x="909" y="1616"/>
                  <a:pt x="1025" y="1668"/>
                  <a:pt x="1143" y="1668"/>
                </a:cubicBezTo>
                <a:cubicBezTo>
                  <a:pt x="1230" y="1668"/>
                  <a:pt x="1317" y="1640"/>
                  <a:pt x="1390" y="1582"/>
                </a:cubicBezTo>
                <a:cubicBezTo>
                  <a:pt x="1561" y="1445"/>
                  <a:pt x="1588" y="1196"/>
                  <a:pt x="1452" y="1026"/>
                </a:cubicBezTo>
                <a:lnTo>
                  <a:pt x="759" y="149"/>
                </a:lnTo>
                <a:cubicBezTo>
                  <a:pt x="680" y="51"/>
                  <a:pt x="565" y="0"/>
                  <a:pt x="44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7;p36">
            <a:extLst>
              <a:ext uri="{FF2B5EF4-FFF2-40B4-BE49-F238E27FC236}">
                <a16:creationId xmlns:a16="http://schemas.microsoft.com/office/drawing/2014/main" id="{8008EAC0-9CDA-E730-F5E1-7EBFEA1AD0D9}"/>
              </a:ext>
            </a:extLst>
          </p:cNvPr>
          <p:cNvSpPr/>
          <p:nvPr/>
        </p:nvSpPr>
        <p:spPr>
          <a:xfrm>
            <a:off x="6940543" y="2071801"/>
            <a:ext cx="160169" cy="126795"/>
          </a:xfrm>
          <a:custGeom>
            <a:avLst/>
            <a:gdLst/>
            <a:ahLst/>
            <a:cxnLst/>
            <a:rect l="l" t="t" r="r" b="b"/>
            <a:pathLst>
              <a:path w="2510" h="1987" extrusionOk="0">
                <a:moveTo>
                  <a:pt x="1132" y="0"/>
                </a:moveTo>
                <a:cubicBezTo>
                  <a:pt x="985" y="0"/>
                  <a:pt x="841" y="54"/>
                  <a:pt x="728" y="156"/>
                </a:cubicBezTo>
                <a:lnTo>
                  <a:pt x="277" y="566"/>
                </a:lnTo>
                <a:cubicBezTo>
                  <a:pt x="209" y="627"/>
                  <a:pt x="158" y="706"/>
                  <a:pt x="123" y="791"/>
                </a:cubicBezTo>
                <a:cubicBezTo>
                  <a:pt x="1" y="1101"/>
                  <a:pt x="155" y="1450"/>
                  <a:pt x="462" y="1572"/>
                </a:cubicBezTo>
                <a:lnTo>
                  <a:pt x="1407" y="1944"/>
                </a:lnTo>
                <a:cubicBezTo>
                  <a:pt x="1479" y="1973"/>
                  <a:pt x="1554" y="1987"/>
                  <a:pt x="1627" y="1987"/>
                </a:cubicBezTo>
                <a:cubicBezTo>
                  <a:pt x="1867" y="1987"/>
                  <a:pt x="2095" y="1842"/>
                  <a:pt x="2189" y="1607"/>
                </a:cubicBezTo>
                <a:lnTo>
                  <a:pt x="2387" y="1101"/>
                </a:lnTo>
                <a:cubicBezTo>
                  <a:pt x="2510" y="791"/>
                  <a:pt x="2359" y="439"/>
                  <a:pt x="2049" y="317"/>
                </a:cubicBezTo>
                <a:lnTo>
                  <a:pt x="1356" y="43"/>
                </a:lnTo>
                <a:cubicBezTo>
                  <a:pt x="1283" y="14"/>
                  <a:pt x="1207" y="0"/>
                  <a:pt x="113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8;p36">
            <a:extLst>
              <a:ext uri="{FF2B5EF4-FFF2-40B4-BE49-F238E27FC236}">
                <a16:creationId xmlns:a16="http://schemas.microsoft.com/office/drawing/2014/main" id="{91E715CB-11F5-BC1E-C580-3800A89D967B}"/>
              </a:ext>
            </a:extLst>
          </p:cNvPr>
          <p:cNvSpPr/>
          <p:nvPr/>
        </p:nvSpPr>
        <p:spPr>
          <a:xfrm>
            <a:off x="5841822" y="1944177"/>
            <a:ext cx="1125844" cy="988456"/>
          </a:xfrm>
          <a:custGeom>
            <a:avLst/>
            <a:gdLst/>
            <a:ahLst/>
            <a:cxnLst/>
            <a:rect l="l" t="t" r="r" b="b"/>
            <a:pathLst>
              <a:path w="17643" h="15490" extrusionOk="0">
                <a:moveTo>
                  <a:pt x="9511" y="0"/>
                </a:moveTo>
                <a:cubicBezTo>
                  <a:pt x="4045" y="0"/>
                  <a:pt x="646" y="6571"/>
                  <a:pt x="3294" y="8901"/>
                </a:cubicBezTo>
                <a:lnTo>
                  <a:pt x="3243" y="8877"/>
                </a:lnTo>
                <a:cubicBezTo>
                  <a:pt x="3243" y="8877"/>
                  <a:pt x="2603" y="8494"/>
                  <a:pt x="1916" y="8494"/>
                </a:cubicBezTo>
                <a:cubicBezTo>
                  <a:pt x="1339" y="8494"/>
                  <a:pt x="729" y="8765"/>
                  <a:pt x="441" y="9761"/>
                </a:cubicBezTo>
                <a:cubicBezTo>
                  <a:pt x="0" y="11288"/>
                  <a:pt x="1082" y="11847"/>
                  <a:pt x="2618" y="11868"/>
                </a:cubicBezTo>
                <a:cubicBezTo>
                  <a:pt x="3165" y="11878"/>
                  <a:pt x="4093" y="12099"/>
                  <a:pt x="4558" y="12209"/>
                </a:cubicBezTo>
                <a:cubicBezTo>
                  <a:pt x="5995" y="12557"/>
                  <a:pt x="7319" y="12619"/>
                  <a:pt x="8101" y="13758"/>
                </a:cubicBezTo>
                <a:lnTo>
                  <a:pt x="8316" y="14612"/>
                </a:lnTo>
                <a:lnTo>
                  <a:pt x="9988" y="15490"/>
                </a:lnTo>
                <a:lnTo>
                  <a:pt x="11016" y="14284"/>
                </a:lnTo>
                <a:cubicBezTo>
                  <a:pt x="11016" y="14284"/>
                  <a:pt x="10511" y="13681"/>
                  <a:pt x="11395" y="13438"/>
                </a:cubicBezTo>
                <a:cubicBezTo>
                  <a:pt x="12453" y="13148"/>
                  <a:pt x="17642" y="10779"/>
                  <a:pt x="17359" y="8669"/>
                </a:cubicBezTo>
                <a:cubicBezTo>
                  <a:pt x="17082" y="6580"/>
                  <a:pt x="15980" y="7516"/>
                  <a:pt x="16267" y="5693"/>
                </a:cubicBezTo>
                <a:cubicBezTo>
                  <a:pt x="16549" y="3873"/>
                  <a:pt x="16229" y="726"/>
                  <a:pt x="10306" y="46"/>
                </a:cubicBezTo>
                <a:cubicBezTo>
                  <a:pt x="10037" y="15"/>
                  <a:pt x="9771" y="0"/>
                  <a:pt x="951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9;p36">
            <a:extLst>
              <a:ext uri="{FF2B5EF4-FFF2-40B4-BE49-F238E27FC236}">
                <a16:creationId xmlns:a16="http://schemas.microsoft.com/office/drawing/2014/main" id="{6116BB54-7E83-1AE0-6827-8759F202F886}"/>
              </a:ext>
            </a:extLst>
          </p:cNvPr>
          <p:cNvSpPr/>
          <p:nvPr/>
        </p:nvSpPr>
        <p:spPr>
          <a:xfrm>
            <a:off x="5941816" y="2546627"/>
            <a:ext cx="124817" cy="71917"/>
          </a:xfrm>
          <a:custGeom>
            <a:avLst/>
            <a:gdLst/>
            <a:ahLst/>
            <a:cxnLst/>
            <a:rect l="l" t="t" r="r" b="b"/>
            <a:pathLst>
              <a:path w="1956" h="1127" extrusionOk="0">
                <a:moveTo>
                  <a:pt x="874" y="1"/>
                </a:moveTo>
                <a:cubicBezTo>
                  <a:pt x="814" y="1"/>
                  <a:pt x="754" y="6"/>
                  <a:pt x="697" y="16"/>
                </a:cubicBezTo>
                <a:cubicBezTo>
                  <a:pt x="574" y="47"/>
                  <a:pt x="461" y="106"/>
                  <a:pt x="366" y="177"/>
                </a:cubicBezTo>
                <a:cubicBezTo>
                  <a:pt x="270" y="252"/>
                  <a:pt x="191" y="344"/>
                  <a:pt x="133" y="443"/>
                </a:cubicBezTo>
                <a:cubicBezTo>
                  <a:pt x="76" y="542"/>
                  <a:pt x="24" y="648"/>
                  <a:pt x="0" y="758"/>
                </a:cubicBezTo>
                <a:lnTo>
                  <a:pt x="14" y="764"/>
                </a:lnTo>
                <a:cubicBezTo>
                  <a:pt x="96" y="559"/>
                  <a:pt x="232" y="372"/>
                  <a:pt x="410" y="246"/>
                </a:cubicBezTo>
                <a:cubicBezTo>
                  <a:pt x="502" y="184"/>
                  <a:pt x="604" y="143"/>
                  <a:pt x="714" y="123"/>
                </a:cubicBezTo>
                <a:cubicBezTo>
                  <a:pt x="762" y="117"/>
                  <a:pt x="810" y="113"/>
                  <a:pt x="859" y="113"/>
                </a:cubicBezTo>
                <a:cubicBezTo>
                  <a:pt x="919" y="113"/>
                  <a:pt x="980" y="119"/>
                  <a:pt x="1042" y="136"/>
                </a:cubicBezTo>
                <a:cubicBezTo>
                  <a:pt x="1253" y="180"/>
                  <a:pt x="1461" y="279"/>
                  <a:pt x="1618" y="433"/>
                </a:cubicBezTo>
                <a:cubicBezTo>
                  <a:pt x="1697" y="512"/>
                  <a:pt x="1758" y="604"/>
                  <a:pt x="1799" y="706"/>
                </a:cubicBezTo>
                <a:cubicBezTo>
                  <a:pt x="1817" y="758"/>
                  <a:pt x="1833" y="808"/>
                  <a:pt x="1840" y="863"/>
                </a:cubicBezTo>
                <a:cubicBezTo>
                  <a:pt x="1844" y="890"/>
                  <a:pt x="1847" y="917"/>
                  <a:pt x="1847" y="945"/>
                </a:cubicBezTo>
                <a:cubicBezTo>
                  <a:pt x="1847" y="966"/>
                  <a:pt x="1842" y="996"/>
                  <a:pt x="1839" y="1011"/>
                </a:cubicBezTo>
                <a:lnTo>
                  <a:pt x="1839" y="1011"/>
                </a:lnTo>
                <a:cubicBezTo>
                  <a:pt x="1731" y="892"/>
                  <a:pt x="1597" y="797"/>
                  <a:pt x="1448" y="744"/>
                </a:cubicBezTo>
                <a:cubicBezTo>
                  <a:pt x="1373" y="717"/>
                  <a:pt x="1291" y="706"/>
                  <a:pt x="1209" y="706"/>
                </a:cubicBezTo>
                <a:cubicBezTo>
                  <a:pt x="1127" y="706"/>
                  <a:pt x="1048" y="730"/>
                  <a:pt x="969" y="754"/>
                </a:cubicBezTo>
                <a:lnTo>
                  <a:pt x="977" y="768"/>
                </a:lnTo>
                <a:cubicBezTo>
                  <a:pt x="1036" y="757"/>
                  <a:pt x="1095" y="747"/>
                  <a:pt x="1153" y="747"/>
                </a:cubicBezTo>
                <a:cubicBezTo>
                  <a:pt x="1172" y="747"/>
                  <a:pt x="1190" y="748"/>
                  <a:pt x="1209" y="750"/>
                </a:cubicBezTo>
                <a:cubicBezTo>
                  <a:pt x="1287" y="758"/>
                  <a:pt x="1359" y="778"/>
                  <a:pt x="1427" y="812"/>
                </a:cubicBezTo>
                <a:cubicBezTo>
                  <a:pt x="1492" y="840"/>
                  <a:pt x="1557" y="881"/>
                  <a:pt x="1615" y="928"/>
                </a:cubicBezTo>
                <a:cubicBezTo>
                  <a:pt x="1669" y="972"/>
                  <a:pt x="1727" y="1031"/>
                  <a:pt x="1765" y="1081"/>
                </a:cubicBezTo>
                <a:lnTo>
                  <a:pt x="1796" y="1126"/>
                </a:lnTo>
                <a:lnTo>
                  <a:pt x="1861" y="1116"/>
                </a:lnTo>
                <a:cubicBezTo>
                  <a:pt x="1881" y="1112"/>
                  <a:pt x="1908" y="1092"/>
                  <a:pt x="1915" y="1078"/>
                </a:cubicBezTo>
                <a:cubicBezTo>
                  <a:pt x="1919" y="1075"/>
                  <a:pt x="1926" y="1068"/>
                  <a:pt x="1929" y="1061"/>
                </a:cubicBezTo>
                <a:cubicBezTo>
                  <a:pt x="1935" y="1048"/>
                  <a:pt x="1935" y="1044"/>
                  <a:pt x="1939" y="1034"/>
                </a:cubicBezTo>
                <a:cubicBezTo>
                  <a:pt x="1943" y="1024"/>
                  <a:pt x="1946" y="1010"/>
                  <a:pt x="1946" y="1003"/>
                </a:cubicBezTo>
                <a:cubicBezTo>
                  <a:pt x="1949" y="983"/>
                  <a:pt x="1953" y="966"/>
                  <a:pt x="1953" y="949"/>
                </a:cubicBezTo>
                <a:cubicBezTo>
                  <a:pt x="1956" y="914"/>
                  <a:pt x="1953" y="881"/>
                  <a:pt x="1949" y="849"/>
                </a:cubicBezTo>
                <a:cubicBezTo>
                  <a:pt x="1943" y="785"/>
                  <a:pt x="1926" y="723"/>
                  <a:pt x="1905" y="665"/>
                </a:cubicBezTo>
                <a:cubicBezTo>
                  <a:pt x="1861" y="546"/>
                  <a:pt x="1792" y="437"/>
                  <a:pt x="1704" y="348"/>
                </a:cubicBezTo>
                <a:cubicBezTo>
                  <a:pt x="1618" y="255"/>
                  <a:pt x="1516" y="184"/>
                  <a:pt x="1407" y="133"/>
                </a:cubicBezTo>
                <a:cubicBezTo>
                  <a:pt x="1294" y="82"/>
                  <a:pt x="1185" y="44"/>
                  <a:pt x="1065" y="24"/>
                </a:cubicBezTo>
                <a:cubicBezTo>
                  <a:pt x="1003" y="7"/>
                  <a:pt x="938" y="1"/>
                  <a:pt x="874"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0;p36">
            <a:extLst>
              <a:ext uri="{FF2B5EF4-FFF2-40B4-BE49-F238E27FC236}">
                <a16:creationId xmlns:a16="http://schemas.microsoft.com/office/drawing/2014/main" id="{7CEEB17A-D83C-0205-29FE-BE942D71A518}"/>
              </a:ext>
            </a:extLst>
          </p:cNvPr>
          <p:cNvSpPr/>
          <p:nvPr/>
        </p:nvSpPr>
        <p:spPr>
          <a:xfrm>
            <a:off x="6239118" y="2385055"/>
            <a:ext cx="124690" cy="103440"/>
          </a:xfrm>
          <a:custGeom>
            <a:avLst/>
            <a:gdLst/>
            <a:ahLst/>
            <a:cxnLst/>
            <a:rect l="l" t="t" r="r" b="b"/>
            <a:pathLst>
              <a:path w="1954" h="1621" extrusionOk="0">
                <a:moveTo>
                  <a:pt x="1083" y="1"/>
                </a:moveTo>
                <a:cubicBezTo>
                  <a:pt x="912" y="1"/>
                  <a:pt x="738" y="49"/>
                  <a:pt x="594" y="128"/>
                </a:cubicBezTo>
                <a:cubicBezTo>
                  <a:pt x="530" y="159"/>
                  <a:pt x="472" y="210"/>
                  <a:pt x="414" y="251"/>
                </a:cubicBezTo>
                <a:cubicBezTo>
                  <a:pt x="383" y="275"/>
                  <a:pt x="359" y="303"/>
                  <a:pt x="332" y="326"/>
                </a:cubicBezTo>
                <a:cubicBezTo>
                  <a:pt x="304" y="350"/>
                  <a:pt x="277" y="377"/>
                  <a:pt x="257" y="408"/>
                </a:cubicBezTo>
                <a:cubicBezTo>
                  <a:pt x="161" y="521"/>
                  <a:pt x="86" y="654"/>
                  <a:pt x="52" y="794"/>
                </a:cubicBezTo>
                <a:cubicBezTo>
                  <a:pt x="14" y="934"/>
                  <a:pt x="0" y="1078"/>
                  <a:pt x="8" y="1217"/>
                </a:cubicBezTo>
                <a:cubicBezTo>
                  <a:pt x="18" y="1357"/>
                  <a:pt x="41" y="1494"/>
                  <a:pt x="90" y="1620"/>
                </a:cubicBezTo>
                <a:lnTo>
                  <a:pt x="103" y="1620"/>
                </a:lnTo>
                <a:cubicBezTo>
                  <a:pt x="55" y="1354"/>
                  <a:pt x="55" y="1081"/>
                  <a:pt x="144" y="828"/>
                </a:cubicBezTo>
                <a:cubicBezTo>
                  <a:pt x="230" y="575"/>
                  <a:pt x="421" y="361"/>
                  <a:pt x="656" y="241"/>
                </a:cubicBezTo>
                <a:cubicBezTo>
                  <a:pt x="792" y="162"/>
                  <a:pt x="950" y="116"/>
                  <a:pt x="1108" y="116"/>
                </a:cubicBezTo>
                <a:cubicBezTo>
                  <a:pt x="1215" y="116"/>
                  <a:pt x="1322" y="137"/>
                  <a:pt x="1421" y="183"/>
                </a:cubicBezTo>
                <a:cubicBezTo>
                  <a:pt x="1664" y="292"/>
                  <a:pt x="1854" y="507"/>
                  <a:pt x="1940" y="757"/>
                </a:cubicBezTo>
                <a:lnTo>
                  <a:pt x="1954" y="753"/>
                </a:lnTo>
                <a:cubicBezTo>
                  <a:pt x="1936" y="616"/>
                  <a:pt x="1868" y="490"/>
                  <a:pt x="1790" y="371"/>
                </a:cubicBezTo>
                <a:cubicBezTo>
                  <a:pt x="1700" y="258"/>
                  <a:pt x="1591" y="163"/>
                  <a:pt x="1459" y="90"/>
                </a:cubicBezTo>
                <a:cubicBezTo>
                  <a:pt x="1344" y="29"/>
                  <a:pt x="1214" y="1"/>
                  <a:pt x="108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1;p36">
            <a:extLst>
              <a:ext uri="{FF2B5EF4-FFF2-40B4-BE49-F238E27FC236}">
                <a16:creationId xmlns:a16="http://schemas.microsoft.com/office/drawing/2014/main" id="{3F8916CC-8ECB-18D9-4949-DB936DAA3E39}"/>
              </a:ext>
            </a:extLst>
          </p:cNvPr>
          <p:cNvSpPr/>
          <p:nvPr/>
        </p:nvSpPr>
        <p:spPr>
          <a:xfrm>
            <a:off x="6746043" y="2316776"/>
            <a:ext cx="104206" cy="66684"/>
          </a:xfrm>
          <a:custGeom>
            <a:avLst/>
            <a:gdLst/>
            <a:ahLst/>
            <a:cxnLst/>
            <a:rect l="l" t="t" r="r" b="b"/>
            <a:pathLst>
              <a:path w="1633" h="1045" extrusionOk="0">
                <a:moveTo>
                  <a:pt x="864" y="4"/>
                </a:moveTo>
                <a:cubicBezTo>
                  <a:pt x="809" y="7"/>
                  <a:pt x="751" y="13"/>
                  <a:pt x="693" y="21"/>
                </a:cubicBezTo>
                <a:cubicBezTo>
                  <a:pt x="584" y="48"/>
                  <a:pt x="471" y="75"/>
                  <a:pt x="365" y="136"/>
                </a:cubicBezTo>
                <a:cubicBezTo>
                  <a:pt x="263" y="191"/>
                  <a:pt x="167" y="276"/>
                  <a:pt x="106" y="382"/>
                </a:cubicBezTo>
                <a:cubicBezTo>
                  <a:pt x="41" y="481"/>
                  <a:pt x="11" y="601"/>
                  <a:pt x="3" y="714"/>
                </a:cubicBezTo>
                <a:cubicBezTo>
                  <a:pt x="0" y="826"/>
                  <a:pt x="21" y="939"/>
                  <a:pt x="48" y="1034"/>
                </a:cubicBezTo>
                <a:lnTo>
                  <a:pt x="48" y="1042"/>
                </a:lnTo>
                <a:cubicBezTo>
                  <a:pt x="52" y="1042"/>
                  <a:pt x="52" y="1045"/>
                  <a:pt x="55" y="1045"/>
                </a:cubicBezTo>
                <a:lnTo>
                  <a:pt x="58" y="1042"/>
                </a:lnTo>
                <a:cubicBezTo>
                  <a:pt x="61" y="929"/>
                  <a:pt x="52" y="829"/>
                  <a:pt x="72" y="724"/>
                </a:cubicBezTo>
                <a:cubicBezTo>
                  <a:pt x="89" y="621"/>
                  <a:pt x="126" y="522"/>
                  <a:pt x="188" y="440"/>
                </a:cubicBezTo>
                <a:cubicBezTo>
                  <a:pt x="307" y="270"/>
                  <a:pt x="515" y="181"/>
                  <a:pt x="717" y="147"/>
                </a:cubicBezTo>
                <a:cubicBezTo>
                  <a:pt x="780" y="134"/>
                  <a:pt x="846" y="127"/>
                  <a:pt x="911" y="127"/>
                </a:cubicBezTo>
                <a:cubicBezTo>
                  <a:pt x="1053" y="127"/>
                  <a:pt x="1194" y="161"/>
                  <a:pt x="1311" y="243"/>
                </a:cubicBezTo>
                <a:cubicBezTo>
                  <a:pt x="1482" y="362"/>
                  <a:pt x="1577" y="566"/>
                  <a:pt x="1608" y="771"/>
                </a:cubicBezTo>
                <a:cubicBezTo>
                  <a:pt x="1608" y="771"/>
                  <a:pt x="1612" y="775"/>
                  <a:pt x="1615" y="775"/>
                </a:cubicBezTo>
                <a:cubicBezTo>
                  <a:pt x="1618" y="775"/>
                  <a:pt x="1621" y="771"/>
                  <a:pt x="1621" y="768"/>
                </a:cubicBezTo>
                <a:cubicBezTo>
                  <a:pt x="1632" y="659"/>
                  <a:pt x="1608" y="550"/>
                  <a:pt x="1574" y="444"/>
                </a:cubicBezTo>
                <a:cubicBezTo>
                  <a:pt x="1530" y="338"/>
                  <a:pt x="1462" y="239"/>
                  <a:pt x="1369" y="161"/>
                </a:cubicBezTo>
                <a:cubicBezTo>
                  <a:pt x="1277" y="86"/>
                  <a:pt x="1158" y="34"/>
                  <a:pt x="1041" y="18"/>
                </a:cubicBezTo>
                <a:cubicBezTo>
                  <a:pt x="983" y="0"/>
                  <a:pt x="925" y="7"/>
                  <a:pt x="864" y="4"/>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2;p36">
            <a:extLst>
              <a:ext uri="{FF2B5EF4-FFF2-40B4-BE49-F238E27FC236}">
                <a16:creationId xmlns:a16="http://schemas.microsoft.com/office/drawing/2014/main" id="{FC3A3AA7-2DD1-F722-C4F2-1274B5CB250C}"/>
              </a:ext>
            </a:extLst>
          </p:cNvPr>
          <p:cNvSpPr/>
          <p:nvPr/>
        </p:nvSpPr>
        <p:spPr>
          <a:xfrm>
            <a:off x="6602274" y="2363997"/>
            <a:ext cx="72363" cy="74405"/>
          </a:xfrm>
          <a:custGeom>
            <a:avLst/>
            <a:gdLst/>
            <a:ahLst/>
            <a:cxnLst/>
            <a:rect l="l" t="t" r="r" b="b"/>
            <a:pathLst>
              <a:path w="1134" h="1166" extrusionOk="0">
                <a:moveTo>
                  <a:pt x="0" y="1"/>
                </a:moveTo>
                <a:cubicBezTo>
                  <a:pt x="3" y="93"/>
                  <a:pt x="11" y="185"/>
                  <a:pt x="48" y="274"/>
                </a:cubicBezTo>
                <a:cubicBezTo>
                  <a:pt x="65" y="315"/>
                  <a:pt x="96" y="366"/>
                  <a:pt x="154" y="379"/>
                </a:cubicBezTo>
                <a:cubicBezTo>
                  <a:pt x="167" y="382"/>
                  <a:pt x="179" y="383"/>
                  <a:pt x="190" y="383"/>
                </a:cubicBezTo>
                <a:cubicBezTo>
                  <a:pt x="231" y="383"/>
                  <a:pt x="266" y="370"/>
                  <a:pt x="301" y="359"/>
                </a:cubicBezTo>
                <a:cubicBezTo>
                  <a:pt x="444" y="312"/>
                  <a:pt x="588" y="252"/>
                  <a:pt x="722" y="252"/>
                </a:cubicBezTo>
                <a:cubicBezTo>
                  <a:pt x="751" y="252"/>
                  <a:pt x="779" y="255"/>
                  <a:pt x="806" y="261"/>
                </a:cubicBezTo>
                <a:cubicBezTo>
                  <a:pt x="877" y="277"/>
                  <a:pt x="939" y="329"/>
                  <a:pt x="966" y="393"/>
                </a:cubicBezTo>
                <a:cubicBezTo>
                  <a:pt x="994" y="461"/>
                  <a:pt x="1000" y="543"/>
                  <a:pt x="997" y="625"/>
                </a:cubicBezTo>
                <a:cubicBezTo>
                  <a:pt x="997" y="711"/>
                  <a:pt x="983" y="800"/>
                  <a:pt x="970" y="888"/>
                </a:cubicBezTo>
                <a:lnTo>
                  <a:pt x="950" y="1022"/>
                </a:lnTo>
                <a:lnTo>
                  <a:pt x="939" y="1090"/>
                </a:lnTo>
                <a:lnTo>
                  <a:pt x="936" y="1124"/>
                </a:lnTo>
                <a:lnTo>
                  <a:pt x="936" y="1141"/>
                </a:lnTo>
                <a:lnTo>
                  <a:pt x="936" y="1151"/>
                </a:lnTo>
                <a:cubicBezTo>
                  <a:pt x="936" y="1155"/>
                  <a:pt x="939" y="1165"/>
                  <a:pt x="950" y="1165"/>
                </a:cubicBezTo>
                <a:lnTo>
                  <a:pt x="945" y="1151"/>
                </a:lnTo>
                <a:lnTo>
                  <a:pt x="945" y="1151"/>
                </a:lnTo>
                <a:cubicBezTo>
                  <a:pt x="947" y="1152"/>
                  <a:pt x="948" y="1153"/>
                  <a:pt x="949" y="1153"/>
                </a:cubicBezTo>
                <a:cubicBezTo>
                  <a:pt x="955" y="1153"/>
                  <a:pt x="954" y="1136"/>
                  <a:pt x="959" y="1131"/>
                </a:cubicBezTo>
                <a:lnTo>
                  <a:pt x="973" y="1100"/>
                </a:lnTo>
                <a:lnTo>
                  <a:pt x="1004" y="1039"/>
                </a:lnTo>
                <a:cubicBezTo>
                  <a:pt x="1021" y="994"/>
                  <a:pt x="1041" y="953"/>
                  <a:pt x="1055" y="909"/>
                </a:cubicBezTo>
                <a:cubicBezTo>
                  <a:pt x="1089" y="824"/>
                  <a:pt x="1113" y="732"/>
                  <a:pt x="1123" y="636"/>
                </a:cubicBezTo>
                <a:cubicBezTo>
                  <a:pt x="1134" y="540"/>
                  <a:pt x="1130" y="438"/>
                  <a:pt x="1079" y="339"/>
                </a:cubicBezTo>
                <a:cubicBezTo>
                  <a:pt x="1027" y="240"/>
                  <a:pt x="925" y="175"/>
                  <a:pt x="823" y="158"/>
                </a:cubicBezTo>
                <a:cubicBezTo>
                  <a:pt x="801" y="156"/>
                  <a:pt x="780" y="155"/>
                  <a:pt x="759" y="155"/>
                </a:cubicBezTo>
                <a:cubicBezTo>
                  <a:pt x="579" y="155"/>
                  <a:pt x="427" y="243"/>
                  <a:pt x="280" y="298"/>
                </a:cubicBezTo>
                <a:cubicBezTo>
                  <a:pt x="239" y="315"/>
                  <a:pt x="195" y="332"/>
                  <a:pt x="164" y="332"/>
                </a:cubicBezTo>
                <a:cubicBezTo>
                  <a:pt x="130" y="325"/>
                  <a:pt x="102" y="294"/>
                  <a:pt x="82" y="257"/>
                </a:cubicBezTo>
                <a:cubicBezTo>
                  <a:pt x="41" y="182"/>
                  <a:pt x="24" y="89"/>
                  <a:pt x="1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3;p36">
            <a:extLst>
              <a:ext uri="{FF2B5EF4-FFF2-40B4-BE49-F238E27FC236}">
                <a16:creationId xmlns:a16="http://schemas.microsoft.com/office/drawing/2014/main" id="{4D32D2AC-6EB4-0D70-628A-38D82B1D45F0}"/>
              </a:ext>
            </a:extLst>
          </p:cNvPr>
          <p:cNvSpPr/>
          <p:nvPr/>
        </p:nvSpPr>
        <p:spPr>
          <a:xfrm>
            <a:off x="6524487" y="2539161"/>
            <a:ext cx="161956" cy="25716"/>
          </a:xfrm>
          <a:custGeom>
            <a:avLst/>
            <a:gdLst/>
            <a:ahLst/>
            <a:cxnLst/>
            <a:rect l="l" t="t" r="r" b="b"/>
            <a:pathLst>
              <a:path w="2538" h="403" extrusionOk="0">
                <a:moveTo>
                  <a:pt x="2530" y="1"/>
                </a:moveTo>
                <a:cubicBezTo>
                  <a:pt x="2427" y="45"/>
                  <a:pt x="2328" y="82"/>
                  <a:pt x="2223" y="110"/>
                </a:cubicBezTo>
                <a:cubicBezTo>
                  <a:pt x="2120" y="141"/>
                  <a:pt x="2018" y="164"/>
                  <a:pt x="1912" y="185"/>
                </a:cubicBezTo>
                <a:cubicBezTo>
                  <a:pt x="1704" y="219"/>
                  <a:pt x="1493" y="256"/>
                  <a:pt x="1284" y="267"/>
                </a:cubicBezTo>
                <a:cubicBezTo>
                  <a:pt x="1180" y="275"/>
                  <a:pt x="1075" y="279"/>
                  <a:pt x="969" y="279"/>
                </a:cubicBezTo>
                <a:cubicBezTo>
                  <a:pt x="863" y="279"/>
                  <a:pt x="757" y="275"/>
                  <a:pt x="649" y="270"/>
                </a:cubicBezTo>
                <a:cubicBezTo>
                  <a:pt x="437" y="253"/>
                  <a:pt x="223" y="236"/>
                  <a:pt x="4" y="202"/>
                </a:cubicBezTo>
                <a:lnTo>
                  <a:pt x="1" y="215"/>
                </a:lnTo>
                <a:cubicBezTo>
                  <a:pt x="206" y="291"/>
                  <a:pt x="420" y="335"/>
                  <a:pt x="636" y="369"/>
                </a:cubicBezTo>
                <a:cubicBezTo>
                  <a:pt x="790" y="391"/>
                  <a:pt x="945" y="402"/>
                  <a:pt x="1100" y="402"/>
                </a:cubicBezTo>
                <a:cubicBezTo>
                  <a:pt x="1163" y="402"/>
                  <a:pt x="1227" y="400"/>
                  <a:pt x="1291" y="396"/>
                </a:cubicBezTo>
                <a:cubicBezTo>
                  <a:pt x="1513" y="376"/>
                  <a:pt x="1728" y="338"/>
                  <a:pt x="1939" y="281"/>
                </a:cubicBezTo>
                <a:cubicBezTo>
                  <a:pt x="2148" y="219"/>
                  <a:pt x="2356" y="141"/>
                  <a:pt x="2537" y="10"/>
                </a:cubicBezTo>
                <a:lnTo>
                  <a:pt x="2530"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4;p36">
            <a:extLst>
              <a:ext uri="{FF2B5EF4-FFF2-40B4-BE49-F238E27FC236}">
                <a16:creationId xmlns:a16="http://schemas.microsoft.com/office/drawing/2014/main" id="{60184CD2-8FF5-5174-EDF4-F723F97C22F3}"/>
              </a:ext>
            </a:extLst>
          </p:cNvPr>
          <p:cNvSpPr/>
          <p:nvPr/>
        </p:nvSpPr>
        <p:spPr>
          <a:xfrm>
            <a:off x="6592255" y="2588807"/>
            <a:ext cx="30119" cy="10976"/>
          </a:xfrm>
          <a:custGeom>
            <a:avLst/>
            <a:gdLst/>
            <a:ahLst/>
            <a:cxnLst/>
            <a:rect l="l" t="t" r="r" b="b"/>
            <a:pathLst>
              <a:path w="472" h="172" extrusionOk="0">
                <a:moveTo>
                  <a:pt x="464" y="1"/>
                </a:moveTo>
                <a:cubicBezTo>
                  <a:pt x="396" y="42"/>
                  <a:pt x="318" y="45"/>
                  <a:pt x="239" y="45"/>
                </a:cubicBezTo>
                <a:cubicBezTo>
                  <a:pt x="224" y="46"/>
                  <a:pt x="209" y="46"/>
                  <a:pt x="194" y="46"/>
                </a:cubicBezTo>
                <a:cubicBezTo>
                  <a:pt x="130" y="46"/>
                  <a:pt x="67" y="41"/>
                  <a:pt x="1" y="39"/>
                </a:cubicBezTo>
                <a:lnTo>
                  <a:pt x="1" y="39"/>
                </a:lnTo>
                <a:lnTo>
                  <a:pt x="4" y="52"/>
                </a:lnTo>
                <a:cubicBezTo>
                  <a:pt x="72" y="144"/>
                  <a:pt x="154" y="171"/>
                  <a:pt x="242" y="171"/>
                </a:cubicBezTo>
                <a:cubicBezTo>
                  <a:pt x="287" y="168"/>
                  <a:pt x="332" y="161"/>
                  <a:pt x="373" y="138"/>
                </a:cubicBezTo>
                <a:cubicBezTo>
                  <a:pt x="417" y="113"/>
                  <a:pt x="461" y="72"/>
                  <a:pt x="472" y="15"/>
                </a:cubicBezTo>
                <a:lnTo>
                  <a:pt x="464" y="1"/>
                </a:ln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5;p36">
            <a:extLst>
              <a:ext uri="{FF2B5EF4-FFF2-40B4-BE49-F238E27FC236}">
                <a16:creationId xmlns:a16="http://schemas.microsoft.com/office/drawing/2014/main" id="{6A42C9B1-4CCF-50B0-F243-7C545A68675A}"/>
              </a:ext>
            </a:extLst>
          </p:cNvPr>
          <p:cNvSpPr/>
          <p:nvPr/>
        </p:nvSpPr>
        <p:spPr>
          <a:xfrm>
            <a:off x="5705583" y="711581"/>
            <a:ext cx="1446885" cy="1902634"/>
          </a:xfrm>
          <a:custGeom>
            <a:avLst/>
            <a:gdLst/>
            <a:ahLst/>
            <a:cxnLst/>
            <a:rect l="l" t="t" r="r" b="b"/>
            <a:pathLst>
              <a:path w="22674" h="29816" extrusionOk="0">
                <a:moveTo>
                  <a:pt x="18964" y="13945"/>
                </a:moveTo>
                <a:lnTo>
                  <a:pt x="18964" y="13945"/>
                </a:lnTo>
                <a:cubicBezTo>
                  <a:pt x="18964" y="13945"/>
                  <a:pt x="18961" y="13948"/>
                  <a:pt x="18953" y="13956"/>
                </a:cubicBezTo>
                <a:lnTo>
                  <a:pt x="18953" y="13956"/>
                </a:lnTo>
                <a:cubicBezTo>
                  <a:pt x="18961" y="13949"/>
                  <a:pt x="18964" y="13945"/>
                  <a:pt x="18964" y="13945"/>
                </a:cubicBezTo>
                <a:close/>
                <a:moveTo>
                  <a:pt x="2506" y="29365"/>
                </a:moveTo>
                <a:lnTo>
                  <a:pt x="2506" y="29365"/>
                </a:lnTo>
                <a:cubicBezTo>
                  <a:pt x="2504" y="29380"/>
                  <a:pt x="2504" y="29388"/>
                  <a:pt x="2505" y="29388"/>
                </a:cubicBezTo>
                <a:cubicBezTo>
                  <a:pt x="2506" y="29388"/>
                  <a:pt x="2507" y="29381"/>
                  <a:pt x="2508" y="29367"/>
                </a:cubicBezTo>
                <a:cubicBezTo>
                  <a:pt x="2508" y="29367"/>
                  <a:pt x="2507" y="29366"/>
                  <a:pt x="2506" y="29365"/>
                </a:cubicBezTo>
                <a:close/>
                <a:moveTo>
                  <a:pt x="14961" y="1"/>
                </a:moveTo>
                <a:cubicBezTo>
                  <a:pt x="14776" y="1"/>
                  <a:pt x="14585" y="6"/>
                  <a:pt x="14390" y="17"/>
                </a:cubicBezTo>
                <a:cubicBezTo>
                  <a:pt x="6607" y="454"/>
                  <a:pt x="1835" y="6667"/>
                  <a:pt x="1136" y="10743"/>
                </a:cubicBezTo>
                <a:cubicBezTo>
                  <a:pt x="439" y="14819"/>
                  <a:pt x="4361" y="17891"/>
                  <a:pt x="4733" y="18154"/>
                </a:cubicBezTo>
                <a:cubicBezTo>
                  <a:pt x="5105" y="18414"/>
                  <a:pt x="4996" y="18478"/>
                  <a:pt x="2477" y="22629"/>
                </a:cubicBezTo>
                <a:cubicBezTo>
                  <a:pt x="1" y="26712"/>
                  <a:pt x="2422" y="29278"/>
                  <a:pt x="2506" y="29365"/>
                </a:cubicBezTo>
                <a:lnTo>
                  <a:pt x="2506" y="29365"/>
                </a:lnTo>
                <a:cubicBezTo>
                  <a:pt x="2514" y="29270"/>
                  <a:pt x="2581" y="28880"/>
                  <a:pt x="2948" y="28327"/>
                </a:cubicBezTo>
                <a:cubicBezTo>
                  <a:pt x="3193" y="27957"/>
                  <a:pt x="3621" y="27853"/>
                  <a:pt x="4026" y="27853"/>
                </a:cubicBezTo>
                <a:cubicBezTo>
                  <a:pt x="4399" y="27853"/>
                  <a:pt x="4753" y="27941"/>
                  <a:pt x="4928" y="27992"/>
                </a:cubicBezTo>
                <a:cubicBezTo>
                  <a:pt x="5013" y="28020"/>
                  <a:pt x="5095" y="28056"/>
                  <a:pt x="5166" y="28111"/>
                </a:cubicBezTo>
                <a:cubicBezTo>
                  <a:pt x="5707" y="28515"/>
                  <a:pt x="6809" y="29816"/>
                  <a:pt x="6855" y="29816"/>
                </a:cubicBezTo>
                <a:cubicBezTo>
                  <a:pt x="6859" y="29816"/>
                  <a:pt x="6854" y="29805"/>
                  <a:pt x="6839" y="29781"/>
                </a:cubicBezTo>
                <a:cubicBezTo>
                  <a:pt x="6648" y="29480"/>
                  <a:pt x="6160" y="28552"/>
                  <a:pt x="6436" y="28023"/>
                </a:cubicBezTo>
                <a:cubicBezTo>
                  <a:pt x="6652" y="27606"/>
                  <a:pt x="7088" y="25060"/>
                  <a:pt x="7269" y="23967"/>
                </a:cubicBezTo>
                <a:cubicBezTo>
                  <a:pt x="7321" y="23653"/>
                  <a:pt x="7515" y="23387"/>
                  <a:pt x="7792" y="23237"/>
                </a:cubicBezTo>
                <a:cubicBezTo>
                  <a:pt x="8509" y="22851"/>
                  <a:pt x="9929" y="22059"/>
                  <a:pt x="10734" y="21428"/>
                </a:cubicBezTo>
                <a:cubicBezTo>
                  <a:pt x="11417" y="20885"/>
                  <a:pt x="11574" y="20445"/>
                  <a:pt x="11591" y="20185"/>
                </a:cubicBezTo>
                <a:cubicBezTo>
                  <a:pt x="11596" y="20108"/>
                  <a:pt x="11657" y="20054"/>
                  <a:pt x="11725" y="20054"/>
                </a:cubicBezTo>
                <a:cubicBezTo>
                  <a:pt x="11745" y="20054"/>
                  <a:pt x="11766" y="20059"/>
                  <a:pt x="11786" y="20069"/>
                </a:cubicBezTo>
                <a:cubicBezTo>
                  <a:pt x="12468" y="20410"/>
                  <a:pt x="14308" y="21069"/>
                  <a:pt x="15858" y="21789"/>
                </a:cubicBezTo>
                <a:cubicBezTo>
                  <a:pt x="17647" y="22619"/>
                  <a:pt x="18459" y="26111"/>
                  <a:pt x="18459" y="26111"/>
                </a:cubicBezTo>
                <a:cubicBezTo>
                  <a:pt x="22271" y="21008"/>
                  <a:pt x="16406" y="17785"/>
                  <a:pt x="12026" y="17785"/>
                </a:cubicBezTo>
                <a:cubicBezTo>
                  <a:pt x="11824" y="17785"/>
                  <a:pt x="11625" y="17792"/>
                  <a:pt x="11430" y="17806"/>
                </a:cubicBezTo>
                <a:cubicBezTo>
                  <a:pt x="9729" y="17925"/>
                  <a:pt x="8594" y="18112"/>
                  <a:pt x="7695" y="18112"/>
                </a:cubicBezTo>
                <a:cubicBezTo>
                  <a:pt x="6512" y="18112"/>
                  <a:pt x="5739" y="17789"/>
                  <a:pt x="4624" y="16563"/>
                </a:cubicBezTo>
                <a:cubicBezTo>
                  <a:pt x="2661" y="14402"/>
                  <a:pt x="5453" y="6210"/>
                  <a:pt x="12796" y="6166"/>
                </a:cubicBezTo>
                <a:cubicBezTo>
                  <a:pt x="12821" y="6165"/>
                  <a:pt x="12845" y="6165"/>
                  <a:pt x="12869" y="6165"/>
                </a:cubicBezTo>
                <a:cubicBezTo>
                  <a:pt x="20106" y="6165"/>
                  <a:pt x="14699" y="12881"/>
                  <a:pt x="16001" y="14272"/>
                </a:cubicBezTo>
                <a:cubicBezTo>
                  <a:pt x="16378" y="14675"/>
                  <a:pt x="16784" y="14818"/>
                  <a:pt x="17171" y="14818"/>
                </a:cubicBezTo>
                <a:cubicBezTo>
                  <a:pt x="18062" y="14818"/>
                  <a:pt x="18852" y="14057"/>
                  <a:pt x="18953" y="13956"/>
                </a:cubicBezTo>
                <a:lnTo>
                  <a:pt x="18953" y="13956"/>
                </a:lnTo>
                <a:cubicBezTo>
                  <a:pt x="18907" y="14001"/>
                  <a:pt x="18714" y="14169"/>
                  <a:pt x="18423" y="14169"/>
                </a:cubicBezTo>
                <a:cubicBezTo>
                  <a:pt x="18234" y="14169"/>
                  <a:pt x="18004" y="14099"/>
                  <a:pt x="17746" y="13880"/>
                </a:cubicBezTo>
                <a:cubicBezTo>
                  <a:pt x="17025" y="13269"/>
                  <a:pt x="19316" y="11743"/>
                  <a:pt x="21016" y="9869"/>
                </a:cubicBezTo>
                <a:cubicBezTo>
                  <a:pt x="22673" y="8042"/>
                  <a:pt x="22196" y="1"/>
                  <a:pt x="1496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6;p36">
            <a:extLst>
              <a:ext uri="{FF2B5EF4-FFF2-40B4-BE49-F238E27FC236}">
                <a16:creationId xmlns:a16="http://schemas.microsoft.com/office/drawing/2014/main" id="{623412A8-AFE6-7ADB-EE41-4A6AF3AC9FCE}"/>
              </a:ext>
            </a:extLst>
          </p:cNvPr>
          <p:cNvSpPr/>
          <p:nvPr/>
        </p:nvSpPr>
        <p:spPr>
          <a:xfrm>
            <a:off x="5990760" y="1781966"/>
            <a:ext cx="85062" cy="106312"/>
          </a:xfrm>
          <a:custGeom>
            <a:avLst/>
            <a:gdLst/>
            <a:ahLst/>
            <a:cxnLst/>
            <a:rect l="l" t="t" r="r" b="b"/>
            <a:pathLst>
              <a:path w="1333" h="1666" extrusionOk="0">
                <a:moveTo>
                  <a:pt x="933" y="1"/>
                </a:moveTo>
                <a:cubicBezTo>
                  <a:pt x="690" y="1"/>
                  <a:pt x="312" y="778"/>
                  <a:pt x="73" y="1328"/>
                </a:cubicBezTo>
                <a:cubicBezTo>
                  <a:pt x="0" y="1497"/>
                  <a:pt x="132" y="1665"/>
                  <a:pt x="294" y="1665"/>
                </a:cubicBezTo>
                <a:cubicBezTo>
                  <a:pt x="329" y="1665"/>
                  <a:pt x="365" y="1657"/>
                  <a:pt x="401" y="1640"/>
                </a:cubicBezTo>
                <a:cubicBezTo>
                  <a:pt x="735" y="1479"/>
                  <a:pt x="1107" y="1243"/>
                  <a:pt x="1176" y="984"/>
                </a:cubicBezTo>
                <a:cubicBezTo>
                  <a:pt x="1302" y="496"/>
                  <a:pt x="1332" y="148"/>
                  <a:pt x="971" y="8"/>
                </a:cubicBezTo>
                <a:cubicBezTo>
                  <a:pt x="959" y="3"/>
                  <a:pt x="946" y="1"/>
                  <a:pt x="933"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7;p36">
            <a:extLst>
              <a:ext uri="{FF2B5EF4-FFF2-40B4-BE49-F238E27FC236}">
                <a16:creationId xmlns:a16="http://schemas.microsoft.com/office/drawing/2014/main" id="{58A6FD58-F8B0-DF1F-2138-8E04A6373BC9}"/>
              </a:ext>
            </a:extLst>
          </p:cNvPr>
          <p:cNvSpPr/>
          <p:nvPr/>
        </p:nvSpPr>
        <p:spPr>
          <a:xfrm>
            <a:off x="5936903" y="1786114"/>
            <a:ext cx="104525" cy="82510"/>
          </a:xfrm>
          <a:custGeom>
            <a:avLst/>
            <a:gdLst/>
            <a:ahLst/>
            <a:cxnLst/>
            <a:rect l="l" t="t" r="r" b="b"/>
            <a:pathLst>
              <a:path w="1638" h="1293" extrusionOk="0">
                <a:moveTo>
                  <a:pt x="1637" y="1"/>
                </a:moveTo>
                <a:cubicBezTo>
                  <a:pt x="1637" y="1"/>
                  <a:pt x="115" y="400"/>
                  <a:pt x="54" y="571"/>
                </a:cubicBezTo>
                <a:cubicBezTo>
                  <a:pt x="1" y="713"/>
                  <a:pt x="429" y="1293"/>
                  <a:pt x="752" y="1293"/>
                </a:cubicBezTo>
                <a:cubicBezTo>
                  <a:pt x="824" y="1293"/>
                  <a:pt x="892" y="1263"/>
                  <a:pt x="947" y="1192"/>
                </a:cubicBezTo>
                <a:cubicBezTo>
                  <a:pt x="1248" y="806"/>
                  <a:pt x="1637" y="1"/>
                  <a:pt x="1637"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8;p36">
            <a:extLst>
              <a:ext uri="{FF2B5EF4-FFF2-40B4-BE49-F238E27FC236}">
                <a16:creationId xmlns:a16="http://schemas.microsoft.com/office/drawing/2014/main" id="{49D28A85-FA47-5BD1-71D8-F7EA09125F4F}"/>
              </a:ext>
            </a:extLst>
          </p:cNvPr>
          <p:cNvSpPr/>
          <p:nvPr/>
        </p:nvSpPr>
        <p:spPr>
          <a:xfrm>
            <a:off x="6013924" y="2648535"/>
            <a:ext cx="37522" cy="37522"/>
          </a:xfrm>
          <a:custGeom>
            <a:avLst/>
            <a:gdLst/>
            <a:ahLst/>
            <a:cxnLst/>
            <a:rect l="l" t="t" r="r" b="b"/>
            <a:pathLst>
              <a:path w="588" h="588" extrusionOk="0">
                <a:moveTo>
                  <a:pt x="293" y="0"/>
                </a:moveTo>
                <a:cubicBezTo>
                  <a:pt x="134" y="0"/>
                  <a:pt x="0" y="130"/>
                  <a:pt x="0" y="294"/>
                </a:cubicBezTo>
                <a:cubicBezTo>
                  <a:pt x="0" y="454"/>
                  <a:pt x="134" y="587"/>
                  <a:pt x="293" y="587"/>
                </a:cubicBezTo>
                <a:cubicBezTo>
                  <a:pt x="457" y="587"/>
                  <a:pt x="587" y="454"/>
                  <a:pt x="587" y="294"/>
                </a:cubicBezTo>
                <a:cubicBezTo>
                  <a:pt x="587" y="130"/>
                  <a:pt x="457" y="0"/>
                  <a:pt x="29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9;p36">
            <a:extLst>
              <a:ext uri="{FF2B5EF4-FFF2-40B4-BE49-F238E27FC236}">
                <a16:creationId xmlns:a16="http://schemas.microsoft.com/office/drawing/2014/main" id="{BE6F8BE8-2191-10CB-5C04-106BB60566E4}"/>
              </a:ext>
            </a:extLst>
          </p:cNvPr>
          <p:cNvSpPr/>
          <p:nvPr/>
        </p:nvSpPr>
        <p:spPr>
          <a:xfrm>
            <a:off x="6017370" y="2651981"/>
            <a:ext cx="30566" cy="30566"/>
          </a:xfrm>
          <a:custGeom>
            <a:avLst/>
            <a:gdLst/>
            <a:ahLst/>
            <a:cxnLst/>
            <a:rect l="l" t="t" r="r" b="b"/>
            <a:pathLst>
              <a:path w="479" h="479" extrusionOk="0">
                <a:moveTo>
                  <a:pt x="239" y="1"/>
                </a:moveTo>
                <a:cubicBezTo>
                  <a:pt x="107" y="1"/>
                  <a:pt x="1" y="106"/>
                  <a:pt x="1" y="240"/>
                </a:cubicBezTo>
                <a:cubicBezTo>
                  <a:pt x="1" y="369"/>
                  <a:pt x="107" y="479"/>
                  <a:pt x="239" y="479"/>
                </a:cubicBezTo>
                <a:cubicBezTo>
                  <a:pt x="373" y="479"/>
                  <a:pt x="479" y="369"/>
                  <a:pt x="479" y="240"/>
                </a:cubicBezTo>
                <a:cubicBezTo>
                  <a:pt x="479" y="106"/>
                  <a:pt x="373" y="1"/>
                  <a:pt x="239"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0;p36">
            <a:extLst>
              <a:ext uri="{FF2B5EF4-FFF2-40B4-BE49-F238E27FC236}">
                <a16:creationId xmlns:a16="http://schemas.microsoft.com/office/drawing/2014/main" id="{89C56DDB-FF43-9F5D-2F7F-1D381FDA8B99}"/>
              </a:ext>
            </a:extLst>
          </p:cNvPr>
          <p:cNvSpPr/>
          <p:nvPr/>
        </p:nvSpPr>
        <p:spPr>
          <a:xfrm>
            <a:off x="5833527" y="3127828"/>
            <a:ext cx="571249" cy="791977"/>
          </a:xfrm>
          <a:custGeom>
            <a:avLst/>
            <a:gdLst/>
            <a:ahLst/>
            <a:cxnLst/>
            <a:rect l="l" t="t" r="r" b="b"/>
            <a:pathLst>
              <a:path w="8952" h="12411" extrusionOk="0">
                <a:moveTo>
                  <a:pt x="4736" y="1"/>
                </a:moveTo>
                <a:cubicBezTo>
                  <a:pt x="4711" y="1"/>
                  <a:pt x="4686" y="1"/>
                  <a:pt x="4661" y="2"/>
                </a:cubicBezTo>
                <a:cubicBezTo>
                  <a:pt x="2346" y="101"/>
                  <a:pt x="1" y="1686"/>
                  <a:pt x="762" y="5485"/>
                </a:cubicBezTo>
                <a:cubicBezTo>
                  <a:pt x="1458" y="8981"/>
                  <a:pt x="6238" y="10909"/>
                  <a:pt x="7002" y="11196"/>
                </a:cubicBezTo>
                <a:cubicBezTo>
                  <a:pt x="7063" y="11220"/>
                  <a:pt x="7101" y="11281"/>
                  <a:pt x="7094" y="11346"/>
                </a:cubicBezTo>
                <a:lnTo>
                  <a:pt x="7029" y="12250"/>
                </a:lnTo>
                <a:cubicBezTo>
                  <a:pt x="7024" y="12344"/>
                  <a:pt x="7100" y="12410"/>
                  <a:pt x="7179" y="12410"/>
                </a:cubicBezTo>
                <a:cubicBezTo>
                  <a:pt x="7214" y="12410"/>
                  <a:pt x="7248" y="12398"/>
                  <a:pt x="7278" y="12370"/>
                </a:cubicBezTo>
                <a:lnTo>
                  <a:pt x="8872" y="10909"/>
                </a:lnTo>
                <a:cubicBezTo>
                  <a:pt x="8934" y="10851"/>
                  <a:pt x="8937" y="10759"/>
                  <a:pt x="8883" y="10698"/>
                </a:cubicBezTo>
                <a:cubicBezTo>
                  <a:pt x="8552" y="10350"/>
                  <a:pt x="7514" y="9206"/>
                  <a:pt x="6968" y="7966"/>
                </a:cubicBezTo>
                <a:cubicBezTo>
                  <a:pt x="6333" y="6523"/>
                  <a:pt x="6361" y="4949"/>
                  <a:pt x="8951" y="4361"/>
                </a:cubicBezTo>
                <a:cubicBezTo>
                  <a:pt x="8951" y="4361"/>
                  <a:pt x="7014" y="1"/>
                  <a:pt x="4736"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1;p36">
            <a:extLst>
              <a:ext uri="{FF2B5EF4-FFF2-40B4-BE49-F238E27FC236}">
                <a16:creationId xmlns:a16="http://schemas.microsoft.com/office/drawing/2014/main" id="{35C5479D-8E8C-714F-D1C1-CB9233C87E5C}"/>
              </a:ext>
            </a:extLst>
          </p:cNvPr>
          <p:cNvSpPr/>
          <p:nvPr/>
        </p:nvSpPr>
        <p:spPr>
          <a:xfrm>
            <a:off x="6032876" y="3644643"/>
            <a:ext cx="519561" cy="335335"/>
          </a:xfrm>
          <a:custGeom>
            <a:avLst/>
            <a:gdLst/>
            <a:ahLst/>
            <a:cxnLst/>
            <a:rect l="l" t="t" r="r" b="b"/>
            <a:pathLst>
              <a:path w="8142" h="5255" extrusionOk="0">
                <a:moveTo>
                  <a:pt x="4121" y="1"/>
                </a:moveTo>
                <a:lnTo>
                  <a:pt x="0" y="1540"/>
                </a:lnTo>
                <a:cubicBezTo>
                  <a:pt x="721" y="4408"/>
                  <a:pt x="2060" y="5255"/>
                  <a:pt x="3393" y="5255"/>
                </a:cubicBezTo>
                <a:cubicBezTo>
                  <a:pt x="4739" y="5255"/>
                  <a:pt x="6078" y="4393"/>
                  <a:pt x="6769" y="3875"/>
                </a:cubicBezTo>
                <a:cubicBezTo>
                  <a:pt x="8141" y="2848"/>
                  <a:pt x="4121" y="1"/>
                  <a:pt x="412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2;p36">
            <a:extLst>
              <a:ext uri="{FF2B5EF4-FFF2-40B4-BE49-F238E27FC236}">
                <a16:creationId xmlns:a16="http://schemas.microsoft.com/office/drawing/2014/main" id="{BD846AD0-C7E1-BCE5-8A0B-DF32A82E855A}"/>
              </a:ext>
            </a:extLst>
          </p:cNvPr>
          <p:cNvSpPr/>
          <p:nvPr/>
        </p:nvSpPr>
        <p:spPr>
          <a:xfrm>
            <a:off x="6214295" y="2471074"/>
            <a:ext cx="230363" cy="166551"/>
          </a:xfrm>
          <a:custGeom>
            <a:avLst/>
            <a:gdLst/>
            <a:ahLst/>
            <a:cxnLst/>
            <a:rect l="l" t="t" r="r" b="b"/>
            <a:pathLst>
              <a:path w="3610" h="2610" extrusionOk="0">
                <a:moveTo>
                  <a:pt x="1851" y="0"/>
                </a:moveTo>
                <a:cubicBezTo>
                  <a:pt x="1817" y="0"/>
                  <a:pt x="1783" y="1"/>
                  <a:pt x="1749" y="2"/>
                </a:cubicBezTo>
                <a:cubicBezTo>
                  <a:pt x="769" y="43"/>
                  <a:pt x="0" y="661"/>
                  <a:pt x="31" y="1381"/>
                </a:cubicBezTo>
                <a:cubicBezTo>
                  <a:pt x="61" y="2073"/>
                  <a:pt x="824" y="2609"/>
                  <a:pt x="1758" y="2609"/>
                </a:cubicBezTo>
                <a:cubicBezTo>
                  <a:pt x="1792" y="2609"/>
                  <a:pt x="1826" y="2608"/>
                  <a:pt x="1861" y="2607"/>
                </a:cubicBezTo>
                <a:cubicBezTo>
                  <a:pt x="2841" y="2566"/>
                  <a:pt x="3609" y="1948"/>
                  <a:pt x="3578" y="1228"/>
                </a:cubicBezTo>
                <a:cubicBezTo>
                  <a:pt x="3549" y="536"/>
                  <a:pt x="2785" y="0"/>
                  <a:pt x="185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3;p36">
            <a:extLst>
              <a:ext uri="{FF2B5EF4-FFF2-40B4-BE49-F238E27FC236}">
                <a16:creationId xmlns:a16="http://schemas.microsoft.com/office/drawing/2014/main" id="{A8E8871C-1516-DE66-93F0-5C1C2BED2306}"/>
              </a:ext>
            </a:extLst>
          </p:cNvPr>
          <p:cNvSpPr/>
          <p:nvPr/>
        </p:nvSpPr>
        <p:spPr>
          <a:xfrm>
            <a:off x="6706607" y="2401008"/>
            <a:ext cx="242232" cy="170635"/>
          </a:xfrm>
          <a:custGeom>
            <a:avLst/>
            <a:gdLst/>
            <a:ahLst/>
            <a:cxnLst/>
            <a:rect l="l" t="t" r="r" b="b"/>
            <a:pathLst>
              <a:path w="3796" h="2674" extrusionOk="0">
                <a:moveTo>
                  <a:pt x="2157" y="1"/>
                </a:moveTo>
                <a:cubicBezTo>
                  <a:pt x="1971" y="1"/>
                  <a:pt x="1777" y="24"/>
                  <a:pt x="1581" y="73"/>
                </a:cubicBezTo>
                <a:cubicBezTo>
                  <a:pt x="629" y="312"/>
                  <a:pt x="0" y="1069"/>
                  <a:pt x="175" y="1770"/>
                </a:cubicBezTo>
                <a:cubicBezTo>
                  <a:pt x="316" y="2324"/>
                  <a:pt x="923" y="2673"/>
                  <a:pt x="1645" y="2673"/>
                </a:cubicBezTo>
                <a:cubicBezTo>
                  <a:pt x="1829" y="2673"/>
                  <a:pt x="2022" y="2650"/>
                  <a:pt x="2216" y="2602"/>
                </a:cubicBezTo>
                <a:cubicBezTo>
                  <a:pt x="3168" y="2364"/>
                  <a:pt x="3796" y="1602"/>
                  <a:pt x="3622" y="902"/>
                </a:cubicBezTo>
                <a:cubicBezTo>
                  <a:pt x="3481" y="349"/>
                  <a:pt x="2877" y="1"/>
                  <a:pt x="2157"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4;p36">
            <a:extLst>
              <a:ext uri="{FF2B5EF4-FFF2-40B4-BE49-F238E27FC236}">
                <a16:creationId xmlns:a16="http://schemas.microsoft.com/office/drawing/2014/main" id="{5725B621-08D0-4F61-3F9B-F08DFAD514BB}"/>
              </a:ext>
            </a:extLst>
          </p:cNvPr>
          <p:cNvSpPr/>
          <p:nvPr/>
        </p:nvSpPr>
        <p:spPr>
          <a:xfrm>
            <a:off x="6032175" y="2235352"/>
            <a:ext cx="525304" cy="228513"/>
          </a:xfrm>
          <a:custGeom>
            <a:avLst/>
            <a:gdLst/>
            <a:ahLst/>
            <a:cxnLst/>
            <a:rect l="l" t="t" r="r" b="b"/>
            <a:pathLst>
              <a:path w="8232" h="3581" extrusionOk="0">
                <a:moveTo>
                  <a:pt x="5570" y="1"/>
                </a:moveTo>
                <a:cubicBezTo>
                  <a:pt x="3638" y="1"/>
                  <a:pt x="1032" y="1136"/>
                  <a:pt x="557" y="1412"/>
                </a:cubicBezTo>
                <a:cubicBezTo>
                  <a:pt x="1" y="1734"/>
                  <a:pt x="253" y="2843"/>
                  <a:pt x="442" y="2953"/>
                </a:cubicBezTo>
                <a:cubicBezTo>
                  <a:pt x="462" y="2965"/>
                  <a:pt x="486" y="2970"/>
                  <a:pt x="512" y="2970"/>
                </a:cubicBezTo>
                <a:cubicBezTo>
                  <a:pt x="580" y="2970"/>
                  <a:pt x="665" y="2934"/>
                  <a:pt x="749" y="2898"/>
                </a:cubicBezTo>
                <a:cubicBezTo>
                  <a:pt x="831" y="2863"/>
                  <a:pt x="913" y="2828"/>
                  <a:pt x="981" y="2828"/>
                </a:cubicBezTo>
                <a:cubicBezTo>
                  <a:pt x="1046" y="2828"/>
                  <a:pt x="1097" y="2859"/>
                  <a:pt x="1124" y="2953"/>
                </a:cubicBezTo>
                <a:cubicBezTo>
                  <a:pt x="1223" y="3276"/>
                  <a:pt x="1475" y="3580"/>
                  <a:pt x="1548" y="3580"/>
                </a:cubicBezTo>
                <a:cubicBezTo>
                  <a:pt x="1598" y="3580"/>
                  <a:pt x="2083" y="3403"/>
                  <a:pt x="2380" y="3293"/>
                </a:cubicBezTo>
                <a:cubicBezTo>
                  <a:pt x="2503" y="3249"/>
                  <a:pt x="2572" y="3120"/>
                  <a:pt x="2534" y="2994"/>
                </a:cubicBezTo>
                <a:cubicBezTo>
                  <a:pt x="2462" y="2754"/>
                  <a:pt x="2391" y="2348"/>
                  <a:pt x="2588" y="2017"/>
                </a:cubicBezTo>
                <a:cubicBezTo>
                  <a:pt x="2892" y="1508"/>
                  <a:pt x="5637" y="993"/>
                  <a:pt x="6493" y="979"/>
                </a:cubicBezTo>
                <a:cubicBezTo>
                  <a:pt x="6496" y="979"/>
                  <a:pt x="6500" y="979"/>
                  <a:pt x="6503" y="979"/>
                </a:cubicBezTo>
                <a:cubicBezTo>
                  <a:pt x="7108" y="979"/>
                  <a:pt x="7409" y="1630"/>
                  <a:pt x="7535" y="2006"/>
                </a:cubicBezTo>
                <a:cubicBezTo>
                  <a:pt x="7569" y="2114"/>
                  <a:pt x="7668" y="2182"/>
                  <a:pt x="7775" y="2182"/>
                </a:cubicBezTo>
                <a:cubicBezTo>
                  <a:pt x="7806" y="2182"/>
                  <a:pt x="7838" y="2176"/>
                  <a:pt x="7869" y="2164"/>
                </a:cubicBezTo>
                <a:lnTo>
                  <a:pt x="8067" y="2082"/>
                </a:lnTo>
                <a:cubicBezTo>
                  <a:pt x="8170" y="2041"/>
                  <a:pt x="8231" y="1938"/>
                  <a:pt x="8220" y="1829"/>
                </a:cubicBezTo>
                <a:cubicBezTo>
                  <a:pt x="8187" y="1430"/>
                  <a:pt x="7948" y="511"/>
                  <a:pt x="6484" y="109"/>
                </a:cubicBezTo>
                <a:cubicBezTo>
                  <a:pt x="6208" y="33"/>
                  <a:pt x="5898" y="1"/>
                  <a:pt x="557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5;p36">
            <a:extLst>
              <a:ext uri="{FF2B5EF4-FFF2-40B4-BE49-F238E27FC236}">
                <a16:creationId xmlns:a16="http://schemas.microsoft.com/office/drawing/2014/main" id="{B91B59A7-BC2B-0870-BED9-BC1C75C0C960}"/>
              </a:ext>
            </a:extLst>
          </p:cNvPr>
          <p:cNvSpPr/>
          <p:nvPr/>
        </p:nvSpPr>
        <p:spPr>
          <a:xfrm>
            <a:off x="6074227" y="2364061"/>
            <a:ext cx="40585" cy="14294"/>
          </a:xfrm>
          <a:custGeom>
            <a:avLst/>
            <a:gdLst/>
            <a:ahLst/>
            <a:cxnLst/>
            <a:rect l="l" t="t" r="r" b="b"/>
            <a:pathLst>
              <a:path w="636" h="224" extrusionOk="0">
                <a:moveTo>
                  <a:pt x="499" y="0"/>
                </a:moveTo>
                <a:cubicBezTo>
                  <a:pt x="443" y="0"/>
                  <a:pt x="373" y="9"/>
                  <a:pt x="298" y="27"/>
                </a:cubicBezTo>
                <a:cubicBezTo>
                  <a:pt x="131" y="65"/>
                  <a:pt x="0" y="137"/>
                  <a:pt x="11" y="184"/>
                </a:cubicBezTo>
                <a:cubicBezTo>
                  <a:pt x="18" y="211"/>
                  <a:pt x="65" y="223"/>
                  <a:pt x="134" y="223"/>
                </a:cubicBezTo>
                <a:cubicBezTo>
                  <a:pt x="191" y="223"/>
                  <a:pt x="262" y="215"/>
                  <a:pt x="339" y="198"/>
                </a:cubicBezTo>
                <a:cubicBezTo>
                  <a:pt x="509" y="157"/>
                  <a:pt x="635" y="88"/>
                  <a:pt x="626" y="41"/>
                </a:cubicBezTo>
                <a:cubicBezTo>
                  <a:pt x="620" y="14"/>
                  <a:pt x="571" y="0"/>
                  <a:pt x="49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6;p36">
            <a:extLst>
              <a:ext uri="{FF2B5EF4-FFF2-40B4-BE49-F238E27FC236}">
                <a16:creationId xmlns:a16="http://schemas.microsoft.com/office/drawing/2014/main" id="{CC2B2456-A79A-C7D7-F97F-846CD190A2F6}"/>
              </a:ext>
            </a:extLst>
          </p:cNvPr>
          <p:cNvSpPr/>
          <p:nvPr/>
        </p:nvSpPr>
        <p:spPr>
          <a:xfrm>
            <a:off x="6157885" y="2370952"/>
            <a:ext cx="388873" cy="230427"/>
          </a:xfrm>
          <a:custGeom>
            <a:avLst/>
            <a:gdLst/>
            <a:ahLst/>
            <a:cxnLst/>
            <a:rect l="l" t="t" r="r" b="b"/>
            <a:pathLst>
              <a:path w="6094" h="3611" extrusionOk="0">
                <a:moveTo>
                  <a:pt x="5992" y="1"/>
                </a:moveTo>
                <a:lnTo>
                  <a:pt x="5978" y="4"/>
                </a:lnTo>
                <a:cubicBezTo>
                  <a:pt x="6050" y="401"/>
                  <a:pt x="6042" y="807"/>
                  <a:pt x="5974" y="1196"/>
                </a:cubicBezTo>
                <a:cubicBezTo>
                  <a:pt x="5910" y="1585"/>
                  <a:pt x="5766" y="1961"/>
                  <a:pt x="5538" y="2274"/>
                </a:cubicBezTo>
                <a:cubicBezTo>
                  <a:pt x="5425" y="2432"/>
                  <a:pt x="5292" y="2575"/>
                  <a:pt x="5144" y="2698"/>
                </a:cubicBezTo>
                <a:cubicBezTo>
                  <a:pt x="4995" y="2821"/>
                  <a:pt x="4837" y="2933"/>
                  <a:pt x="4664" y="3022"/>
                </a:cubicBezTo>
                <a:cubicBezTo>
                  <a:pt x="4319" y="3207"/>
                  <a:pt x="3940" y="3312"/>
                  <a:pt x="3551" y="3384"/>
                </a:cubicBezTo>
                <a:cubicBezTo>
                  <a:pt x="3214" y="3449"/>
                  <a:pt x="2873" y="3493"/>
                  <a:pt x="2533" y="3493"/>
                </a:cubicBezTo>
                <a:cubicBezTo>
                  <a:pt x="2481" y="3493"/>
                  <a:pt x="2428" y="3492"/>
                  <a:pt x="2376" y="3490"/>
                </a:cubicBezTo>
                <a:cubicBezTo>
                  <a:pt x="1987" y="3480"/>
                  <a:pt x="1601" y="3391"/>
                  <a:pt x="1253" y="3224"/>
                </a:cubicBezTo>
                <a:cubicBezTo>
                  <a:pt x="905" y="3053"/>
                  <a:pt x="618" y="2773"/>
                  <a:pt x="417" y="2435"/>
                </a:cubicBezTo>
                <a:cubicBezTo>
                  <a:pt x="315" y="2268"/>
                  <a:pt x="233" y="2084"/>
                  <a:pt x="167" y="1896"/>
                </a:cubicBezTo>
                <a:cubicBezTo>
                  <a:pt x="137" y="1800"/>
                  <a:pt x="110" y="1704"/>
                  <a:pt x="85" y="1609"/>
                </a:cubicBezTo>
                <a:lnTo>
                  <a:pt x="52" y="1463"/>
                </a:lnTo>
                <a:cubicBezTo>
                  <a:pt x="38" y="1411"/>
                  <a:pt x="35" y="1363"/>
                  <a:pt x="8" y="1312"/>
                </a:cubicBezTo>
                <a:lnTo>
                  <a:pt x="0" y="1322"/>
                </a:lnTo>
                <a:cubicBezTo>
                  <a:pt x="28" y="1411"/>
                  <a:pt x="38" y="1517"/>
                  <a:pt x="58" y="1612"/>
                </a:cubicBezTo>
                <a:cubicBezTo>
                  <a:pt x="79" y="1712"/>
                  <a:pt x="103" y="1811"/>
                  <a:pt x="131" y="1906"/>
                </a:cubicBezTo>
                <a:cubicBezTo>
                  <a:pt x="188" y="2101"/>
                  <a:pt x="260" y="2288"/>
                  <a:pt x="359" y="2466"/>
                </a:cubicBezTo>
                <a:cubicBezTo>
                  <a:pt x="553" y="2821"/>
                  <a:pt x="847" y="3122"/>
                  <a:pt x="1205" y="3309"/>
                </a:cubicBezTo>
                <a:cubicBezTo>
                  <a:pt x="1564" y="3500"/>
                  <a:pt x="1970" y="3589"/>
                  <a:pt x="2373" y="3606"/>
                </a:cubicBezTo>
                <a:cubicBezTo>
                  <a:pt x="2442" y="3609"/>
                  <a:pt x="2512" y="3611"/>
                  <a:pt x="2581" y="3611"/>
                </a:cubicBezTo>
                <a:cubicBezTo>
                  <a:pt x="2915" y="3611"/>
                  <a:pt x="3247" y="3572"/>
                  <a:pt x="3575" y="3507"/>
                </a:cubicBezTo>
                <a:cubicBezTo>
                  <a:pt x="3970" y="3432"/>
                  <a:pt x="4363" y="3319"/>
                  <a:pt x="4718" y="3125"/>
                </a:cubicBezTo>
                <a:cubicBezTo>
                  <a:pt x="5073" y="2933"/>
                  <a:pt x="5394" y="2667"/>
                  <a:pt x="5620" y="2329"/>
                </a:cubicBezTo>
                <a:cubicBezTo>
                  <a:pt x="5848" y="1998"/>
                  <a:pt x="5988" y="1606"/>
                  <a:pt x="6039" y="1206"/>
                </a:cubicBezTo>
                <a:cubicBezTo>
                  <a:pt x="6094" y="807"/>
                  <a:pt x="6080" y="397"/>
                  <a:pt x="5992"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7;p36">
            <a:extLst>
              <a:ext uri="{FF2B5EF4-FFF2-40B4-BE49-F238E27FC236}">
                <a16:creationId xmlns:a16="http://schemas.microsoft.com/office/drawing/2014/main" id="{D06E1E33-D8F7-F05E-30A1-59A6730C46B1}"/>
              </a:ext>
            </a:extLst>
          </p:cNvPr>
          <p:cNvSpPr/>
          <p:nvPr/>
        </p:nvSpPr>
        <p:spPr>
          <a:xfrm>
            <a:off x="6647836" y="2155650"/>
            <a:ext cx="378600" cy="193033"/>
          </a:xfrm>
          <a:custGeom>
            <a:avLst/>
            <a:gdLst/>
            <a:ahLst/>
            <a:cxnLst/>
            <a:rect l="l" t="t" r="r" b="b"/>
            <a:pathLst>
              <a:path w="5933" h="3025" extrusionOk="0">
                <a:moveTo>
                  <a:pt x="5304" y="0"/>
                </a:moveTo>
                <a:cubicBezTo>
                  <a:pt x="4757" y="0"/>
                  <a:pt x="3667" y="199"/>
                  <a:pt x="2444" y="392"/>
                </a:cubicBezTo>
                <a:cubicBezTo>
                  <a:pt x="1102" y="603"/>
                  <a:pt x="105" y="945"/>
                  <a:pt x="47" y="1798"/>
                </a:cubicBezTo>
                <a:cubicBezTo>
                  <a:pt x="1" y="2445"/>
                  <a:pt x="25" y="3025"/>
                  <a:pt x="372" y="3025"/>
                </a:cubicBezTo>
                <a:cubicBezTo>
                  <a:pt x="382" y="3025"/>
                  <a:pt x="392" y="3024"/>
                  <a:pt x="403" y="3023"/>
                </a:cubicBezTo>
                <a:cubicBezTo>
                  <a:pt x="638" y="3000"/>
                  <a:pt x="737" y="2924"/>
                  <a:pt x="754" y="2423"/>
                </a:cubicBezTo>
                <a:cubicBezTo>
                  <a:pt x="771" y="1924"/>
                  <a:pt x="771" y="1706"/>
                  <a:pt x="1358" y="1576"/>
                </a:cubicBezTo>
                <a:cubicBezTo>
                  <a:pt x="1849" y="1465"/>
                  <a:pt x="3085" y="1080"/>
                  <a:pt x="3730" y="1080"/>
                </a:cubicBezTo>
                <a:cubicBezTo>
                  <a:pt x="3857" y="1080"/>
                  <a:pt x="3961" y="1094"/>
                  <a:pt x="4031" y="1129"/>
                </a:cubicBezTo>
                <a:cubicBezTo>
                  <a:pt x="4442" y="1330"/>
                  <a:pt x="4388" y="2537"/>
                  <a:pt x="4877" y="2537"/>
                </a:cubicBezTo>
                <a:cubicBezTo>
                  <a:pt x="4896" y="2537"/>
                  <a:pt x="4915" y="2536"/>
                  <a:pt x="4936" y="2532"/>
                </a:cubicBezTo>
                <a:cubicBezTo>
                  <a:pt x="5485" y="2433"/>
                  <a:pt x="5468" y="2293"/>
                  <a:pt x="5441" y="2143"/>
                </a:cubicBezTo>
                <a:cubicBezTo>
                  <a:pt x="5413" y="1996"/>
                  <a:pt x="5263" y="1654"/>
                  <a:pt x="5352" y="1634"/>
                </a:cubicBezTo>
                <a:cubicBezTo>
                  <a:pt x="5441" y="1617"/>
                  <a:pt x="5912" y="1539"/>
                  <a:pt x="5922" y="1432"/>
                </a:cubicBezTo>
                <a:cubicBezTo>
                  <a:pt x="5933" y="1330"/>
                  <a:pt x="5933" y="50"/>
                  <a:pt x="5448" y="6"/>
                </a:cubicBezTo>
                <a:cubicBezTo>
                  <a:pt x="5405" y="2"/>
                  <a:pt x="5357" y="0"/>
                  <a:pt x="5304"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8;p36">
            <a:extLst>
              <a:ext uri="{FF2B5EF4-FFF2-40B4-BE49-F238E27FC236}">
                <a16:creationId xmlns:a16="http://schemas.microsoft.com/office/drawing/2014/main" id="{2868B3B0-F442-0FA4-271D-C1331A9802B6}"/>
              </a:ext>
            </a:extLst>
          </p:cNvPr>
          <p:cNvSpPr/>
          <p:nvPr/>
        </p:nvSpPr>
        <p:spPr>
          <a:xfrm>
            <a:off x="6677636" y="2313075"/>
            <a:ext cx="313958" cy="201009"/>
          </a:xfrm>
          <a:custGeom>
            <a:avLst/>
            <a:gdLst/>
            <a:ahLst/>
            <a:cxnLst/>
            <a:rect l="l" t="t" r="r" b="b"/>
            <a:pathLst>
              <a:path w="4920" h="3150" extrusionOk="0">
                <a:moveTo>
                  <a:pt x="4742" y="0"/>
                </a:moveTo>
                <a:lnTo>
                  <a:pt x="4728" y="3"/>
                </a:lnTo>
                <a:cubicBezTo>
                  <a:pt x="4810" y="355"/>
                  <a:pt x="4869" y="714"/>
                  <a:pt x="4844" y="1069"/>
                </a:cubicBezTo>
                <a:cubicBezTo>
                  <a:pt x="4837" y="1246"/>
                  <a:pt x="4800" y="1417"/>
                  <a:pt x="4749" y="1584"/>
                </a:cubicBezTo>
                <a:cubicBezTo>
                  <a:pt x="4687" y="1748"/>
                  <a:pt x="4615" y="1905"/>
                  <a:pt x="4506" y="2038"/>
                </a:cubicBezTo>
                <a:cubicBezTo>
                  <a:pt x="4295" y="2311"/>
                  <a:pt x="4008" y="2519"/>
                  <a:pt x="3690" y="2663"/>
                </a:cubicBezTo>
                <a:cubicBezTo>
                  <a:pt x="3533" y="2741"/>
                  <a:pt x="3363" y="2792"/>
                  <a:pt x="3196" y="2847"/>
                </a:cubicBezTo>
                <a:cubicBezTo>
                  <a:pt x="3025" y="2891"/>
                  <a:pt x="2854" y="2939"/>
                  <a:pt x="2680" y="2967"/>
                </a:cubicBezTo>
                <a:cubicBezTo>
                  <a:pt x="2480" y="3004"/>
                  <a:pt x="2275" y="3028"/>
                  <a:pt x="2072" y="3028"/>
                </a:cubicBezTo>
                <a:cubicBezTo>
                  <a:pt x="1926" y="3028"/>
                  <a:pt x="1780" y="3016"/>
                  <a:pt x="1639" y="2987"/>
                </a:cubicBezTo>
                <a:cubicBezTo>
                  <a:pt x="1301" y="2926"/>
                  <a:pt x="990" y="2755"/>
                  <a:pt x="744" y="2516"/>
                </a:cubicBezTo>
                <a:cubicBezTo>
                  <a:pt x="499" y="2270"/>
                  <a:pt x="328" y="1953"/>
                  <a:pt x="219" y="1615"/>
                </a:cubicBezTo>
                <a:cubicBezTo>
                  <a:pt x="103" y="1277"/>
                  <a:pt x="38" y="919"/>
                  <a:pt x="24" y="560"/>
                </a:cubicBezTo>
                <a:lnTo>
                  <a:pt x="10" y="556"/>
                </a:lnTo>
                <a:lnTo>
                  <a:pt x="10" y="556"/>
                </a:lnTo>
                <a:cubicBezTo>
                  <a:pt x="0" y="922"/>
                  <a:pt x="51" y="1284"/>
                  <a:pt x="154" y="1635"/>
                </a:cubicBezTo>
                <a:cubicBezTo>
                  <a:pt x="256" y="1980"/>
                  <a:pt x="424" y="2315"/>
                  <a:pt x="673" y="2584"/>
                </a:cubicBezTo>
                <a:cubicBezTo>
                  <a:pt x="922" y="2850"/>
                  <a:pt x="1260" y="3032"/>
                  <a:pt x="1615" y="3100"/>
                </a:cubicBezTo>
                <a:cubicBezTo>
                  <a:pt x="1775" y="3135"/>
                  <a:pt x="1938" y="3149"/>
                  <a:pt x="2101" y="3149"/>
                </a:cubicBezTo>
                <a:cubicBezTo>
                  <a:pt x="2303" y="3149"/>
                  <a:pt x="2504" y="3127"/>
                  <a:pt x="2701" y="3093"/>
                </a:cubicBezTo>
                <a:cubicBezTo>
                  <a:pt x="2882" y="3062"/>
                  <a:pt x="3055" y="3011"/>
                  <a:pt x="3233" y="2964"/>
                </a:cubicBezTo>
                <a:cubicBezTo>
                  <a:pt x="3404" y="2905"/>
                  <a:pt x="3578" y="2850"/>
                  <a:pt x="3738" y="2769"/>
                </a:cubicBezTo>
                <a:cubicBezTo>
                  <a:pt x="4066" y="2611"/>
                  <a:pt x="4373" y="2393"/>
                  <a:pt x="4585" y="2096"/>
                </a:cubicBezTo>
                <a:cubicBezTo>
                  <a:pt x="4697" y="1949"/>
                  <a:pt x="4769" y="1782"/>
                  <a:pt x="4831" y="1608"/>
                </a:cubicBezTo>
                <a:cubicBezTo>
                  <a:pt x="4875" y="1434"/>
                  <a:pt x="4909" y="1253"/>
                  <a:pt x="4909" y="1072"/>
                </a:cubicBezTo>
                <a:cubicBezTo>
                  <a:pt x="4919" y="706"/>
                  <a:pt x="4848" y="345"/>
                  <a:pt x="4742"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9;p36">
            <a:extLst>
              <a:ext uri="{FF2B5EF4-FFF2-40B4-BE49-F238E27FC236}">
                <a16:creationId xmlns:a16="http://schemas.microsoft.com/office/drawing/2014/main" id="{A93E8D9D-D9F5-55CA-EB3B-E3007DD9CA2B}"/>
              </a:ext>
            </a:extLst>
          </p:cNvPr>
          <p:cNvSpPr/>
          <p:nvPr/>
        </p:nvSpPr>
        <p:spPr>
          <a:xfrm>
            <a:off x="6545417" y="2291570"/>
            <a:ext cx="109183" cy="51178"/>
          </a:xfrm>
          <a:custGeom>
            <a:avLst/>
            <a:gdLst/>
            <a:ahLst/>
            <a:cxnLst/>
            <a:rect l="l" t="t" r="r" b="b"/>
            <a:pathLst>
              <a:path w="1711" h="802" extrusionOk="0">
                <a:moveTo>
                  <a:pt x="1173" y="0"/>
                </a:moveTo>
                <a:cubicBezTo>
                  <a:pt x="1094" y="0"/>
                  <a:pt x="1003" y="4"/>
                  <a:pt x="898" y="13"/>
                </a:cubicBezTo>
                <a:cubicBezTo>
                  <a:pt x="243" y="68"/>
                  <a:pt x="1" y="337"/>
                  <a:pt x="1" y="337"/>
                </a:cubicBezTo>
                <a:cubicBezTo>
                  <a:pt x="1" y="337"/>
                  <a:pt x="65" y="566"/>
                  <a:pt x="120" y="802"/>
                </a:cubicBezTo>
                <a:cubicBezTo>
                  <a:pt x="120" y="802"/>
                  <a:pt x="1113" y="553"/>
                  <a:pt x="1617" y="553"/>
                </a:cubicBezTo>
                <a:cubicBezTo>
                  <a:pt x="1650" y="553"/>
                  <a:pt x="1682" y="554"/>
                  <a:pt x="1710" y="556"/>
                </a:cubicBezTo>
                <a:lnTo>
                  <a:pt x="1669" y="101"/>
                </a:lnTo>
                <a:cubicBezTo>
                  <a:pt x="1669" y="101"/>
                  <a:pt x="1585" y="0"/>
                  <a:pt x="1173"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10;p36">
            <a:extLst>
              <a:ext uri="{FF2B5EF4-FFF2-40B4-BE49-F238E27FC236}">
                <a16:creationId xmlns:a16="http://schemas.microsoft.com/office/drawing/2014/main" id="{A4101546-2235-9AC3-1584-B2CFB1E470E7}"/>
              </a:ext>
            </a:extLst>
          </p:cNvPr>
          <p:cNvSpPr/>
          <p:nvPr/>
        </p:nvSpPr>
        <p:spPr>
          <a:xfrm>
            <a:off x="6955794" y="2191513"/>
            <a:ext cx="40585" cy="14230"/>
          </a:xfrm>
          <a:custGeom>
            <a:avLst/>
            <a:gdLst/>
            <a:ahLst/>
            <a:cxnLst/>
            <a:rect l="l" t="t" r="r" b="b"/>
            <a:pathLst>
              <a:path w="636" h="223" extrusionOk="0">
                <a:moveTo>
                  <a:pt x="498" y="1"/>
                </a:moveTo>
                <a:cubicBezTo>
                  <a:pt x="443" y="1"/>
                  <a:pt x="373" y="9"/>
                  <a:pt x="297" y="27"/>
                </a:cubicBezTo>
                <a:cubicBezTo>
                  <a:pt x="127" y="65"/>
                  <a:pt x="1" y="137"/>
                  <a:pt x="11" y="181"/>
                </a:cubicBezTo>
                <a:cubicBezTo>
                  <a:pt x="17" y="209"/>
                  <a:pt x="67" y="222"/>
                  <a:pt x="141" y="222"/>
                </a:cubicBezTo>
                <a:cubicBezTo>
                  <a:pt x="196" y="222"/>
                  <a:pt x="265" y="215"/>
                  <a:pt x="338" y="199"/>
                </a:cubicBezTo>
                <a:cubicBezTo>
                  <a:pt x="505" y="158"/>
                  <a:pt x="636" y="89"/>
                  <a:pt x="625" y="41"/>
                </a:cubicBezTo>
                <a:cubicBezTo>
                  <a:pt x="618" y="15"/>
                  <a:pt x="570" y="1"/>
                  <a:pt x="498"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11;p36">
            <a:extLst>
              <a:ext uri="{FF2B5EF4-FFF2-40B4-BE49-F238E27FC236}">
                <a16:creationId xmlns:a16="http://schemas.microsoft.com/office/drawing/2014/main" id="{BFF67AAB-A3FB-A332-8B99-8838A0F02562}"/>
              </a:ext>
            </a:extLst>
          </p:cNvPr>
          <p:cNvSpPr/>
          <p:nvPr/>
        </p:nvSpPr>
        <p:spPr>
          <a:xfrm>
            <a:off x="6992614" y="4310140"/>
            <a:ext cx="335079" cy="386321"/>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12;p36">
            <a:extLst>
              <a:ext uri="{FF2B5EF4-FFF2-40B4-BE49-F238E27FC236}">
                <a16:creationId xmlns:a16="http://schemas.microsoft.com/office/drawing/2014/main" id="{C95261EA-6AD1-42F8-A0AF-0D3EDC1D336C}"/>
              </a:ext>
            </a:extLst>
          </p:cNvPr>
          <p:cNvSpPr/>
          <p:nvPr/>
        </p:nvSpPr>
        <p:spPr>
          <a:xfrm>
            <a:off x="7044876" y="4322328"/>
            <a:ext cx="169103" cy="326784"/>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13;p36">
            <a:extLst>
              <a:ext uri="{FF2B5EF4-FFF2-40B4-BE49-F238E27FC236}">
                <a16:creationId xmlns:a16="http://schemas.microsoft.com/office/drawing/2014/main" id="{FB09E5AB-50CD-543B-3D9B-CDA6FC8879BF}"/>
              </a:ext>
            </a:extLst>
          </p:cNvPr>
          <p:cNvSpPr/>
          <p:nvPr/>
        </p:nvSpPr>
        <p:spPr>
          <a:xfrm>
            <a:off x="7042706" y="4360169"/>
            <a:ext cx="472276" cy="340631"/>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14;p36">
            <a:extLst>
              <a:ext uri="{FF2B5EF4-FFF2-40B4-BE49-F238E27FC236}">
                <a16:creationId xmlns:a16="http://schemas.microsoft.com/office/drawing/2014/main" id="{74A842A3-752D-6C53-B99D-BB9D4A870479}"/>
              </a:ext>
            </a:extLst>
          </p:cNvPr>
          <p:cNvSpPr/>
          <p:nvPr/>
        </p:nvSpPr>
        <p:spPr>
          <a:xfrm>
            <a:off x="7077165" y="4372868"/>
            <a:ext cx="355053" cy="308725"/>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315;p36">
            <a:extLst>
              <a:ext uri="{FF2B5EF4-FFF2-40B4-BE49-F238E27FC236}">
                <a16:creationId xmlns:a16="http://schemas.microsoft.com/office/drawing/2014/main" id="{F73633BE-7F8D-C3CF-A4F0-500FEDB6625A}"/>
              </a:ext>
            </a:extLst>
          </p:cNvPr>
          <p:cNvGrpSpPr/>
          <p:nvPr/>
        </p:nvGrpSpPr>
        <p:grpSpPr>
          <a:xfrm>
            <a:off x="5132804" y="964022"/>
            <a:ext cx="2471777" cy="3773341"/>
            <a:chOff x="1136537" y="962055"/>
            <a:chExt cx="2471777" cy="3773341"/>
          </a:xfrm>
        </p:grpSpPr>
        <p:sp>
          <p:nvSpPr>
            <p:cNvPr id="51" name="Google Shape;1316;p36">
              <a:extLst>
                <a:ext uri="{FF2B5EF4-FFF2-40B4-BE49-F238E27FC236}">
                  <a16:creationId xmlns:a16="http://schemas.microsoft.com/office/drawing/2014/main" id="{A61D0BA7-46A6-D740-2485-F77A5264BD5D}"/>
                </a:ext>
              </a:extLst>
            </p:cNvPr>
            <p:cNvSpPr/>
            <p:nvPr/>
          </p:nvSpPr>
          <p:spPr>
            <a:xfrm>
              <a:off x="1136537" y="962055"/>
              <a:ext cx="2471777" cy="369034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7;p36">
              <a:extLst>
                <a:ext uri="{FF2B5EF4-FFF2-40B4-BE49-F238E27FC236}">
                  <a16:creationId xmlns:a16="http://schemas.microsoft.com/office/drawing/2014/main" id="{9DA6FFB4-427C-C7A4-950F-5461BA1ED95C}"/>
                </a:ext>
              </a:extLst>
            </p:cNvPr>
            <p:cNvSpPr/>
            <p:nvPr/>
          </p:nvSpPr>
          <p:spPr>
            <a:xfrm>
              <a:off x="1638421" y="4703298"/>
              <a:ext cx="202605" cy="32098"/>
            </a:xfrm>
            <a:custGeom>
              <a:avLst/>
              <a:gdLst/>
              <a:ahLst/>
              <a:cxnLst/>
              <a:rect l="l" t="t" r="r" b="b"/>
              <a:pathLst>
                <a:path w="3175" h="503" extrusionOk="0">
                  <a:moveTo>
                    <a:pt x="1587" y="0"/>
                  </a:moveTo>
                  <a:cubicBezTo>
                    <a:pt x="710" y="0"/>
                    <a:pt x="0" y="113"/>
                    <a:pt x="0" y="249"/>
                  </a:cubicBezTo>
                  <a:cubicBezTo>
                    <a:pt x="0" y="389"/>
                    <a:pt x="710" y="503"/>
                    <a:pt x="1587" y="503"/>
                  </a:cubicBezTo>
                  <a:cubicBezTo>
                    <a:pt x="2461" y="503"/>
                    <a:pt x="3175" y="389"/>
                    <a:pt x="3175" y="249"/>
                  </a:cubicBezTo>
                  <a:cubicBezTo>
                    <a:pt x="3175" y="113"/>
                    <a:pt x="2461" y="0"/>
                    <a:pt x="158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318;p36">
            <a:extLst>
              <a:ext uri="{FF2B5EF4-FFF2-40B4-BE49-F238E27FC236}">
                <a16:creationId xmlns:a16="http://schemas.microsoft.com/office/drawing/2014/main" id="{CA6A9406-690C-7E80-5F9F-6047F5D70571}"/>
              </a:ext>
            </a:extLst>
          </p:cNvPr>
          <p:cNvSpPr/>
          <p:nvPr/>
        </p:nvSpPr>
        <p:spPr>
          <a:xfrm>
            <a:off x="5998418" y="4140208"/>
            <a:ext cx="192139" cy="523964"/>
          </a:xfrm>
          <a:custGeom>
            <a:avLst/>
            <a:gdLst/>
            <a:ahLst/>
            <a:cxnLst/>
            <a:rect l="l" t="t" r="r" b="b"/>
            <a:pathLst>
              <a:path w="3011" h="8211" extrusionOk="0">
                <a:moveTo>
                  <a:pt x="861" y="1"/>
                </a:moveTo>
                <a:cubicBezTo>
                  <a:pt x="772" y="1"/>
                  <a:pt x="692" y="78"/>
                  <a:pt x="626" y="246"/>
                </a:cubicBezTo>
                <a:cubicBezTo>
                  <a:pt x="1" y="1830"/>
                  <a:pt x="1899" y="8142"/>
                  <a:pt x="1888" y="8211"/>
                </a:cubicBezTo>
                <a:lnTo>
                  <a:pt x="2049" y="8159"/>
                </a:lnTo>
                <a:cubicBezTo>
                  <a:pt x="3010" y="5462"/>
                  <a:pt x="1612" y="1"/>
                  <a:pt x="861"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9;p36">
            <a:extLst>
              <a:ext uri="{FF2B5EF4-FFF2-40B4-BE49-F238E27FC236}">
                <a16:creationId xmlns:a16="http://schemas.microsoft.com/office/drawing/2014/main" id="{02171580-2576-10EB-332F-4F8D2C53707F}"/>
              </a:ext>
            </a:extLst>
          </p:cNvPr>
          <p:cNvSpPr/>
          <p:nvPr/>
        </p:nvSpPr>
        <p:spPr>
          <a:xfrm>
            <a:off x="6038301" y="4157182"/>
            <a:ext cx="96548" cy="471000"/>
          </a:xfrm>
          <a:custGeom>
            <a:avLst/>
            <a:gdLst/>
            <a:ahLst/>
            <a:cxnLst/>
            <a:rect l="l" t="t" r="r" b="b"/>
            <a:pathLst>
              <a:path w="1513" h="7381" extrusionOk="0">
                <a:moveTo>
                  <a:pt x="209" y="1"/>
                </a:moveTo>
                <a:lnTo>
                  <a:pt x="209" y="1"/>
                </a:lnTo>
                <a:cubicBezTo>
                  <a:pt x="243" y="308"/>
                  <a:pt x="287" y="619"/>
                  <a:pt x="325" y="926"/>
                </a:cubicBezTo>
                <a:lnTo>
                  <a:pt x="431" y="1680"/>
                </a:lnTo>
                <a:cubicBezTo>
                  <a:pt x="373" y="1639"/>
                  <a:pt x="318" y="1598"/>
                  <a:pt x="256" y="1561"/>
                </a:cubicBezTo>
                <a:cubicBezTo>
                  <a:pt x="174" y="1510"/>
                  <a:pt x="92" y="1462"/>
                  <a:pt x="1" y="1421"/>
                </a:cubicBezTo>
                <a:lnTo>
                  <a:pt x="1" y="1421"/>
                </a:lnTo>
                <a:cubicBezTo>
                  <a:pt x="59" y="1503"/>
                  <a:pt x="127" y="1571"/>
                  <a:pt x="198" y="1639"/>
                </a:cubicBezTo>
                <a:cubicBezTo>
                  <a:pt x="267" y="1704"/>
                  <a:pt x="341" y="1769"/>
                  <a:pt x="417" y="1827"/>
                </a:cubicBezTo>
                <a:lnTo>
                  <a:pt x="455" y="1858"/>
                </a:lnTo>
                <a:cubicBezTo>
                  <a:pt x="495" y="2151"/>
                  <a:pt x="540" y="2445"/>
                  <a:pt x="584" y="2739"/>
                </a:cubicBezTo>
                <a:cubicBezTo>
                  <a:pt x="550" y="2722"/>
                  <a:pt x="516" y="2704"/>
                  <a:pt x="482" y="2691"/>
                </a:cubicBezTo>
                <a:cubicBezTo>
                  <a:pt x="396" y="2657"/>
                  <a:pt x="311" y="2626"/>
                  <a:pt x="219" y="2605"/>
                </a:cubicBezTo>
                <a:lnTo>
                  <a:pt x="219" y="2605"/>
                </a:lnTo>
                <a:cubicBezTo>
                  <a:pt x="284" y="2673"/>
                  <a:pt x="355" y="2732"/>
                  <a:pt x="431" y="2783"/>
                </a:cubicBezTo>
                <a:cubicBezTo>
                  <a:pt x="489" y="2821"/>
                  <a:pt x="546" y="2858"/>
                  <a:pt x="608" y="2889"/>
                </a:cubicBezTo>
                <a:cubicBezTo>
                  <a:pt x="649" y="3158"/>
                  <a:pt x="690" y="3428"/>
                  <a:pt x="731" y="3697"/>
                </a:cubicBezTo>
                <a:cubicBezTo>
                  <a:pt x="741" y="3746"/>
                  <a:pt x="748" y="3790"/>
                  <a:pt x="755" y="3834"/>
                </a:cubicBezTo>
                <a:cubicBezTo>
                  <a:pt x="649" y="3793"/>
                  <a:pt x="543" y="3756"/>
                  <a:pt x="427" y="3732"/>
                </a:cubicBezTo>
                <a:lnTo>
                  <a:pt x="427" y="3732"/>
                </a:lnTo>
                <a:cubicBezTo>
                  <a:pt x="536" y="3831"/>
                  <a:pt x="656" y="3910"/>
                  <a:pt x="779" y="3978"/>
                </a:cubicBezTo>
                <a:cubicBezTo>
                  <a:pt x="833" y="4316"/>
                  <a:pt x="891" y="4657"/>
                  <a:pt x="949" y="4995"/>
                </a:cubicBezTo>
                <a:cubicBezTo>
                  <a:pt x="826" y="4926"/>
                  <a:pt x="697" y="4862"/>
                  <a:pt x="557" y="4817"/>
                </a:cubicBezTo>
                <a:lnTo>
                  <a:pt x="557" y="4817"/>
                </a:lnTo>
                <a:cubicBezTo>
                  <a:pt x="683" y="4954"/>
                  <a:pt x="826" y="5060"/>
                  <a:pt x="976" y="5159"/>
                </a:cubicBezTo>
                <a:cubicBezTo>
                  <a:pt x="997" y="5288"/>
                  <a:pt x="1017" y="5415"/>
                  <a:pt x="1042" y="5541"/>
                </a:cubicBezTo>
                <a:cubicBezTo>
                  <a:pt x="1072" y="5715"/>
                  <a:pt x="1103" y="5889"/>
                  <a:pt x="1134" y="6060"/>
                </a:cubicBezTo>
                <a:cubicBezTo>
                  <a:pt x="1072" y="6029"/>
                  <a:pt x="1008" y="6002"/>
                  <a:pt x="940" y="5985"/>
                </a:cubicBezTo>
                <a:lnTo>
                  <a:pt x="940" y="5985"/>
                </a:lnTo>
                <a:cubicBezTo>
                  <a:pt x="1001" y="6070"/>
                  <a:pt x="1079" y="6139"/>
                  <a:pt x="1157" y="6200"/>
                </a:cubicBezTo>
                <a:lnTo>
                  <a:pt x="1161" y="6204"/>
                </a:lnTo>
                <a:cubicBezTo>
                  <a:pt x="1233" y="6596"/>
                  <a:pt x="1304" y="6988"/>
                  <a:pt x="1386" y="7381"/>
                </a:cubicBezTo>
                <a:lnTo>
                  <a:pt x="1267" y="6456"/>
                </a:lnTo>
                <a:lnTo>
                  <a:pt x="1233" y="6193"/>
                </a:lnTo>
                <a:lnTo>
                  <a:pt x="1236" y="6186"/>
                </a:lnTo>
                <a:cubicBezTo>
                  <a:pt x="1298" y="6111"/>
                  <a:pt x="1352" y="6032"/>
                  <a:pt x="1400" y="5947"/>
                </a:cubicBezTo>
                <a:cubicBezTo>
                  <a:pt x="1447" y="5862"/>
                  <a:pt x="1488" y="5773"/>
                  <a:pt x="1513" y="5674"/>
                </a:cubicBezTo>
                <a:lnTo>
                  <a:pt x="1513" y="5674"/>
                </a:lnTo>
                <a:cubicBezTo>
                  <a:pt x="1431" y="5736"/>
                  <a:pt x="1366" y="5807"/>
                  <a:pt x="1301" y="5882"/>
                </a:cubicBezTo>
                <a:cubicBezTo>
                  <a:pt x="1267" y="5923"/>
                  <a:pt x="1236" y="5968"/>
                  <a:pt x="1206" y="6012"/>
                </a:cubicBezTo>
                <a:lnTo>
                  <a:pt x="1140" y="5531"/>
                </a:lnTo>
                <a:cubicBezTo>
                  <a:pt x="1120" y="5402"/>
                  <a:pt x="1099" y="5271"/>
                  <a:pt x="1083" y="5145"/>
                </a:cubicBezTo>
                <a:cubicBezTo>
                  <a:pt x="1137" y="5074"/>
                  <a:pt x="1192" y="4998"/>
                  <a:pt x="1243" y="4920"/>
                </a:cubicBezTo>
                <a:cubicBezTo>
                  <a:pt x="1294" y="4838"/>
                  <a:pt x="1342" y="4753"/>
                  <a:pt x="1379" y="4660"/>
                </a:cubicBezTo>
                <a:lnTo>
                  <a:pt x="1379" y="4660"/>
                </a:lnTo>
                <a:cubicBezTo>
                  <a:pt x="1298" y="4718"/>
                  <a:pt x="1226" y="4787"/>
                  <a:pt x="1161" y="4855"/>
                </a:cubicBezTo>
                <a:cubicBezTo>
                  <a:pt x="1124" y="4893"/>
                  <a:pt x="1089" y="4930"/>
                  <a:pt x="1055" y="4971"/>
                </a:cubicBezTo>
                <a:cubicBezTo>
                  <a:pt x="1004" y="4633"/>
                  <a:pt x="953" y="4296"/>
                  <a:pt x="902" y="3960"/>
                </a:cubicBezTo>
                <a:cubicBezTo>
                  <a:pt x="967" y="3892"/>
                  <a:pt x="1028" y="3824"/>
                  <a:pt x="1086" y="3749"/>
                </a:cubicBezTo>
                <a:cubicBezTo>
                  <a:pt x="1148" y="3667"/>
                  <a:pt x="1206" y="3585"/>
                  <a:pt x="1253" y="3486"/>
                </a:cubicBezTo>
                <a:lnTo>
                  <a:pt x="1253" y="3486"/>
                </a:lnTo>
                <a:cubicBezTo>
                  <a:pt x="1157" y="3541"/>
                  <a:pt x="1079" y="3606"/>
                  <a:pt x="1004" y="3674"/>
                </a:cubicBezTo>
                <a:cubicBezTo>
                  <a:pt x="960" y="3715"/>
                  <a:pt x="919" y="3756"/>
                  <a:pt x="878" y="3797"/>
                </a:cubicBezTo>
                <a:cubicBezTo>
                  <a:pt x="871" y="3759"/>
                  <a:pt x="867" y="3722"/>
                  <a:pt x="861" y="3681"/>
                </a:cubicBezTo>
                <a:cubicBezTo>
                  <a:pt x="817" y="3428"/>
                  <a:pt x="776" y="3172"/>
                  <a:pt x="735" y="2916"/>
                </a:cubicBezTo>
                <a:lnTo>
                  <a:pt x="741" y="2913"/>
                </a:lnTo>
                <a:cubicBezTo>
                  <a:pt x="847" y="2804"/>
                  <a:pt x="946" y="2687"/>
                  <a:pt x="1017" y="2547"/>
                </a:cubicBezTo>
                <a:lnTo>
                  <a:pt x="1017" y="2547"/>
                </a:lnTo>
                <a:cubicBezTo>
                  <a:pt x="902" y="2605"/>
                  <a:pt x="803" y="2684"/>
                  <a:pt x="710" y="2766"/>
                </a:cubicBezTo>
                <a:cubicBezTo>
                  <a:pt x="659" y="2455"/>
                  <a:pt x="608" y="2148"/>
                  <a:pt x="554" y="1838"/>
                </a:cubicBezTo>
                <a:lnTo>
                  <a:pt x="543" y="1780"/>
                </a:lnTo>
                <a:cubicBezTo>
                  <a:pt x="598" y="1718"/>
                  <a:pt x="653" y="1657"/>
                  <a:pt x="704" y="1592"/>
                </a:cubicBezTo>
                <a:cubicBezTo>
                  <a:pt x="768" y="1510"/>
                  <a:pt x="830" y="1424"/>
                  <a:pt x="878" y="1332"/>
                </a:cubicBezTo>
                <a:lnTo>
                  <a:pt x="878" y="1332"/>
                </a:lnTo>
                <a:cubicBezTo>
                  <a:pt x="789" y="1387"/>
                  <a:pt x="707" y="1452"/>
                  <a:pt x="628" y="1520"/>
                </a:cubicBezTo>
                <a:cubicBezTo>
                  <a:pt x="591" y="1554"/>
                  <a:pt x="550" y="1588"/>
                  <a:pt x="513" y="1626"/>
                </a:cubicBezTo>
                <a:lnTo>
                  <a:pt x="387" y="919"/>
                </a:lnTo>
                <a:cubicBezTo>
                  <a:pt x="328" y="612"/>
                  <a:pt x="273" y="305"/>
                  <a:pt x="209"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20;p36">
            <a:extLst>
              <a:ext uri="{FF2B5EF4-FFF2-40B4-BE49-F238E27FC236}">
                <a16:creationId xmlns:a16="http://schemas.microsoft.com/office/drawing/2014/main" id="{02668D59-BC66-CF03-4BBA-2AD0406AC4FB}"/>
              </a:ext>
            </a:extLst>
          </p:cNvPr>
          <p:cNvSpPr/>
          <p:nvPr/>
        </p:nvSpPr>
        <p:spPr>
          <a:xfrm>
            <a:off x="6010159" y="4434765"/>
            <a:ext cx="148556" cy="228576"/>
          </a:xfrm>
          <a:custGeom>
            <a:avLst/>
            <a:gdLst/>
            <a:ahLst/>
            <a:cxnLst/>
            <a:rect l="l" t="t" r="r" b="b"/>
            <a:pathLst>
              <a:path w="2328" h="3582" extrusionOk="0">
                <a:moveTo>
                  <a:pt x="648" y="0"/>
                </a:moveTo>
                <a:cubicBezTo>
                  <a:pt x="579" y="0"/>
                  <a:pt x="508" y="23"/>
                  <a:pt x="438" y="72"/>
                </a:cubicBezTo>
                <a:cubicBezTo>
                  <a:pt x="12" y="368"/>
                  <a:pt x="1" y="2471"/>
                  <a:pt x="1291" y="3454"/>
                </a:cubicBezTo>
                <a:cubicBezTo>
                  <a:pt x="1406" y="3542"/>
                  <a:pt x="1502" y="3582"/>
                  <a:pt x="1580" y="3582"/>
                </a:cubicBezTo>
                <a:cubicBezTo>
                  <a:pt x="2328" y="3582"/>
                  <a:pt x="1527" y="0"/>
                  <a:pt x="648"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21;p36">
            <a:extLst>
              <a:ext uri="{FF2B5EF4-FFF2-40B4-BE49-F238E27FC236}">
                <a16:creationId xmlns:a16="http://schemas.microsoft.com/office/drawing/2014/main" id="{517B3838-32FF-713D-ECE8-50A48797497E}"/>
              </a:ext>
            </a:extLst>
          </p:cNvPr>
          <p:cNvSpPr/>
          <p:nvPr/>
        </p:nvSpPr>
        <p:spPr>
          <a:xfrm>
            <a:off x="6022156" y="4444720"/>
            <a:ext cx="80659" cy="199861"/>
          </a:xfrm>
          <a:custGeom>
            <a:avLst/>
            <a:gdLst/>
            <a:ahLst/>
            <a:cxnLst/>
            <a:rect l="l" t="t" r="r" b="b"/>
            <a:pathLst>
              <a:path w="1264" h="3132" extrusionOk="0">
                <a:moveTo>
                  <a:pt x="895" y="554"/>
                </a:moveTo>
                <a:cubicBezTo>
                  <a:pt x="895" y="554"/>
                  <a:pt x="895" y="554"/>
                  <a:pt x="895" y="554"/>
                </a:cubicBezTo>
                <a:lnTo>
                  <a:pt x="895" y="554"/>
                </a:lnTo>
                <a:cubicBezTo>
                  <a:pt x="895" y="554"/>
                  <a:pt x="895" y="554"/>
                  <a:pt x="895" y="554"/>
                </a:cubicBezTo>
                <a:close/>
                <a:moveTo>
                  <a:pt x="318" y="1"/>
                </a:moveTo>
                <a:lnTo>
                  <a:pt x="318" y="1"/>
                </a:lnTo>
                <a:cubicBezTo>
                  <a:pt x="353" y="267"/>
                  <a:pt x="424" y="530"/>
                  <a:pt x="485" y="793"/>
                </a:cubicBezTo>
                <a:cubicBezTo>
                  <a:pt x="550" y="1059"/>
                  <a:pt x="619" y="1318"/>
                  <a:pt x="690" y="1581"/>
                </a:cubicBezTo>
                <a:cubicBezTo>
                  <a:pt x="694" y="1581"/>
                  <a:pt x="694" y="1585"/>
                  <a:pt x="694" y="1588"/>
                </a:cubicBezTo>
                <a:cubicBezTo>
                  <a:pt x="599" y="1510"/>
                  <a:pt x="499" y="1431"/>
                  <a:pt x="400" y="1356"/>
                </a:cubicBezTo>
                <a:cubicBezTo>
                  <a:pt x="271" y="1254"/>
                  <a:pt x="137" y="1154"/>
                  <a:pt x="0" y="1059"/>
                </a:cubicBezTo>
                <a:lnTo>
                  <a:pt x="0" y="1059"/>
                </a:lnTo>
                <a:cubicBezTo>
                  <a:pt x="120" y="1175"/>
                  <a:pt x="240" y="1288"/>
                  <a:pt x="363" y="1397"/>
                </a:cubicBezTo>
                <a:cubicBezTo>
                  <a:pt x="482" y="1506"/>
                  <a:pt x="608" y="1612"/>
                  <a:pt x="731" y="1715"/>
                </a:cubicBezTo>
                <a:cubicBezTo>
                  <a:pt x="769" y="1851"/>
                  <a:pt x="807" y="1988"/>
                  <a:pt x="848" y="2120"/>
                </a:cubicBezTo>
                <a:cubicBezTo>
                  <a:pt x="612" y="1991"/>
                  <a:pt x="369" y="1868"/>
                  <a:pt x="120" y="1759"/>
                </a:cubicBezTo>
                <a:lnTo>
                  <a:pt x="120" y="1759"/>
                </a:lnTo>
                <a:cubicBezTo>
                  <a:pt x="366" y="1929"/>
                  <a:pt x="622" y="2079"/>
                  <a:pt x="878" y="2227"/>
                </a:cubicBezTo>
                <a:cubicBezTo>
                  <a:pt x="892" y="2271"/>
                  <a:pt x="906" y="2315"/>
                  <a:pt x="919" y="2360"/>
                </a:cubicBezTo>
                <a:lnTo>
                  <a:pt x="1038" y="2749"/>
                </a:lnTo>
                <a:cubicBezTo>
                  <a:pt x="1083" y="2875"/>
                  <a:pt x="1120" y="3005"/>
                  <a:pt x="1168" y="3131"/>
                </a:cubicBezTo>
                <a:cubicBezTo>
                  <a:pt x="1138" y="3001"/>
                  <a:pt x="1106" y="2868"/>
                  <a:pt x="1076" y="2739"/>
                </a:cubicBezTo>
                <a:lnTo>
                  <a:pt x="977" y="2342"/>
                </a:lnTo>
                <a:cubicBezTo>
                  <a:pt x="963" y="2298"/>
                  <a:pt x="953" y="2254"/>
                  <a:pt x="939" y="2210"/>
                </a:cubicBezTo>
                <a:cubicBezTo>
                  <a:pt x="1001" y="2063"/>
                  <a:pt x="1059" y="1916"/>
                  <a:pt x="1114" y="1769"/>
                </a:cubicBezTo>
                <a:cubicBezTo>
                  <a:pt x="1141" y="1694"/>
                  <a:pt x="1168" y="1619"/>
                  <a:pt x="1193" y="1544"/>
                </a:cubicBezTo>
                <a:cubicBezTo>
                  <a:pt x="1216" y="1469"/>
                  <a:pt x="1243" y="1397"/>
                  <a:pt x="1264" y="1322"/>
                </a:cubicBezTo>
                <a:lnTo>
                  <a:pt x="1264" y="1322"/>
                </a:lnTo>
                <a:cubicBezTo>
                  <a:pt x="1226" y="1390"/>
                  <a:pt x="1193" y="1465"/>
                  <a:pt x="1155" y="1534"/>
                </a:cubicBezTo>
                <a:cubicBezTo>
                  <a:pt x="1120" y="1605"/>
                  <a:pt x="1086" y="1677"/>
                  <a:pt x="1056" y="1748"/>
                </a:cubicBezTo>
                <a:cubicBezTo>
                  <a:pt x="1004" y="1861"/>
                  <a:pt x="957" y="1974"/>
                  <a:pt x="909" y="2087"/>
                </a:cubicBezTo>
                <a:cubicBezTo>
                  <a:pt x="875" y="1953"/>
                  <a:pt x="837" y="1820"/>
                  <a:pt x="803" y="1690"/>
                </a:cubicBezTo>
                <a:lnTo>
                  <a:pt x="840" y="1124"/>
                </a:lnTo>
                <a:cubicBezTo>
                  <a:pt x="844" y="1028"/>
                  <a:pt x="851" y="932"/>
                  <a:pt x="857" y="837"/>
                </a:cubicBezTo>
                <a:cubicBezTo>
                  <a:pt x="861" y="789"/>
                  <a:pt x="865" y="741"/>
                  <a:pt x="868" y="694"/>
                </a:cubicBezTo>
                <a:cubicBezTo>
                  <a:pt x="871" y="670"/>
                  <a:pt x="875" y="646"/>
                  <a:pt x="878" y="622"/>
                </a:cubicBezTo>
                <a:cubicBezTo>
                  <a:pt x="881" y="598"/>
                  <a:pt x="881" y="571"/>
                  <a:pt x="895" y="554"/>
                </a:cubicBezTo>
                <a:lnTo>
                  <a:pt x="895" y="554"/>
                </a:lnTo>
                <a:cubicBezTo>
                  <a:pt x="865" y="592"/>
                  <a:pt x="861" y="643"/>
                  <a:pt x="848" y="691"/>
                </a:cubicBezTo>
                <a:cubicBezTo>
                  <a:pt x="837" y="735"/>
                  <a:pt x="827" y="782"/>
                  <a:pt x="820" y="830"/>
                </a:cubicBezTo>
                <a:cubicBezTo>
                  <a:pt x="803" y="926"/>
                  <a:pt x="789" y="1022"/>
                  <a:pt x="779" y="1117"/>
                </a:cubicBezTo>
                <a:cubicBezTo>
                  <a:pt x="762" y="1236"/>
                  <a:pt x="752" y="1353"/>
                  <a:pt x="742" y="1472"/>
                </a:cubicBezTo>
                <a:cubicBezTo>
                  <a:pt x="676" y="1240"/>
                  <a:pt x="612" y="1008"/>
                  <a:pt x="544" y="779"/>
                </a:cubicBezTo>
                <a:lnTo>
                  <a:pt x="427" y="390"/>
                </a:lnTo>
                <a:cubicBezTo>
                  <a:pt x="390" y="261"/>
                  <a:pt x="345" y="130"/>
                  <a:pt x="318"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22;p36">
            <a:extLst>
              <a:ext uri="{FF2B5EF4-FFF2-40B4-BE49-F238E27FC236}">
                <a16:creationId xmlns:a16="http://schemas.microsoft.com/office/drawing/2014/main" id="{7C298797-0D27-4351-5A4E-DA77FCA71E5F}"/>
              </a:ext>
            </a:extLst>
          </p:cNvPr>
          <p:cNvSpPr/>
          <p:nvPr/>
        </p:nvSpPr>
        <p:spPr>
          <a:xfrm>
            <a:off x="5617650" y="2858414"/>
            <a:ext cx="56921" cy="118500"/>
          </a:xfrm>
          <a:custGeom>
            <a:avLst/>
            <a:gdLst/>
            <a:ahLst/>
            <a:cxnLst/>
            <a:rect l="l" t="t" r="r" b="b"/>
            <a:pathLst>
              <a:path w="892" h="1857" extrusionOk="0">
                <a:moveTo>
                  <a:pt x="350" y="1"/>
                </a:moveTo>
                <a:cubicBezTo>
                  <a:pt x="333" y="1"/>
                  <a:pt x="315" y="2"/>
                  <a:pt x="297" y="5"/>
                </a:cubicBezTo>
                <a:cubicBezTo>
                  <a:pt x="117" y="36"/>
                  <a:pt x="1" y="214"/>
                  <a:pt x="31" y="408"/>
                </a:cubicBezTo>
                <a:lnTo>
                  <a:pt x="206" y="1558"/>
                </a:lnTo>
                <a:cubicBezTo>
                  <a:pt x="237" y="1734"/>
                  <a:pt x="381" y="1857"/>
                  <a:pt x="540" y="1857"/>
                </a:cubicBezTo>
                <a:cubicBezTo>
                  <a:pt x="557" y="1857"/>
                  <a:pt x="574" y="1855"/>
                  <a:pt x="592" y="1852"/>
                </a:cubicBezTo>
                <a:cubicBezTo>
                  <a:pt x="773" y="1821"/>
                  <a:pt x="891" y="1640"/>
                  <a:pt x="858" y="1449"/>
                </a:cubicBezTo>
                <a:lnTo>
                  <a:pt x="683" y="296"/>
                </a:lnTo>
                <a:cubicBezTo>
                  <a:pt x="653" y="123"/>
                  <a:pt x="511" y="1"/>
                  <a:pt x="350"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23;p36">
            <a:extLst>
              <a:ext uri="{FF2B5EF4-FFF2-40B4-BE49-F238E27FC236}">
                <a16:creationId xmlns:a16="http://schemas.microsoft.com/office/drawing/2014/main" id="{C0F24414-F42C-AC1E-A6EC-2709F777484B}"/>
              </a:ext>
            </a:extLst>
          </p:cNvPr>
          <p:cNvSpPr/>
          <p:nvPr/>
        </p:nvSpPr>
        <p:spPr>
          <a:xfrm>
            <a:off x="5557347" y="2875515"/>
            <a:ext cx="90422" cy="105737"/>
          </a:xfrm>
          <a:custGeom>
            <a:avLst/>
            <a:gdLst/>
            <a:ahLst/>
            <a:cxnLst/>
            <a:rect l="l" t="t" r="r" b="b"/>
            <a:pathLst>
              <a:path w="1417" h="1657" extrusionOk="0">
                <a:moveTo>
                  <a:pt x="361" y="0"/>
                </a:moveTo>
                <a:cubicBezTo>
                  <a:pt x="297" y="0"/>
                  <a:pt x="233" y="19"/>
                  <a:pt x="177" y="58"/>
                </a:cubicBezTo>
                <a:cubicBezTo>
                  <a:pt x="31" y="164"/>
                  <a:pt x="0" y="376"/>
                  <a:pt x="113" y="536"/>
                </a:cubicBezTo>
                <a:lnTo>
                  <a:pt x="765" y="1502"/>
                </a:lnTo>
                <a:cubicBezTo>
                  <a:pt x="836" y="1603"/>
                  <a:pt x="947" y="1657"/>
                  <a:pt x="1056" y="1657"/>
                </a:cubicBezTo>
                <a:cubicBezTo>
                  <a:pt x="1120" y="1657"/>
                  <a:pt x="1184" y="1639"/>
                  <a:pt x="1239" y="1601"/>
                </a:cubicBezTo>
                <a:cubicBezTo>
                  <a:pt x="1386" y="1495"/>
                  <a:pt x="1417" y="1280"/>
                  <a:pt x="1304" y="1120"/>
                </a:cubicBezTo>
                <a:lnTo>
                  <a:pt x="653" y="154"/>
                </a:lnTo>
                <a:cubicBezTo>
                  <a:pt x="581" y="55"/>
                  <a:pt x="471" y="0"/>
                  <a:pt x="361"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24;p36">
            <a:extLst>
              <a:ext uri="{FF2B5EF4-FFF2-40B4-BE49-F238E27FC236}">
                <a16:creationId xmlns:a16="http://schemas.microsoft.com/office/drawing/2014/main" id="{83BDFCA1-43A0-9B1E-5095-FA9649E1FE8D}"/>
              </a:ext>
            </a:extLst>
          </p:cNvPr>
          <p:cNvSpPr/>
          <p:nvPr/>
        </p:nvSpPr>
        <p:spPr>
          <a:xfrm>
            <a:off x="5523144" y="2912845"/>
            <a:ext cx="105674" cy="92081"/>
          </a:xfrm>
          <a:custGeom>
            <a:avLst/>
            <a:gdLst/>
            <a:ahLst/>
            <a:cxnLst/>
            <a:rect l="l" t="t" r="r" b="b"/>
            <a:pathLst>
              <a:path w="1656" h="1443" extrusionOk="0">
                <a:moveTo>
                  <a:pt x="366" y="0"/>
                </a:moveTo>
                <a:cubicBezTo>
                  <a:pt x="271" y="0"/>
                  <a:pt x="179" y="39"/>
                  <a:pt x="116" y="115"/>
                </a:cubicBezTo>
                <a:cubicBezTo>
                  <a:pt x="1" y="255"/>
                  <a:pt x="24" y="470"/>
                  <a:pt x="174" y="593"/>
                </a:cubicBezTo>
                <a:lnTo>
                  <a:pt x="1058" y="1357"/>
                </a:lnTo>
                <a:cubicBezTo>
                  <a:pt x="1126" y="1414"/>
                  <a:pt x="1209" y="1443"/>
                  <a:pt x="1291" y="1443"/>
                </a:cubicBezTo>
                <a:cubicBezTo>
                  <a:pt x="1385" y="1443"/>
                  <a:pt x="1477" y="1404"/>
                  <a:pt x="1540" y="1327"/>
                </a:cubicBezTo>
                <a:cubicBezTo>
                  <a:pt x="1655" y="1187"/>
                  <a:pt x="1628" y="975"/>
                  <a:pt x="1479" y="849"/>
                </a:cubicBezTo>
                <a:lnTo>
                  <a:pt x="598" y="84"/>
                </a:lnTo>
                <a:cubicBezTo>
                  <a:pt x="529" y="28"/>
                  <a:pt x="446" y="0"/>
                  <a:pt x="366"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25;p36">
            <a:extLst>
              <a:ext uri="{FF2B5EF4-FFF2-40B4-BE49-F238E27FC236}">
                <a16:creationId xmlns:a16="http://schemas.microsoft.com/office/drawing/2014/main" id="{B1772EC2-7642-32B1-985D-4429E921C55C}"/>
              </a:ext>
            </a:extLst>
          </p:cNvPr>
          <p:cNvSpPr/>
          <p:nvPr/>
        </p:nvSpPr>
        <p:spPr>
          <a:xfrm>
            <a:off x="5519251" y="2975126"/>
            <a:ext cx="121308" cy="59090"/>
          </a:xfrm>
          <a:custGeom>
            <a:avLst/>
            <a:gdLst/>
            <a:ahLst/>
            <a:cxnLst/>
            <a:rect l="l" t="t" r="r" b="b"/>
            <a:pathLst>
              <a:path w="1901" h="926" extrusionOk="0">
                <a:moveTo>
                  <a:pt x="371" y="1"/>
                </a:moveTo>
                <a:cubicBezTo>
                  <a:pt x="211" y="1"/>
                  <a:pt x="69" y="105"/>
                  <a:pt x="37" y="258"/>
                </a:cubicBezTo>
                <a:cubicBezTo>
                  <a:pt x="0" y="436"/>
                  <a:pt x="123" y="613"/>
                  <a:pt x="314" y="654"/>
                </a:cubicBezTo>
                <a:lnTo>
                  <a:pt x="1450" y="917"/>
                </a:lnTo>
                <a:cubicBezTo>
                  <a:pt x="1477" y="923"/>
                  <a:pt x="1503" y="926"/>
                  <a:pt x="1530" y="926"/>
                </a:cubicBezTo>
                <a:cubicBezTo>
                  <a:pt x="1690" y="926"/>
                  <a:pt x="1832" y="821"/>
                  <a:pt x="1864" y="668"/>
                </a:cubicBezTo>
                <a:cubicBezTo>
                  <a:pt x="1901" y="490"/>
                  <a:pt x="1778" y="313"/>
                  <a:pt x="1587" y="272"/>
                </a:cubicBezTo>
                <a:lnTo>
                  <a:pt x="451" y="9"/>
                </a:lnTo>
                <a:cubicBezTo>
                  <a:pt x="424" y="4"/>
                  <a:pt x="397" y="1"/>
                  <a:pt x="37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26;p36">
            <a:extLst>
              <a:ext uri="{FF2B5EF4-FFF2-40B4-BE49-F238E27FC236}">
                <a16:creationId xmlns:a16="http://schemas.microsoft.com/office/drawing/2014/main" id="{EE47179B-2B6A-9CD3-5BD3-428D763E1C7C}"/>
              </a:ext>
            </a:extLst>
          </p:cNvPr>
          <p:cNvSpPr/>
          <p:nvPr/>
        </p:nvSpPr>
        <p:spPr>
          <a:xfrm>
            <a:off x="5648599" y="2900530"/>
            <a:ext cx="95017" cy="107715"/>
          </a:xfrm>
          <a:custGeom>
            <a:avLst/>
            <a:gdLst/>
            <a:ahLst/>
            <a:cxnLst/>
            <a:rect l="l" t="t" r="r" b="b"/>
            <a:pathLst>
              <a:path w="1489" h="1688" extrusionOk="0">
                <a:moveTo>
                  <a:pt x="1045" y="0"/>
                </a:moveTo>
                <a:cubicBezTo>
                  <a:pt x="920" y="0"/>
                  <a:pt x="797" y="61"/>
                  <a:pt x="724" y="175"/>
                </a:cubicBezTo>
                <a:lnTo>
                  <a:pt x="120" y="1086"/>
                </a:lnTo>
                <a:cubicBezTo>
                  <a:pt x="1" y="1264"/>
                  <a:pt x="52" y="1506"/>
                  <a:pt x="229" y="1622"/>
                </a:cubicBezTo>
                <a:cubicBezTo>
                  <a:pt x="295" y="1667"/>
                  <a:pt x="370" y="1688"/>
                  <a:pt x="444" y="1688"/>
                </a:cubicBezTo>
                <a:cubicBezTo>
                  <a:pt x="569" y="1688"/>
                  <a:pt x="693" y="1627"/>
                  <a:pt x="768" y="1513"/>
                </a:cubicBezTo>
                <a:lnTo>
                  <a:pt x="1369" y="602"/>
                </a:lnTo>
                <a:cubicBezTo>
                  <a:pt x="1489" y="424"/>
                  <a:pt x="1441" y="181"/>
                  <a:pt x="1260" y="66"/>
                </a:cubicBezTo>
                <a:cubicBezTo>
                  <a:pt x="1194" y="21"/>
                  <a:pt x="1119" y="0"/>
                  <a:pt x="104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27;p36">
            <a:extLst>
              <a:ext uri="{FF2B5EF4-FFF2-40B4-BE49-F238E27FC236}">
                <a16:creationId xmlns:a16="http://schemas.microsoft.com/office/drawing/2014/main" id="{6999A1BE-0839-82E4-DC8B-C383F4EEDC6D}"/>
              </a:ext>
            </a:extLst>
          </p:cNvPr>
          <p:cNvSpPr/>
          <p:nvPr/>
        </p:nvSpPr>
        <p:spPr>
          <a:xfrm>
            <a:off x="5563665" y="2926246"/>
            <a:ext cx="157744" cy="126732"/>
          </a:xfrm>
          <a:custGeom>
            <a:avLst/>
            <a:gdLst/>
            <a:ahLst/>
            <a:cxnLst/>
            <a:rect l="l" t="t" r="r" b="b"/>
            <a:pathLst>
              <a:path w="2472" h="1986" extrusionOk="0">
                <a:moveTo>
                  <a:pt x="1328" y="0"/>
                </a:moveTo>
                <a:cubicBezTo>
                  <a:pt x="1239" y="0"/>
                  <a:pt x="1149" y="21"/>
                  <a:pt x="1066" y="62"/>
                </a:cubicBezTo>
                <a:lnTo>
                  <a:pt x="410" y="390"/>
                </a:lnTo>
                <a:cubicBezTo>
                  <a:pt x="119" y="533"/>
                  <a:pt x="1" y="888"/>
                  <a:pt x="144" y="1182"/>
                </a:cubicBezTo>
                <a:lnTo>
                  <a:pt x="382" y="1656"/>
                </a:lnTo>
                <a:cubicBezTo>
                  <a:pt x="486" y="1864"/>
                  <a:pt x="694" y="1985"/>
                  <a:pt x="911" y="1985"/>
                </a:cubicBezTo>
                <a:cubicBezTo>
                  <a:pt x="999" y="1985"/>
                  <a:pt x="1089" y="1965"/>
                  <a:pt x="1175" y="1922"/>
                </a:cubicBezTo>
                <a:lnTo>
                  <a:pt x="2062" y="1478"/>
                </a:lnTo>
                <a:cubicBezTo>
                  <a:pt x="2356" y="1335"/>
                  <a:pt x="2471" y="980"/>
                  <a:pt x="2328" y="687"/>
                </a:cubicBezTo>
                <a:cubicBezTo>
                  <a:pt x="2287" y="608"/>
                  <a:pt x="2229" y="536"/>
                  <a:pt x="2158" y="482"/>
                </a:cubicBezTo>
                <a:lnTo>
                  <a:pt x="1687" y="123"/>
                </a:lnTo>
                <a:cubicBezTo>
                  <a:pt x="1581" y="41"/>
                  <a:pt x="1455" y="0"/>
                  <a:pt x="132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28;p36">
            <a:extLst>
              <a:ext uri="{FF2B5EF4-FFF2-40B4-BE49-F238E27FC236}">
                <a16:creationId xmlns:a16="http://schemas.microsoft.com/office/drawing/2014/main" id="{F09B3CBC-B628-76BE-66B5-14733E41559E}"/>
              </a:ext>
            </a:extLst>
          </p:cNvPr>
          <p:cNvSpPr/>
          <p:nvPr/>
        </p:nvSpPr>
        <p:spPr>
          <a:xfrm>
            <a:off x="5630731" y="3004671"/>
            <a:ext cx="91124" cy="67897"/>
          </a:xfrm>
          <a:custGeom>
            <a:avLst/>
            <a:gdLst/>
            <a:ahLst/>
            <a:cxnLst/>
            <a:rect l="l" t="t" r="r" b="b"/>
            <a:pathLst>
              <a:path w="1428" h="1064" extrusionOk="0">
                <a:moveTo>
                  <a:pt x="922" y="0"/>
                </a:moveTo>
                <a:lnTo>
                  <a:pt x="1" y="697"/>
                </a:lnTo>
                <a:lnTo>
                  <a:pt x="393" y="1062"/>
                </a:lnTo>
                <a:cubicBezTo>
                  <a:pt x="393" y="1062"/>
                  <a:pt x="403" y="1063"/>
                  <a:pt x="421" y="1063"/>
                </a:cubicBezTo>
                <a:cubicBezTo>
                  <a:pt x="494" y="1063"/>
                  <a:pt x="706" y="1046"/>
                  <a:pt x="1025" y="878"/>
                </a:cubicBezTo>
                <a:cubicBezTo>
                  <a:pt x="1428" y="666"/>
                  <a:pt x="1338" y="465"/>
                  <a:pt x="1338" y="465"/>
                </a:cubicBezTo>
                <a:lnTo>
                  <a:pt x="922"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29;p36">
            <a:extLst>
              <a:ext uri="{FF2B5EF4-FFF2-40B4-BE49-F238E27FC236}">
                <a16:creationId xmlns:a16="http://schemas.microsoft.com/office/drawing/2014/main" id="{F01596D6-EC7A-5867-4E8C-83D81D250598}"/>
              </a:ext>
            </a:extLst>
          </p:cNvPr>
          <p:cNvSpPr/>
          <p:nvPr/>
        </p:nvSpPr>
        <p:spPr>
          <a:xfrm>
            <a:off x="5626137" y="2123361"/>
            <a:ext cx="1581976" cy="1567873"/>
          </a:xfrm>
          <a:custGeom>
            <a:avLst/>
            <a:gdLst/>
            <a:ahLst/>
            <a:cxnLst/>
            <a:rect l="l" t="t" r="r" b="b"/>
            <a:pathLst>
              <a:path w="24791" h="24570" extrusionOk="0">
                <a:moveTo>
                  <a:pt x="20783" y="0"/>
                </a:moveTo>
                <a:cubicBezTo>
                  <a:pt x="20264" y="5786"/>
                  <a:pt x="12734" y="10090"/>
                  <a:pt x="11368" y="10391"/>
                </a:cubicBezTo>
                <a:cubicBezTo>
                  <a:pt x="11368" y="10391"/>
                  <a:pt x="10340" y="10766"/>
                  <a:pt x="9231" y="11654"/>
                </a:cubicBezTo>
                <a:cubicBezTo>
                  <a:pt x="8199" y="12479"/>
                  <a:pt x="5482" y="14409"/>
                  <a:pt x="3701" y="14409"/>
                </a:cubicBezTo>
                <a:cubicBezTo>
                  <a:pt x="3574" y="14409"/>
                  <a:pt x="3452" y="14399"/>
                  <a:pt x="3336" y="14378"/>
                </a:cubicBezTo>
                <a:cubicBezTo>
                  <a:pt x="2305" y="14197"/>
                  <a:pt x="1741" y="14033"/>
                  <a:pt x="1455" y="13931"/>
                </a:cubicBezTo>
                <a:cubicBezTo>
                  <a:pt x="1432" y="13923"/>
                  <a:pt x="1409" y="13919"/>
                  <a:pt x="1387" y="13919"/>
                </a:cubicBezTo>
                <a:cubicBezTo>
                  <a:pt x="1296" y="13919"/>
                  <a:pt x="1217" y="13982"/>
                  <a:pt x="1193" y="14078"/>
                </a:cubicBezTo>
                <a:cubicBezTo>
                  <a:pt x="1161" y="14194"/>
                  <a:pt x="1080" y="14323"/>
                  <a:pt x="878" y="14409"/>
                </a:cubicBezTo>
                <a:cubicBezTo>
                  <a:pt x="656" y="14504"/>
                  <a:pt x="438" y="14535"/>
                  <a:pt x="277" y="14542"/>
                </a:cubicBezTo>
                <a:cubicBezTo>
                  <a:pt x="123" y="14549"/>
                  <a:pt x="1" y="14678"/>
                  <a:pt x="8" y="14832"/>
                </a:cubicBezTo>
                <a:cubicBezTo>
                  <a:pt x="38" y="15392"/>
                  <a:pt x="284" y="16600"/>
                  <a:pt x="1762" y="17348"/>
                </a:cubicBezTo>
                <a:cubicBezTo>
                  <a:pt x="3736" y="18344"/>
                  <a:pt x="4114" y="18434"/>
                  <a:pt x="4114" y="18434"/>
                </a:cubicBezTo>
                <a:cubicBezTo>
                  <a:pt x="4114" y="18434"/>
                  <a:pt x="4888" y="17901"/>
                  <a:pt x="5576" y="17901"/>
                </a:cubicBezTo>
                <a:cubicBezTo>
                  <a:pt x="5946" y="17901"/>
                  <a:pt x="6291" y="18055"/>
                  <a:pt x="6477" y="18529"/>
                </a:cubicBezTo>
                <a:cubicBezTo>
                  <a:pt x="7009" y="19888"/>
                  <a:pt x="10635" y="23994"/>
                  <a:pt x="15710" y="24513"/>
                </a:cubicBezTo>
                <a:cubicBezTo>
                  <a:pt x="16083" y="24551"/>
                  <a:pt x="16451" y="24569"/>
                  <a:pt x="16812" y="24569"/>
                </a:cubicBezTo>
                <a:cubicBezTo>
                  <a:pt x="21356" y="24569"/>
                  <a:pt x="24790" y="21718"/>
                  <a:pt x="24312" y="19921"/>
                </a:cubicBezTo>
                <a:cubicBezTo>
                  <a:pt x="23794" y="17980"/>
                  <a:pt x="18459" y="12999"/>
                  <a:pt x="18459" y="12999"/>
                </a:cubicBezTo>
                <a:cubicBezTo>
                  <a:pt x="18459" y="12999"/>
                  <a:pt x="20916" y="10868"/>
                  <a:pt x="22240" y="6769"/>
                </a:cubicBezTo>
                <a:cubicBezTo>
                  <a:pt x="23568" y="2673"/>
                  <a:pt x="22108" y="375"/>
                  <a:pt x="22108" y="375"/>
                </a:cubicBezTo>
                <a:cubicBezTo>
                  <a:pt x="22108" y="375"/>
                  <a:pt x="22015" y="478"/>
                  <a:pt x="21786" y="478"/>
                </a:cubicBezTo>
                <a:cubicBezTo>
                  <a:pt x="21688" y="478"/>
                  <a:pt x="21565" y="459"/>
                  <a:pt x="21415" y="406"/>
                </a:cubicBezTo>
                <a:cubicBezTo>
                  <a:pt x="20909" y="229"/>
                  <a:pt x="20783" y="0"/>
                  <a:pt x="20783" y="0"/>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30;p36">
            <a:extLst>
              <a:ext uri="{FF2B5EF4-FFF2-40B4-BE49-F238E27FC236}">
                <a16:creationId xmlns:a16="http://schemas.microsoft.com/office/drawing/2014/main" id="{2E08D744-78A4-9BC5-D4D7-F2C52CB6B8C4}"/>
              </a:ext>
            </a:extLst>
          </p:cNvPr>
          <p:cNvSpPr/>
          <p:nvPr/>
        </p:nvSpPr>
        <p:spPr>
          <a:xfrm>
            <a:off x="5763397" y="3290167"/>
            <a:ext cx="1576169" cy="495057"/>
          </a:xfrm>
          <a:custGeom>
            <a:avLst/>
            <a:gdLst/>
            <a:ahLst/>
            <a:cxnLst/>
            <a:rect l="l" t="t" r="r" b="b"/>
            <a:pathLst>
              <a:path w="24700" h="7758" extrusionOk="0">
                <a:moveTo>
                  <a:pt x="6955" y="1"/>
                </a:moveTo>
                <a:cubicBezTo>
                  <a:pt x="4650" y="1"/>
                  <a:pt x="1959" y="776"/>
                  <a:pt x="1871" y="913"/>
                </a:cubicBezTo>
                <a:cubicBezTo>
                  <a:pt x="0" y="3818"/>
                  <a:pt x="6521" y="7078"/>
                  <a:pt x="10781" y="7692"/>
                </a:cubicBezTo>
                <a:cubicBezTo>
                  <a:pt x="11087" y="7736"/>
                  <a:pt x="11421" y="7757"/>
                  <a:pt x="11777" y="7757"/>
                </a:cubicBezTo>
                <a:cubicBezTo>
                  <a:pt x="16392" y="7757"/>
                  <a:pt x="24700" y="4262"/>
                  <a:pt x="22199" y="1876"/>
                </a:cubicBezTo>
                <a:cubicBezTo>
                  <a:pt x="21485" y="1194"/>
                  <a:pt x="20254" y="840"/>
                  <a:pt x="18919" y="840"/>
                </a:cubicBezTo>
                <a:cubicBezTo>
                  <a:pt x="17533" y="840"/>
                  <a:pt x="16035" y="1221"/>
                  <a:pt x="14887" y="2012"/>
                </a:cubicBezTo>
                <a:cubicBezTo>
                  <a:pt x="13286" y="3115"/>
                  <a:pt x="12996" y="4234"/>
                  <a:pt x="12996" y="4234"/>
                </a:cubicBezTo>
                <a:lnTo>
                  <a:pt x="12228" y="2896"/>
                </a:lnTo>
                <a:lnTo>
                  <a:pt x="11296" y="3381"/>
                </a:lnTo>
                <a:lnTo>
                  <a:pt x="10030" y="1118"/>
                </a:lnTo>
                <a:cubicBezTo>
                  <a:pt x="9559" y="274"/>
                  <a:pt x="8325" y="1"/>
                  <a:pt x="6955"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31;p36">
            <a:extLst>
              <a:ext uri="{FF2B5EF4-FFF2-40B4-BE49-F238E27FC236}">
                <a16:creationId xmlns:a16="http://schemas.microsoft.com/office/drawing/2014/main" id="{56A66466-8946-0FF2-F74E-7981D3B2148C}"/>
              </a:ext>
            </a:extLst>
          </p:cNvPr>
          <p:cNvSpPr/>
          <p:nvPr/>
        </p:nvSpPr>
        <p:spPr>
          <a:xfrm>
            <a:off x="6705522" y="2107472"/>
            <a:ext cx="498695" cy="845388"/>
          </a:xfrm>
          <a:custGeom>
            <a:avLst/>
            <a:gdLst/>
            <a:ahLst/>
            <a:cxnLst/>
            <a:rect l="l" t="t" r="r" b="b"/>
            <a:pathLst>
              <a:path w="7815" h="13248" extrusionOk="0">
                <a:moveTo>
                  <a:pt x="5503" y="0"/>
                </a:moveTo>
                <a:lnTo>
                  <a:pt x="5264" y="959"/>
                </a:lnTo>
                <a:cubicBezTo>
                  <a:pt x="5264" y="959"/>
                  <a:pt x="5264" y="959"/>
                  <a:pt x="5265" y="959"/>
                </a:cubicBezTo>
                <a:cubicBezTo>
                  <a:pt x="5390" y="959"/>
                  <a:pt x="6050" y="4052"/>
                  <a:pt x="4476" y="7410"/>
                </a:cubicBezTo>
                <a:cubicBezTo>
                  <a:pt x="3175" y="10182"/>
                  <a:pt x="1483" y="12173"/>
                  <a:pt x="1305" y="12173"/>
                </a:cubicBezTo>
                <a:cubicBezTo>
                  <a:pt x="1304" y="12173"/>
                  <a:pt x="1302" y="12173"/>
                  <a:pt x="1301" y="12173"/>
                </a:cubicBezTo>
                <a:cubicBezTo>
                  <a:pt x="1141" y="12142"/>
                  <a:pt x="0" y="11736"/>
                  <a:pt x="0" y="11736"/>
                </a:cubicBezTo>
                <a:lnTo>
                  <a:pt x="0" y="11736"/>
                </a:lnTo>
                <a:lnTo>
                  <a:pt x="1544" y="13248"/>
                </a:lnTo>
                <a:cubicBezTo>
                  <a:pt x="1544" y="13248"/>
                  <a:pt x="7814" y="9581"/>
                  <a:pt x="7206" y="5660"/>
                </a:cubicBezTo>
                <a:cubicBezTo>
                  <a:pt x="6603" y="1737"/>
                  <a:pt x="5503" y="0"/>
                  <a:pt x="5503"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32;p36">
            <a:extLst>
              <a:ext uri="{FF2B5EF4-FFF2-40B4-BE49-F238E27FC236}">
                <a16:creationId xmlns:a16="http://schemas.microsoft.com/office/drawing/2014/main" id="{1CF74B24-BBF2-CA1E-9361-7ECD22068082}"/>
              </a:ext>
            </a:extLst>
          </p:cNvPr>
          <p:cNvSpPr/>
          <p:nvPr/>
        </p:nvSpPr>
        <p:spPr>
          <a:xfrm>
            <a:off x="5588488" y="3029941"/>
            <a:ext cx="642464" cy="325444"/>
          </a:xfrm>
          <a:custGeom>
            <a:avLst/>
            <a:gdLst/>
            <a:ahLst/>
            <a:cxnLst/>
            <a:rect l="l" t="t" r="r" b="b"/>
            <a:pathLst>
              <a:path w="10068" h="5100" extrusionOk="0">
                <a:moveTo>
                  <a:pt x="587" y="0"/>
                </a:moveTo>
                <a:lnTo>
                  <a:pt x="587" y="0"/>
                </a:lnTo>
                <a:cubicBezTo>
                  <a:pt x="1" y="1151"/>
                  <a:pt x="403" y="3923"/>
                  <a:pt x="3192" y="4786"/>
                </a:cubicBezTo>
                <a:cubicBezTo>
                  <a:pt x="3909" y="5009"/>
                  <a:pt x="4714" y="5099"/>
                  <a:pt x="5513" y="5099"/>
                </a:cubicBezTo>
                <a:cubicBezTo>
                  <a:pt x="7820" y="5099"/>
                  <a:pt x="10067" y="4344"/>
                  <a:pt x="9941" y="3844"/>
                </a:cubicBezTo>
                <a:cubicBezTo>
                  <a:pt x="9769" y="3181"/>
                  <a:pt x="8256" y="2519"/>
                  <a:pt x="6521" y="2519"/>
                </a:cubicBezTo>
                <a:cubicBezTo>
                  <a:pt x="6494" y="2519"/>
                  <a:pt x="6468" y="2519"/>
                  <a:pt x="6442" y="2519"/>
                </a:cubicBezTo>
                <a:cubicBezTo>
                  <a:pt x="4674" y="2536"/>
                  <a:pt x="5305" y="3461"/>
                  <a:pt x="4923" y="3540"/>
                </a:cubicBezTo>
                <a:cubicBezTo>
                  <a:pt x="4873" y="3551"/>
                  <a:pt x="4818" y="3556"/>
                  <a:pt x="4756" y="3556"/>
                </a:cubicBezTo>
                <a:cubicBezTo>
                  <a:pt x="4342" y="3556"/>
                  <a:pt x="3638" y="3306"/>
                  <a:pt x="2377" y="2653"/>
                </a:cubicBezTo>
                <a:cubicBezTo>
                  <a:pt x="929" y="1902"/>
                  <a:pt x="587" y="0"/>
                  <a:pt x="587"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33;p36">
            <a:extLst>
              <a:ext uri="{FF2B5EF4-FFF2-40B4-BE49-F238E27FC236}">
                <a16:creationId xmlns:a16="http://schemas.microsoft.com/office/drawing/2014/main" id="{4014C25D-1648-F662-CEE1-3D36C7B33F87}"/>
              </a:ext>
            </a:extLst>
          </p:cNvPr>
          <p:cNvSpPr/>
          <p:nvPr/>
        </p:nvSpPr>
        <p:spPr>
          <a:xfrm>
            <a:off x="6154439" y="2850373"/>
            <a:ext cx="192586" cy="270054"/>
          </a:xfrm>
          <a:custGeom>
            <a:avLst/>
            <a:gdLst/>
            <a:ahLst/>
            <a:cxnLst/>
            <a:rect l="l" t="t" r="r" b="b"/>
            <a:pathLst>
              <a:path w="3018" h="4232" extrusionOk="0">
                <a:moveTo>
                  <a:pt x="3006" y="1"/>
                </a:moveTo>
                <a:cubicBezTo>
                  <a:pt x="3001" y="1"/>
                  <a:pt x="2992" y="2"/>
                  <a:pt x="2980" y="5"/>
                </a:cubicBezTo>
                <a:cubicBezTo>
                  <a:pt x="2982" y="10"/>
                  <a:pt x="2982" y="17"/>
                  <a:pt x="2981" y="25"/>
                </a:cubicBezTo>
                <a:lnTo>
                  <a:pt x="2981" y="25"/>
                </a:lnTo>
                <a:cubicBezTo>
                  <a:pt x="3008" y="8"/>
                  <a:pt x="3017" y="1"/>
                  <a:pt x="3006" y="1"/>
                </a:cubicBezTo>
                <a:close/>
                <a:moveTo>
                  <a:pt x="2981" y="25"/>
                </a:moveTo>
                <a:cubicBezTo>
                  <a:pt x="2789" y="142"/>
                  <a:pt x="1700" y="701"/>
                  <a:pt x="860" y="2053"/>
                </a:cubicBezTo>
                <a:cubicBezTo>
                  <a:pt x="0" y="3436"/>
                  <a:pt x="54" y="4231"/>
                  <a:pt x="54" y="4231"/>
                </a:cubicBezTo>
                <a:cubicBezTo>
                  <a:pt x="1311" y="1794"/>
                  <a:pt x="2939" y="273"/>
                  <a:pt x="2981" y="25"/>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34;p36">
            <a:extLst>
              <a:ext uri="{FF2B5EF4-FFF2-40B4-BE49-F238E27FC236}">
                <a16:creationId xmlns:a16="http://schemas.microsoft.com/office/drawing/2014/main" id="{A99DB1DB-10DC-DF15-66D6-4CFA40C868F7}"/>
              </a:ext>
            </a:extLst>
          </p:cNvPr>
          <p:cNvSpPr/>
          <p:nvPr/>
        </p:nvSpPr>
        <p:spPr>
          <a:xfrm>
            <a:off x="6558690" y="2123361"/>
            <a:ext cx="532643" cy="829499"/>
          </a:xfrm>
          <a:custGeom>
            <a:avLst/>
            <a:gdLst/>
            <a:ahLst/>
            <a:cxnLst/>
            <a:rect l="l" t="t" r="r" b="b"/>
            <a:pathLst>
              <a:path w="8347" h="12999" extrusionOk="0">
                <a:moveTo>
                  <a:pt x="6169" y="0"/>
                </a:moveTo>
                <a:cubicBezTo>
                  <a:pt x="6162" y="92"/>
                  <a:pt x="6152" y="188"/>
                  <a:pt x="6139" y="279"/>
                </a:cubicBezTo>
                <a:cubicBezTo>
                  <a:pt x="6265" y="266"/>
                  <a:pt x="6377" y="259"/>
                  <a:pt x="6473" y="259"/>
                </a:cubicBezTo>
                <a:cubicBezTo>
                  <a:pt x="6237" y="123"/>
                  <a:pt x="6169" y="0"/>
                  <a:pt x="6169" y="0"/>
                </a:cubicBezTo>
                <a:close/>
                <a:moveTo>
                  <a:pt x="6449" y="2997"/>
                </a:moveTo>
                <a:cubicBezTo>
                  <a:pt x="6473" y="3127"/>
                  <a:pt x="6487" y="3254"/>
                  <a:pt x="6497" y="3380"/>
                </a:cubicBezTo>
                <a:cubicBezTo>
                  <a:pt x="6490" y="3254"/>
                  <a:pt x="6473" y="3127"/>
                  <a:pt x="6449" y="2997"/>
                </a:cubicBezTo>
                <a:close/>
                <a:moveTo>
                  <a:pt x="6869" y="430"/>
                </a:moveTo>
                <a:lnTo>
                  <a:pt x="6869" y="430"/>
                </a:lnTo>
                <a:cubicBezTo>
                  <a:pt x="7104" y="782"/>
                  <a:pt x="7101" y="1580"/>
                  <a:pt x="7094" y="1662"/>
                </a:cubicBezTo>
                <a:cubicBezTo>
                  <a:pt x="7087" y="1765"/>
                  <a:pt x="6623" y="1843"/>
                  <a:pt x="6538" y="1861"/>
                </a:cubicBezTo>
                <a:cubicBezTo>
                  <a:pt x="6452" y="1877"/>
                  <a:pt x="6596" y="2212"/>
                  <a:pt x="6623" y="2355"/>
                </a:cubicBezTo>
                <a:cubicBezTo>
                  <a:pt x="6643" y="2471"/>
                  <a:pt x="6660" y="2584"/>
                  <a:pt x="6397" y="2673"/>
                </a:cubicBezTo>
                <a:cubicBezTo>
                  <a:pt x="6500" y="3011"/>
                  <a:pt x="6569" y="3366"/>
                  <a:pt x="6561" y="3720"/>
                </a:cubicBezTo>
                <a:cubicBezTo>
                  <a:pt x="6561" y="3898"/>
                  <a:pt x="6528" y="4076"/>
                  <a:pt x="6483" y="4250"/>
                </a:cubicBezTo>
                <a:cubicBezTo>
                  <a:pt x="6421" y="4417"/>
                  <a:pt x="6353" y="4581"/>
                  <a:pt x="6244" y="4724"/>
                </a:cubicBezTo>
                <a:cubicBezTo>
                  <a:pt x="6134" y="4875"/>
                  <a:pt x="6005" y="5004"/>
                  <a:pt x="5858" y="5117"/>
                </a:cubicBezTo>
                <a:cubicBezTo>
                  <a:pt x="5885" y="5229"/>
                  <a:pt x="5906" y="5356"/>
                  <a:pt x="5926" y="5499"/>
                </a:cubicBezTo>
                <a:cubicBezTo>
                  <a:pt x="6203" y="7564"/>
                  <a:pt x="1124" y="9882"/>
                  <a:pt x="89" y="10166"/>
                </a:cubicBezTo>
                <a:cubicBezTo>
                  <a:pt x="59" y="10176"/>
                  <a:pt x="28" y="10183"/>
                  <a:pt x="1" y="10193"/>
                </a:cubicBezTo>
                <a:cubicBezTo>
                  <a:pt x="407" y="10384"/>
                  <a:pt x="1270" y="10794"/>
                  <a:pt x="1612" y="11005"/>
                </a:cubicBezTo>
                <a:cubicBezTo>
                  <a:pt x="1915" y="11196"/>
                  <a:pt x="2263" y="11480"/>
                  <a:pt x="2595" y="11774"/>
                </a:cubicBezTo>
                <a:lnTo>
                  <a:pt x="2301" y="11487"/>
                </a:lnTo>
                <a:lnTo>
                  <a:pt x="2301" y="11487"/>
                </a:lnTo>
                <a:cubicBezTo>
                  <a:pt x="2301" y="11487"/>
                  <a:pt x="3442" y="11893"/>
                  <a:pt x="3602" y="11924"/>
                </a:cubicBezTo>
                <a:lnTo>
                  <a:pt x="3605" y="11924"/>
                </a:lnTo>
                <a:cubicBezTo>
                  <a:pt x="3786" y="11924"/>
                  <a:pt x="5476" y="9934"/>
                  <a:pt x="6777" y="7161"/>
                </a:cubicBezTo>
                <a:cubicBezTo>
                  <a:pt x="8346" y="3806"/>
                  <a:pt x="7691" y="710"/>
                  <a:pt x="7565" y="710"/>
                </a:cubicBezTo>
                <a:lnTo>
                  <a:pt x="7568" y="689"/>
                </a:lnTo>
                <a:lnTo>
                  <a:pt x="7207" y="478"/>
                </a:lnTo>
                <a:lnTo>
                  <a:pt x="7172" y="478"/>
                </a:lnTo>
                <a:cubicBezTo>
                  <a:pt x="7091" y="478"/>
                  <a:pt x="6991" y="464"/>
                  <a:pt x="6869" y="430"/>
                </a:cubicBezTo>
                <a:close/>
                <a:moveTo>
                  <a:pt x="3834" y="12989"/>
                </a:moveTo>
                <a:lnTo>
                  <a:pt x="3845" y="12999"/>
                </a:lnTo>
                <a:cubicBezTo>
                  <a:pt x="3845" y="12995"/>
                  <a:pt x="3841" y="12992"/>
                  <a:pt x="3834" y="12989"/>
                </a:cubicBez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35;p36">
            <a:extLst>
              <a:ext uri="{FF2B5EF4-FFF2-40B4-BE49-F238E27FC236}">
                <a16:creationId xmlns:a16="http://schemas.microsoft.com/office/drawing/2014/main" id="{5BE7701B-8C3A-7DCB-5BD3-76107A1BB130}"/>
              </a:ext>
            </a:extLst>
          </p:cNvPr>
          <p:cNvSpPr/>
          <p:nvPr/>
        </p:nvSpPr>
        <p:spPr>
          <a:xfrm>
            <a:off x="6705522" y="2167328"/>
            <a:ext cx="385810" cy="785532"/>
          </a:xfrm>
          <a:custGeom>
            <a:avLst/>
            <a:gdLst/>
            <a:ahLst/>
            <a:cxnLst/>
            <a:rect l="l" t="t" r="r" b="b"/>
            <a:pathLst>
              <a:path w="6046" h="12310" extrusionOk="0">
                <a:moveTo>
                  <a:pt x="5267" y="0"/>
                </a:moveTo>
                <a:lnTo>
                  <a:pt x="5264" y="21"/>
                </a:lnTo>
                <a:cubicBezTo>
                  <a:pt x="5390" y="21"/>
                  <a:pt x="6045" y="3117"/>
                  <a:pt x="4476" y="6472"/>
                </a:cubicBezTo>
                <a:cubicBezTo>
                  <a:pt x="3175" y="9245"/>
                  <a:pt x="1485" y="11235"/>
                  <a:pt x="1304" y="11235"/>
                </a:cubicBezTo>
                <a:lnTo>
                  <a:pt x="1301" y="11235"/>
                </a:lnTo>
                <a:cubicBezTo>
                  <a:pt x="1141" y="11204"/>
                  <a:pt x="0" y="10798"/>
                  <a:pt x="0" y="10798"/>
                </a:cubicBezTo>
                <a:lnTo>
                  <a:pt x="0" y="10798"/>
                </a:lnTo>
                <a:lnTo>
                  <a:pt x="294" y="11085"/>
                </a:lnTo>
                <a:cubicBezTo>
                  <a:pt x="909" y="11634"/>
                  <a:pt x="1454" y="12218"/>
                  <a:pt x="1533" y="12300"/>
                </a:cubicBezTo>
                <a:lnTo>
                  <a:pt x="1544" y="12310"/>
                </a:lnTo>
                <a:cubicBezTo>
                  <a:pt x="1544" y="12310"/>
                  <a:pt x="1802" y="12081"/>
                  <a:pt x="2202" y="11638"/>
                </a:cubicBezTo>
                <a:cubicBezTo>
                  <a:pt x="2878" y="10863"/>
                  <a:pt x="3967" y="9391"/>
                  <a:pt x="4971" y="7036"/>
                </a:cubicBezTo>
                <a:cubicBezTo>
                  <a:pt x="6018" y="4578"/>
                  <a:pt x="5896" y="2311"/>
                  <a:pt x="5705" y="1086"/>
                </a:cubicBezTo>
                <a:cubicBezTo>
                  <a:pt x="5650" y="844"/>
                  <a:pt x="5588" y="632"/>
                  <a:pt x="5527" y="451"/>
                </a:cubicBezTo>
                <a:cubicBezTo>
                  <a:pt x="5476" y="301"/>
                  <a:pt x="5424" y="171"/>
                  <a:pt x="5380" y="66"/>
                </a:cubicBezTo>
                <a:lnTo>
                  <a:pt x="5267" y="0"/>
                </a:lnTo>
                <a:close/>
              </a:path>
            </a:pathLst>
          </a:custGeom>
          <a:solidFill>
            <a:srgbClr val="D67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36;p36">
            <a:extLst>
              <a:ext uri="{FF2B5EF4-FFF2-40B4-BE49-F238E27FC236}">
                <a16:creationId xmlns:a16="http://schemas.microsoft.com/office/drawing/2014/main" id="{7AA39136-281F-2AB5-DAB2-29A1B34B89C0}"/>
              </a:ext>
            </a:extLst>
          </p:cNvPr>
          <p:cNvSpPr/>
          <p:nvPr/>
        </p:nvSpPr>
        <p:spPr>
          <a:xfrm>
            <a:off x="6358064" y="3345619"/>
            <a:ext cx="669457" cy="956103"/>
          </a:xfrm>
          <a:custGeom>
            <a:avLst/>
            <a:gdLst/>
            <a:ahLst/>
            <a:cxnLst/>
            <a:rect l="l" t="t" r="r" b="b"/>
            <a:pathLst>
              <a:path w="10491" h="14983" extrusionOk="0">
                <a:moveTo>
                  <a:pt x="8952" y="0"/>
                </a:moveTo>
                <a:cubicBezTo>
                  <a:pt x="8564" y="0"/>
                  <a:pt x="7365" y="58"/>
                  <a:pt x="6200" y="710"/>
                </a:cubicBezTo>
                <a:cubicBezTo>
                  <a:pt x="4783" y="1501"/>
                  <a:pt x="4312" y="2236"/>
                  <a:pt x="4326" y="2355"/>
                </a:cubicBezTo>
                <a:cubicBezTo>
                  <a:pt x="4886" y="7199"/>
                  <a:pt x="929" y="11824"/>
                  <a:pt x="86" y="12746"/>
                </a:cubicBezTo>
                <a:cubicBezTo>
                  <a:pt x="0" y="12839"/>
                  <a:pt x="8" y="12982"/>
                  <a:pt x="99" y="13070"/>
                </a:cubicBezTo>
                <a:lnTo>
                  <a:pt x="2080" y="14920"/>
                </a:lnTo>
                <a:cubicBezTo>
                  <a:pt x="2126" y="14963"/>
                  <a:pt x="2181" y="14982"/>
                  <a:pt x="2235" y="14982"/>
                </a:cubicBezTo>
                <a:cubicBezTo>
                  <a:pt x="2357" y="14982"/>
                  <a:pt x="2473" y="14884"/>
                  <a:pt x="2469" y="14740"/>
                </a:cubicBezTo>
                <a:lnTo>
                  <a:pt x="2417" y="13614"/>
                </a:lnTo>
                <a:cubicBezTo>
                  <a:pt x="2414" y="13528"/>
                  <a:pt x="2455" y="13450"/>
                  <a:pt x="2527" y="13405"/>
                </a:cubicBezTo>
                <a:cubicBezTo>
                  <a:pt x="2981" y="13129"/>
                  <a:pt x="4736" y="11975"/>
                  <a:pt x="7388" y="9165"/>
                </a:cubicBezTo>
                <a:cubicBezTo>
                  <a:pt x="10491" y="5875"/>
                  <a:pt x="9081" y="3"/>
                  <a:pt x="9081" y="3"/>
                </a:cubicBezTo>
                <a:cubicBezTo>
                  <a:pt x="9081" y="3"/>
                  <a:pt x="9035" y="0"/>
                  <a:pt x="8952"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37;p36">
            <a:extLst>
              <a:ext uri="{FF2B5EF4-FFF2-40B4-BE49-F238E27FC236}">
                <a16:creationId xmlns:a16="http://schemas.microsoft.com/office/drawing/2014/main" id="{14CBB68D-47A1-CC6F-7EBE-254FADA9026E}"/>
              </a:ext>
            </a:extLst>
          </p:cNvPr>
          <p:cNvSpPr/>
          <p:nvPr/>
        </p:nvSpPr>
        <p:spPr>
          <a:xfrm>
            <a:off x="6108175" y="3834995"/>
            <a:ext cx="671882" cy="563656"/>
          </a:xfrm>
          <a:custGeom>
            <a:avLst/>
            <a:gdLst/>
            <a:ahLst/>
            <a:cxnLst/>
            <a:rect l="l" t="t" r="r" b="b"/>
            <a:pathLst>
              <a:path w="10529" h="8833" extrusionOk="0">
                <a:moveTo>
                  <a:pt x="6965" y="1"/>
                </a:moveTo>
                <a:cubicBezTo>
                  <a:pt x="6965" y="1"/>
                  <a:pt x="1" y="6258"/>
                  <a:pt x="3944" y="8515"/>
                </a:cubicBezTo>
                <a:cubicBezTo>
                  <a:pt x="4330" y="8735"/>
                  <a:pt x="4716" y="8833"/>
                  <a:pt x="5097" y="8833"/>
                </a:cubicBezTo>
                <a:cubicBezTo>
                  <a:pt x="7964" y="8833"/>
                  <a:pt x="10529" y="3302"/>
                  <a:pt x="10529" y="3302"/>
                </a:cubicBezTo>
                <a:cubicBezTo>
                  <a:pt x="10529" y="3302"/>
                  <a:pt x="7111" y="29"/>
                  <a:pt x="6965" y="1"/>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38;p36">
            <a:extLst>
              <a:ext uri="{FF2B5EF4-FFF2-40B4-BE49-F238E27FC236}">
                <a16:creationId xmlns:a16="http://schemas.microsoft.com/office/drawing/2014/main" id="{EE3DA3D5-4057-4151-E8FC-D22DD5A186B1}"/>
              </a:ext>
            </a:extLst>
          </p:cNvPr>
          <p:cNvSpPr/>
          <p:nvPr/>
        </p:nvSpPr>
        <p:spPr>
          <a:xfrm>
            <a:off x="6972577" y="1989483"/>
            <a:ext cx="49072" cy="119393"/>
          </a:xfrm>
          <a:custGeom>
            <a:avLst/>
            <a:gdLst/>
            <a:ahLst/>
            <a:cxnLst/>
            <a:rect l="l" t="t" r="r" b="b"/>
            <a:pathLst>
              <a:path w="769" h="1871" extrusionOk="0">
                <a:moveTo>
                  <a:pt x="424" y="0"/>
                </a:moveTo>
                <a:cubicBezTo>
                  <a:pt x="254" y="0"/>
                  <a:pt x="109" y="142"/>
                  <a:pt x="92" y="326"/>
                </a:cubicBezTo>
                <a:lnTo>
                  <a:pt x="17" y="1490"/>
                </a:lnTo>
                <a:cubicBezTo>
                  <a:pt x="1" y="1681"/>
                  <a:pt x="137" y="1852"/>
                  <a:pt x="318" y="1870"/>
                </a:cubicBezTo>
                <a:cubicBezTo>
                  <a:pt x="325" y="1870"/>
                  <a:pt x="333" y="1870"/>
                  <a:pt x="341" y="1870"/>
                </a:cubicBezTo>
                <a:cubicBezTo>
                  <a:pt x="512" y="1870"/>
                  <a:pt x="660" y="1731"/>
                  <a:pt x="677" y="1545"/>
                </a:cubicBezTo>
                <a:lnTo>
                  <a:pt x="751" y="381"/>
                </a:lnTo>
                <a:cubicBezTo>
                  <a:pt x="768" y="186"/>
                  <a:pt x="632" y="16"/>
                  <a:pt x="451" y="2"/>
                </a:cubicBezTo>
                <a:cubicBezTo>
                  <a:pt x="442" y="1"/>
                  <a:pt x="433" y="0"/>
                  <a:pt x="424"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39;p36">
            <a:extLst>
              <a:ext uri="{FF2B5EF4-FFF2-40B4-BE49-F238E27FC236}">
                <a16:creationId xmlns:a16="http://schemas.microsoft.com/office/drawing/2014/main" id="{6AF502AB-B415-4A67-6AF4-D02A52CFFB2D}"/>
              </a:ext>
            </a:extLst>
          </p:cNvPr>
          <p:cNvSpPr/>
          <p:nvPr/>
        </p:nvSpPr>
        <p:spPr>
          <a:xfrm>
            <a:off x="6998740" y="2001416"/>
            <a:ext cx="85190" cy="109438"/>
          </a:xfrm>
          <a:custGeom>
            <a:avLst/>
            <a:gdLst/>
            <a:ahLst/>
            <a:cxnLst/>
            <a:rect l="l" t="t" r="r" b="b"/>
            <a:pathLst>
              <a:path w="1335" h="1715" extrusionOk="0">
                <a:moveTo>
                  <a:pt x="971" y="1"/>
                </a:moveTo>
                <a:cubicBezTo>
                  <a:pt x="852" y="1"/>
                  <a:pt x="733" y="66"/>
                  <a:pt x="666" y="180"/>
                </a:cubicBezTo>
                <a:lnTo>
                  <a:pt x="99" y="1201"/>
                </a:lnTo>
                <a:cubicBezTo>
                  <a:pt x="0" y="1368"/>
                  <a:pt x="48" y="1580"/>
                  <a:pt x="208" y="1672"/>
                </a:cubicBezTo>
                <a:cubicBezTo>
                  <a:pt x="258" y="1701"/>
                  <a:pt x="312" y="1715"/>
                  <a:pt x="366" y="1715"/>
                </a:cubicBezTo>
                <a:cubicBezTo>
                  <a:pt x="483" y="1715"/>
                  <a:pt x="601" y="1649"/>
                  <a:pt x="669" y="1532"/>
                </a:cubicBezTo>
                <a:lnTo>
                  <a:pt x="1236" y="515"/>
                </a:lnTo>
                <a:cubicBezTo>
                  <a:pt x="1335" y="347"/>
                  <a:pt x="1287" y="136"/>
                  <a:pt x="1130" y="44"/>
                </a:cubicBezTo>
                <a:cubicBezTo>
                  <a:pt x="1080" y="15"/>
                  <a:pt x="1026" y="1"/>
                  <a:pt x="971"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40;p36">
            <a:extLst>
              <a:ext uri="{FF2B5EF4-FFF2-40B4-BE49-F238E27FC236}">
                <a16:creationId xmlns:a16="http://schemas.microsoft.com/office/drawing/2014/main" id="{8384AEF1-D083-575C-4D46-F69B80DEB7C9}"/>
              </a:ext>
            </a:extLst>
          </p:cNvPr>
          <p:cNvSpPr/>
          <p:nvPr/>
        </p:nvSpPr>
        <p:spPr>
          <a:xfrm>
            <a:off x="7020244" y="2035683"/>
            <a:ext cx="100313" cy="96995"/>
          </a:xfrm>
          <a:custGeom>
            <a:avLst/>
            <a:gdLst/>
            <a:ahLst/>
            <a:cxnLst/>
            <a:rect l="l" t="t" r="r" b="b"/>
            <a:pathLst>
              <a:path w="1572" h="1520" extrusionOk="0">
                <a:moveTo>
                  <a:pt x="1217" y="1"/>
                </a:moveTo>
                <a:cubicBezTo>
                  <a:pt x="1126" y="1"/>
                  <a:pt x="1033" y="36"/>
                  <a:pt x="960" y="107"/>
                </a:cubicBezTo>
                <a:lnTo>
                  <a:pt x="148" y="944"/>
                </a:lnTo>
                <a:cubicBezTo>
                  <a:pt x="12" y="1080"/>
                  <a:pt x="1" y="1295"/>
                  <a:pt x="130" y="1425"/>
                </a:cubicBezTo>
                <a:cubicBezTo>
                  <a:pt x="194" y="1488"/>
                  <a:pt x="277" y="1520"/>
                  <a:pt x="362" y="1520"/>
                </a:cubicBezTo>
                <a:cubicBezTo>
                  <a:pt x="451" y="1520"/>
                  <a:pt x="542" y="1485"/>
                  <a:pt x="612" y="1415"/>
                </a:cubicBezTo>
                <a:lnTo>
                  <a:pt x="1428" y="579"/>
                </a:lnTo>
                <a:cubicBezTo>
                  <a:pt x="1564" y="438"/>
                  <a:pt x="1571" y="224"/>
                  <a:pt x="1445" y="94"/>
                </a:cubicBezTo>
                <a:cubicBezTo>
                  <a:pt x="1383" y="31"/>
                  <a:pt x="1301" y="1"/>
                  <a:pt x="1217"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41;p36">
            <a:extLst>
              <a:ext uri="{FF2B5EF4-FFF2-40B4-BE49-F238E27FC236}">
                <a16:creationId xmlns:a16="http://schemas.microsoft.com/office/drawing/2014/main" id="{004B08EE-0B02-2CB0-A8FD-B5B35FAC6799}"/>
              </a:ext>
            </a:extLst>
          </p:cNvPr>
          <p:cNvSpPr/>
          <p:nvPr/>
        </p:nvSpPr>
        <p:spPr>
          <a:xfrm>
            <a:off x="7010226" y="2097517"/>
            <a:ext cx="120606" cy="65408"/>
          </a:xfrm>
          <a:custGeom>
            <a:avLst/>
            <a:gdLst/>
            <a:ahLst/>
            <a:cxnLst/>
            <a:rect l="l" t="t" r="r" b="b"/>
            <a:pathLst>
              <a:path w="1890" h="1025" extrusionOk="0">
                <a:moveTo>
                  <a:pt x="1510" y="0"/>
                </a:moveTo>
                <a:cubicBezTo>
                  <a:pt x="1475" y="0"/>
                  <a:pt x="1439" y="5"/>
                  <a:pt x="1404" y="16"/>
                </a:cubicBezTo>
                <a:lnTo>
                  <a:pt x="295" y="377"/>
                </a:lnTo>
                <a:cubicBezTo>
                  <a:pt x="107" y="432"/>
                  <a:pt x="1" y="620"/>
                  <a:pt x="52" y="794"/>
                </a:cubicBezTo>
                <a:cubicBezTo>
                  <a:pt x="97" y="935"/>
                  <a:pt x="232" y="1024"/>
                  <a:pt x="380" y="1024"/>
                </a:cubicBezTo>
                <a:cubicBezTo>
                  <a:pt x="415" y="1024"/>
                  <a:pt x="450" y="1019"/>
                  <a:pt x="486" y="1009"/>
                </a:cubicBezTo>
                <a:lnTo>
                  <a:pt x="1595" y="648"/>
                </a:lnTo>
                <a:cubicBezTo>
                  <a:pt x="1783" y="593"/>
                  <a:pt x="1889" y="405"/>
                  <a:pt x="1837" y="231"/>
                </a:cubicBezTo>
                <a:cubicBezTo>
                  <a:pt x="1793" y="90"/>
                  <a:pt x="1657" y="0"/>
                  <a:pt x="1510"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42;p36">
            <a:extLst>
              <a:ext uri="{FF2B5EF4-FFF2-40B4-BE49-F238E27FC236}">
                <a16:creationId xmlns:a16="http://schemas.microsoft.com/office/drawing/2014/main" id="{FFDCEF08-6723-9D27-B82F-D624F6852A07}"/>
              </a:ext>
            </a:extLst>
          </p:cNvPr>
          <p:cNvSpPr/>
          <p:nvPr/>
        </p:nvSpPr>
        <p:spPr>
          <a:xfrm>
            <a:off x="6900724" y="2037981"/>
            <a:ext cx="99356" cy="104270"/>
          </a:xfrm>
          <a:custGeom>
            <a:avLst/>
            <a:gdLst/>
            <a:ahLst/>
            <a:cxnLst/>
            <a:rect l="l" t="t" r="r" b="b"/>
            <a:pathLst>
              <a:path w="1557" h="1634" extrusionOk="0">
                <a:moveTo>
                  <a:pt x="439" y="1"/>
                </a:moveTo>
                <a:cubicBezTo>
                  <a:pt x="354" y="1"/>
                  <a:pt x="269" y="28"/>
                  <a:pt x="198" y="85"/>
                </a:cubicBezTo>
                <a:cubicBezTo>
                  <a:pt x="27" y="218"/>
                  <a:pt x="0" y="461"/>
                  <a:pt x="133" y="628"/>
                </a:cubicBezTo>
                <a:lnTo>
                  <a:pt x="812" y="1485"/>
                </a:lnTo>
                <a:cubicBezTo>
                  <a:pt x="889" y="1583"/>
                  <a:pt x="1003" y="1634"/>
                  <a:pt x="1118" y="1634"/>
                </a:cubicBezTo>
                <a:cubicBezTo>
                  <a:pt x="1203" y="1634"/>
                  <a:pt x="1288" y="1606"/>
                  <a:pt x="1359" y="1549"/>
                </a:cubicBezTo>
                <a:cubicBezTo>
                  <a:pt x="1526" y="1417"/>
                  <a:pt x="1557" y="1171"/>
                  <a:pt x="1423" y="1003"/>
                </a:cubicBezTo>
                <a:lnTo>
                  <a:pt x="741" y="147"/>
                </a:lnTo>
                <a:cubicBezTo>
                  <a:pt x="664" y="51"/>
                  <a:pt x="552" y="1"/>
                  <a:pt x="439"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43;p36">
            <a:extLst>
              <a:ext uri="{FF2B5EF4-FFF2-40B4-BE49-F238E27FC236}">
                <a16:creationId xmlns:a16="http://schemas.microsoft.com/office/drawing/2014/main" id="{18BD9ECB-3FC1-EE75-3EDD-6606919E63A1}"/>
              </a:ext>
            </a:extLst>
          </p:cNvPr>
          <p:cNvSpPr/>
          <p:nvPr/>
        </p:nvSpPr>
        <p:spPr>
          <a:xfrm>
            <a:off x="6928163" y="2057826"/>
            <a:ext cx="156660" cy="124179"/>
          </a:xfrm>
          <a:custGeom>
            <a:avLst/>
            <a:gdLst/>
            <a:ahLst/>
            <a:cxnLst/>
            <a:rect l="l" t="t" r="r" b="b"/>
            <a:pathLst>
              <a:path w="2455" h="1946" extrusionOk="0">
                <a:moveTo>
                  <a:pt x="1108" y="0"/>
                </a:moveTo>
                <a:cubicBezTo>
                  <a:pt x="963" y="0"/>
                  <a:pt x="821" y="53"/>
                  <a:pt x="710" y="153"/>
                </a:cubicBezTo>
                <a:lnTo>
                  <a:pt x="270" y="553"/>
                </a:lnTo>
                <a:cubicBezTo>
                  <a:pt x="205" y="614"/>
                  <a:pt x="150" y="689"/>
                  <a:pt x="119" y="771"/>
                </a:cubicBezTo>
                <a:cubicBezTo>
                  <a:pt x="0" y="1075"/>
                  <a:pt x="147" y="1420"/>
                  <a:pt x="451" y="1539"/>
                </a:cubicBezTo>
                <a:lnTo>
                  <a:pt x="1373" y="1905"/>
                </a:lnTo>
                <a:cubicBezTo>
                  <a:pt x="1443" y="1932"/>
                  <a:pt x="1516" y="1945"/>
                  <a:pt x="1588" y="1945"/>
                </a:cubicBezTo>
                <a:cubicBezTo>
                  <a:pt x="1824" y="1945"/>
                  <a:pt x="2048" y="1803"/>
                  <a:pt x="2140" y="1569"/>
                </a:cubicBezTo>
                <a:lnTo>
                  <a:pt x="2335" y="1075"/>
                </a:lnTo>
                <a:cubicBezTo>
                  <a:pt x="2454" y="771"/>
                  <a:pt x="2307" y="430"/>
                  <a:pt x="2003" y="310"/>
                </a:cubicBezTo>
                <a:lnTo>
                  <a:pt x="1324" y="41"/>
                </a:lnTo>
                <a:cubicBezTo>
                  <a:pt x="1254" y="13"/>
                  <a:pt x="1180" y="0"/>
                  <a:pt x="110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44;p36">
            <a:extLst>
              <a:ext uri="{FF2B5EF4-FFF2-40B4-BE49-F238E27FC236}">
                <a16:creationId xmlns:a16="http://schemas.microsoft.com/office/drawing/2014/main" id="{20EA9CFD-6628-E29F-35AD-65003F83D1B4}"/>
              </a:ext>
            </a:extLst>
          </p:cNvPr>
          <p:cNvSpPr/>
          <p:nvPr/>
        </p:nvSpPr>
        <p:spPr>
          <a:xfrm>
            <a:off x="5852479" y="1932690"/>
            <a:ext cx="1102106" cy="967461"/>
          </a:xfrm>
          <a:custGeom>
            <a:avLst/>
            <a:gdLst/>
            <a:ahLst/>
            <a:cxnLst/>
            <a:rect l="l" t="t" r="r" b="b"/>
            <a:pathLst>
              <a:path w="17271" h="15161" extrusionOk="0">
                <a:moveTo>
                  <a:pt x="9315" y="1"/>
                </a:moveTo>
                <a:cubicBezTo>
                  <a:pt x="3965" y="1"/>
                  <a:pt x="632" y="6435"/>
                  <a:pt x="3226" y="8716"/>
                </a:cubicBezTo>
                <a:lnTo>
                  <a:pt x="3179" y="8692"/>
                </a:lnTo>
                <a:cubicBezTo>
                  <a:pt x="3179" y="8692"/>
                  <a:pt x="2550" y="8315"/>
                  <a:pt x="1877" y="8315"/>
                </a:cubicBezTo>
                <a:cubicBezTo>
                  <a:pt x="1312" y="8315"/>
                  <a:pt x="716" y="8580"/>
                  <a:pt x="434" y="9555"/>
                </a:cubicBezTo>
                <a:cubicBezTo>
                  <a:pt x="1" y="11051"/>
                  <a:pt x="1062" y="11600"/>
                  <a:pt x="2568" y="11621"/>
                </a:cubicBezTo>
                <a:cubicBezTo>
                  <a:pt x="3100" y="11628"/>
                  <a:pt x="4008" y="11843"/>
                  <a:pt x="4462" y="11956"/>
                </a:cubicBezTo>
                <a:cubicBezTo>
                  <a:pt x="5869" y="12293"/>
                  <a:pt x="7165" y="12352"/>
                  <a:pt x="7931" y="13471"/>
                </a:cubicBezTo>
                <a:lnTo>
                  <a:pt x="8139" y="14304"/>
                </a:lnTo>
                <a:lnTo>
                  <a:pt x="9777" y="15161"/>
                </a:lnTo>
                <a:lnTo>
                  <a:pt x="10784" y="13983"/>
                </a:lnTo>
                <a:cubicBezTo>
                  <a:pt x="10784" y="13983"/>
                  <a:pt x="10289" y="13393"/>
                  <a:pt x="11156" y="13154"/>
                </a:cubicBezTo>
                <a:cubicBezTo>
                  <a:pt x="12191" y="12870"/>
                  <a:pt x="17270" y="10552"/>
                  <a:pt x="16993" y="8487"/>
                </a:cubicBezTo>
                <a:cubicBezTo>
                  <a:pt x="16721" y="6446"/>
                  <a:pt x="15642" y="7357"/>
                  <a:pt x="15922" y="5575"/>
                </a:cubicBezTo>
                <a:cubicBezTo>
                  <a:pt x="16202" y="3793"/>
                  <a:pt x="15884" y="715"/>
                  <a:pt x="10091" y="45"/>
                </a:cubicBezTo>
                <a:cubicBezTo>
                  <a:pt x="9828" y="15"/>
                  <a:pt x="9570" y="1"/>
                  <a:pt x="9315"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45;p36">
            <a:extLst>
              <a:ext uri="{FF2B5EF4-FFF2-40B4-BE49-F238E27FC236}">
                <a16:creationId xmlns:a16="http://schemas.microsoft.com/office/drawing/2014/main" id="{F03040AC-FE9F-114A-0068-BC585BBFA35A}"/>
              </a:ext>
            </a:extLst>
          </p:cNvPr>
          <p:cNvSpPr/>
          <p:nvPr/>
        </p:nvSpPr>
        <p:spPr>
          <a:xfrm>
            <a:off x="6343962" y="2782860"/>
            <a:ext cx="196734" cy="134708"/>
          </a:xfrm>
          <a:custGeom>
            <a:avLst/>
            <a:gdLst/>
            <a:ahLst/>
            <a:cxnLst/>
            <a:rect l="l" t="t" r="r" b="b"/>
            <a:pathLst>
              <a:path w="3083" h="2111" extrusionOk="0">
                <a:moveTo>
                  <a:pt x="2" y="1"/>
                </a:moveTo>
                <a:cubicBezTo>
                  <a:pt x="1" y="1"/>
                  <a:pt x="1" y="1"/>
                  <a:pt x="0" y="1"/>
                </a:cubicBezTo>
                <a:lnTo>
                  <a:pt x="106" y="1254"/>
                </a:lnTo>
                <a:lnTo>
                  <a:pt x="2031" y="2111"/>
                </a:lnTo>
                <a:lnTo>
                  <a:pt x="3082" y="660"/>
                </a:lnTo>
                <a:lnTo>
                  <a:pt x="3082" y="660"/>
                </a:lnTo>
                <a:cubicBezTo>
                  <a:pt x="3082" y="661"/>
                  <a:pt x="2140" y="1623"/>
                  <a:pt x="2031" y="1674"/>
                </a:cubicBezTo>
                <a:cubicBezTo>
                  <a:pt x="2028" y="1675"/>
                  <a:pt x="2024" y="1676"/>
                  <a:pt x="2019" y="1676"/>
                </a:cubicBezTo>
                <a:cubicBezTo>
                  <a:pt x="1853" y="1676"/>
                  <a:pt x="741" y="869"/>
                  <a:pt x="741" y="869"/>
                </a:cubicBezTo>
                <a:cubicBezTo>
                  <a:pt x="741" y="869"/>
                  <a:pt x="119" y="1"/>
                  <a:pt x="2" y="1"/>
                </a:cubicBezTo>
                <a:close/>
              </a:path>
            </a:pathLst>
          </a:custGeom>
          <a:solidFill>
            <a:srgbClr val="EA9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46;p36">
            <a:extLst>
              <a:ext uri="{FF2B5EF4-FFF2-40B4-BE49-F238E27FC236}">
                <a16:creationId xmlns:a16="http://schemas.microsoft.com/office/drawing/2014/main" id="{43236DB1-912F-1EB9-CA67-6587D168F038}"/>
              </a:ext>
            </a:extLst>
          </p:cNvPr>
          <p:cNvSpPr/>
          <p:nvPr/>
        </p:nvSpPr>
        <p:spPr>
          <a:xfrm>
            <a:off x="6449316" y="1979082"/>
            <a:ext cx="342290" cy="186588"/>
          </a:xfrm>
          <a:custGeom>
            <a:avLst/>
            <a:gdLst/>
            <a:ahLst/>
            <a:cxnLst/>
            <a:rect l="l" t="t" r="r" b="b"/>
            <a:pathLst>
              <a:path w="5364" h="2924" extrusionOk="0">
                <a:moveTo>
                  <a:pt x="38" y="1"/>
                </a:moveTo>
                <a:cubicBezTo>
                  <a:pt x="24" y="1"/>
                  <a:pt x="11" y="1"/>
                  <a:pt x="1" y="5"/>
                </a:cubicBezTo>
                <a:cubicBezTo>
                  <a:pt x="76" y="237"/>
                  <a:pt x="342" y="790"/>
                  <a:pt x="1247" y="1001"/>
                </a:cubicBezTo>
                <a:cubicBezTo>
                  <a:pt x="2268" y="1237"/>
                  <a:pt x="4360" y="2028"/>
                  <a:pt x="5272" y="2923"/>
                </a:cubicBezTo>
                <a:cubicBezTo>
                  <a:pt x="5302" y="2920"/>
                  <a:pt x="5333" y="2913"/>
                  <a:pt x="5364" y="2909"/>
                </a:cubicBezTo>
                <a:cubicBezTo>
                  <a:pt x="5015" y="2384"/>
                  <a:pt x="4589" y="1930"/>
                  <a:pt x="4084" y="1694"/>
                </a:cubicBezTo>
                <a:cubicBezTo>
                  <a:pt x="2564" y="991"/>
                  <a:pt x="762" y="349"/>
                  <a:pt x="97" y="15"/>
                </a:cubicBezTo>
                <a:cubicBezTo>
                  <a:pt x="76" y="5"/>
                  <a:pt x="56" y="1"/>
                  <a:pt x="38" y="1"/>
                </a:cubicBezTo>
                <a:close/>
              </a:path>
            </a:pathLst>
          </a:custGeom>
          <a:solidFill>
            <a:srgbClr val="F2A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47;p36">
            <a:extLst>
              <a:ext uri="{FF2B5EF4-FFF2-40B4-BE49-F238E27FC236}">
                <a16:creationId xmlns:a16="http://schemas.microsoft.com/office/drawing/2014/main" id="{BB64DDCE-110D-E1F6-0D84-0D119AC5F473}"/>
              </a:ext>
            </a:extLst>
          </p:cNvPr>
          <p:cNvSpPr/>
          <p:nvPr/>
        </p:nvSpPr>
        <p:spPr>
          <a:xfrm>
            <a:off x="5950559" y="2522570"/>
            <a:ext cx="122010" cy="70449"/>
          </a:xfrm>
          <a:custGeom>
            <a:avLst/>
            <a:gdLst/>
            <a:ahLst/>
            <a:cxnLst/>
            <a:rect l="l" t="t" r="r" b="b"/>
            <a:pathLst>
              <a:path w="1912" h="1104" extrusionOk="0">
                <a:moveTo>
                  <a:pt x="849" y="0"/>
                </a:moveTo>
                <a:cubicBezTo>
                  <a:pt x="792" y="0"/>
                  <a:pt x="735" y="5"/>
                  <a:pt x="679" y="15"/>
                </a:cubicBezTo>
                <a:cubicBezTo>
                  <a:pt x="560" y="45"/>
                  <a:pt x="451" y="100"/>
                  <a:pt x="355" y="172"/>
                </a:cubicBezTo>
                <a:cubicBezTo>
                  <a:pt x="262" y="247"/>
                  <a:pt x="188" y="336"/>
                  <a:pt x="130" y="434"/>
                </a:cubicBezTo>
                <a:cubicBezTo>
                  <a:pt x="71" y="530"/>
                  <a:pt x="24" y="632"/>
                  <a:pt x="0" y="741"/>
                </a:cubicBezTo>
                <a:lnTo>
                  <a:pt x="13" y="746"/>
                </a:lnTo>
                <a:cubicBezTo>
                  <a:pt x="95" y="547"/>
                  <a:pt x="225" y="363"/>
                  <a:pt x="402" y="240"/>
                </a:cubicBezTo>
                <a:cubicBezTo>
                  <a:pt x="492" y="179"/>
                  <a:pt x="590" y="138"/>
                  <a:pt x="696" y="117"/>
                </a:cubicBezTo>
                <a:cubicBezTo>
                  <a:pt x="742" y="113"/>
                  <a:pt x="787" y="109"/>
                  <a:pt x="833" y="109"/>
                </a:cubicBezTo>
                <a:cubicBezTo>
                  <a:pt x="895" y="109"/>
                  <a:pt x="956" y="115"/>
                  <a:pt x="1017" y="131"/>
                </a:cubicBezTo>
                <a:cubicBezTo>
                  <a:pt x="1225" y="179"/>
                  <a:pt x="1430" y="274"/>
                  <a:pt x="1584" y="424"/>
                </a:cubicBezTo>
                <a:cubicBezTo>
                  <a:pt x="1659" y="500"/>
                  <a:pt x="1721" y="592"/>
                  <a:pt x="1757" y="691"/>
                </a:cubicBezTo>
                <a:cubicBezTo>
                  <a:pt x="1778" y="738"/>
                  <a:pt x="1792" y="793"/>
                  <a:pt x="1798" y="844"/>
                </a:cubicBezTo>
                <a:cubicBezTo>
                  <a:pt x="1802" y="872"/>
                  <a:pt x="1806" y="899"/>
                  <a:pt x="1806" y="926"/>
                </a:cubicBezTo>
                <a:cubicBezTo>
                  <a:pt x="1806" y="943"/>
                  <a:pt x="1800" y="973"/>
                  <a:pt x="1797" y="988"/>
                </a:cubicBezTo>
                <a:lnTo>
                  <a:pt x="1797" y="988"/>
                </a:lnTo>
                <a:cubicBezTo>
                  <a:pt x="1693" y="873"/>
                  <a:pt x="1562" y="781"/>
                  <a:pt x="1417" y="728"/>
                </a:cubicBezTo>
                <a:cubicBezTo>
                  <a:pt x="1341" y="700"/>
                  <a:pt x="1263" y="691"/>
                  <a:pt x="1181" y="691"/>
                </a:cubicBezTo>
                <a:cubicBezTo>
                  <a:pt x="1102" y="691"/>
                  <a:pt x="1024" y="714"/>
                  <a:pt x="949" y="738"/>
                </a:cubicBezTo>
                <a:lnTo>
                  <a:pt x="955" y="749"/>
                </a:lnTo>
                <a:cubicBezTo>
                  <a:pt x="1012" y="741"/>
                  <a:pt x="1070" y="731"/>
                  <a:pt x="1128" y="731"/>
                </a:cubicBezTo>
                <a:cubicBezTo>
                  <a:pt x="1147" y="731"/>
                  <a:pt x="1165" y="732"/>
                  <a:pt x="1184" y="735"/>
                </a:cubicBezTo>
                <a:cubicBezTo>
                  <a:pt x="1256" y="741"/>
                  <a:pt x="1327" y="762"/>
                  <a:pt x="1396" y="793"/>
                </a:cubicBezTo>
                <a:cubicBezTo>
                  <a:pt x="1461" y="820"/>
                  <a:pt x="1522" y="861"/>
                  <a:pt x="1580" y="905"/>
                </a:cubicBezTo>
                <a:cubicBezTo>
                  <a:pt x="1635" y="950"/>
                  <a:pt x="1689" y="1008"/>
                  <a:pt x="1727" y="1059"/>
                </a:cubicBezTo>
                <a:lnTo>
                  <a:pt x="1757" y="1104"/>
                </a:lnTo>
                <a:lnTo>
                  <a:pt x="1819" y="1090"/>
                </a:lnTo>
                <a:cubicBezTo>
                  <a:pt x="1839" y="1086"/>
                  <a:pt x="1867" y="1066"/>
                  <a:pt x="1874" y="1056"/>
                </a:cubicBezTo>
                <a:cubicBezTo>
                  <a:pt x="1877" y="1049"/>
                  <a:pt x="1884" y="1042"/>
                  <a:pt x="1888" y="1036"/>
                </a:cubicBezTo>
                <a:cubicBezTo>
                  <a:pt x="1894" y="1025"/>
                  <a:pt x="1894" y="1022"/>
                  <a:pt x="1897" y="1012"/>
                </a:cubicBezTo>
                <a:cubicBezTo>
                  <a:pt x="1901" y="1001"/>
                  <a:pt x="1905" y="987"/>
                  <a:pt x="1905" y="981"/>
                </a:cubicBezTo>
                <a:cubicBezTo>
                  <a:pt x="1908" y="960"/>
                  <a:pt x="1911" y="943"/>
                  <a:pt x="1911" y="926"/>
                </a:cubicBezTo>
                <a:cubicBezTo>
                  <a:pt x="1911" y="892"/>
                  <a:pt x="1911" y="861"/>
                  <a:pt x="1908" y="831"/>
                </a:cubicBezTo>
                <a:cubicBezTo>
                  <a:pt x="1897" y="769"/>
                  <a:pt x="1884" y="708"/>
                  <a:pt x="1864" y="650"/>
                </a:cubicBezTo>
                <a:cubicBezTo>
                  <a:pt x="1819" y="533"/>
                  <a:pt x="1754" y="428"/>
                  <a:pt x="1669" y="339"/>
                </a:cubicBezTo>
                <a:cubicBezTo>
                  <a:pt x="1584" y="250"/>
                  <a:pt x="1485" y="179"/>
                  <a:pt x="1376" y="131"/>
                </a:cubicBezTo>
                <a:cubicBezTo>
                  <a:pt x="1266" y="79"/>
                  <a:pt x="1160" y="42"/>
                  <a:pt x="1041" y="21"/>
                </a:cubicBezTo>
                <a:cubicBezTo>
                  <a:pt x="979" y="7"/>
                  <a:pt x="914" y="0"/>
                  <a:pt x="849"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48;p36">
            <a:extLst>
              <a:ext uri="{FF2B5EF4-FFF2-40B4-BE49-F238E27FC236}">
                <a16:creationId xmlns:a16="http://schemas.microsoft.com/office/drawing/2014/main" id="{D60BC8F7-B740-4FF8-566F-E738E4F7D8C4}"/>
              </a:ext>
            </a:extLst>
          </p:cNvPr>
          <p:cNvSpPr/>
          <p:nvPr/>
        </p:nvSpPr>
        <p:spPr>
          <a:xfrm>
            <a:off x="6241543" y="2364507"/>
            <a:ext cx="122073" cy="101143"/>
          </a:xfrm>
          <a:custGeom>
            <a:avLst/>
            <a:gdLst/>
            <a:ahLst/>
            <a:cxnLst/>
            <a:rect l="l" t="t" r="r" b="b"/>
            <a:pathLst>
              <a:path w="1913" h="1585" extrusionOk="0">
                <a:moveTo>
                  <a:pt x="1060" y="0"/>
                </a:moveTo>
                <a:cubicBezTo>
                  <a:pt x="892" y="0"/>
                  <a:pt x="723" y="47"/>
                  <a:pt x="581" y="122"/>
                </a:cubicBezTo>
                <a:cubicBezTo>
                  <a:pt x="515" y="154"/>
                  <a:pt x="461" y="201"/>
                  <a:pt x="403" y="245"/>
                </a:cubicBezTo>
                <a:cubicBezTo>
                  <a:pt x="376" y="266"/>
                  <a:pt x="348" y="294"/>
                  <a:pt x="325" y="317"/>
                </a:cubicBezTo>
                <a:cubicBezTo>
                  <a:pt x="298" y="341"/>
                  <a:pt x="270" y="368"/>
                  <a:pt x="249" y="399"/>
                </a:cubicBezTo>
                <a:cubicBezTo>
                  <a:pt x="157" y="508"/>
                  <a:pt x="82" y="638"/>
                  <a:pt x="48" y="775"/>
                </a:cubicBezTo>
                <a:cubicBezTo>
                  <a:pt x="14" y="915"/>
                  <a:pt x="0" y="1055"/>
                  <a:pt x="3" y="1191"/>
                </a:cubicBezTo>
                <a:cubicBezTo>
                  <a:pt x="17" y="1324"/>
                  <a:pt x="41" y="1461"/>
                  <a:pt x="89" y="1584"/>
                </a:cubicBezTo>
                <a:lnTo>
                  <a:pt x="99" y="1584"/>
                </a:lnTo>
                <a:cubicBezTo>
                  <a:pt x="55" y="1324"/>
                  <a:pt x="55" y="1055"/>
                  <a:pt x="140" y="809"/>
                </a:cubicBezTo>
                <a:cubicBezTo>
                  <a:pt x="225" y="560"/>
                  <a:pt x="410" y="351"/>
                  <a:pt x="642" y="232"/>
                </a:cubicBezTo>
                <a:cubicBezTo>
                  <a:pt x="773" y="155"/>
                  <a:pt x="927" y="112"/>
                  <a:pt x="1080" y="112"/>
                </a:cubicBezTo>
                <a:cubicBezTo>
                  <a:pt x="1186" y="112"/>
                  <a:pt x="1292" y="133"/>
                  <a:pt x="1390" y="177"/>
                </a:cubicBezTo>
                <a:cubicBezTo>
                  <a:pt x="1626" y="283"/>
                  <a:pt x="1816" y="494"/>
                  <a:pt x="1898" y="740"/>
                </a:cubicBezTo>
                <a:lnTo>
                  <a:pt x="1912" y="737"/>
                </a:lnTo>
                <a:cubicBezTo>
                  <a:pt x="1895" y="601"/>
                  <a:pt x="1826" y="478"/>
                  <a:pt x="1748" y="362"/>
                </a:cubicBezTo>
                <a:cubicBezTo>
                  <a:pt x="1667" y="253"/>
                  <a:pt x="1557" y="157"/>
                  <a:pt x="1427" y="89"/>
                </a:cubicBezTo>
                <a:cubicBezTo>
                  <a:pt x="1314" y="27"/>
                  <a:pt x="1187" y="0"/>
                  <a:pt x="1060" y="0"/>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49;p36">
            <a:extLst>
              <a:ext uri="{FF2B5EF4-FFF2-40B4-BE49-F238E27FC236}">
                <a16:creationId xmlns:a16="http://schemas.microsoft.com/office/drawing/2014/main" id="{1C8BEDE4-7F41-5721-49C6-B8EFA1E04D7A}"/>
              </a:ext>
            </a:extLst>
          </p:cNvPr>
          <p:cNvSpPr/>
          <p:nvPr/>
        </p:nvSpPr>
        <p:spPr>
          <a:xfrm>
            <a:off x="6737747" y="2297568"/>
            <a:ext cx="101781" cy="65216"/>
          </a:xfrm>
          <a:custGeom>
            <a:avLst/>
            <a:gdLst/>
            <a:ahLst/>
            <a:cxnLst/>
            <a:rect l="l" t="t" r="r" b="b"/>
            <a:pathLst>
              <a:path w="1595" h="1022" extrusionOk="0">
                <a:moveTo>
                  <a:pt x="844" y="4"/>
                </a:moveTo>
                <a:cubicBezTo>
                  <a:pt x="789" y="7"/>
                  <a:pt x="735" y="15"/>
                  <a:pt x="676" y="21"/>
                </a:cubicBezTo>
                <a:cubicBezTo>
                  <a:pt x="568" y="45"/>
                  <a:pt x="458" y="76"/>
                  <a:pt x="355" y="134"/>
                </a:cubicBezTo>
                <a:cubicBezTo>
                  <a:pt x="253" y="188"/>
                  <a:pt x="161" y="270"/>
                  <a:pt x="100" y="373"/>
                </a:cubicBezTo>
                <a:cubicBezTo>
                  <a:pt x="38" y="472"/>
                  <a:pt x="7" y="588"/>
                  <a:pt x="4" y="697"/>
                </a:cubicBezTo>
                <a:cubicBezTo>
                  <a:pt x="1" y="806"/>
                  <a:pt x="18" y="919"/>
                  <a:pt x="45" y="1011"/>
                </a:cubicBezTo>
                <a:lnTo>
                  <a:pt x="48" y="1018"/>
                </a:lnTo>
                <a:cubicBezTo>
                  <a:pt x="48" y="1022"/>
                  <a:pt x="48" y="1022"/>
                  <a:pt x="51" y="1022"/>
                </a:cubicBezTo>
                <a:cubicBezTo>
                  <a:pt x="55" y="1022"/>
                  <a:pt x="55" y="1022"/>
                  <a:pt x="55" y="1018"/>
                </a:cubicBezTo>
                <a:cubicBezTo>
                  <a:pt x="59" y="908"/>
                  <a:pt x="48" y="810"/>
                  <a:pt x="69" y="708"/>
                </a:cubicBezTo>
                <a:cubicBezTo>
                  <a:pt x="86" y="609"/>
                  <a:pt x="120" y="513"/>
                  <a:pt x="182" y="431"/>
                </a:cubicBezTo>
                <a:cubicBezTo>
                  <a:pt x="301" y="264"/>
                  <a:pt x="502" y="178"/>
                  <a:pt x="700" y="144"/>
                </a:cubicBezTo>
                <a:cubicBezTo>
                  <a:pt x="763" y="131"/>
                  <a:pt x="828" y="124"/>
                  <a:pt x="892" y="124"/>
                </a:cubicBezTo>
                <a:cubicBezTo>
                  <a:pt x="1032" y="124"/>
                  <a:pt x="1170" y="157"/>
                  <a:pt x="1284" y="237"/>
                </a:cubicBezTo>
                <a:cubicBezTo>
                  <a:pt x="1452" y="352"/>
                  <a:pt x="1543" y="554"/>
                  <a:pt x="1574" y="755"/>
                </a:cubicBezTo>
                <a:cubicBezTo>
                  <a:pt x="1574" y="755"/>
                  <a:pt x="1574" y="759"/>
                  <a:pt x="1578" y="759"/>
                </a:cubicBezTo>
                <a:cubicBezTo>
                  <a:pt x="1581" y="759"/>
                  <a:pt x="1584" y="755"/>
                  <a:pt x="1584" y="752"/>
                </a:cubicBezTo>
                <a:cubicBezTo>
                  <a:pt x="1595" y="646"/>
                  <a:pt x="1574" y="540"/>
                  <a:pt x="1537" y="434"/>
                </a:cubicBezTo>
                <a:cubicBezTo>
                  <a:pt x="1496" y="332"/>
                  <a:pt x="1431" y="233"/>
                  <a:pt x="1338" y="158"/>
                </a:cubicBezTo>
                <a:cubicBezTo>
                  <a:pt x="1250" y="83"/>
                  <a:pt x="1134" y="32"/>
                  <a:pt x="1018" y="15"/>
                </a:cubicBezTo>
                <a:cubicBezTo>
                  <a:pt x="960" y="1"/>
                  <a:pt x="902" y="7"/>
                  <a:pt x="844" y="4"/>
                </a:cubicBezTo>
                <a:close/>
              </a:path>
            </a:pathLst>
          </a:custGeom>
          <a:solidFill>
            <a:srgbClr val="564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50;p36">
            <a:extLst>
              <a:ext uri="{FF2B5EF4-FFF2-40B4-BE49-F238E27FC236}">
                <a16:creationId xmlns:a16="http://schemas.microsoft.com/office/drawing/2014/main" id="{B2AF4741-C29B-4D68-7875-8077F152781F}"/>
              </a:ext>
            </a:extLst>
          </p:cNvPr>
          <p:cNvSpPr/>
          <p:nvPr/>
        </p:nvSpPr>
        <p:spPr>
          <a:xfrm>
            <a:off x="6596786" y="2343768"/>
            <a:ext cx="70896" cy="72810"/>
          </a:xfrm>
          <a:custGeom>
            <a:avLst/>
            <a:gdLst/>
            <a:ahLst/>
            <a:cxnLst/>
            <a:rect l="l" t="t" r="r" b="b"/>
            <a:pathLst>
              <a:path w="1111" h="1141" extrusionOk="0">
                <a:moveTo>
                  <a:pt x="15" y="0"/>
                </a:moveTo>
                <a:lnTo>
                  <a:pt x="1" y="4"/>
                </a:lnTo>
                <a:cubicBezTo>
                  <a:pt x="4" y="93"/>
                  <a:pt x="11" y="181"/>
                  <a:pt x="48" y="270"/>
                </a:cubicBezTo>
                <a:cubicBezTo>
                  <a:pt x="66" y="311"/>
                  <a:pt x="97" y="359"/>
                  <a:pt x="155" y="373"/>
                </a:cubicBezTo>
                <a:cubicBezTo>
                  <a:pt x="163" y="374"/>
                  <a:pt x="171" y="374"/>
                  <a:pt x="179" y="374"/>
                </a:cubicBezTo>
                <a:cubicBezTo>
                  <a:pt x="223" y="374"/>
                  <a:pt x="260" y="361"/>
                  <a:pt x="298" y="352"/>
                </a:cubicBezTo>
                <a:cubicBezTo>
                  <a:pt x="438" y="306"/>
                  <a:pt x="581" y="246"/>
                  <a:pt x="714" y="246"/>
                </a:cubicBezTo>
                <a:cubicBezTo>
                  <a:pt x="740" y="246"/>
                  <a:pt x="765" y="248"/>
                  <a:pt x="790" y="253"/>
                </a:cubicBezTo>
                <a:cubicBezTo>
                  <a:pt x="861" y="274"/>
                  <a:pt x="923" y="321"/>
                  <a:pt x="950" y="386"/>
                </a:cubicBezTo>
                <a:cubicBezTo>
                  <a:pt x="977" y="451"/>
                  <a:pt x="981" y="533"/>
                  <a:pt x="977" y="615"/>
                </a:cubicBezTo>
                <a:cubicBezTo>
                  <a:pt x="977" y="696"/>
                  <a:pt x="963" y="783"/>
                  <a:pt x="954" y="868"/>
                </a:cubicBezTo>
                <a:lnTo>
                  <a:pt x="929" y="1000"/>
                </a:lnTo>
                <a:lnTo>
                  <a:pt x="923" y="1065"/>
                </a:lnTo>
                <a:lnTo>
                  <a:pt x="916" y="1100"/>
                </a:lnTo>
                <a:lnTo>
                  <a:pt x="916" y="1117"/>
                </a:lnTo>
                <a:cubicBezTo>
                  <a:pt x="916" y="1120"/>
                  <a:pt x="919" y="1123"/>
                  <a:pt x="919" y="1127"/>
                </a:cubicBezTo>
                <a:cubicBezTo>
                  <a:pt x="919" y="1131"/>
                  <a:pt x="923" y="1141"/>
                  <a:pt x="933" y="1141"/>
                </a:cubicBezTo>
                <a:lnTo>
                  <a:pt x="929" y="1127"/>
                </a:lnTo>
                <a:lnTo>
                  <a:pt x="929" y="1127"/>
                </a:lnTo>
                <a:cubicBezTo>
                  <a:pt x="930" y="1127"/>
                  <a:pt x="931" y="1127"/>
                  <a:pt x="931" y="1127"/>
                </a:cubicBezTo>
                <a:cubicBezTo>
                  <a:pt x="937" y="1127"/>
                  <a:pt x="937" y="1113"/>
                  <a:pt x="943" y="1106"/>
                </a:cubicBezTo>
                <a:lnTo>
                  <a:pt x="957" y="1076"/>
                </a:lnTo>
                <a:lnTo>
                  <a:pt x="984" y="1014"/>
                </a:lnTo>
                <a:cubicBezTo>
                  <a:pt x="1004" y="973"/>
                  <a:pt x="1022" y="932"/>
                  <a:pt x="1036" y="891"/>
                </a:cubicBezTo>
                <a:cubicBezTo>
                  <a:pt x="1069" y="806"/>
                  <a:pt x="1093" y="717"/>
                  <a:pt x="1104" y="622"/>
                </a:cubicBezTo>
                <a:cubicBezTo>
                  <a:pt x="1110" y="529"/>
                  <a:pt x="1110" y="427"/>
                  <a:pt x="1059" y="332"/>
                </a:cubicBezTo>
                <a:cubicBezTo>
                  <a:pt x="1008" y="233"/>
                  <a:pt x="909" y="171"/>
                  <a:pt x="806" y="154"/>
                </a:cubicBezTo>
                <a:cubicBezTo>
                  <a:pt x="787" y="152"/>
                  <a:pt x="768" y="151"/>
                  <a:pt x="750" y="151"/>
                </a:cubicBezTo>
                <a:cubicBezTo>
                  <a:pt x="571" y="151"/>
                  <a:pt x="423" y="236"/>
                  <a:pt x="278" y="294"/>
                </a:cubicBezTo>
                <a:cubicBezTo>
                  <a:pt x="237" y="307"/>
                  <a:pt x="196" y="325"/>
                  <a:pt x="161" y="325"/>
                </a:cubicBezTo>
                <a:cubicBezTo>
                  <a:pt x="130" y="321"/>
                  <a:pt x="100" y="287"/>
                  <a:pt x="83" y="253"/>
                </a:cubicBezTo>
                <a:cubicBezTo>
                  <a:pt x="42" y="178"/>
                  <a:pt x="25" y="89"/>
                  <a:pt x="15"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51;p36">
            <a:extLst>
              <a:ext uri="{FF2B5EF4-FFF2-40B4-BE49-F238E27FC236}">
                <a16:creationId xmlns:a16="http://schemas.microsoft.com/office/drawing/2014/main" id="{00134A9E-FAA6-5077-77D1-C4EDEBD16912}"/>
              </a:ext>
            </a:extLst>
          </p:cNvPr>
          <p:cNvSpPr/>
          <p:nvPr/>
        </p:nvSpPr>
        <p:spPr>
          <a:xfrm>
            <a:off x="6520785" y="2515423"/>
            <a:ext cx="158446" cy="24823"/>
          </a:xfrm>
          <a:custGeom>
            <a:avLst/>
            <a:gdLst/>
            <a:ahLst/>
            <a:cxnLst/>
            <a:rect l="l" t="t" r="r" b="b"/>
            <a:pathLst>
              <a:path w="2483" h="389" extrusionOk="0">
                <a:moveTo>
                  <a:pt x="2476" y="1"/>
                </a:moveTo>
                <a:cubicBezTo>
                  <a:pt x="2377" y="42"/>
                  <a:pt x="2277" y="79"/>
                  <a:pt x="2175" y="103"/>
                </a:cubicBezTo>
                <a:cubicBezTo>
                  <a:pt x="2076" y="133"/>
                  <a:pt x="1973" y="157"/>
                  <a:pt x="1871" y="178"/>
                </a:cubicBezTo>
                <a:cubicBezTo>
                  <a:pt x="1666" y="212"/>
                  <a:pt x="1461" y="246"/>
                  <a:pt x="1257" y="259"/>
                </a:cubicBezTo>
                <a:cubicBezTo>
                  <a:pt x="1161" y="266"/>
                  <a:pt x="1065" y="269"/>
                  <a:pt x="968" y="269"/>
                </a:cubicBezTo>
                <a:cubicBezTo>
                  <a:pt x="857" y="269"/>
                  <a:pt x="746" y="265"/>
                  <a:pt x="636" y="259"/>
                </a:cubicBezTo>
                <a:cubicBezTo>
                  <a:pt x="427" y="243"/>
                  <a:pt x="219" y="226"/>
                  <a:pt x="4" y="195"/>
                </a:cubicBezTo>
                <a:lnTo>
                  <a:pt x="1" y="209"/>
                </a:lnTo>
                <a:cubicBezTo>
                  <a:pt x="202" y="280"/>
                  <a:pt x="410" y="325"/>
                  <a:pt x="622" y="359"/>
                </a:cubicBezTo>
                <a:cubicBezTo>
                  <a:pt x="772" y="378"/>
                  <a:pt x="921" y="389"/>
                  <a:pt x="1071" y="389"/>
                </a:cubicBezTo>
                <a:cubicBezTo>
                  <a:pt x="1136" y="389"/>
                  <a:pt x="1202" y="387"/>
                  <a:pt x="1267" y="382"/>
                </a:cubicBezTo>
                <a:cubicBezTo>
                  <a:pt x="1479" y="366"/>
                  <a:pt x="1690" y="328"/>
                  <a:pt x="1899" y="270"/>
                </a:cubicBezTo>
                <a:cubicBezTo>
                  <a:pt x="2104" y="209"/>
                  <a:pt x="2309" y="133"/>
                  <a:pt x="2482" y="7"/>
                </a:cubicBezTo>
                <a:lnTo>
                  <a:pt x="2476"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52;p36">
            <a:extLst>
              <a:ext uri="{FF2B5EF4-FFF2-40B4-BE49-F238E27FC236}">
                <a16:creationId xmlns:a16="http://schemas.microsoft.com/office/drawing/2014/main" id="{B49AEF5D-3B14-85EF-D804-70752B06D6F2}"/>
              </a:ext>
            </a:extLst>
          </p:cNvPr>
          <p:cNvSpPr/>
          <p:nvPr/>
        </p:nvSpPr>
        <p:spPr>
          <a:xfrm>
            <a:off x="6587214" y="2563984"/>
            <a:ext cx="29481" cy="10721"/>
          </a:xfrm>
          <a:custGeom>
            <a:avLst/>
            <a:gdLst/>
            <a:ahLst/>
            <a:cxnLst/>
            <a:rect l="l" t="t" r="r" b="b"/>
            <a:pathLst>
              <a:path w="462" h="168" extrusionOk="0">
                <a:moveTo>
                  <a:pt x="455" y="1"/>
                </a:moveTo>
                <a:cubicBezTo>
                  <a:pt x="387" y="38"/>
                  <a:pt x="308" y="42"/>
                  <a:pt x="233" y="42"/>
                </a:cubicBezTo>
                <a:cubicBezTo>
                  <a:pt x="218" y="42"/>
                  <a:pt x="203" y="43"/>
                  <a:pt x="188" y="43"/>
                </a:cubicBezTo>
                <a:cubicBezTo>
                  <a:pt x="125" y="43"/>
                  <a:pt x="65" y="38"/>
                  <a:pt x="1" y="35"/>
                </a:cubicBezTo>
                <a:lnTo>
                  <a:pt x="1" y="48"/>
                </a:lnTo>
                <a:cubicBezTo>
                  <a:pt x="69" y="138"/>
                  <a:pt x="151" y="165"/>
                  <a:pt x="236" y="168"/>
                </a:cubicBezTo>
                <a:cubicBezTo>
                  <a:pt x="277" y="165"/>
                  <a:pt x="321" y="154"/>
                  <a:pt x="366" y="130"/>
                </a:cubicBezTo>
                <a:cubicBezTo>
                  <a:pt x="407" y="106"/>
                  <a:pt x="448" y="69"/>
                  <a:pt x="461" y="11"/>
                </a:cubicBezTo>
                <a:lnTo>
                  <a:pt x="455" y="1"/>
                </a:ln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3;p36">
            <a:extLst>
              <a:ext uri="{FF2B5EF4-FFF2-40B4-BE49-F238E27FC236}">
                <a16:creationId xmlns:a16="http://schemas.microsoft.com/office/drawing/2014/main" id="{73AF3178-A21C-2788-D0B6-404CAE00AB70}"/>
              </a:ext>
            </a:extLst>
          </p:cNvPr>
          <p:cNvSpPr/>
          <p:nvPr/>
        </p:nvSpPr>
        <p:spPr>
          <a:xfrm>
            <a:off x="5719111" y="726449"/>
            <a:ext cx="1416191" cy="1862240"/>
          </a:xfrm>
          <a:custGeom>
            <a:avLst/>
            <a:gdLst/>
            <a:ahLst/>
            <a:cxnLst/>
            <a:rect l="l" t="t" r="r" b="b"/>
            <a:pathLst>
              <a:path w="22193" h="29183" extrusionOk="0">
                <a:moveTo>
                  <a:pt x="18565" y="13650"/>
                </a:moveTo>
                <a:cubicBezTo>
                  <a:pt x="18565" y="13650"/>
                  <a:pt x="18562" y="13653"/>
                  <a:pt x="18556" y="13659"/>
                </a:cubicBezTo>
                <a:lnTo>
                  <a:pt x="18556" y="13659"/>
                </a:lnTo>
                <a:cubicBezTo>
                  <a:pt x="18562" y="13653"/>
                  <a:pt x="18565" y="13650"/>
                  <a:pt x="18565" y="13650"/>
                </a:cubicBezTo>
                <a:close/>
                <a:moveTo>
                  <a:pt x="2454" y="28743"/>
                </a:moveTo>
                <a:lnTo>
                  <a:pt x="2454" y="28743"/>
                </a:lnTo>
                <a:cubicBezTo>
                  <a:pt x="2452" y="28757"/>
                  <a:pt x="2453" y="28765"/>
                  <a:pt x="2453" y="28765"/>
                </a:cubicBezTo>
                <a:cubicBezTo>
                  <a:pt x="2454" y="28765"/>
                  <a:pt x="2455" y="28758"/>
                  <a:pt x="2456" y="28745"/>
                </a:cubicBezTo>
                <a:cubicBezTo>
                  <a:pt x="2456" y="28745"/>
                  <a:pt x="2455" y="28744"/>
                  <a:pt x="2454" y="28743"/>
                </a:cubicBezTo>
                <a:close/>
                <a:moveTo>
                  <a:pt x="14648" y="1"/>
                </a:moveTo>
                <a:cubicBezTo>
                  <a:pt x="14465" y="1"/>
                  <a:pt x="14278" y="6"/>
                  <a:pt x="14086" y="17"/>
                </a:cubicBezTo>
                <a:cubicBezTo>
                  <a:pt x="6470" y="443"/>
                  <a:pt x="1797" y="6527"/>
                  <a:pt x="1114" y="10513"/>
                </a:cubicBezTo>
                <a:cubicBezTo>
                  <a:pt x="432" y="14504"/>
                  <a:pt x="4272" y="17511"/>
                  <a:pt x="4634" y="17767"/>
                </a:cubicBezTo>
                <a:cubicBezTo>
                  <a:pt x="4999" y="18023"/>
                  <a:pt x="4890" y="18088"/>
                  <a:pt x="2425" y="22150"/>
                </a:cubicBezTo>
                <a:cubicBezTo>
                  <a:pt x="1" y="26147"/>
                  <a:pt x="2376" y="28663"/>
                  <a:pt x="2454" y="28743"/>
                </a:cubicBezTo>
                <a:lnTo>
                  <a:pt x="2454" y="28743"/>
                </a:lnTo>
                <a:cubicBezTo>
                  <a:pt x="2461" y="28650"/>
                  <a:pt x="2527" y="28267"/>
                  <a:pt x="2890" y="27725"/>
                </a:cubicBezTo>
                <a:cubicBezTo>
                  <a:pt x="3130" y="27363"/>
                  <a:pt x="3550" y="27261"/>
                  <a:pt x="3946" y="27261"/>
                </a:cubicBezTo>
                <a:cubicBezTo>
                  <a:pt x="4310" y="27261"/>
                  <a:pt x="4654" y="27346"/>
                  <a:pt x="4825" y="27397"/>
                </a:cubicBezTo>
                <a:cubicBezTo>
                  <a:pt x="4910" y="27424"/>
                  <a:pt x="4989" y="27462"/>
                  <a:pt x="5057" y="27513"/>
                </a:cubicBezTo>
                <a:cubicBezTo>
                  <a:pt x="5589" y="27907"/>
                  <a:pt x="6666" y="29182"/>
                  <a:pt x="6711" y="29182"/>
                </a:cubicBezTo>
                <a:cubicBezTo>
                  <a:pt x="6715" y="29182"/>
                  <a:pt x="6710" y="29172"/>
                  <a:pt x="6695" y="29148"/>
                </a:cubicBezTo>
                <a:cubicBezTo>
                  <a:pt x="6511" y="28852"/>
                  <a:pt x="6030" y="27946"/>
                  <a:pt x="6303" y="27428"/>
                </a:cubicBezTo>
                <a:cubicBezTo>
                  <a:pt x="6515" y="27018"/>
                  <a:pt x="6941" y="24526"/>
                  <a:pt x="7119" y="23458"/>
                </a:cubicBezTo>
                <a:cubicBezTo>
                  <a:pt x="7166" y="23154"/>
                  <a:pt x="7358" y="22887"/>
                  <a:pt x="7631" y="22744"/>
                </a:cubicBezTo>
                <a:cubicBezTo>
                  <a:pt x="8330" y="22365"/>
                  <a:pt x="9720" y="21590"/>
                  <a:pt x="10509" y="20973"/>
                </a:cubicBezTo>
                <a:cubicBezTo>
                  <a:pt x="11177" y="20443"/>
                  <a:pt x="11331" y="20010"/>
                  <a:pt x="11349" y="19758"/>
                </a:cubicBezTo>
                <a:cubicBezTo>
                  <a:pt x="11354" y="19684"/>
                  <a:pt x="11414" y="19630"/>
                  <a:pt x="11481" y="19630"/>
                </a:cubicBezTo>
                <a:cubicBezTo>
                  <a:pt x="11500" y="19630"/>
                  <a:pt x="11520" y="19635"/>
                  <a:pt x="11540" y="19645"/>
                </a:cubicBezTo>
                <a:cubicBezTo>
                  <a:pt x="12205" y="19979"/>
                  <a:pt x="14007" y="20621"/>
                  <a:pt x="15527" y="21324"/>
                </a:cubicBezTo>
                <a:cubicBezTo>
                  <a:pt x="17274" y="22137"/>
                  <a:pt x="18070" y="25557"/>
                  <a:pt x="18070" y="25557"/>
                </a:cubicBezTo>
                <a:cubicBezTo>
                  <a:pt x="21799" y="20561"/>
                  <a:pt x="16062" y="17406"/>
                  <a:pt x="11774" y="17406"/>
                </a:cubicBezTo>
                <a:cubicBezTo>
                  <a:pt x="11576" y="17406"/>
                  <a:pt x="11382" y="17413"/>
                  <a:pt x="11191" y="17426"/>
                </a:cubicBezTo>
                <a:cubicBezTo>
                  <a:pt x="9524" y="17544"/>
                  <a:pt x="8413" y="17728"/>
                  <a:pt x="7532" y="17728"/>
                </a:cubicBezTo>
                <a:cubicBezTo>
                  <a:pt x="6376" y="17728"/>
                  <a:pt x="5619" y="17411"/>
                  <a:pt x="4528" y="16210"/>
                </a:cubicBezTo>
                <a:cubicBezTo>
                  <a:pt x="2610" y="14097"/>
                  <a:pt x="5340" y="6076"/>
                  <a:pt x="12529" y="6035"/>
                </a:cubicBezTo>
                <a:cubicBezTo>
                  <a:pt x="12554" y="6035"/>
                  <a:pt x="12578" y="6035"/>
                  <a:pt x="12602" y="6035"/>
                </a:cubicBezTo>
                <a:cubicBezTo>
                  <a:pt x="19682" y="6035"/>
                  <a:pt x="14388" y="12610"/>
                  <a:pt x="15663" y="13971"/>
                </a:cubicBezTo>
                <a:cubicBezTo>
                  <a:pt x="16032" y="14365"/>
                  <a:pt x="16429" y="14505"/>
                  <a:pt x="16808" y="14505"/>
                </a:cubicBezTo>
                <a:cubicBezTo>
                  <a:pt x="17686" y="14505"/>
                  <a:pt x="18464" y="13751"/>
                  <a:pt x="18556" y="13659"/>
                </a:cubicBezTo>
                <a:lnTo>
                  <a:pt x="18556" y="13659"/>
                </a:lnTo>
                <a:cubicBezTo>
                  <a:pt x="18514" y="13701"/>
                  <a:pt x="18324" y="13869"/>
                  <a:pt x="18035" y="13869"/>
                </a:cubicBezTo>
                <a:cubicBezTo>
                  <a:pt x="17850" y="13869"/>
                  <a:pt x="17624" y="13800"/>
                  <a:pt x="17370" y="13585"/>
                </a:cubicBezTo>
                <a:cubicBezTo>
                  <a:pt x="16667" y="12988"/>
                  <a:pt x="18906" y="11496"/>
                  <a:pt x="20572" y="9660"/>
                </a:cubicBezTo>
                <a:cubicBezTo>
                  <a:pt x="22192" y="7873"/>
                  <a:pt x="21727" y="1"/>
                  <a:pt x="1464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54;p36">
            <a:extLst>
              <a:ext uri="{FF2B5EF4-FFF2-40B4-BE49-F238E27FC236}">
                <a16:creationId xmlns:a16="http://schemas.microsoft.com/office/drawing/2014/main" id="{52E02D33-5C3C-8CB2-D0B8-32AD98A46C90}"/>
              </a:ext>
            </a:extLst>
          </p:cNvPr>
          <p:cNvSpPr/>
          <p:nvPr/>
        </p:nvSpPr>
        <p:spPr>
          <a:xfrm>
            <a:off x="5745785" y="914950"/>
            <a:ext cx="1093300" cy="881889"/>
          </a:xfrm>
          <a:custGeom>
            <a:avLst/>
            <a:gdLst/>
            <a:ahLst/>
            <a:cxnLst/>
            <a:rect l="l" t="t" r="r" b="b"/>
            <a:pathLst>
              <a:path w="17133" h="13820" extrusionOk="0">
                <a:moveTo>
                  <a:pt x="13204" y="1"/>
                </a:moveTo>
                <a:cubicBezTo>
                  <a:pt x="10772" y="1"/>
                  <a:pt x="7410" y="1738"/>
                  <a:pt x="4738" y="4453"/>
                </a:cubicBezTo>
                <a:cubicBezTo>
                  <a:pt x="0" y="9262"/>
                  <a:pt x="3748" y="13820"/>
                  <a:pt x="3748" y="13820"/>
                </a:cubicBezTo>
                <a:lnTo>
                  <a:pt x="4909" y="13472"/>
                </a:lnTo>
                <a:cubicBezTo>
                  <a:pt x="4909" y="13472"/>
                  <a:pt x="5660" y="9443"/>
                  <a:pt x="7736" y="6484"/>
                </a:cubicBezTo>
                <a:cubicBezTo>
                  <a:pt x="8860" y="4882"/>
                  <a:pt x="11366" y="3680"/>
                  <a:pt x="13185" y="3680"/>
                </a:cubicBezTo>
                <a:cubicBezTo>
                  <a:pt x="14724" y="3680"/>
                  <a:pt x="15770" y="4540"/>
                  <a:pt x="15075" y="6743"/>
                </a:cubicBezTo>
                <a:cubicBezTo>
                  <a:pt x="13767" y="10893"/>
                  <a:pt x="16400" y="12017"/>
                  <a:pt x="16602" y="12017"/>
                </a:cubicBezTo>
                <a:cubicBezTo>
                  <a:pt x="16634" y="12017"/>
                  <a:pt x="16604" y="11988"/>
                  <a:pt x="16488" y="11939"/>
                </a:cubicBezTo>
                <a:cubicBezTo>
                  <a:pt x="15637" y="11577"/>
                  <a:pt x="15539" y="11065"/>
                  <a:pt x="15546" y="10086"/>
                </a:cubicBezTo>
                <a:cubicBezTo>
                  <a:pt x="15555" y="9109"/>
                  <a:pt x="17133" y="6921"/>
                  <a:pt x="16341" y="2524"/>
                </a:cubicBezTo>
                <a:cubicBezTo>
                  <a:pt x="16024" y="768"/>
                  <a:pt x="14819" y="1"/>
                  <a:pt x="13204" y="1"/>
                </a:cubicBezTo>
                <a:close/>
              </a:path>
            </a:pathLst>
          </a:custGeom>
          <a:solidFill>
            <a:srgbClr val="4F4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55;p36">
            <a:extLst>
              <a:ext uri="{FF2B5EF4-FFF2-40B4-BE49-F238E27FC236}">
                <a16:creationId xmlns:a16="http://schemas.microsoft.com/office/drawing/2014/main" id="{302A0685-1203-A01A-4590-FC4EEDF33C80}"/>
              </a:ext>
            </a:extLst>
          </p:cNvPr>
          <p:cNvSpPr/>
          <p:nvPr/>
        </p:nvSpPr>
        <p:spPr>
          <a:xfrm>
            <a:off x="5998354" y="1774117"/>
            <a:ext cx="83339" cy="104014"/>
          </a:xfrm>
          <a:custGeom>
            <a:avLst/>
            <a:gdLst/>
            <a:ahLst/>
            <a:cxnLst/>
            <a:rect l="l" t="t" r="r" b="b"/>
            <a:pathLst>
              <a:path w="1306" h="1630" extrusionOk="0">
                <a:moveTo>
                  <a:pt x="913" y="1"/>
                </a:moveTo>
                <a:cubicBezTo>
                  <a:pt x="677" y="1"/>
                  <a:pt x="306" y="761"/>
                  <a:pt x="74" y="1301"/>
                </a:cubicBezTo>
                <a:cubicBezTo>
                  <a:pt x="0" y="1465"/>
                  <a:pt x="131" y="1630"/>
                  <a:pt x="289" y="1630"/>
                </a:cubicBezTo>
                <a:cubicBezTo>
                  <a:pt x="324" y="1630"/>
                  <a:pt x="359" y="1622"/>
                  <a:pt x="394" y="1605"/>
                </a:cubicBezTo>
                <a:cubicBezTo>
                  <a:pt x="718" y="1448"/>
                  <a:pt x="1084" y="1216"/>
                  <a:pt x="1152" y="960"/>
                </a:cubicBezTo>
                <a:cubicBezTo>
                  <a:pt x="1275" y="485"/>
                  <a:pt x="1306" y="145"/>
                  <a:pt x="951" y="8"/>
                </a:cubicBezTo>
                <a:cubicBezTo>
                  <a:pt x="939" y="3"/>
                  <a:pt x="926" y="1"/>
                  <a:pt x="913" y="1"/>
                </a:cubicBez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56;p36">
            <a:extLst>
              <a:ext uri="{FF2B5EF4-FFF2-40B4-BE49-F238E27FC236}">
                <a16:creationId xmlns:a16="http://schemas.microsoft.com/office/drawing/2014/main" id="{1CA79779-861A-754F-EA6B-2A48952B4905}"/>
              </a:ext>
            </a:extLst>
          </p:cNvPr>
          <p:cNvSpPr/>
          <p:nvPr/>
        </p:nvSpPr>
        <p:spPr>
          <a:xfrm>
            <a:off x="5945773" y="1778265"/>
            <a:ext cx="102355" cy="80595"/>
          </a:xfrm>
          <a:custGeom>
            <a:avLst/>
            <a:gdLst/>
            <a:ahLst/>
            <a:cxnLst/>
            <a:rect l="l" t="t" r="r" b="b"/>
            <a:pathLst>
              <a:path w="1604" h="1263" extrusionOk="0">
                <a:moveTo>
                  <a:pt x="1604" y="1"/>
                </a:moveTo>
                <a:lnTo>
                  <a:pt x="1604" y="1"/>
                </a:lnTo>
                <a:cubicBezTo>
                  <a:pt x="1604" y="1"/>
                  <a:pt x="112" y="390"/>
                  <a:pt x="51" y="557"/>
                </a:cubicBezTo>
                <a:cubicBezTo>
                  <a:pt x="0" y="696"/>
                  <a:pt x="419" y="1263"/>
                  <a:pt x="736" y="1263"/>
                </a:cubicBezTo>
                <a:cubicBezTo>
                  <a:pt x="807" y="1263"/>
                  <a:pt x="873" y="1234"/>
                  <a:pt x="928" y="1165"/>
                </a:cubicBezTo>
                <a:cubicBezTo>
                  <a:pt x="1222" y="789"/>
                  <a:pt x="1604" y="1"/>
                  <a:pt x="1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57;p36">
            <a:extLst>
              <a:ext uri="{FF2B5EF4-FFF2-40B4-BE49-F238E27FC236}">
                <a16:creationId xmlns:a16="http://schemas.microsoft.com/office/drawing/2014/main" id="{530F1CD9-CB3C-8352-26F5-1863CA9D7F89}"/>
              </a:ext>
            </a:extLst>
          </p:cNvPr>
          <p:cNvSpPr/>
          <p:nvPr/>
        </p:nvSpPr>
        <p:spPr>
          <a:xfrm>
            <a:off x="5844375" y="3091583"/>
            <a:ext cx="560976" cy="774939"/>
          </a:xfrm>
          <a:custGeom>
            <a:avLst/>
            <a:gdLst/>
            <a:ahLst/>
            <a:cxnLst/>
            <a:rect l="l" t="t" r="r" b="b"/>
            <a:pathLst>
              <a:path w="8791" h="12144" extrusionOk="0">
                <a:moveTo>
                  <a:pt x="4568" y="1"/>
                </a:moveTo>
                <a:cubicBezTo>
                  <a:pt x="4566" y="1"/>
                  <a:pt x="4564" y="1"/>
                  <a:pt x="4562" y="1"/>
                </a:cubicBezTo>
                <a:cubicBezTo>
                  <a:pt x="2295" y="7"/>
                  <a:pt x="1" y="1649"/>
                  <a:pt x="746" y="5367"/>
                </a:cubicBezTo>
                <a:cubicBezTo>
                  <a:pt x="1431" y="8787"/>
                  <a:pt x="6109" y="10675"/>
                  <a:pt x="6856" y="10954"/>
                </a:cubicBezTo>
                <a:cubicBezTo>
                  <a:pt x="6914" y="10979"/>
                  <a:pt x="6952" y="11036"/>
                  <a:pt x="6948" y="11102"/>
                </a:cubicBezTo>
                <a:lnTo>
                  <a:pt x="6883" y="11986"/>
                </a:lnTo>
                <a:cubicBezTo>
                  <a:pt x="6876" y="12079"/>
                  <a:pt x="6951" y="12144"/>
                  <a:pt x="7029" y="12144"/>
                </a:cubicBezTo>
                <a:cubicBezTo>
                  <a:pt x="7063" y="12144"/>
                  <a:pt x="7097" y="12132"/>
                  <a:pt x="7125" y="12105"/>
                </a:cubicBezTo>
                <a:lnTo>
                  <a:pt x="8689" y="10675"/>
                </a:lnTo>
                <a:cubicBezTo>
                  <a:pt x="8747" y="10620"/>
                  <a:pt x="8751" y="10524"/>
                  <a:pt x="8696" y="10467"/>
                </a:cubicBezTo>
                <a:cubicBezTo>
                  <a:pt x="8371" y="10125"/>
                  <a:pt x="7358" y="9005"/>
                  <a:pt x="6821" y="7794"/>
                </a:cubicBezTo>
                <a:cubicBezTo>
                  <a:pt x="6200" y="6380"/>
                  <a:pt x="6227" y="4841"/>
                  <a:pt x="8761" y="4268"/>
                </a:cubicBezTo>
                <a:cubicBezTo>
                  <a:pt x="8779" y="4306"/>
                  <a:pt x="8787" y="4324"/>
                  <a:pt x="8788" y="4324"/>
                </a:cubicBezTo>
                <a:cubicBezTo>
                  <a:pt x="8790" y="4324"/>
                  <a:pt x="8277" y="3244"/>
                  <a:pt x="7491" y="2161"/>
                </a:cubicBezTo>
                <a:cubicBezTo>
                  <a:pt x="6707" y="1081"/>
                  <a:pt x="5648" y="1"/>
                  <a:pt x="4568" y="1"/>
                </a:cubicBezTo>
                <a:close/>
              </a:path>
            </a:pathLst>
          </a:custGeom>
          <a:solidFill>
            <a:srgbClr val="30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58;p36">
            <a:extLst>
              <a:ext uri="{FF2B5EF4-FFF2-40B4-BE49-F238E27FC236}">
                <a16:creationId xmlns:a16="http://schemas.microsoft.com/office/drawing/2014/main" id="{CD8F7E8B-618A-29A5-DE49-785CA92C4C73}"/>
              </a:ext>
            </a:extLst>
          </p:cNvPr>
          <p:cNvSpPr/>
          <p:nvPr/>
        </p:nvSpPr>
        <p:spPr>
          <a:xfrm>
            <a:off x="6039641" y="3597422"/>
            <a:ext cx="508458" cy="328124"/>
          </a:xfrm>
          <a:custGeom>
            <a:avLst/>
            <a:gdLst/>
            <a:ahLst/>
            <a:cxnLst/>
            <a:rect l="l" t="t" r="r" b="b"/>
            <a:pathLst>
              <a:path w="7968" h="5142" extrusionOk="0">
                <a:moveTo>
                  <a:pt x="4032" y="0"/>
                </a:moveTo>
                <a:lnTo>
                  <a:pt x="0" y="1505"/>
                </a:lnTo>
                <a:cubicBezTo>
                  <a:pt x="705" y="4313"/>
                  <a:pt x="2017" y="5141"/>
                  <a:pt x="3323" y="5141"/>
                </a:cubicBezTo>
                <a:cubicBezTo>
                  <a:pt x="4640" y="5141"/>
                  <a:pt x="5950" y="4298"/>
                  <a:pt x="6626" y="3793"/>
                </a:cubicBezTo>
                <a:cubicBezTo>
                  <a:pt x="7967" y="2782"/>
                  <a:pt x="4032" y="0"/>
                  <a:pt x="4032" y="0"/>
                </a:cubicBezTo>
                <a:close/>
              </a:path>
            </a:pathLst>
          </a:custGeom>
          <a:solidFill>
            <a:srgbClr val="EA8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59;p36">
            <a:extLst>
              <a:ext uri="{FF2B5EF4-FFF2-40B4-BE49-F238E27FC236}">
                <a16:creationId xmlns:a16="http://schemas.microsoft.com/office/drawing/2014/main" id="{E4ED2A21-CAA9-8CB8-DC87-D733B55FB980}"/>
              </a:ext>
            </a:extLst>
          </p:cNvPr>
          <p:cNvSpPr/>
          <p:nvPr/>
        </p:nvSpPr>
        <p:spPr>
          <a:xfrm>
            <a:off x="6217166" y="2448612"/>
            <a:ext cx="225513" cy="163041"/>
          </a:xfrm>
          <a:custGeom>
            <a:avLst/>
            <a:gdLst/>
            <a:ahLst/>
            <a:cxnLst/>
            <a:rect l="l" t="t" r="r" b="b"/>
            <a:pathLst>
              <a:path w="3534" h="2555" extrusionOk="0">
                <a:moveTo>
                  <a:pt x="1816" y="1"/>
                </a:moveTo>
                <a:cubicBezTo>
                  <a:pt x="1782" y="1"/>
                  <a:pt x="1748" y="2"/>
                  <a:pt x="1713" y="3"/>
                </a:cubicBezTo>
                <a:cubicBezTo>
                  <a:pt x="754" y="44"/>
                  <a:pt x="0" y="648"/>
                  <a:pt x="31" y="1352"/>
                </a:cubicBezTo>
                <a:cubicBezTo>
                  <a:pt x="57" y="2029"/>
                  <a:pt x="804" y="2555"/>
                  <a:pt x="1717" y="2555"/>
                </a:cubicBezTo>
                <a:cubicBezTo>
                  <a:pt x="1751" y="2555"/>
                  <a:pt x="1785" y="2554"/>
                  <a:pt x="1819" y="2553"/>
                </a:cubicBezTo>
                <a:cubicBezTo>
                  <a:pt x="2778" y="2512"/>
                  <a:pt x="3533" y="1908"/>
                  <a:pt x="3503" y="1201"/>
                </a:cubicBezTo>
                <a:cubicBezTo>
                  <a:pt x="3473" y="523"/>
                  <a:pt x="2729" y="1"/>
                  <a:pt x="1816"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60;p36">
            <a:extLst>
              <a:ext uri="{FF2B5EF4-FFF2-40B4-BE49-F238E27FC236}">
                <a16:creationId xmlns:a16="http://schemas.microsoft.com/office/drawing/2014/main" id="{D5DA3AE3-F147-4E9D-FDE9-8C8CC6F46C66}"/>
              </a:ext>
            </a:extLst>
          </p:cNvPr>
          <p:cNvSpPr/>
          <p:nvPr/>
        </p:nvSpPr>
        <p:spPr>
          <a:xfrm>
            <a:off x="6698949" y="2379950"/>
            <a:ext cx="237319" cy="166997"/>
          </a:xfrm>
          <a:custGeom>
            <a:avLst/>
            <a:gdLst/>
            <a:ahLst/>
            <a:cxnLst/>
            <a:rect l="l" t="t" r="r" b="b"/>
            <a:pathLst>
              <a:path w="3719" h="2617" extrusionOk="0">
                <a:moveTo>
                  <a:pt x="2115" y="0"/>
                </a:moveTo>
                <a:cubicBezTo>
                  <a:pt x="1932" y="0"/>
                  <a:pt x="1742" y="23"/>
                  <a:pt x="1551" y="72"/>
                </a:cubicBezTo>
                <a:cubicBezTo>
                  <a:pt x="618" y="304"/>
                  <a:pt x="1" y="1048"/>
                  <a:pt x="175" y="1731"/>
                </a:cubicBezTo>
                <a:cubicBezTo>
                  <a:pt x="311" y="2274"/>
                  <a:pt x="905" y="2616"/>
                  <a:pt x="1610" y="2616"/>
                </a:cubicBezTo>
                <a:cubicBezTo>
                  <a:pt x="1791" y="2616"/>
                  <a:pt x="1979" y="2594"/>
                  <a:pt x="2168" y="2546"/>
                </a:cubicBezTo>
                <a:cubicBezTo>
                  <a:pt x="3101" y="2311"/>
                  <a:pt x="3719" y="1571"/>
                  <a:pt x="3544" y="884"/>
                </a:cubicBezTo>
                <a:cubicBezTo>
                  <a:pt x="3409" y="342"/>
                  <a:pt x="2817" y="0"/>
                  <a:pt x="2115"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61;p36">
            <a:extLst>
              <a:ext uri="{FF2B5EF4-FFF2-40B4-BE49-F238E27FC236}">
                <a16:creationId xmlns:a16="http://schemas.microsoft.com/office/drawing/2014/main" id="{E79D6A23-CC55-F0A3-F690-3C1898C2B76F}"/>
              </a:ext>
            </a:extLst>
          </p:cNvPr>
          <p:cNvSpPr/>
          <p:nvPr/>
        </p:nvSpPr>
        <p:spPr>
          <a:xfrm>
            <a:off x="6873029" y="2273447"/>
            <a:ext cx="100696" cy="169039"/>
          </a:xfrm>
          <a:custGeom>
            <a:avLst/>
            <a:gdLst/>
            <a:ahLst/>
            <a:cxnLst/>
            <a:rect l="l" t="t" r="r" b="b"/>
            <a:pathLst>
              <a:path w="1578" h="2649" extrusionOk="0">
                <a:moveTo>
                  <a:pt x="0" y="0"/>
                </a:moveTo>
                <a:lnTo>
                  <a:pt x="0" y="2649"/>
                </a:lnTo>
                <a:lnTo>
                  <a:pt x="1577" y="2649"/>
                </a:lnTo>
                <a:lnTo>
                  <a:pt x="1577" y="0"/>
                </a:lnTo>
                <a:close/>
              </a:path>
            </a:pathLst>
          </a:custGeom>
          <a:solidFill>
            <a:srgbClr val="FA9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62;p36">
            <a:extLst>
              <a:ext uri="{FF2B5EF4-FFF2-40B4-BE49-F238E27FC236}">
                <a16:creationId xmlns:a16="http://schemas.microsoft.com/office/drawing/2014/main" id="{4AE8A360-A220-2224-E6D5-349D9C97ED99}"/>
              </a:ext>
            </a:extLst>
          </p:cNvPr>
          <p:cNvSpPr/>
          <p:nvPr/>
        </p:nvSpPr>
        <p:spPr>
          <a:xfrm>
            <a:off x="6866712" y="2336366"/>
            <a:ext cx="4020" cy="14422"/>
          </a:xfrm>
          <a:custGeom>
            <a:avLst/>
            <a:gdLst/>
            <a:ahLst/>
            <a:cxnLst/>
            <a:rect l="l" t="t" r="r" b="b"/>
            <a:pathLst>
              <a:path w="63" h="226" extrusionOk="0">
                <a:moveTo>
                  <a:pt x="1" y="1"/>
                </a:moveTo>
                <a:lnTo>
                  <a:pt x="1" y="1"/>
                </a:lnTo>
                <a:cubicBezTo>
                  <a:pt x="4" y="28"/>
                  <a:pt x="7" y="55"/>
                  <a:pt x="14" y="79"/>
                </a:cubicBezTo>
                <a:cubicBezTo>
                  <a:pt x="24" y="120"/>
                  <a:pt x="34" y="157"/>
                  <a:pt x="48" y="191"/>
                </a:cubicBezTo>
                <a:cubicBezTo>
                  <a:pt x="52" y="205"/>
                  <a:pt x="55" y="215"/>
                  <a:pt x="62" y="226"/>
                </a:cubicBezTo>
                <a:cubicBezTo>
                  <a:pt x="45" y="168"/>
                  <a:pt x="24" y="92"/>
                  <a:pt x="1" y="1"/>
                </a:cubicBezTo>
                <a:close/>
              </a:path>
            </a:pathLst>
          </a:custGeom>
          <a:solidFill>
            <a:srgbClr val="5E6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63;p36">
            <a:extLst>
              <a:ext uri="{FF2B5EF4-FFF2-40B4-BE49-F238E27FC236}">
                <a16:creationId xmlns:a16="http://schemas.microsoft.com/office/drawing/2014/main" id="{CC7B1EAD-8C3C-21F1-4FA3-3B04751F30EE}"/>
              </a:ext>
            </a:extLst>
          </p:cNvPr>
          <p:cNvSpPr/>
          <p:nvPr/>
        </p:nvSpPr>
        <p:spPr>
          <a:xfrm>
            <a:off x="6671702" y="2215059"/>
            <a:ext cx="259143" cy="232916"/>
          </a:xfrm>
          <a:custGeom>
            <a:avLst/>
            <a:gdLst/>
            <a:ahLst/>
            <a:cxnLst/>
            <a:rect l="l" t="t" r="r" b="b"/>
            <a:pathLst>
              <a:path w="4061" h="3650" extrusionOk="0">
                <a:moveTo>
                  <a:pt x="1879" y="1297"/>
                </a:moveTo>
                <a:cubicBezTo>
                  <a:pt x="1937" y="1300"/>
                  <a:pt x="1995" y="1294"/>
                  <a:pt x="2053" y="1308"/>
                </a:cubicBezTo>
                <a:cubicBezTo>
                  <a:pt x="2169" y="1325"/>
                  <a:pt x="2285" y="1376"/>
                  <a:pt x="2373" y="1451"/>
                </a:cubicBezTo>
                <a:cubicBezTo>
                  <a:pt x="2466" y="1526"/>
                  <a:pt x="2531" y="1625"/>
                  <a:pt x="2572" y="1727"/>
                </a:cubicBezTo>
                <a:cubicBezTo>
                  <a:pt x="2609" y="1833"/>
                  <a:pt x="2630" y="1939"/>
                  <a:pt x="2619" y="2045"/>
                </a:cubicBezTo>
                <a:cubicBezTo>
                  <a:pt x="2619" y="2048"/>
                  <a:pt x="2616" y="2052"/>
                  <a:pt x="2613" y="2052"/>
                </a:cubicBezTo>
                <a:cubicBezTo>
                  <a:pt x="2609" y="2052"/>
                  <a:pt x="2609" y="2048"/>
                  <a:pt x="2609" y="2048"/>
                </a:cubicBezTo>
                <a:cubicBezTo>
                  <a:pt x="2578" y="1847"/>
                  <a:pt x="2487" y="1645"/>
                  <a:pt x="2319" y="1530"/>
                </a:cubicBezTo>
                <a:cubicBezTo>
                  <a:pt x="2203" y="1451"/>
                  <a:pt x="2063" y="1417"/>
                  <a:pt x="1926" y="1417"/>
                </a:cubicBezTo>
                <a:cubicBezTo>
                  <a:pt x="1861" y="1417"/>
                  <a:pt x="1797" y="1423"/>
                  <a:pt x="1735" y="1437"/>
                </a:cubicBezTo>
                <a:cubicBezTo>
                  <a:pt x="1537" y="1471"/>
                  <a:pt x="1336" y="1557"/>
                  <a:pt x="1217" y="1724"/>
                </a:cubicBezTo>
                <a:cubicBezTo>
                  <a:pt x="1155" y="1806"/>
                  <a:pt x="1121" y="1902"/>
                  <a:pt x="1104" y="2001"/>
                </a:cubicBezTo>
                <a:cubicBezTo>
                  <a:pt x="1083" y="2103"/>
                  <a:pt x="1094" y="2201"/>
                  <a:pt x="1090" y="2311"/>
                </a:cubicBezTo>
                <a:cubicBezTo>
                  <a:pt x="1090" y="2315"/>
                  <a:pt x="1090" y="2315"/>
                  <a:pt x="1086" y="2315"/>
                </a:cubicBezTo>
                <a:cubicBezTo>
                  <a:pt x="1083" y="2315"/>
                  <a:pt x="1083" y="2315"/>
                  <a:pt x="1083" y="2311"/>
                </a:cubicBezTo>
                <a:lnTo>
                  <a:pt x="1080" y="2304"/>
                </a:lnTo>
                <a:cubicBezTo>
                  <a:pt x="1053" y="2212"/>
                  <a:pt x="1036" y="2099"/>
                  <a:pt x="1039" y="1990"/>
                </a:cubicBezTo>
                <a:cubicBezTo>
                  <a:pt x="1042" y="1881"/>
                  <a:pt x="1073" y="1765"/>
                  <a:pt x="1135" y="1666"/>
                </a:cubicBezTo>
                <a:cubicBezTo>
                  <a:pt x="1196" y="1563"/>
                  <a:pt x="1288" y="1481"/>
                  <a:pt x="1390" y="1427"/>
                </a:cubicBezTo>
                <a:cubicBezTo>
                  <a:pt x="1493" y="1369"/>
                  <a:pt x="1603" y="1338"/>
                  <a:pt x="1711" y="1314"/>
                </a:cubicBezTo>
                <a:cubicBezTo>
                  <a:pt x="1770" y="1308"/>
                  <a:pt x="1824" y="1300"/>
                  <a:pt x="1879" y="1297"/>
                </a:cubicBezTo>
                <a:close/>
                <a:moveTo>
                  <a:pt x="2309" y="0"/>
                </a:moveTo>
                <a:cubicBezTo>
                  <a:pt x="1752" y="120"/>
                  <a:pt x="1158" y="293"/>
                  <a:pt x="855" y="362"/>
                </a:cubicBezTo>
                <a:cubicBezTo>
                  <a:pt x="281" y="492"/>
                  <a:pt x="281" y="706"/>
                  <a:pt x="264" y="1195"/>
                </a:cubicBezTo>
                <a:cubicBezTo>
                  <a:pt x="251" y="1625"/>
                  <a:pt x="175" y="1734"/>
                  <a:pt x="1" y="1768"/>
                </a:cubicBezTo>
                <a:lnTo>
                  <a:pt x="1" y="1782"/>
                </a:lnTo>
                <a:lnTo>
                  <a:pt x="8" y="1782"/>
                </a:lnTo>
                <a:cubicBezTo>
                  <a:pt x="21" y="2133"/>
                  <a:pt x="83" y="2488"/>
                  <a:pt x="199" y="2816"/>
                </a:cubicBezTo>
                <a:cubicBezTo>
                  <a:pt x="298" y="3123"/>
                  <a:pt x="451" y="3417"/>
                  <a:pt x="667" y="3649"/>
                </a:cubicBezTo>
                <a:cubicBezTo>
                  <a:pt x="861" y="3202"/>
                  <a:pt x="1346" y="2813"/>
                  <a:pt x="1978" y="2656"/>
                </a:cubicBezTo>
                <a:cubicBezTo>
                  <a:pt x="2165" y="2608"/>
                  <a:pt x="2356" y="2584"/>
                  <a:pt x="2537" y="2584"/>
                </a:cubicBezTo>
                <a:cubicBezTo>
                  <a:pt x="3067" y="2584"/>
                  <a:pt x="3531" y="2775"/>
                  <a:pt x="3790" y="3103"/>
                </a:cubicBezTo>
                <a:cubicBezTo>
                  <a:pt x="3821" y="3127"/>
                  <a:pt x="3845" y="3161"/>
                  <a:pt x="3859" y="3199"/>
                </a:cubicBezTo>
                <a:cubicBezTo>
                  <a:pt x="3910" y="3280"/>
                  <a:pt x="3947" y="3373"/>
                  <a:pt x="3971" y="3468"/>
                </a:cubicBezTo>
                <a:cubicBezTo>
                  <a:pt x="3985" y="3516"/>
                  <a:pt x="3991" y="3564"/>
                  <a:pt x="3999" y="3611"/>
                </a:cubicBezTo>
                <a:cubicBezTo>
                  <a:pt x="4019" y="3594"/>
                  <a:pt x="4040" y="3581"/>
                  <a:pt x="4060" y="3564"/>
                </a:cubicBezTo>
                <a:cubicBezTo>
                  <a:pt x="3821" y="2652"/>
                  <a:pt x="3370" y="2591"/>
                  <a:pt x="3155" y="2209"/>
                </a:cubicBezTo>
                <a:cubicBezTo>
                  <a:pt x="3152" y="2215"/>
                  <a:pt x="3148" y="2222"/>
                  <a:pt x="3142" y="2229"/>
                </a:cubicBezTo>
                <a:cubicBezTo>
                  <a:pt x="3142" y="2229"/>
                  <a:pt x="3128" y="2181"/>
                  <a:pt x="3104" y="2092"/>
                </a:cubicBezTo>
                <a:cubicBezTo>
                  <a:pt x="3090" y="2058"/>
                  <a:pt x="3080" y="2021"/>
                  <a:pt x="3070" y="1980"/>
                </a:cubicBezTo>
                <a:cubicBezTo>
                  <a:pt x="2947" y="1571"/>
                  <a:pt x="2674" y="727"/>
                  <a:pt x="2309" y="0"/>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64;p36">
            <a:extLst>
              <a:ext uri="{FF2B5EF4-FFF2-40B4-BE49-F238E27FC236}">
                <a16:creationId xmlns:a16="http://schemas.microsoft.com/office/drawing/2014/main" id="{993EA2A4-A734-68BD-6F04-8E149A319906}"/>
              </a:ext>
            </a:extLst>
          </p:cNvPr>
          <p:cNvSpPr/>
          <p:nvPr/>
        </p:nvSpPr>
        <p:spPr>
          <a:xfrm>
            <a:off x="6818980" y="2214804"/>
            <a:ext cx="48625" cy="126668"/>
          </a:xfrm>
          <a:custGeom>
            <a:avLst/>
            <a:gdLst/>
            <a:ahLst/>
            <a:cxnLst/>
            <a:rect l="l" t="t" r="r" b="b"/>
            <a:pathLst>
              <a:path w="762" h="1985" extrusionOk="0">
                <a:moveTo>
                  <a:pt x="21" y="1"/>
                </a:moveTo>
                <a:cubicBezTo>
                  <a:pt x="15" y="1"/>
                  <a:pt x="7" y="1"/>
                  <a:pt x="1" y="4"/>
                </a:cubicBezTo>
                <a:cubicBezTo>
                  <a:pt x="366" y="731"/>
                  <a:pt x="639" y="1575"/>
                  <a:pt x="762" y="1984"/>
                </a:cubicBezTo>
                <a:cubicBezTo>
                  <a:pt x="755" y="1960"/>
                  <a:pt x="752" y="1933"/>
                  <a:pt x="749" y="1906"/>
                </a:cubicBezTo>
                <a:cubicBezTo>
                  <a:pt x="629" y="1493"/>
                  <a:pt x="390" y="745"/>
                  <a:pt x="21" y="1"/>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65;p36">
            <a:extLst>
              <a:ext uri="{FF2B5EF4-FFF2-40B4-BE49-F238E27FC236}">
                <a16:creationId xmlns:a16="http://schemas.microsoft.com/office/drawing/2014/main" id="{E529CB03-2256-A3DD-6D38-DE55D280892A}"/>
              </a:ext>
            </a:extLst>
          </p:cNvPr>
          <p:cNvSpPr/>
          <p:nvPr/>
        </p:nvSpPr>
        <p:spPr>
          <a:xfrm>
            <a:off x="6869775" y="2348554"/>
            <a:ext cx="2425" cy="8806"/>
          </a:xfrm>
          <a:custGeom>
            <a:avLst/>
            <a:gdLst/>
            <a:ahLst/>
            <a:cxnLst/>
            <a:rect l="l" t="t" r="r" b="b"/>
            <a:pathLst>
              <a:path w="38" h="138" extrusionOk="0">
                <a:moveTo>
                  <a:pt x="0" y="0"/>
                </a:moveTo>
                <a:lnTo>
                  <a:pt x="0" y="0"/>
                </a:lnTo>
                <a:cubicBezTo>
                  <a:pt x="1" y="5"/>
                  <a:pt x="2" y="9"/>
                  <a:pt x="4" y="13"/>
                </a:cubicBezTo>
                <a:lnTo>
                  <a:pt x="4" y="13"/>
                </a:lnTo>
                <a:cubicBezTo>
                  <a:pt x="3" y="9"/>
                  <a:pt x="1" y="5"/>
                  <a:pt x="0" y="0"/>
                </a:cubicBezTo>
                <a:close/>
                <a:moveTo>
                  <a:pt x="4" y="13"/>
                </a:moveTo>
                <a:lnTo>
                  <a:pt x="4" y="13"/>
                </a:lnTo>
                <a:cubicBezTo>
                  <a:pt x="25" y="94"/>
                  <a:pt x="38" y="137"/>
                  <a:pt x="38" y="137"/>
                </a:cubicBezTo>
                <a:cubicBezTo>
                  <a:pt x="38" y="137"/>
                  <a:pt x="31" y="100"/>
                  <a:pt x="14" y="35"/>
                </a:cubicBezTo>
                <a:cubicBezTo>
                  <a:pt x="9" y="28"/>
                  <a:pt x="6" y="21"/>
                  <a:pt x="4" y="13"/>
                </a:cubicBezTo>
                <a:close/>
              </a:path>
            </a:pathLst>
          </a:custGeom>
          <a:solidFill>
            <a:srgbClr val="C59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66;p36">
            <a:extLst>
              <a:ext uri="{FF2B5EF4-FFF2-40B4-BE49-F238E27FC236}">
                <a16:creationId xmlns:a16="http://schemas.microsoft.com/office/drawing/2014/main" id="{C2409DE0-8849-5CD3-F30F-4BC79612B93B}"/>
              </a:ext>
            </a:extLst>
          </p:cNvPr>
          <p:cNvSpPr/>
          <p:nvPr/>
        </p:nvSpPr>
        <p:spPr>
          <a:xfrm>
            <a:off x="6737747" y="2297568"/>
            <a:ext cx="101781" cy="65216"/>
          </a:xfrm>
          <a:custGeom>
            <a:avLst/>
            <a:gdLst/>
            <a:ahLst/>
            <a:cxnLst/>
            <a:rect l="l" t="t" r="r" b="b"/>
            <a:pathLst>
              <a:path w="1595" h="1022" extrusionOk="0">
                <a:moveTo>
                  <a:pt x="844" y="4"/>
                </a:moveTo>
                <a:cubicBezTo>
                  <a:pt x="789" y="7"/>
                  <a:pt x="735" y="15"/>
                  <a:pt x="676" y="21"/>
                </a:cubicBezTo>
                <a:cubicBezTo>
                  <a:pt x="568" y="45"/>
                  <a:pt x="458" y="76"/>
                  <a:pt x="355" y="134"/>
                </a:cubicBezTo>
                <a:cubicBezTo>
                  <a:pt x="253" y="188"/>
                  <a:pt x="161" y="270"/>
                  <a:pt x="100" y="373"/>
                </a:cubicBezTo>
                <a:cubicBezTo>
                  <a:pt x="38" y="472"/>
                  <a:pt x="7" y="588"/>
                  <a:pt x="4" y="697"/>
                </a:cubicBezTo>
                <a:cubicBezTo>
                  <a:pt x="1" y="806"/>
                  <a:pt x="18" y="919"/>
                  <a:pt x="45" y="1011"/>
                </a:cubicBezTo>
                <a:lnTo>
                  <a:pt x="48" y="1018"/>
                </a:lnTo>
                <a:cubicBezTo>
                  <a:pt x="48" y="1022"/>
                  <a:pt x="48" y="1022"/>
                  <a:pt x="51" y="1022"/>
                </a:cubicBezTo>
                <a:cubicBezTo>
                  <a:pt x="55" y="1022"/>
                  <a:pt x="55" y="1022"/>
                  <a:pt x="55" y="1018"/>
                </a:cubicBezTo>
                <a:cubicBezTo>
                  <a:pt x="59" y="908"/>
                  <a:pt x="48" y="810"/>
                  <a:pt x="69" y="708"/>
                </a:cubicBezTo>
                <a:cubicBezTo>
                  <a:pt x="86" y="609"/>
                  <a:pt x="120" y="513"/>
                  <a:pt x="182" y="431"/>
                </a:cubicBezTo>
                <a:cubicBezTo>
                  <a:pt x="301" y="264"/>
                  <a:pt x="502" y="178"/>
                  <a:pt x="700" y="144"/>
                </a:cubicBezTo>
                <a:cubicBezTo>
                  <a:pt x="762" y="130"/>
                  <a:pt x="826" y="124"/>
                  <a:pt x="891" y="124"/>
                </a:cubicBezTo>
                <a:cubicBezTo>
                  <a:pt x="1028" y="124"/>
                  <a:pt x="1168" y="158"/>
                  <a:pt x="1284" y="237"/>
                </a:cubicBezTo>
                <a:cubicBezTo>
                  <a:pt x="1452" y="352"/>
                  <a:pt x="1543" y="554"/>
                  <a:pt x="1574" y="755"/>
                </a:cubicBezTo>
                <a:cubicBezTo>
                  <a:pt x="1574" y="755"/>
                  <a:pt x="1574" y="759"/>
                  <a:pt x="1578" y="759"/>
                </a:cubicBezTo>
                <a:cubicBezTo>
                  <a:pt x="1581" y="759"/>
                  <a:pt x="1584" y="755"/>
                  <a:pt x="1584" y="752"/>
                </a:cubicBezTo>
                <a:cubicBezTo>
                  <a:pt x="1595" y="646"/>
                  <a:pt x="1574" y="540"/>
                  <a:pt x="1537" y="434"/>
                </a:cubicBezTo>
                <a:cubicBezTo>
                  <a:pt x="1496" y="332"/>
                  <a:pt x="1431" y="233"/>
                  <a:pt x="1338" y="158"/>
                </a:cubicBezTo>
                <a:cubicBezTo>
                  <a:pt x="1250" y="83"/>
                  <a:pt x="1134" y="32"/>
                  <a:pt x="1018" y="15"/>
                </a:cubicBezTo>
                <a:cubicBezTo>
                  <a:pt x="960" y="1"/>
                  <a:pt x="902" y="7"/>
                  <a:pt x="844" y="4"/>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67;p36">
            <a:extLst>
              <a:ext uri="{FF2B5EF4-FFF2-40B4-BE49-F238E27FC236}">
                <a16:creationId xmlns:a16="http://schemas.microsoft.com/office/drawing/2014/main" id="{99882E79-D3AD-71C2-BA62-39C8B386A206}"/>
              </a:ext>
            </a:extLst>
          </p:cNvPr>
          <p:cNvSpPr/>
          <p:nvPr/>
        </p:nvSpPr>
        <p:spPr>
          <a:xfrm>
            <a:off x="6820320" y="2207210"/>
            <a:ext cx="102228" cy="150151"/>
          </a:xfrm>
          <a:custGeom>
            <a:avLst/>
            <a:gdLst/>
            <a:ahLst/>
            <a:cxnLst/>
            <a:rect l="l" t="t" r="r" b="b"/>
            <a:pathLst>
              <a:path w="1602" h="2353" extrusionOk="0">
                <a:moveTo>
                  <a:pt x="851" y="0"/>
                </a:moveTo>
                <a:cubicBezTo>
                  <a:pt x="621" y="0"/>
                  <a:pt x="318" y="51"/>
                  <a:pt x="0" y="120"/>
                </a:cubicBezTo>
                <a:cubicBezTo>
                  <a:pt x="369" y="864"/>
                  <a:pt x="608" y="1612"/>
                  <a:pt x="728" y="2025"/>
                </a:cubicBezTo>
                <a:cubicBezTo>
                  <a:pt x="751" y="2116"/>
                  <a:pt x="772" y="2192"/>
                  <a:pt x="789" y="2250"/>
                </a:cubicBezTo>
                <a:cubicBezTo>
                  <a:pt x="806" y="2315"/>
                  <a:pt x="813" y="2352"/>
                  <a:pt x="813" y="2352"/>
                </a:cubicBezTo>
                <a:cubicBezTo>
                  <a:pt x="819" y="2345"/>
                  <a:pt x="823" y="2338"/>
                  <a:pt x="826" y="2332"/>
                </a:cubicBezTo>
                <a:cubicBezTo>
                  <a:pt x="1010" y="2089"/>
                  <a:pt x="1168" y="1847"/>
                  <a:pt x="1304" y="1612"/>
                </a:cubicBezTo>
                <a:cubicBezTo>
                  <a:pt x="1250" y="1253"/>
                  <a:pt x="1100" y="928"/>
                  <a:pt x="751" y="727"/>
                </a:cubicBezTo>
                <a:cubicBezTo>
                  <a:pt x="577" y="621"/>
                  <a:pt x="683" y="375"/>
                  <a:pt x="847" y="375"/>
                </a:cubicBezTo>
                <a:cubicBezTo>
                  <a:pt x="878" y="375"/>
                  <a:pt x="908" y="383"/>
                  <a:pt x="942" y="403"/>
                </a:cubicBezTo>
                <a:cubicBezTo>
                  <a:pt x="1253" y="584"/>
                  <a:pt x="1445" y="843"/>
                  <a:pt x="1557" y="1137"/>
                </a:cubicBezTo>
                <a:cubicBezTo>
                  <a:pt x="1574" y="1103"/>
                  <a:pt x="1588" y="1072"/>
                  <a:pt x="1601" y="1038"/>
                </a:cubicBezTo>
                <a:cubicBezTo>
                  <a:pt x="1468" y="676"/>
                  <a:pt x="1393" y="171"/>
                  <a:pt x="1144" y="48"/>
                </a:cubicBezTo>
                <a:cubicBezTo>
                  <a:pt x="1072" y="14"/>
                  <a:pt x="973" y="0"/>
                  <a:pt x="851" y="0"/>
                </a:cubicBezTo>
                <a:close/>
              </a:path>
            </a:pathLst>
          </a:custGeom>
          <a:solidFill>
            <a:srgbClr val="4E4A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68;p36">
            <a:extLst>
              <a:ext uri="{FF2B5EF4-FFF2-40B4-BE49-F238E27FC236}">
                <a16:creationId xmlns:a16="http://schemas.microsoft.com/office/drawing/2014/main" id="{C758BF84-E3DC-53AB-6265-5B9B7717E5D4}"/>
              </a:ext>
            </a:extLst>
          </p:cNvPr>
          <p:cNvSpPr/>
          <p:nvPr/>
        </p:nvSpPr>
        <p:spPr>
          <a:xfrm>
            <a:off x="6714201" y="2379950"/>
            <a:ext cx="212687" cy="103057"/>
          </a:xfrm>
          <a:custGeom>
            <a:avLst/>
            <a:gdLst/>
            <a:ahLst/>
            <a:cxnLst/>
            <a:rect l="l" t="t" r="r" b="b"/>
            <a:pathLst>
              <a:path w="3333" h="1615" extrusionOk="0">
                <a:moveTo>
                  <a:pt x="1871" y="0"/>
                </a:moveTo>
                <a:cubicBezTo>
                  <a:pt x="1690" y="0"/>
                  <a:pt x="1499" y="24"/>
                  <a:pt x="1312" y="72"/>
                </a:cubicBezTo>
                <a:cubicBezTo>
                  <a:pt x="680" y="229"/>
                  <a:pt x="195" y="618"/>
                  <a:pt x="1" y="1065"/>
                </a:cubicBezTo>
                <a:cubicBezTo>
                  <a:pt x="15" y="1082"/>
                  <a:pt x="31" y="1096"/>
                  <a:pt x="45" y="1113"/>
                </a:cubicBezTo>
                <a:cubicBezTo>
                  <a:pt x="288" y="1349"/>
                  <a:pt x="592" y="1516"/>
                  <a:pt x="923" y="1574"/>
                </a:cubicBezTo>
                <a:cubicBezTo>
                  <a:pt x="1063" y="1604"/>
                  <a:pt x="1203" y="1615"/>
                  <a:pt x="1346" y="1615"/>
                </a:cubicBezTo>
                <a:cubicBezTo>
                  <a:pt x="1544" y="1615"/>
                  <a:pt x="1745" y="1591"/>
                  <a:pt x="1940" y="1557"/>
                </a:cubicBezTo>
                <a:cubicBezTo>
                  <a:pt x="2111" y="1530"/>
                  <a:pt x="2278" y="1481"/>
                  <a:pt x="2448" y="1440"/>
                </a:cubicBezTo>
                <a:cubicBezTo>
                  <a:pt x="2609" y="1383"/>
                  <a:pt x="2776" y="1335"/>
                  <a:pt x="2930" y="1260"/>
                </a:cubicBezTo>
                <a:cubicBezTo>
                  <a:pt x="3070" y="1195"/>
                  <a:pt x="3206" y="1117"/>
                  <a:pt x="3333" y="1027"/>
                </a:cubicBezTo>
                <a:cubicBezTo>
                  <a:pt x="3325" y="980"/>
                  <a:pt x="3319" y="932"/>
                  <a:pt x="3305" y="884"/>
                </a:cubicBezTo>
                <a:cubicBezTo>
                  <a:pt x="3281" y="789"/>
                  <a:pt x="3244" y="696"/>
                  <a:pt x="3193" y="615"/>
                </a:cubicBezTo>
                <a:lnTo>
                  <a:pt x="3193" y="615"/>
                </a:lnTo>
                <a:cubicBezTo>
                  <a:pt x="3217" y="687"/>
                  <a:pt x="3199" y="772"/>
                  <a:pt x="3103" y="816"/>
                </a:cubicBezTo>
                <a:cubicBezTo>
                  <a:pt x="2786" y="966"/>
                  <a:pt x="2455" y="1086"/>
                  <a:pt x="2114" y="1174"/>
                </a:cubicBezTo>
                <a:cubicBezTo>
                  <a:pt x="2097" y="1181"/>
                  <a:pt x="2079" y="1181"/>
                  <a:pt x="2063" y="1181"/>
                </a:cubicBezTo>
                <a:cubicBezTo>
                  <a:pt x="1868" y="1181"/>
                  <a:pt x="1800" y="871"/>
                  <a:pt x="2015" y="813"/>
                </a:cubicBezTo>
                <a:cubicBezTo>
                  <a:pt x="2325" y="734"/>
                  <a:pt x="2626" y="628"/>
                  <a:pt x="2916" y="492"/>
                </a:cubicBezTo>
                <a:cubicBezTo>
                  <a:pt x="2947" y="478"/>
                  <a:pt x="2974" y="471"/>
                  <a:pt x="3001" y="471"/>
                </a:cubicBezTo>
                <a:cubicBezTo>
                  <a:pt x="3049" y="471"/>
                  <a:pt x="3090" y="488"/>
                  <a:pt x="3124" y="519"/>
                </a:cubicBezTo>
                <a:cubicBezTo>
                  <a:pt x="2865" y="191"/>
                  <a:pt x="2401" y="0"/>
                  <a:pt x="1871" y="0"/>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69;p36">
            <a:extLst>
              <a:ext uri="{FF2B5EF4-FFF2-40B4-BE49-F238E27FC236}">
                <a16:creationId xmlns:a16="http://schemas.microsoft.com/office/drawing/2014/main" id="{0A914B4F-CD57-A100-BB6A-82B55FA55801}"/>
              </a:ext>
            </a:extLst>
          </p:cNvPr>
          <p:cNvSpPr/>
          <p:nvPr/>
        </p:nvSpPr>
        <p:spPr>
          <a:xfrm>
            <a:off x="6162479" y="2279063"/>
            <a:ext cx="377323" cy="267566"/>
          </a:xfrm>
          <a:custGeom>
            <a:avLst/>
            <a:gdLst/>
            <a:ahLst/>
            <a:cxnLst/>
            <a:rect l="l" t="t" r="r" b="b"/>
            <a:pathLst>
              <a:path w="5913" h="4193" extrusionOk="0">
                <a:moveTo>
                  <a:pt x="4124" y="335"/>
                </a:moveTo>
                <a:cubicBezTo>
                  <a:pt x="4141" y="335"/>
                  <a:pt x="4161" y="338"/>
                  <a:pt x="4179" y="346"/>
                </a:cubicBezTo>
                <a:cubicBezTo>
                  <a:pt x="5213" y="636"/>
                  <a:pt x="5162" y="1803"/>
                  <a:pt x="5008" y="2653"/>
                </a:cubicBezTo>
                <a:cubicBezTo>
                  <a:pt x="4991" y="2745"/>
                  <a:pt x="4926" y="2786"/>
                  <a:pt x="4851" y="2786"/>
                </a:cubicBezTo>
                <a:cubicBezTo>
                  <a:pt x="4741" y="2786"/>
                  <a:pt x="4622" y="2694"/>
                  <a:pt x="4646" y="2554"/>
                </a:cubicBezTo>
                <a:cubicBezTo>
                  <a:pt x="4762" y="1923"/>
                  <a:pt x="4885" y="932"/>
                  <a:pt x="4080" y="704"/>
                </a:cubicBezTo>
                <a:cubicBezTo>
                  <a:pt x="3868" y="645"/>
                  <a:pt x="3933" y="335"/>
                  <a:pt x="4124" y="335"/>
                </a:cubicBezTo>
                <a:close/>
                <a:moveTo>
                  <a:pt x="2301" y="1339"/>
                </a:moveTo>
                <a:cubicBezTo>
                  <a:pt x="2427" y="1339"/>
                  <a:pt x="2553" y="1366"/>
                  <a:pt x="2666" y="1428"/>
                </a:cubicBezTo>
                <a:cubicBezTo>
                  <a:pt x="2796" y="1496"/>
                  <a:pt x="2906" y="1592"/>
                  <a:pt x="2987" y="1701"/>
                </a:cubicBezTo>
                <a:cubicBezTo>
                  <a:pt x="3065" y="1817"/>
                  <a:pt x="3134" y="1940"/>
                  <a:pt x="3151" y="2076"/>
                </a:cubicBezTo>
                <a:lnTo>
                  <a:pt x="3137" y="2079"/>
                </a:lnTo>
                <a:cubicBezTo>
                  <a:pt x="3055" y="1833"/>
                  <a:pt x="2865" y="1622"/>
                  <a:pt x="2629" y="1516"/>
                </a:cubicBezTo>
                <a:cubicBezTo>
                  <a:pt x="2529" y="1472"/>
                  <a:pt x="2427" y="1452"/>
                  <a:pt x="2321" y="1452"/>
                </a:cubicBezTo>
                <a:cubicBezTo>
                  <a:pt x="2168" y="1452"/>
                  <a:pt x="2014" y="1496"/>
                  <a:pt x="1881" y="1571"/>
                </a:cubicBezTo>
                <a:cubicBezTo>
                  <a:pt x="1649" y="1690"/>
                  <a:pt x="1464" y="1899"/>
                  <a:pt x="1379" y="2148"/>
                </a:cubicBezTo>
                <a:cubicBezTo>
                  <a:pt x="1294" y="2394"/>
                  <a:pt x="1294" y="2663"/>
                  <a:pt x="1338" y="2923"/>
                </a:cubicBezTo>
                <a:lnTo>
                  <a:pt x="1328" y="2923"/>
                </a:lnTo>
                <a:cubicBezTo>
                  <a:pt x="1280" y="2800"/>
                  <a:pt x="1256" y="2663"/>
                  <a:pt x="1242" y="2530"/>
                </a:cubicBezTo>
                <a:cubicBezTo>
                  <a:pt x="1239" y="2394"/>
                  <a:pt x="1253" y="2254"/>
                  <a:pt x="1287" y="2114"/>
                </a:cubicBezTo>
                <a:cubicBezTo>
                  <a:pt x="1321" y="1977"/>
                  <a:pt x="1396" y="1847"/>
                  <a:pt x="1488" y="1738"/>
                </a:cubicBezTo>
                <a:cubicBezTo>
                  <a:pt x="1509" y="1707"/>
                  <a:pt x="1537" y="1680"/>
                  <a:pt x="1564" y="1656"/>
                </a:cubicBezTo>
                <a:cubicBezTo>
                  <a:pt x="1587" y="1633"/>
                  <a:pt x="1615" y="1605"/>
                  <a:pt x="1642" y="1584"/>
                </a:cubicBezTo>
                <a:cubicBezTo>
                  <a:pt x="1700" y="1540"/>
                  <a:pt x="1754" y="1493"/>
                  <a:pt x="1820" y="1461"/>
                </a:cubicBezTo>
                <a:cubicBezTo>
                  <a:pt x="1963" y="1387"/>
                  <a:pt x="2130" y="1339"/>
                  <a:pt x="2301" y="1339"/>
                </a:cubicBezTo>
                <a:close/>
                <a:moveTo>
                  <a:pt x="4421" y="1"/>
                </a:moveTo>
                <a:cubicBezTo>
                  <a:pt x="3581" y="11"/>
                  <a:pt x="894" y="516"/>
                  <a:pt x="598" y="1018"/>
                </a:cubicBezTo>
                <a:cubicBezTo>
                  <a:pt x="407" y="1342"/>
                  <a:pt x="475" y="1735"/>
                  <a:pt x="543" y="1970"/>
                </a:cubicBezTo>
                <a:cubicBezTo>
                  <a:pt x="580" y="2093"/>
                  <a:pt x="512" y="2219"/>
                  <a:pt x="396" y="2264"/>
                </a:cubicBezTo>
                <a:cubicBezTo>
                  <a:pt x="280" y="2309"/>
                  <a:pt x="136" y="2359"/>
                  <a:pt x="0" y="2407"/>
                </a:cubicBezTo>
                <a:cubicBezTo>
                  <a:pt x="27" y="2458"/>
                  <a:pt x="27" y="2503"/>
                  <a:pt x="41" y="2550"/>
                </a:cubicBezTo>
                <a:lnTo>
                  <a:pt x="75" y="2694"/>
                </a:lnTo>
                <a:cubicBezTo>
                  <a:pt x="100" y="2789"/>
                  <a:pt x="127" y="2885"/>
                  <a:pt x="157" y="2977"/>
                </a:cubicBezTo>
                <a:cubicBezTo>
                  <a:pt x="222" y="3161"/>
                  <a:pt x="300" y="3339"/>
                  <a:pt x="403" y="3503"/>
                </a:cubicBezTo>
                <a:cubicBezTo>
                  <a:pt x="530" y="3722"/>
                  <a:pt x="697" y="3913"/>
                  <a:pt x="891" y="4070"/>
                </a:cubicBezTo>
                <a:cubicBezTo>
                  <a:pt x="888" y="4050"/>
                  <a:pt x="888" y="4029"/>
                  <a:pt x="888" y="4009"/>
                </a:cubicBezTo>
                <a:cubicBezTo>
                  <a:pt x="857" y="3305"/>
                  <a:pt x="1611" y="2701"/>
                  <a:pt x="2570" y="2660"/>
                </a:cubicBezTo>
                <a:cubicBezTo>
                  <a:pt x="2605" y="2657"/>
                  <a:pt x="2639" y="2657"/>
                  <a:pt x="2673" y="2657"/>
                </a:cubicBezTo>
                <a:cubicBezTo>
                  <a:pt x="3336" y="2657"/>
                  <a:pt x="3909" y="2933"/>
                  <a:pt x="4185" y="3346"/>
                </a:cubicBezTo>
                <a:cubicBezTo>
                  <a:pt x="4270" y="3298"/>
                  <a:pt x="4352" y="3254"/>
                  <a:pt x="4434" y="3206"/>
                </a:cubicBezTo>
                <a:cubicBezTo>
                  <a:pt x="4469" y="3189"/>
                  <a:pt x="4499" y="3182"/>
                  <a:pt x="4527" y="3182"/>
                </a:cubicBezTo>
                <a:cubicBezTo>
                  <a:pt x="4694" y="3182"/>
                  <a:pt x="4806" y="3431"/>
                  <a:pt x="4626" y="3530"/>
                </a:cubicBezTo>
                <a:cubicBezTo>
                  <a:pt x="4530" y="3585"/>
                  <a:pt x="4434" y="3636"/>
                  <a:pt x="4339" y="3687"/>
                </a:cubicBezTo>
                <a:cubicBezTo>
                  <a:pt x="4349" y="3746"/>
                  <a:pt x="4360" y="3800"/>
                  <a:pt x="4360" y="3858"/>
                </a:cubicBezTo>
                <a:cubicBezTo>
                  <a:pt x="4366" y="3974"/>
                  <a:pt x="4349" y="4086"/>
                  <a:pt x="4315" y="4193"/>
                </a:cubicBezTo>
                <a:cubicBezTo>
                  <a:pt x="4397" y="4158"/>
                  <a:pt x="4478" y="4121"/>
                  <a:pt x="4557" y="4080"/>
                </a:cubicBezTo>
                <a:cubicBezTo>
                  <a:pt x="4728" y="3991"/>
                  <a:pt x="4882" y="3882"/>
                  <a:pt x="5028" y="3763"/>
                </a:cubicBezTo>
                <a:cubicBezTo>
                  <a:pt x="5172" y="3640"/>
                  <a:pt x="5302" y="3500"/>
                  <a:pt x="5411" y="3346"/>
                </a:cubicBezTo>
                <a:cubicBezTo>
                  <a:pt x="5636" y="3042"/>
                  <a:pt x="5776" y="2673"/>
                  <a:pt x="5841" y="2291"/>
                </a:cubicBezTo>
                <a:cubicBezTo>
                  <a:pt x="5909" y="1912"/>
                  <a:pt x="5912" y="1513"/>
                  <a:pt x="5844" y="1127"/>
                </a:cubicBezTo>
                <a:lnTo>
                  <a:pt x="5844" y="1127"/>
                </a:lnTo>
                <a:lnTo>
                  <a:pt x="5766" y="1157"/>
                </a:lnTo>
                <a:cubicBezTo>
                  <a:pt x="5735" y="1171"/>
                  <a:pt x="5704" y="1178"/>
                  <a:pt x="5674" y="1178"/>
                </a:cubicBezTo>
                <a:cubicBezTo>
                  <a:pt x="5571" y="1178"/>
                  <a:pt x="5472" y="1110"/>
                  <a:pt x="5438" y="1008"/>
                </a:cubicBezTo>
                <a:cubicBezTo>
                  <a:pt x="5318" y="636"/>
                  <a:pt x="5022" y="1"/>
                  <a:pt x="4431" y="1"/>
                </a:cubicBez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70;p36">
            <a:extLst>
              <a:ext uri="{FF2B5EF4-FFF2-40B4-BE49-F238E27FC236}">
                <a16:creationId xmlns:a16="http://schemas.microsoft.com/office/drawing/2014/main" id="{720E4202-7BEA-5499-D0FC-0A5FBC13BB7B}"/>
              </a:ext>
            </a:extLst>
          </p:cNvPr>
          <p:cNvSpPr/>
          <p:nvPr/>
        </p:nvSpPr>
        <p:spPr>
          <a:xfrm>
            <a:off x="6241543" y="2364444"/>
            <a:ext cx="122073" cy="101207"/>
          </a:xfrm>
          <a:custGeom>
            <a:avLst/>
            <a:gdLst/>
            <a:ahLst/>
            <a:cxnLst/>
            <a:rect l="l" t="t" r="r" b="b"/>
            <a:pathLst>
              <a:path w="1913" h="1586" extrusionOk="0">
                <a:moveTo>
                  <a:pt x="1062" y="1"/>
                </a:moveTo>
                <a:cubicBezTo>
                  <a:pt x="891" y="1"/>
                  <a:pt x="724" y="49"/>
                  <a:pt x="581" y="123"/>
                </a:cubicBezTo>
                <a:cubicBezTo>
                  <a:pt x="515" y="155"/>
                  <a:pt x="461" y="202"/>
                  <a:pt x="403" y="246"/>
                </a:cubicBezTo>
                <a:cubicBezTo>
                  <a:pt x="376" y="267"/>
                  <a:pt x="348" y="295"/>
                  <a:pt x="325" y="318"/>
                </a:cubicBezTo>
                <a:cubicBezTo>
                  <a:pt x="298" y="342"/>
                  <a:pt x="270" y="369"/>
                  <a:pt x="249" y="400"/>
                </a:cubicBezTo>
                <a:cubicBezTo>
                  <a:pt x="157" y="509"/>
                  <a:pt x="82" y="639"/>
                  <a:pt x="48" y="776"/>
                </a:cubicBezTo>
                <a:cubicBezTo>
                  <a:pt x="14" y="916"/>
                  <a:pt x="0" y="1056"/>
                  <a:pt x="3" y="1192"/>
                </a:cubicBezTo>
                <a:cubicBezTo>
                  <a:pt x="17" y="1325"/>
                  <a:pt x="41" y="1462"/>
                  <a:pt x="89" y="1585"/>
                </a:cubicBezTo>
                <a:lnTo>
                  <a:pt x="99" y="1585"/>
                </a:lnTo>
                <a:cubicBezTo>
                  <a:pt x="55" y="1325"/>
                  <a:pt x="55" y="1056"/>
                  <a:pt x="140" y="810"/>
                </a:cubicBezTo>
                <a:cubicBezTo>
                  <a:pt x="225" y="561"/>
                  <a:pt x="410" y="352"/>
                  <a:pt x="642" y="233"/>
                </a:cubicBezTo>
                <a:cubicBezTo>
                  <a:pt x="775" y="158"/>
                  <a:pt x="929" y="114"/>
                  <a:pt x="1082" y="114"/>
                </a:cubicBezTo>
                <a:cubicBezTo>
                  <a:pt x="1188" y="114"/>
                  <a:pt x="1290" y="134"/>
                  <a:pt x="1390" y="178"/>
                </a:cubicBezTo>
                <a:cubicBezTo>
                  <a:pt x="1626" y="284"/>
                  <a:pt x="1816" y="495"/>
                  <a:pt x="1898" y="741"/>
                </a:cubicBezTo>
                <a:lnTo>
                  <a:pt x="1912" y="738"/>
                </a:lnTo>
                <a:cubicBezTo>
                  <a:pt x="1895" y="602"/>
                  <a:pt x="1826" y="479"/>
                  <a:pt x="1748" y="363"/>
                </a:cubicBezTo>
                <a:cubicBezTo>
                  <a:pt x="1667" y="254"/>
                  <a:pt x="1557" y="158"/>
                  <a:pt x="1427" y="90"/>
                </a:cubicBezTo>
                <a:cubicBezTo>
                  <a:pt x="1314" y="28"/>
                  <a:pt x="1188" y="1"/>
                  <a:pt x="1062" y="1"/>
                </a:cubicBezTo>
                <a:close/>
              </a:path>
            </a:pathLst>
          </a:custGeom>
          <a:solidFill>
            <a:srgbClr val="463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71;p36">
            <a:extLst>
              <a:ext uri="{FF2B5EF4-FFF2-40B4-BE49-F238E27FC236}">
                <a16:creationId xmlns:a16="http://schemas.microsoft.com/office/drawing/2014/main" id="{259ABDC6-43E4-4D7B-53DA-F8450EBFEFC8}"/>
              </a:ext>
            </a:extLst>
          </p:cNvPr>
          <p:cNvSpPr/>
          <p:nvPr/>
        </p:nvSpPr>
        <p:spPr>
          <a:xfrm>
            <a:off x="6535590" y="2350724"/>
            <a:ext cx="64" cy="64"/>
          </a:xfrm>
          <a:custGeom>
            <a:avLst/>
            <a:gdLst/>
            <a:ahLst/>
            <a:cxnLst/>
            <a:rect l="l" t="t" r="r" b="b"/>
            <a:pathLst>
              <a:path w="1" h="1" extrusionOk="0">
                <a:moveTo>
                  <a:pt x="0" y="1"/>
                </a:moveTo>
                <a:lnTo>
                  <a:pt x="0" y="1"/>
                </a:lnTo>
                <a:lnTo>
                  <a:pt x="0" y="1"/>
                </a:lnTo>
                <a:close/>
              </a:path>
            </a:pathLst>
          </a:custGeom>
          <a:solidFill>
            <a:srgbClr val="CDA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72;p36">
            <a:extLst>
              <a:ext uri="{FF2B5EF4-FFF2-40B4-BE49-F238E27FC236}">
                <a16:creationId xmlns:a16="http://schemas.microsoft.com/office/drawing/2014/main" id="{76D24E5C-FAC3-C2FF-9F22-B8B188EED0D5}"/>
              </a:ext>
            </a:extLst>
          </p:cNvPr>
          <p:cNvSpPr/>
          <p:nvPr/>
        </p:nvSpPr>
        <p:spPr>
          <a:xfrm>
            <a:off x="6217166" y="2448548"/>
            <a:ext cx="223982" cy="120350"/>
          </a:xfrm>
          <a:custGeom>
            <a:avLst/>
            <a:gdLst/>
            <a:ahLst/>
            <a:cxnLst/>
            <a:rect l="l" t="t" r="r" b="b"/>
            <a:pathLst>
              <a:path w="3510" h="1886" extrusionOk="0">
                <a:moveTo>
                  <a:pt x="1816" y="1"/>
                </a:moveTo>
                <a:cubicBezTo>
                  <a:pt x="1782" y="1"/>
                  <a:pt x="1748" y="1"/>
                  <a:pt x="1713" y="4"/>
                </a:cubicBezTo>
                <a:cubicBezTo>
                  <a:pt x="754" y="45"/>
                  <a:pt x="0" y="649"/>
                  <a:pt x="31" y="1353"/>
                </a:cubicBezTo>
                <a:cubicBezTo>
                  <a:pt x="31" y="1373"/>
                  <a:pt x="31" y="1394"/>
                  <a:pt x="34" y="1414"/>
                </a:cubicBezTo>
                <a:cubicBezTo>
                  <a:pt x="136" y="1492"/>
                  <a:pt x="246" y="1561"/>
                  <a:pt x="362" y="1619"/>
                </a:cubicBezTo>
                <a:cubicBezTo>
                  <a:pt x="700" y="1786"/>
                  <a:pt x="1078" y="1871"/>
                  <a:pt x="1461" y="1881"/>
                </a:cubicBezTo>
                <a:cubicBezTo>
                  <a:pt x="1512" y="1885"/>
                  <a:pt x="1563" y="1885"/>
                  <a:pt x="1611" y="1885"/>
                </a:cubicBezTo>
                <a:cubicBezTo>
                  <a:pt x="1946" y="1885"/>
                  <a:pt x="2280" y="1844"/>
                  <a:pt x="2611" y="1775"/>
                </a:cubicBezTo>
                <a:cubicBezTo>
                  <a:pt x="2901" y="1724"/>
                  <a:pt x="3188" y="1649"/>
                  <a:pt x="3458" y="1537"/>
                </a:cubicBezTo>
                <a:cubicBezTo>
                  <a:pt x="3492" y="1430"/>
                  <a:pt x="3509" y="1318"/>
                  <a:pt x="3503" y="1202"/>
                </a:cubicBezTo>
                <a:cubicBezTo>
                  <a:pt x="3503" y="1144"/>
                  <a:pt x="3492" y="1090"/>
                  <a:pt x="3482" y="1031"/>
                </a:cubicBezTo>
                <a:cubicBezTo>
                  <a:pt x="3339" y="1110"/>
                  <a:pt x="3199" y="1189"/>
                  <a:pt x="3059" y="1263"/>
                </a:cubicBezTo>
                <a:cubicBezTo>
                  <a:pt x="3028" y="1280"/>
                  <a:pt x="2997" y="1287"/>
                  <a:pt x="2966" y="1287"/>
                </a:cubicBezTo>
                <a:cubicBezTo>
                  <a:pt x="2799" y="1287"/>
                  <a:pt x="2690" y="1038"/>
                  <a:pt x="2871" y="939"/>
                </a:cubicBezTo>
                <a:cubicBezTo>
                  <a:pt x="3024" y="857"/>
                  <a:pt x="3178" y="772"/>
                  <a:pt x="3328" y="690"/>
                </a:cubicBezTo>
                <a:cubicBezTo>
                  <a:pt x="3052" y="277"/>
                  <a:pt x="2479" y="1"/>
                  <a:pt x="1816" y="1"/>
                </a:cubicBezTo>
                <a:close/>
              </a:path>
            </a:pathLst>
          </a:custGeom>
          <a:solidFill>
            <a:srgbClr val="A16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73;p36">
            <a:extLst>
              <a:ext uri="{FF2B5EF4-FFF2-40B4-BE49-F238E27FC236}">
                <a16:creationId xmlns:a16="http://schemas.microsoft.com/office/drawing/2014/main" id="{64E3D5C2-C019-E44F-742A-418CE217FD2C}"/>
              </a:ext>
            </a:extLst>
          </p:cNvPr>
          <p:cNvSpPr/>
          <p:nvPr/>
        </p:nvSpPr>
        <p:spPr>
          <a:xfrm>
            <a:off x="6038939" y="2217803"/>
            <a:ext cx="514201" cy="223599"/>
          </a:xfrm>
          <a:custGeom>
            <a:avLst/>
            <a:gdLst/>
            <a:ahLst/>
            <a:cxnLst/>
            <a:rect l="l" t="t" r="r" b="b"/>
            <a:pathLst>
              <a:path w="8058" h="3504" extrusionOk="0">
                <a:moveTo>
                  <a:pt x="5449" y="1"/>
                </a:moveTo>
                <a:cubicBezTo>
                  <a:pt x="3559" y="1"/>
                  <a:pt x="1010" y="1113"/>
                  <a:pt x="547" y="1384"/>
                </a:cubicBezTo>
                <a:cubicBezTo>
                  <a:pt x="0" y="1698"/>
                  <a:pt x="250" y="2784"/>
                  <a:pt x="431" y="2889"/>
                </a:cubicBezTo>
                <a:cubicBezTo>
                  <a:pt x="452" y="2902"/>
                  <a:pt x="476" y="2907"/>
                  <a:pt x="502" y="2907"/>
                </a:cubicBezTo>
                <a:cubicBezTo>
                  <a:pt x="569" y="2907"/>
                  <a:pt x="650" y="2873"/>
                  <a:pt x="731" y="2838"/>
                </a:cubicBezTo>
                <a:cubicBezTo>
                  <a:pt x="812" y="2803"/>
                  <a:pt x="894" y="2768"/>
                  <a:pt x="960" y="2768"/>
                </a:cubicBezTo>
                <a:cubicBezTo>
                  <a:pt x="1023" y="2768"/>
                  <a:pt x="1073" y="2799"/>
                  <a:pt x="1100" y="2889"/>
                </a:cubicBezTo>
                <a:cubicBezTo>
                  <a:pt x="1196" y="3210"/>
                  <a:pt x="1445" y="3504"/>
                  <a:pt x="1516" y="3504"/>
                </a:cubicBezTo>
                <a:cubicBezTo>
                  <a:pt x="1564" y="3504"/>
                  <a:pt x="2039" y="3333"/>
                  <a:pt x="2332" y="3224"/>
                </a:cubicBezTo>
                <a:cubicBezTo>
                  <a:pt x="2448" y="3179"/>
                  <a:pt x="2516" y="3053"/>
                  <a:pt x="2479" y="2930"/>
                </a:cubicBezTo>
                <a:cubicBezTo>
                  <a:pt x="2411" y="2695"/>
                  <a:pt x="2343" y="2302"/>
                  <a:pt x="2534" y="1978"/>
                </a:cubicBezTo>
                <a:cubicBezTo>
                  <a:pt x="2830" y="1476"/>
                  <a:pt x="5517" y="971"/>
                  <a:pt x="6357" y="961"/>
                </a:cubicBezTo>
                <a:cubicBezTo>
                  <a:pt x="6362" y="961"/>
                  <a:pt x="6367" y="961"/>
                  <a:pt x="6372" y="961"/>
                </a:cubicBezTo>
                <a:cubicBezTo>
                  <a:pt x="6959" y="961"/>
                  <a:pt x="7252" y="1599"/>
                  <a:pt x="7374" y="1968"/>
                </a:cubicBezTo>
                <a:cubicBezTo>
                  <a:pt x="7408" y="2072"/>
                  <a:pt x="7504" y="2137"/>
                  <a:pt x="7606" y="2137"/>
                </a:cubicBezTo>
                <a:cubicBezTo>
                  <a:pt x="7638" y="2137"/>
                  <a:pt x="7670" y="2130"/>
                  <a:pt x="7702" y="2117"/>
                </a:cubicBezTo>
                <a:lnTo>
                  <a:pt x="7897" y="2040"/>
                </a:lnTo>
                <a:cubicBezTo>
                  <a:pt x="7996" y="1999"/>
                  <a:pt x="8057" y="1900"/>
                  <a:pt x="8046" y="1790"/>
                </a:cubicBezTo>
                <a:cubicBezTo>
                  <a:pt x="8016" y="1401"/>
                  <a:pt x="7780" y="499"/>
                  <a:pt x="6343" y="107"/>
                </a:cubicBezTo>
                <a:cubicBezTo>
                  <a:pt x="6073" y="33"/>
                  <a:pt x="5771" y="1"/>
                  <a:pt x="5449"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74;p36">
            <a:extLst>
              <a:ext uri="{FF2B5EF4-FFF2-40B4-BE49-F238E27FC236}">
                <a16:creationId xmlns:a16="http://schemas.microsoft.com/office/drawing/2014/main" id="{BB256E6B-9A7A-DDE1-14E2-D090F3758E6E}"/>
              </a:ext>
            </a:extLst>
          </p:cNvPr>
          <p:cNvSpPr/>
          <p:nvPr/>
        </p:nvSpPr>
        <p:spPr>
          <a:xfrm>
            <a:off x="6080161" y="2343960"/>
            <a:ext cx="39691" cy="13847"/>
          </a:xfrm>
          <a:custGeom>
            <a:avLst/>
            <a:gdLst/>
            <a:ahLst/>
            <a:cxnLst/>
            <a:rect l="l" t="t" r="r" b="b"/>
            <a:pathLst>
              <a:path w="622" h="217" extrusionOk="0">
                <a:moveTo>
                  <a:pt x="488" y="0"/>
                </a:moveTo>
                <a:cubicBezTo>
                  <a:pt x="434" y="0"/>
                  <a:pt x="365" y="8"/>
                  <a:pt x="293" y="25"/>
                </a:cubicBezTo>
                <a:cubicBezTo>
                  <a:pt x="126" y="63"/>
                  <a:pt x="0" y="131"/>
                  <a:pt x="10" y="178"/>
                </a:cubicBezTo>
                <a:cubicBezTo>
                  <a:pt x="16" y="203"/>
                  <a:pt x="64" y="216"/>
                  <a:pt x="135" y="216"/>
                </a:cubicBezTo>
                <a:cubicBezTo>
                  <a:pt x="190" y="216"/>
                  <a:pt x="258" y="209"/>
                  <a:pt x="331" y="192"/>
                </a:cubicBezTo>
                <a:cubicBezTo>
                  <a:pt x="495" y="154"/>
                  <a:pt x="621" y="83"/>
                  <a:pt x="611" y="38"/>
                </a:cubicBezTo>
                <a:cubicBezTo>
                  <a:pt x="605" y="13"/>
                  <a:pt x="558" y="0"/>
                  <a:pt x="488" y="0"/>
                </a:cubicBezTo>
                <a:close/>
              </a:path>
            </a:pathLst>
          </a:custGeom>
          <a:solidFill>
            <a:srgbClr val="C4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75;p36">
            <a:extLst>
              <a:ext uri="{FF2B5EF4-FFF2-40B4-BE49-F238E27FC236}">
                <a16:creationId xmlns:a16="http://schemas.microsoft.com/office/drawing/2014/main" id="{89DEE174-D74F-30D9-D84A-94D61C48714E}"/>
              </a:ext>
            </a:extLst>
          </p:cNvPr>
          <p:cNvSpPr/>
          <p:nvPr/>
        </p:nvSpPr>
        <p:spPr>
          <a:xfrm>
            <a:off x="6162033" y="2350724"/>
            <a:ext cx="380642" cy="225450"/>
          </a:xfrm>
          <a:custGeom>
            <a:avLst/>
            <a:gdLst/>
            <a:ahLst/>
            <a:cxnLst/>
            <a:rect l="l" t="t" r="r" b="b"/>
            <a:pathLst>
              <a:path w="5965" h="3533" extrusionOk="0">
                <a:moveTo>
                  <a:pt x="5862" y="1"/>
                </a:moveTo>
                <a:lnTo>
                  <a:pt x="5851" y="4"/>
                </a:lnTo>
                <a:cubicBezTo>
                  <a:pt x="5919" y="390"/>
                  <a:pt x="5916" y="789"/>
                  <a:pt x="5848" y="1168"/>
                </a:cubicBezTo>
                <a:cubicBezTo>
                  <a:pt x="5783" y="1550"/>
                  <a:pt x="5643" y="1919"/>
                  <a:pt x="5418" y="2223"/>
                </a:cubicBezTo>
                <a:cubicBezTo>
                  <a:pt x="5309" y="2377"/>
                  <a:pt x="5179" y="2517"/>
                  <a:pt x="5035" y="2640"/>
                </a:cubicBezTo>
                <a:cubicBezTo>
                  <a:pt x="4889" y="2759"/>
                  <a:pt x="4735" y="2868"/>
                  <a:pt x="4564" y="2957"/>
                </a:cubicBezTo>
                <a:cubicBezTo>
                  <a:pt x="4227" y="3135"/>
                  <a:pt x="3855" y="3240"/>
                  <a:pt x="3475" y="3308"/>
                </a:cubicBezTo>
                <a:cubicBezTo>
                  <a:pt x="3143" y="3374"/>
                  <a:pt x="2803" y="3417"/>
                  <a:pt x="2467" y="3417"/>
                </a:cubicBezTo>
                <a:cubicBezTo>
                  <a:pt x="2419" y="3417"/>
                  <a:pt x="2372" y="3416"/>
                  <a:pt x="2325" y="3414"/>
                </a:cubicBezTo>
                <a:cubicBezTo>
                  <a:pt x="1942" y="3404"/>
                  <a:pt x="1564" y="3319"/>
                  <a:pt x="1226" y="3152"/>
                </a:cubicBezTo>
                <a:cubicBezTo>
                  <a:pt x="885" y="2988"/>
                  <a:pt x="605" y="2711"/>
                  <a:pt x="410" y="2380"/>
                </a:cubicBezTo>
                <a:cubicBezTo>
                  <a:pt x="307" y="2216"/>
                  <a:pt x="229" y="2038"/>
                  <a:pt x="164" y="1854"/>
                </a:cubicBezTo>
                <a:cubicBezTo>
                  <a:pt x="134" y="1762"/>
                  <a:pt x="107" y="1666"/>
                  <a:pt x="82" y="1571"/>
                </a:cubicBezTo>
                <a:lnTo>
                  <a:pt x="48" y="1427"/>
                </a:lnTo>
                <a:cubicBezTo>
                  <a:pt x="34" y="1380"/>
                  <a:pt x="34" y="1332"/>
                  <a:pt x="7" y="1281"/>
                </a:cubicBezTo>
                <a:lnTo>
                  <a:pt x="0" y="1291"/>
                </a:lnTo>
                <a:cubicBezTo>
                  <a:pt x="25" y="1376"/>
                  <a:pt x="34" y="1482"/>
                  <a:pt x="55" y="1578"/>
                </a:cubicBezTo>
                <a:cubicBezTo>
                  <a:pt x="75" y="1673"/>
                  <a:pt x="99" y="1769"/>
                  <a:pt x="127" y="1865"/>
                </a:cubicBezTo>
                <a:cubicBezTo>
                  <a:pt x="181" y="2052"/>
                  <a:pt x="256" y="2240"/>
                  <a:pt x="352" y="2410"/>
                </a:cubicBezTo>
                <a:cubicBezTo>
                  <a:pt x="540" y="2759"/>
                  <a:pt x="830" y="3056"/>
                  <a:pt x="1181" y="3237"/>
                </a:cubicBezTo>
                <a:cubicBezTo>
                  <a:pt x="1530" y="3425"/>
                  <a:pt x="1925" y="3510"/>
                  <a:pt x="2322" y="3527"/>
                </a:cubicBezTo>
                <a:cubicBezTo>
                  <a:pt x="2390" y="3531"/>
                  <a:pt x="2458" y="3532"/>
                  <a:pt x="2526" y="3532"/>
                </a:cubicBezTo>
                <a:cubicBezTo>
                  <a:pt x="2851" y="3532"/>
                  <a:pt x="3177" y="3493"/>
                  <a:pt x="3499" y="3431"/>
                </a:cubicBezTo>
                <a:cubicBezTo>
                  <a:pt x="3885" y="3357"/>
                  <a:pt x="4271" y="3247"/>
                  <a:pt x="4619" y="3056"/>
                </a:cubicBezTo>
                <a:cubicBezTo>
                  <a:pt x="4967" y="2868"/>
                  <a:pt x="5278" y="2609"/>
                  <a:pt x="5500" y="2278"/>
                </a:cubicBezTo>
                <a:cubicBezTo>
                  <a:pt x="5725" y="1953"/>
                  <a:pt x="5858" y="1567"/>
                  <a:pt x="5913" y="1178"/>
                </a:cubicBezTo>
                <a:cubicBezTo>
                  <a:pt x="5964" y="786"/>
                  <a:pt x="5950" y="387"/>
                  <a:pt x="5862"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376;p36">
            <a:extLst>
              <a:ext uri="{FF2B5EF4-FFF2-40B4-BE49-F238E27FC236}">
                <a16:creationId xmlns:a16="http://schemas.microsoft.com/office/drawing/2014/main" id="{502E4A05-3735-07F9-C418-24FD77605319}"/>
              </a:ext>
            </a:extLst>
          </p:cNvPr>
          <p:cNvSpPr/>
          <p:nvPr/>
        </p:nvSpPr>
        <p:spPr>
          <a:xfrm>
            <a:off x="6641518" y="2139952"/>
            <a:ext cx="370559" cy="188949"/>
          </a:xfrm>
          <a:custGeom>
            <a:avLst/>
            <a:gdLst/>
            <a:ahLst/>
            <a:cxnLst/>
            <a:rect l="l" t="t" r="r" b="b"/>
            <a:pathLst>
              <a:path w="5807" h="2961" extrusionOk="0">
                <a:moveTo>
                  <a:pt x="5192" y="0"/>
                </a:moveTo>
                <a:cubicBezTo>
                  <a:pt x="4652" y="0"/>
                  <a:pt x="3586" y="195"/>
                  <a:pt x="2393" y="382"/>
                </a:cubicBezTo>
                <a:cubicBezTo>
                  <a:pt x="1082" y="586"/>
                  <a:pt x="102" y="925"/>
                  <a:pt x="48" y="1757"/>
                </a:cubicBezTo>
                <a:cubicBezTo>
                  <a:pt x="1" y="2391"/>
                  <a:pt x="26" y="2960"/>
                  <a:pt x="366" y="2960"/>
                </a:cubicBezTo>
                <a:cubicBezTo>
                  <a:pt x="376" y="2960"/>
                  <a:pt x="386" y="2960"/>
                  <a:pt x="396" y="2959"/>
                </a:cubicBezTo>
                <a:cubicBezTo>
                  <a:pt x="625" y="2935"/>
                  <a:pt x="720" y="2860"/>
                  <a:pt x="737" y="2372"/>
                </a:cubicBezTo>
                <a:cubicBezTo>
                  <a:pt x="754" y="1883"/>
                  <a:pt x="754" y="1669"/>
                  <a:pt x="1328" y="1539"/>
                </a:cubicBezTo>
                <a:cubicBezTo>
                  <a:pt x="1811" y="1433"/>
                  <a:pt x="3026" y="1054"/>
                  <a:pt x="3655" y="1054"/>
                </a:cubicBezTo>
                <a:cubicBezTo>
                  <a:pt x="3778" y="1054"/>
                  <a:pt x="3878" y="1068"/>
                  <a:pt x="3946" y="1102"/>
                </a:cubicBezTo>
                <a:cubicBezTo>
                  <a:pt x="4350" y="1299"/>
                  <a:pt x="4296" y="2482"/>
                  <a:pt x="4773" y="2482"/>
                </a:cubicBezTo>
                <a:cubicBezTo>
                  <a:pt x="4792" y="2482"/>
                  <a:pt x="4810" y="2481"/>
                  <a:pt x="4830" y="2477"/>
                </a:cubicBezTo>
                <a:cubicBezTo>
                  <a:pt x="5369" y="2382"/>
                  <a:pt x="5353" y="2242"/>
                  <a:pt x="5325" y="2095"/>
                </a:cubicBezTo>
                <a:cubicBezTo>
                  <a:pt x="5298" y="1952"/>
                  <a:pt x="5154" y="1617"/>
                  <a:pt x="5240" y="1601"/>
                </a:cubicBezTo>
                <a:cubicBezTo>
                  <a:pt x="5325" y="1583"/>
                  <a:pt x="5789" y="1505"/>
                  <a:pt x="5796" y="1402"/>
                </a:cubicBezTo>
                <a:cubicBezTo>
                  <a:pt x="5806" y="1300"/>
                  <a:pt x="5806" y="47"/>
                  <a:pt x="5335" y="6"/>
                </a:cubicBezTo>
                <a:cubicBezTo>
                  <a:pt x="5293" y="2"/>
                  <a:pt x="5245" y="0"/>
                  <a:pt x="5192" y="0"/>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377;p36">
            <a:extLst>
              <a:ext uri="{FF2B5EF4-FFF2-40B4-BE49-F238E27FC236}">
                <a16:creationId xmlns:a16="http://schemas.microsoft.com/office/drawing/2014/main" id="{B56E2736-BFCE-83B2-A7A7-A4B024591B61}"/>
              </a:ext>
            </a:extLst>
          </p:cNvPr>
          <p:cNvSpPr/>
          <p:nvPr/>
        </p:nvSpPr>
        <p:spPr>
          <a:xfrm>
            <a:off x="6670681" y="2293867"/>
            <a:ext cx="307193" cy="196734"/>
          </a:xfrm>
          <a:custGeom>
            <a:avLst/>
            <a:gdLst/>
            <a:ahLst/>
            <a:cxnLst/>
            <a:rect l="l" t="t" r="r" b="b"/>
            <a:pathLst>
              <a:path w="4814" h="3083" extrusionOk="0">
                <a:moveTo>
                  <a:pt x="4639" y="1"/>
                </a:moveTo>
                <a:lnTo>
                  <a:pt x="4629" y="4"/>
                </a:lnTo>
                <a:cubicBezTo>
                  <a:pt x="4711" y="349"/>
                  <a:pt x="4765" y="700"/>
                  <a:pt x="4742" y="1048"/>
                </a:cubicBezTo>
                <a:cubicBezTo>
                  <a:pt x="4735" y="1220"/>
                  <a:pt x="4697" y="1390"/>
                  <a:pt x="4650" y="1554"/>
                </a:cubicBezTo>
                <a:cubicBezTo>
                  <a:pt x="4588" y="1711"/>
                  <a:pt x="4516" y="1864"/>
                  <a:pt x="4411" y="1998"/>
                </a:cubicBezTo>
                <a:cubicBezTo>
                  <a:pt x="4202" y="2261"/>
                  <a:pt x="3922" y="2466"/>
                  <a:pt x="3612" y="2609"/>
                </a:cubicBezTo>
                <a:cubicBezTo>
                  <a:pt x="3458" y="2684"/>
                  <a:pt x="3291" y="2732"/>
                  <a:pt x="3130" y="2789"/>
                </a:cubicBezTo>
                <a:cubicBezTo>
                  <a:pt x="2960" y="2830"/>
                  <a:pt x="2793" y="2879"/>
                  <a:pt x="2622" y="2906"/>
                </a:cubicBezTo>
                <a:cubicBezTo>
                  <a:pt x="2427" y="2941"/>
                  <a:pt x="2229" y="2964"/>
                  <a:pt x="2032" y="2964"/>
                </a:cubicBezTo>
                <a:cubicBezTo>
                  <a:pt x="1888" y="2964"/>
                  <a:pt x="1745" y="2952"/>
                  <a:pt x="1605" y="2923"/>
                </a:cubicBezTo>
                <a:cubicBezTo>
                  <a:pt x="1274" y="2865"/>
                  <a:pt x="970" y="2698"/>
                  <a:pt x="727" y="2462"/>
                </a:cubicBezTo>
                <a:cubicBezTo>
                  <a:pt x="488" y="2223"/>
                  <a:pt x="321" y="1913"/>
                  <a:pt x="215" y="1581"/>
                </a:cubicBezTo>
                <a:cubicBezTo>
                  <a:pt x="99" y="1253"/>
                  <a:pt x="37" y="898"/>
                  <a:pt x="24" y="547"/>
                </a:cubicBezTo>
                <a:lnTo>
                  <a:pt x="10" y="547"/>
                </a:lnTo>
                <a:cubicBezTo>
                  <a:pt x="0" y="902"/>
                  <a:pt x="51" y="1257"/>
                  <a:pt x="150" y="1601"/>
                </a:cubicBezTo>
                <a:cubicBezTo>
                  <a:pt x="250" y="1940"/>
                  <a:pt x="413" y="2267"/>
                  <a:pt x="659" y="2530"/>
                </a:cubicBezTo>
                <a:cubicBezTo>
                  <a:pt x="902" y="2789"/>
                  <a:pt x="1233" y="2967"/>
                  <a:pt x="1581" y="3035"/>
                </a:cubicBezTo>
                <a:cubicBezTo>
                  <a:pt x="1737" y="3069"/>
                  <a:pt x="1896" y="3083"/>
                  <a:pt x="2054" y="3083"/>
                </a:cubicBezTo>
                <a:cubicBezTo>
                  <a:pt x="2252" y="3083"/>
                  <a:pt x="2451" y="3061"/>
                  <a:pt x="2646" y="3029"/>
                </a:cubicBezTo>
                <a:cubicBezTo>
                  <a:pt x="2820" y="2998"/>
                  <a:pt x="2991" y="2947"/>
                  <a:pt x="3164" y="2902"/>
                </a:cubicBezTo>
                <a:cubicBezTo>
                  <a:pt x="3332" y="2844"/>
                  <a:pt x="3503" y="2793"/>
                  <a:pt x="3659" y="2711"/>
                </a:cubicBezTo>
                <a:cubicBezTo>
                  <a:pt x="3980" y="2557"/>
                  <a:pt x="4281" y="2343"/>
                  <a:pt x="4489" y="2052"/>
                </a:cubicBezTo>
                <a:cubicBezTo>
                  <a:pt x="4598" y="1909"/>
                  <a:pt x="4666" y="1745"/>
                  <a:pt x="4728" y="1578"/>
                </a:cubicBezTo>
                <a:cubicBezTo>
                  <a:pt x="4773" y="1404"/>
                  <a:pt x="4806" y="1226"/>
                  <a:pt x="4806" y="1048"/>
                </a:cubicBezTo>
                <a:cubicBezTo>
                  <a:pt x="4814" y="694"/>
                  <a:pt x="4745" y="339"/>
                  <a:pt x="4639"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378;p36">
            <a:extLst>
              <a:ext uri="{FF2B5EF4-FFF2-40B4-BE49-F238E27FC236}">
                <a16:creationId xmlns:a16="http://schemas.microsoft.com/office/drawing/2014/main" id="{C174193C-AFE2-E64F-D951-C602AD0514EB}"/>
              </a:ext>
            </a:extLst>
          </p:cNvPr>
          <p:cNvSpPr/>
          <p:nvPr/>
        </p:nvSpPr>
        <p:spPr>
          <a:xfrm>
            <a:off x="6541524" y="2272809"/>
            <a:ext cx="106503" cy="50093"/>
          </a:xfrm>
          <a:custGeom>
            <a:avLst/>
            <a:gdLst/>
            <a:ahLst/>
            <a:cxnLst/>
            <a:rect l="l" t="t" r="r" b="b"/>
            <a:pathLst>
              <a:path w="1669" h="785" extrusionOk="0">
                <a:moveTo>
                  <a:pt x="1148" y="1"/>
                </a:moveTo>
                <a:cubicBezTo>
                  <a:pt x="1070" y="1"/>
                  <a:pt x="979" y="4"/>
                  <a:pt x="873" y="13"/>
                </a:cubicBezTo>
                <a:cubicBezTo>
                  <a:pt x="232" y="68"/>
                  <a:pt x="0" y="331"/>
                  <a:pt x="0" y="331"/>
                </a:cubicBezTo>
                <a:cubicBezTo>
                  <a:pt x="0" y="331"/>
                  <a:pt x="58" y="556"/>
                  <a:pt x="112" y="784"/>
                </a:cubicBezTo>
                <a:cubicBezTo>
                  <a:pt x="112" y="784"/>
                  <a:pt x="1082" y="542"/>
                  <a:pt x="1575" y="542"/>
                </a:cubicBezTo>
                <a:cubicBezTo>
                  <a:pt x="1609" y="542"/>
                  <a:pt x="1640" y="544"/>
                  <a:pt x="1669" y="546"/>
                </a:cubicBezTo>
                <a:lnTo>
                  <a:pt x="1631" y="99"/>
                </a:lnTo>
                <a:cubicBezTo>
                  <a:pt x="1631" y="99"/>
                  <a:pt x="1550" y="1"/>
                  <a:pt x="1148" y="1"/>
                </a:cubicBezTo>
                <a:close/>
              </a:path>
            </a:pathLst>
          </a:custGeom>
          <a:solidFill>
            <a:srgbClr val="3F3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79;p36">
            <a:extLst>
              <a:ext uri="{FF2B5EF4-FFF2-40B4-BE49-F238E27FC236}">
                <a16:creationId xmlns:a16="http://schemas.microsoft.com/office/drawing/2014/main" id="{47AA4DEE-43C7-70B4-8882-7E758929D007}"/>
              </a:ext>
            </a:extLst>
          </p:cNvPr>
          <p:cNvSpPr/>
          <p:nvPr/>
        </p:nvSpPr>
        <p:spPr>
          <a:xfrm>
            <a:off x="6942968" y="2174921"/>
            <a:ext cx="39691" cy="14039"/>
          </a:xfrm>
          <a:custGeom>
            <a:avLst/>
            <a:gdLst/>
            <a:ahLst/>
            <a:cxnLst/>
            <a:rect l="l" t="t" r="r" b="b"/>
            <a:pathLst>
              <a:path w="622" h="220" extrusionOk="0">
                <a:moveTo>
                  <a:pt x="487" y="1"/>
                </a:moveTo>
                <a:cubicBezTo>
                  <a:pt x="432" y="1"/>
                  <a:pt x="363" y="8"/>
                  <a:pt x="290" y="24"/>
                </a:cubicBezTo>
                <a:cubicBezTo>
                  <a:pt x="126" y="65"/>
                  <a:pt x="0" y="134"/>
                  <a:pt x="10" y="178"/>
                </a:cubicBezTo>
                <a:cubicBezTo>
                  <a:pt x="16" y="205"/>
                  <a:pt x="64" y="219"/>
                  <a:pt x="134" y="219"/>
                </a:cubicBezTo>
                <a:cubicBezTo>
                  <a:pt x="189" y="219"/>
                  <a:pt x="258" y="210"/>
                  <a:pt x="331" y="192"/>
                </a:cubicBezTo>
                <a:cubicBezTo>
                  <a:pt x="495" y="155"/>
                  <a:pt x="621" y="86"/>
                  <a:pt x="611" y="38"/>
                </a:cubicBezTo>
                <a:cubicBezTo>
                  <a:pt x="605" y="13"/>
                  <a:pt x="557" y="1"/>
                  <a:pt x="487" y="1"/>
                </a:cubicBezTo>
                <a:close/>
              </a:path>
            </a:pathLst>
          </a:custGeom>
          <a:solidFill>
            <a:srgbClr val="C4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80;p36">
            <a:extLst>
              <a:ext uri="{FF2B5EF4-FFF2-40B4-BE49-F238E27FC236}">
                <a16:creationId xmlns:a16="http://schemas.microsoft.com/office/drawing/2014/main" id="{27A764B4-D741-579B-2EAE-7A90AFDC0360}"/>
              </a:ext>
            </a:extLst>
          </p:cNvPr>
          <p:cNvSpPr/>
          <p:nvPr/>
        </p:nvSpPr>
        <p:spPr>
          <a:xfrm>
            <a:off x="6013924" y="4635582"/>
            <a:ext cx="1049524" cy="110268"/>
          </a:xfrm>
          <a:custGeom>
            <a:avLst/>
            <a:gdLst/>
            <a:ahLst/>
            <a:cxnLst/>
            <a:rect l="l" t="t" r="r" b="b"/>
            <a:pathLst>
              <a:path w="16447" h="1728" extrusionOk="0">
                <a:moveTo>
                  <a:pt x="8224" y="0"/>
                </a:moveTo>
                <a:cubicBezTo>
                  <a:pt x="3680" y="0"/>
                  <a:pt x="0" y="386"/>
                  <a:pt x="0" y="864"/>
                </a:cubicBezTo>
                <a:cubicBezTo>
                  <a:pt x="0" y="1341"/>
                  <a:pt x="3680" y="1727"/>
                  <a:pt x="8224" y="1727"/>
                </a:cubicBezTo>
                <a:cubicBezTo>
                  <a:pt x="12763" y="1727"/>
                  <a:pt x="16447" y="1341"/>
                  <a:pt x="16447" y="864"/>
                </a:cubicBezTo>
                <a:cubicBezTo>
                  <a:pt x="16447" y="386"/>
                  <a:pt x="12763" y="0"/>
                  <a:pt x="822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81;p36">
            <a:extLst>
              <a:ext uri="{FF2B5EF4-FFF2-40B4-BE49-F238E27FC236}">
                <a16:creationId xmlns:a16="http://schemas.microsoft.com/office/drawing/2014/main" id="{E5DC280A-829D-A3C1-FDF8-5797A5EC31D2}"/>
              </a:ext>
            </a:extLst>
          </p:cNvPr>
          <p:cNvSpPr/>
          <p:nvPr/>
        </p:nvSpPr>
        <p:spPr>
          <a:xfrm>
            <a:off x="6143080" y="4658427"/>
            <a:ext cx="791020" cy="64578"/>
          </a:xfrm>
          <a:custGeom>
            <a:avLst/>
            <a:gdLst/>
            <a:ahLst/>
            <a:cxnLst/>
            <a:rect l="l" t="t" r="r" b="b"/>
            <a:pathLst>
              <a:path w="12396" h="1012" extrusionOk="0">
                <a:moveTo>
                  <a:pt x="6200" y="0"/>
                </a:moveTo>
                <a:cubicBezTo>
                  <a:pt x="2775" y="0"/>
                  <a:pt x="0" y="230"/>
                  <a:pt x="0" y="506"/>
                </a:cubicBezTo>
                <a:cubicBezTo>
                  <a:pt x="0" y="786"/>
                  <a:pt x="2775" y="1011"/>
                  <a:pt x="6200" y="1011"/>
                </a:cubicBezTo>
                <a:cubicBezTo>
                  <a:pt x="9620" y="1011"/>
                  <a:pt x="12395" y="786"/>
                  <a:pt x="12395" y="506"/>
                </a:cubicBezTo>
                <a:cubicBezTo>
                  <a:pt x="12395" y="230"/>
                  <a:pt x="9620" y="0"/>
                  <a:pt x="6200" y="0"/>
                </a:cubicBezTo>
                <a:close/>
              </a:path>
            </a:pathLst>
          </a:custGeom>
          <a:solidFill>
            <a:srgbClr val="2E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82;p36">
            <a:extLst>
              <a:ext uri="{FF2B5EF4-FFF2-40B4-BE49-F238E27FC236}">
                <a16:creationId xmlns:a16="http://schemas.microsoft.com/office/drawing/2014/main" id="{AB1087D9-04FF-98BC-50B3-395B2537053B}"/>
              </a:ext>
            </a:extLst>
          </p:cNvPr>
          <p:cNvSpPr/>
          <p:nvPr/>
        </p:nvSpPr>
        <p:spPr>
          <a:xfrm>
            <a:off x="5437954" y="2417408"/>
            <a:ext cx="81744" cy="198265"/>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83;p36">
            <a:extLst>
              <a:ext uri="{FF2B5EF4-FFF2-40B4-BE49-F238E27FC236}">
                <a16:creationId xmlns:a16="http://schemas.microsoft.com/office/drawing/2014/main" id="{18343476-C795-8173-8378-ED3DC1F9C1AE}"/>
              </a:ext>
            </a:extLst>
          </p:cNvPr>
          <p:cNvSpPr/>
          <p:nvPr/>
        </p:nvSpPr>
        <p:spPr>
          <a:xfrm>
            <a:off x="6063124" y="4520338"/>
            <a:ext cx="147535" cy="96995"/>
          </a:xfrm>
          <a:custGeom>
            <a:avLst/>
            <a:gdLst/>
            <a:ahLst/>
            <a:cxnLst/>
            <a:rect l="l" t="t" r="r" b="b"/>
            <a:pathLst>
              <a:path w="2312" h="1520" extrusionOk="0">
                <a:moveTo>
                  <a:pt x="1120" y="1"/>
                </a:moveTo>
                <a:cubicBezTo>
                  <a:pt x="127" y="1"/>
                  <a:pt x="1" y="837"/>
                  <a:pt x="4" y="1267"/>
                </a:cubicBezTo>
                <a:cubicBezTo>
                  <a:pt x="4" y="1406"/>
                  <a:pt x="116" y="1519"/>
                  <a:pt x="256" y="1519"/>
                </a:cubicBezTo>
                <a:lnTo>
                  <a:pt x="1058" y="1519"/>
                </a:lnTo>
                <a:cubicBezTo>
                  <a:pt x="1218" y="1512"/>
                  <a:pt x="1419" y="1509"/>
                  <a:pt x="1612" y="1509"/>
                </a:cubicBezTo>
                <a:cubicBezTo>
                  <a:pt x="1772" y="1509"/>
                  <a:pt x="1927" y="1511"/>
                  <a:pt x="2049" y="1513"/>
                </a:cubicBezTo>
                <a:cubicBezTo>
                  <a:pt x="2051" y="1513"/>
                  <a:pt x="2053" y="1513"/>
                  <a:pt x="2055" y="1513"/>
                </a:cubicBezTo>
                <a:cubicBezTo>
                  <a:pt x="2195" y="1513"/>
                  <a:pt x="2312" y="1391"/>
                  <a:pt x="2305" y="1250"/>
                </a:cubicBezTo>
                <a:cubicBezTo>
                  <a:pt x="2278" y="812"/>
                  <a:pt x="2100" y="1"/>
                  <a:pt x="112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84;p36">
            <a:extLst>
              <a:ext uri="{FF2B5EF4-FFF2-40B4-BE49-F238E27FC236}">
                <a16:creationId xmlns:a16="http://schemas.microsoft.com/office/drawing/2014/main" id="{34998AE7-C53D-4B35-087B-C8AA369643F5}"/>
              </a:ext>
            </a:extLst>
          </p:cNvPr>
          <p:cNvSpPr/>
          <p:nvPr/>
        </p:nvSpPr>
        <p:spPr>
          <a:xfrm>
            <a:off x="6106644" y="4616566"/>
            <a:ext cx="62664" cy="48434"/>
          </a:xfrm>
          <a:custGeom>
            <a:avLst/>
            <a:gdLst/>
            <a:ahLst/>
            <a:cxnLst/>
            <a:rect l="l" t="t" r="r" b="b"/>
            <a:pathLst>
              <a:path w="982" h="759" extrusionOk="0">
                <a:moveTo>
                  <a:pt x="844" y="1"/>
                </a:moveTo>
                <a:lnTo>
                  <a:pt x="141" y="11"/>
                </a:lnTo>
                <a:cubicBezTo>
                  <a:pt x="141" y="11"/>
                  <a:pt x="1" y="759"/>
                  <a:pt x="476" y="759"/>
                </a:cubicBezTo>
                <a:cubicBezTo>
                  <a:pt x="481" y="759"/>
                  <a:pt x="485" y="759"/>
                  <a:pt x="490" y="759"/>
                </a:cubicBezTo>
                <a:cubicBezTo>
                  <a:pt x="981" y="749"/>
                  <a:pt x="844" y="1"/>
                  <a:pt x="84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85;p36">
            <a:extLst>
              <a:ext uri="{FF2B5EF4-FFF2-40B4-BE49-F238E27FC236}">
                <a16:creationId xmlns:a16="http://schemas.microsoft.com/office/drawing/2014/main" id="{7C98BC13-7338-9ADE-19A5-342691618579}"/>
              </a:ext>
            </a:extLst>
          </p:cNvPr>
          <p:cNvSpPr/>
          <p:nvPr/>
        </p:nvSpPr>
        <p:spPr>
          <a:xfrm>
            <a:off x="6116024" y="4571962"/>
            <a:ext cx="22079" cy="22079"/>
          </a:xfrm>
          <a:custGeom>
            <a:avLst/>
            <a:gdLst/>
            <a:ahLst/>
            <a:cxnLst/>
            <a:rect l="l" t="t" r="r" b="b"/>
            <a:pathLst>
              <a:path w="346" h="346" extrusionOk="0">
                <a:moveTo>
                  <a:pt x="172" y="0"/>
                </a:moveTo>
                <a:cubicBezTo>
                  <a:pt x="76" y="0"/>
                  <a:pt x="1" y="79"/>
                  <a:pt x="1" y="171"/>
                </a:cubicBezTo>
                <a:cubicBezTo>
                  <a:pt x="1" y="266"/>
                  <a:pt x="76" y="345"/>
                  <a:pt x="172" y="345"/>
                </a:cubicBezTo>
                <a:cubicBezTo>
                  <a:pt x="267" y="345"/>
                  <a:pt x="346" y="266"/>
                  <a:pt x="346" y="171"/>
                </a:cubicBezTo>
                <a:cubicBezTo>
                  <a:pt x="346" y="79"/>
                  <a:pt x="267" y="0"/>
                  <a:pt x="172"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86;p36">
            <a:extLst>
              <a:ext uri="{FF2B5EF4-FFF2-40B4-BE49-F238E27FC236}">
                <a16:creationId xmlns:a16="http://schemas.microsoft.com/office/drawing/2014/main" id="{5B72EF40-DDAC-074E-EC74-761C54227952}"/>
              </a:ext>
            </a:extLst>
          </p:cNvPr>
          <p:cNvSpPr/>
          <p:nvPr/>
        </p:nvSpPr>
        <p:spPr>
          <a:xfrm>
            <a:off x="6071419" y="4558625"/>
            <a:ext cx="23355" cy="21696"/>
          </a:xfrm>
          <a:custGeom>
            <a:avLst/>
            <a:gdLst/>
            <a:ahLst/>
            <a:cxnLst/>
            <a:rect l="l" t="t" r="r" b="b"/>
            <a:pathLst>
              <a:path w="366" h="340" extrusionOk="0">
                <a:moveTo>
                  <a:pt x="191" y="1"/>
                </a:moveTo>
                <a:cubicBezTo>
                  <a:pt x="130" y="1"/>
                  <a:pt x="69" y="41"/>
                  <a:pt x="41" y="107"/>
                </a:cubicBezTo>
                <a:cubicBezTo>
                  <a:pt x="0" y="192"/>
                  <a:pt x="35" y="291"/>
                  <a:pt x="113" y="325"/>
                </a:cubicBezTo>
                <a:cubicBezTo>
                  <a:pt x="134" y="335"/>
                  <a:pt x="155" y="339"/>
                  <a:pt x="177" y="339"/>
                </a:cubicBezTo>
                <a:cubicBezTo>
                  <a:pt x="239" y="339"/>
                  <a:pt x="300" y="300"/>
                  <a:pt x="328" y="233"/>
                </a:cubicBezTo>
                <a:cubicBezTo>
                  <a:pt x="366" y="148"/>
                  <a:pt x="331" y="49"/>
                  <a:pt x="253" y="15"/>
                </a:cubicBezTo>
                <a:cubicBezTo>
                  <a:pt x="233" y="5"/>
                  <a:pt x="212" y="1"/>
                  <a:pt x="191"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7;p36">
            <a:extLst>
              <a:ext uri="{FF2B5EF4-FFF2-40B4-BE49-F238E27FC236}">
                <a16:creationId xmlns:a16="http://schemas.microsoft.com/office/drawing/2014/main" id="{6A1AAB39-B834-9377-9DF1-0E08945DA070}"/>
              </a:ext>
            </a:extLst>
          </p:cNvPr>
          <p:cNvSpPr/>
          <p:nvPr/>
        </p:nvSpPr>
        <p:spPr>
          <a:xfrm>
            <a:off x="6124128" y="4531441"/>
            <a:ext cx="22526" cy="17229"/>
          </a:xfrm>
          <a:custGeom>
            <a:avLst/>
            <a:gdLst/>
            <a:ahLst/>
            <a:cxnLst/>
            <a:rect l="l" t="t" r="r" b="b"/>
            <a:pathLst>
              <a:path w="353" h="270" extrusionOk="0">
                <a:moveTo>
                  <a:pt x="175" y="0"/>
                </a:moveTo>
                <a:cubicBezTo>
                  <a:pt x="79" y="0"/>
                  <a:pt x="0" y="62"/>
                  <a:pt x="0" y="137"/>
                </a:cubicBezTo>
                <a:cubicBezTo>
                  <a:pt x="0" y="208"/>
                  <a:pt x="79" y="270"/>
                  <a:pt x="175" y="270"/>
                </a:cubicBezTo>
                <a:cubicBezTo>
                  <a:pt x="274" y="270"/>
                  <a:pt x="352" y="208"/>
                  <a:pt x="352" y="137"/>
                </a:cubicBezTo>
                <a:cubicBezTo>
                  <a:pt x="352" y="62"/>
                  <a:pt x="274" y="0"/>
                  <a:pt x="175"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88;p36">
            <a:extLst>
              <a:ext uri="{FF2B5EF4-FFF2-40B4-BE49-F238E27FC236}">
                <a16:creationId xmlns:a16="http://schemas.microsoft.com/office/drawing/2014/main" id="{3071DB76-B3A1-7BB4-424D-ABE49DF673DF}"/>
              </a:ext>
            </a:extLst>
          </p:cNvPr>
          <p:cNvSpPr/>
          <p:nvPr/>
        </p:nvSpPr>
        <p:spPr>
          <a:xfrm>
            <a:off x="6171158" y="4555434"/>
            <a:ext cx="19463" cy="18059"/>
          </a:xfrm>
          <a:custGeom>
            <a:avLst/>
            <a:gdLst/>
            <a:ahLst/>
            <a:cxnLst/>
            <a:rect l="l" t="t" r="r" b="b"/>
            <a:pathLst>
              <a:path w="305" h="283" extrusionOk="0">
                <a:moveTo>
                  <a:pt x="151" y="0"/>
                </a:moveTo>
                <a:cubicBezTo>
                  <a:pt x="69" y="0"/>
                  <a:pt x="0" y="65"/>
                  <a:pt x="0" y="140"/>
                </a:cubicBezTo>
                <a:cubicBezTo>
                  <a:pt x="0" y="218"/>
                  <a:pt x="69" y="283"/>
                  <a:pt x="151" y="283"/>
                </a:cubicBezTo>
                <a:cubicBezTo>
                  <a:pt x="236" y="283"/>
                  <a:pt x="304" y="218"/>
                  <a:pt x="304" y="140"/>
                </a:cubicBezTo>
                <a:cubicBezTo>
                  <a:pt x="304" y="65"/>
                  <a:pt x="236" y="0"/>
                  <a:pt x="15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89;p36">
            <a:extLst>
              <a:ext uri="{FF2B5EF4-FFF2-40B4-BE49-F238E27FC236}">
                <a16:creationId xmlns:a16="http://schemas.microsoft.com/office/drawing/2014/main" id="{E6C43FF4-8796-688E-0554-0547449050D5}"/>
              </a:ext>
            </a:extLst>
          </p:cNvPr>
          <p:cNvSpPr/>
          <p:nvPr/>
        </p:nvSpPr>
        <p:spPr>
          <a:xfrm>
            <a:off x="6948775" y="4554094"/>
            <a:ext cx="147343" cy="96995"/>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90;p36">
            <a:extLst>
              <a:ext uri="{FF2B5EF4-FFF2-40B4-BE49-F238E27FC236}">
                <a16:creationId xmlns:a16="http://schemas.microsoft.com/office/drawing/2014/main" id="{8242734A-9B80-9927-8FA7-B28B79AA66CB}"/>
              </a:ext>
            </a:extLst>
          </p:cNvPr>
          <p:cNvSpPr/>
          <p:nvPr/>
        </p:nvSpPr>
        <p:spPr>
          <a:xfrm>
            <a:off x="6992039" y="4650387"/>
            <a:ext cx="62664" cy="48625"/>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91;p36">
            <a:extLst>
              <a:ext uri="{FF2B5EF4-FFF2-40B4-BE49-F238E27FC236}">
                <a16:creationId xmlns:a16="http://schemas.microsoft.com/office/drawing/2014/main" id="{6E90C2D6-BF16-8182-CE44-C68E4857F2FB}"/>
              </a:ext>
            </a:extLst>
          </p:cNvPr>
          <p:cNvSpPr/>
          <p:nvPr/>
        </p:nvSpPr>
        <p:spPr>
          <a:xfrm>
            <a:off x="7001547" y="4605718"/>
            <a:ext cx="22079" cy="22079"/>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92;p36">
            <a:extLst>
              <a:ext uri="{FF2B5EF4-FFF2-40B4-BE49-F238E27FC236}">
                <a16:creationId xmlns:a16="http://schemas.microsoft.com/office/drawing/2014/main" id="{DDCDFDA0-4AD2-7B39-E731-E91BBD7F85C5}"/>
              </a:ext>
            </a:extLst>
          </p:cNvPr>
          <p:cNvSpPr/>
          <p:nvPr/>
        </p:nvSpPr>
        <p:spPr>
          <a:xfrm>
            <a:off x="6956879" y="4592445"/>
            <a:ext cx="23355" cy="21760"/>
          </a:xfrm>
          <a:custGeom>
            <a:avLst/>
            <a:gdLst/>
            <a:ahLst/>
            <a:cxnLst/>
            <a:rect l="l" t="t" r="r" b="b"/>
            <a:pathLst>
              <a:path w="366" h="341" extrusionOk="0">
                <a:moveTo>
                  <a:pt x="193" y="1"/>
                </a:moveTo>
                <a:cubicBezTo>
                  <a:pt x="131" y="1"/>
                  <a:pt x="70" y="42"/>
                  <a:pt x="42" y="106"/>
                </a:cubicBezTo>
                <a:cubicBezTo>
                  <a:pt x="1" y="191"/>
                  <a:pt x="35" y="290"/>
                  <a:pt x="113" y="328"/>
                </a:cubicBezTo>
                <a:cubicBezTo>
                  <a:pt x="133" y="336"/>
                  <a:pt x="153" y="340"/>
                  <a:pt x="173" y="340"/>
                </a:cubicBezTo>
                <a:cubicBezTo>
                  <a:pt x="238" y="340"/>
                  <a:pt x="300" y="300"/>
                  <a:pt x="329" y="232"/>
                </a:cubicBezTo>
                <a:cubicBezTo>
                  <a:pt x="366" y="147"/>
                  <a:pt x="332" y="48"/>
                  <a:pt x="253" y="14"/>
                </a:cubicBezTo>
                <a:cubicBezTo>
                  <a:pt x="234" y="5"/>
                  <a:pt x="214" y="1"/>
                  <a:pt x="193"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93;p36">
            <a:extLst>
              <a:ext uri="{FF2B5EF4-FFF2-40B4-BE49-F238E27FC236}">
                <a16:creationId xmlns:a16="http://schemas.microsoft.com/office/drawing/2014/main" id="{55C55D57-ED30-6F61-8C7A-5054E3EB3655}"/>
              </a:ext>
            </a:extLst>
          </p:cNvPr>
          <p:cNvSpPr/>
          <p:nvPr/>
        </p:nvSpPr>
        <p:spPr>
          <a:xfrm>
            <a:off x="7009588" y="4565389"/>
            <a:ext cx="22526" cy="17102"/>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94;p36">
            <a:extLst>
              <a:ext uri="{FF2B5EF4-FFF2-40B4-BE49-F238E27FC236}">
                <a16:creationId xmlns:a16="http://schemas.microsoft.com/office/drawing/2014/main" id="{442ED0C3-4BDC-B020-675A-B6721D2D5339}"/>
              </a:ext>
            </a:extLst>
          </p:cNvPr>
          <p:cNvSpPr/>
          <p:nvPr/>
        </p:nvSpPr>
        <p:spPr>
          <a:xfrm>
            <a:off x="7056681" y="4589127"/>
            <a:ext cx="19463" cy="18187"/>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95;p36">
            <a:extLst>
              <a:ext uri="{FF2B5EF4-FFF2-40B4-BE49-F238E27FC236}">
                <a16:creationId xmlns:a16="http://schemas.microsoft.com/office/drawing/2014/main" id="{69CE532E-1411-06BC-B69F-4F04D931FD1C}"/>
              </a:ext>
            </a:extLst>
          </p:cNvPr>
          <p:cNvSpPr/>
          <p:nvPr/>
        </p:nvSpPr>
        <p:spPr>
          <a:xfrm>
            <a:off x="6480711" y="4203255"/>
            <a:ext cx="27056" cy="69109"/>
          </a:xfrm>
          <a:custGeom>
            <a:avLst/>
            <a:gdLst/>
            <a:ahLst/>
            <a:cxnLst/>
            <a:rect l="l" t="t" r="r" b="b"/>
            <a:pathLst>
              <a:path w="424" h="1083" extrusionOk="0">
                <a:moveTo>
                  <a:pt x="243" y="1"/>
                </a:moveTo>
                <a:cubicBezTo>
                  <a:pt x="149" y="1"/>
                  <a:pt x="48" y="60"/>
                  <a:pt x="35" y="180"/>
                </a:cubicBezTo>
                <a:cubicBezTo>
                  <a:pt x="8" y="419"/>
                  <a:pt x="0" y="661"/>
                  <a:pt x="14" y="904"/>
                </a:cubicBezTo>
                <a:cubicBezTo>
                  <a:pt x="19" y="1023"/>
                  <a:pt x="116" y="1083"/>
                  <a:pt x="209" y="1083"/>
                </a:cubicBezTo>
                <a:cubicBezTo>
                  <a:pt x="303" y="1083"/>
                  <a:pt x="395" y="1023"/>
                  <a:pt x="389" y="904"/>
                </a:cubicBezTo>
                <a:cubicBezTo>
                  <a:pt x="376" y="661"/>
                  <a:pt x="383" y="419"/>
                  <a:pt x="410" y="180"/>
                </a:cubicBezTo>
                <a:cubicBezTo>
                  <a:pt x="424" y="60"/>
                  <a:pt x="337" y="1"/>
                  <a:pt x="243" y="1"/>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96;p36">
            <a:extLst>
              <a:ext uri="{FF2B5EF4-FFF2-40B4-BE49-F238E27FC236}">
                <a16:creationId xmlns:a16="http://schemas.microsoft.com/office/drawing/2014/main" id="{FE38663D-9F36-05F5-8D12-59176EE2FF9B}"/>
              </a:ext>
            </a:extLst>
          </p:cNvPr>
          <p:cNvSpPr/>
          <p:nvPr/>
        </p:nvSpPr>
        <p:spPr>
          <a:xfrm>
            <a:off x="6530932" y="4018136"/>
            <a:ext cx="167253" cy="146705"/>
          </a:xfrm>
          <a:custGeom>
            <a:avLst/>
            <a:gdLst/>
            <a:ahLst/>
            <a:cxnLst/>
            <a:rect l="l" t="t" r="r" b="b"/>
            <a:pathLst>
              <a:path w="2621" h="2299" extrusionOk="0">
                <a:moveTo>
                  <a:pt x="2365" y="0"/>
                </a:moveTo>
                <a:cubicBezTo>
                  <a:pt x="2309" y="0"/>
                  <a:pt x="2253" y="27"/>
                  <a:pt x="2218" y="91"/>
                </a:cubicBezTo>
                <a:cubicBezTo>
                  <a:pt x="1750" y="924"/>
                  <a:pt x="957" y="1446"/>
                  <a:pt x="173" y="1944"/>
                </a:cubicBezTo>
                <a:cubicBezTo>
                  <a:pt x="1" y="2053"/>
                  <a:pt x="105" y="2299"/>
                  <a:pt x="264" y="2299"/>
                </a:cubicBezTo>
                <a:cubicBezTo>
                  <a:pt x="294" y="2299"/>
                  <a:pt x="327" y="2289"/>
                  <a:pt x="360" y="2268"/>
                </a:cubicBezTo>
                <a:cubicBezTo>
                  <a:pt x="1200" y="1733"/>
                  <a:pt x="2040" y="1170"/>
                  <a:pt x="2539" y="282"/>
                </a:cubicBezTo>
                <a:cubicBezTo>
                  <a:pt x="2621" y="135"/>
                  <a:pt x="2491" y="0"/>
                  <a:pt x="2365"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97;p36">
            <a:extLst>
              <a:ext uri="{FF2B5EF4-FFF2-40B4-BE49-F238E27FC236}">
                <a16:creationId xmlns:a16="http://schemas.microsoft.com/office/drawing/2014/main" id="{1C2E3DDF-74CB-9294-572D-37D09DC8AEDA}"/>
              </a:ext>
            </a:extLst>
          </p:cNvPr>
          <p:cNvSpPr/>
          <p:nvPr/>
        </p:nvSpPr>
        <p:spPr>
          <a:xfrm>
            <a:off x="6287934" y="3790454"/>
            <a:ext cx="30311" cy="55836"/>
          </a:xfrm>
          <a:custGeom>
            <a:avLst/>
            <a:gdLst/>
            <a:ahLst/>
            <a:cxnLst/>
            <a:rect l="l" t="t" r="r" b="b"/>
            <a:pathLst>
              <a:path w="475" h="875" extrusionOk="0">
                <a:moveTo>
                  <a:pt x="245" y="0"/>
                </a:moveTo>
                <a:cubicBezTo>
                  <a:pt x="132" y="0"/>
                  <a:pt x="17" y="92"/>
                  <a:pt x="59" y="232"/>
                </a:cubicBezTo>
                <a:cubicBezTo>
                  <a:pt x="96" y="371"/>
                  <a:pt x="89" y="501"/>
                  <a:pt x="38" y="637"/>
                </a:cubicBezTo>
                <a:cubicBezTo>
                  <a:pt x="1" y="730"/>
                  <a:pt x="75" y="842"/>
                  <a:pt x="168" y="867"/>
                </a:cubicBezTo>
                <a:cubicBezTo>
                  <a:pt x="186" y="872"/>
                  <a:pt x="203" y="874"/>
                  <a:pt x="220" y="874"/>
                </a:cubicBezTo>
                <a:cubicBezTo>
                  <a:pt x="302" y="874"/>
                  <a:pt x="368" y="816"/>
                  <a:pt x="400" y="736"/>
                </a:cubicBezTo>
                <a:cubicBezTo>
                  <a:pt x="472" y="542"/>
                  <a:pt x="475" y="330"/>
                  <a:pt x="420" y="133"/>
                </a:cubicBezTo>
                <a:cubicBezTo>
                  <a:pt x="393" y="40"/>
                  <a:pt x="319" y="0"/>
                  <a:pt x="245" y="0"/>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98;p36">
            <a:extLst>
              <a:ext uri="{FF2B5EF4-FFF2-40B4-BE49-F238E27FC236}">
                <a16:creationId xmlns:a16="http://schemas.microsoft.com/office/drawing/2014/main" id="{AE15BBF9-EA31-66BF-CED2-4162D95D42B0}"/>
              </a:ext>
            </a:extLst>
          </p:cNvPr>
          <p:cNvSpPr/>
          <p:nvPr/>
        </p:nvSpPr>
        <p:spPr>
          <a:xfrm>
            <a:off x="6116790" y="3677187"/>
            <a:ext cx="165274" cy="86849"/>
          </a:xfrm>
          <a:custGeom>
            <a:avLst/>
            <a:gdLst/>
            <a:ahLst/>
            <a:cxnLst/>
            <a:rect l="l" t="t" r="r" b="b"/>
            <a:pathLst>
              <a:path w="2590" h="1361" extrusionOk="0">
                <a:moveTo>
                  <a:pt x="278" y="1"/>
                </a:moveTo>
                <a:cubicBezTo>
                  <a:pt x="111" y="1"/>
                  <a:pt x="1" y="250"/>
                  <a:pt x="181" y="351"/>
                </a:cubicBezTo>
                <a:cubicBezTo>
                  <a:pt x="839" y="712"/>
                  <a:pt x="1532" y="1016"/>
                  <a:pt x="2212" y="1341"/>
                </a:cubicBezTo>
                <a:cubicBezTo>
                  <a:pt x="2241" y="1354"/>
                  <a:pt x="2269" y="1360"/>
                  <a:pt x="2296" y="1360"/>
                </a:cubicBezTo>
                <a:cubicBezTo>
                  <a:pt x="2473" y="1360"/>
                  <a:pt x="2589" y="1105"/>
                  <a:pt x="2402" y="1016"/>
                </a:cubicBezTo>
                <a:cubicBezTo>
                  <a:pt x="1723" y="692"/>
                  <a:pt x="1030" y="389"/>
                  <a:pt x="371" y="27"/>
                </a:cubicBezTo>
                <a:cubicBezTo>
                  <a:pt x="339" y="8"/>
                  <a:pt x="308" y="1"/>
                  <a:pt x="278" y="1"/>
                </a:cubicBezTo>
                <a:close/>
              </a:path>
            </a:pathLst>
          </a:custGeom>
          <a:solidFill>
            <a:srgbClr val="D2BF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99;p36">
            <a:extLst>
              <a:ext uri="{FF2B5EF4-FFF2-40B4-BE49-F238E27FC236}">
                <a16:creationId xmlns:a16="http://schemas.microsoft.com/office/drawing/2014/main" id="{BECA5F78-9FED-F666-14BE-9DE73F9E79D5}"/>
              </a:ext>
            </a:extLst>
          </p:cNvPr>
          <p:cNvSpPr/>
          <p:nvPr/>
        </p:nvSpPr>
        <p:spPr>
          <a:xfrm>
            <a:off x="6775907" y="3490728"/>
            <a:ext cx="153597" cy="415994"/>
          </a:xfrm>
          <a:custGeom>
            <a:avLst/>
            <a:gdLst/>
            <a:ahLst/>
            <a:cxnLst/>
            <a:rect l="l" t="t" r="r" b="b"/>
            <a:pathLst>
              <a:path w="2407" h="6519" extrusionOk="0">
                <a:moveTo>
                  <a:pt x="1797" y="1"/>
                </a:moveTo>
                <a:cubicBezTo>
                  <a:pt x="1676" y="1"/>
                  <a:pt x="1548" y="136"/>
                  <a:pt x="1618" y="286"/>
                </a:cubicBezTo>
                <a:cubicBezTo>
                  <a:pt x="2072" y="1263"/>
                  <a:pt x="1956" y="2334"/>
                  <a:pt x="1604" y="3321"/>
                </a:cubicBezTo>
                <a:cubicBezTo>
                  <a:pt x="1256" y="4310"/>
                  <a:pt x="761" y="5362"/>
                  <a:pt x="113" y="6188"/>
                </a:cubicBezTo>
                <a:cubicBezTo>
                  <a:pt x="1" y="6330"/>
                  <a:pt x="126" y="6518"/>
                  <a:pt x="258" y="6518"/>
                </a:cubicBezTo>
                <a:cubicBezTo>
                  <a:pt x="300" y="6518"/>
                  <a:pt x="343" y="6499"/>
                  <a:pt x="379" y="6454"/>
                </a:cubicBezTo>
                <a:cubicBezTo>
                  <a:pt x="1112" y="5519"/>
                  <a:pt x="1676" y="4348"/>
                  <a:pt x="2034" y="3215"/>
                </a:cubicBezTo>
                <a:cubicBezTo>
                  <a:pt x="2366" y="2180"/>
                  <a:pt x="2407" y="1095"/>
                  <a:pt x="1939" y="98"/>
                </a:cubicBezTo>
                <a:cubicBezTo>
                  <a:pt x="1907" y="29"/>
                  <a:pt x="1853" y="1"/>
                  <a:pt x="179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00;p36">
            <a:extLst>
              <a:ext uri="{FF2B5EF4-FFF2-40B4-BE49-F238E27FC236}">
                <a16:creationId xmlns:a16="http://schemas.microsoft.com/office/drawing/2014/main" id="{8CCAD4A2-3209-2C9C-4D23-22E5D1972FBF}"/>
              </a:ext>
            </a:extLst>
          </p:cNvPr>
          <p:cNvSpPr/>
          <p:nvPr/>
        </p:nvSpPr>
        <p:spPr>
          <a:xfrm>
            <a:off x="5874750" y="3164840"/>
            <a:ext cx="169550" cy="431947"/>
          </a:xfrm>
          <a:custGeom>
            <a:avLst/>
            <a:gdLst/>
            <a:ahLst/>
            <a:cxnLst/>
            <a:rect l="l" t="t" r="r" b="b"/>
            <a:pathLst>
              <a:path w="2657" h="6769" extrusionOk="0">
                <a:moveTo>
                  <a:pt x="1563" y="0"/>
                </a:moveTo>
                <a:cubicBezTo>
                  <a:pt x="1521" y="0"/>
                  <a:pt x="1477" y="19"/>
                  <a:pt x="1440" y="64"/>
                </a:cubicBezTo>
                <a:cubicBezTo>
                  <a:pt x="700" y="952"/>
                  <a:pt x="341" y="2068"/>
                  <a:pt x="512" y="3225"/>
                </a:cubicBezTo>
                <a:cubicBezTo>
                  <a:pt x="700" y="4526"/>
                  <a:pt x="1481" y="5645"/>
                  <a:pt x="2233" y="6687"/>
                </a:cubicBezTo>
                <a:cubicBezTo>
                  <a:pt x="2274" y="6745"/>
                  <a:pt x="2332" y="6769"/>
                  <a:pt x="2390" y="6769"/>
                </a:cubicBezTo>
                <a:cubicBezTo>
                  <a:pt x="2525" y="6769"/>
                  <a:pt x="2657" y="6635"/>
                  <a:pt x="2556" y="6499"/>
                </a:cubicBezTo>
                <a:cubicBezTo>
                  <a:pt x="1229" y="4656"/>
                  <a:pt x="0" y="2376"/>
                  <a:pt x="1707" y="327"/>
                </a:cubicBezTo>
                <a:cubicBezTo>
                  <a:pt x="1823" y="188"/>
                  <a:pt x="1698" y="0"/>
                  <a:pt x="1563"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01;p36">
            <a:extLst>
              <a:ext uri="{FF2B5EF4-FFF2-40B4-BE49-F238E27FC236}">
                <a16:creationId xmlns:a16="http://schemas.microsoft.com/office/drawing/2014/main" id="{E65293A7-9617-0FE1-99D2-DC0586B39954}"/>
              </a:ext>
            </a:extLst>
          </p:cNvPr>
          <p:cNvSpPr/>
          <p:nvPr/>
        </p:nvSpPr>
        <p:spPr>
          <a:xfrm>
            <a:off x="6157693" y="2845396"/>
            <a:ext cx="385810" cy="660587"/>
          </a:xfrm>
          <a:custGeom>
            <a:avLst/>
            <a:gdLst/>
            <a:ahLst/>
            <a:cxnLst/>
            <a:rect l="l" t="t" r="r" b="b"/>
            <a:pathLst>
              <a:path w="6046" h="10352" extrusionOk="0">
                <a:moveTo>
                  <a:pt x="126" y="3585"/>
                </a:moveTo>
                <a:lnTo>
                  <a:pt x="126" y="3585"/>
                </a:lnTo>
                <a:cubicBezTo>
                  <a:pt x="48" y="3769"/>
                  <a:pt x="3" y="3886"/>
                  <a:pt x="0" y="3892"/>
                </a:cubicBezTo>
                <a:cubicBezTo>
                  <a:pt x="17" y="3896"/>
                  <a:pt x="31" y="3900"/>
                  <a:pt x="44" y="3903"/>
                </a:cubicBezTo>
                <a:cubicBezTo>
                  <a:pt x="65" y="3810"/>
                  <a:pt x="88" y="3705"/>
                  <a:pt x="126" y="3585"/>
                </a:cubicBezTo>
                <a:close/>
                <a:moveTo>
                  <a:pt x="3356" y="1"/>
                </a:moveTo>
                <a:cubicBezTo>
                  <a:pt x="3206" y="35"/>
                  <a:pt x="3055" y="86"/>
                  <a:pt x="2912" y="147"/>
                </a:cubicBezTo>
                <a:cubicBezTo>
                  <a:pt x="2735" y="489"/>
                  <a:pt x="1355" y="1838"/>
                  <a:pt x="198" y="3944"/>
                </a:cubicBezTo>
                <a:cubicBezTo>
                  <a:pt x="1086" y="4220"/>
                  <a:pt x="1925" y="5118"/>
                  <a:pt x="2581" y="6019"/>
                </a:cubicBezTo>
                <a:cubicBezTo>
                  <a:pt x="3144" y="6794"/>
                  <a:pt x="3567" y="7572"/>
                  <a:pt x="3762" y="7948"/>
                </a:cubicBezTo>
                <a:cubicBezTo>
                  <a:pt x="3796" y="7992"/>
                  <a:pt x="3824" y="8040"/>
                  <a:pt x="3851" y="8088"/>
                </a:cubicBezTo>
                <a:lnTo>
                  <a:pt x="5117" y="10351"/>
                </a:lnTo>
                <a:lnTo>
                  <a:pt x="6045" y="9870"/>
                </a:lnTo>
                <a:lnTo>
                  <a:pt x="4994" y="858"/>
                </a:lnTo>
                <a:lnTo>
                  <a:pt x="3356" y="1"/>
                </a:ln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02;p36">
            <a:extLst>
              <a:ext uri="{FF2B5EF4-FFF2-40B4-BE49-F238E27FC236}">
                <a16:creationId xmlns:a16="http://schemas.microsoft.com/office/drawing/2014/main" id="{8F633F5F-7201-2110-C9D5-6D9ADDB029C5}"/>
              </a:ext>
            </a:extLst>
          </p:cNvPr>
          <p:cNvSpPr/>
          <p:nvPr/>
        </p:nvSpPr>
        <p:spPr>
          <a:xfrm>
            <a:off x="6392012" y="3352511"/>
            <a:ext cx="151682" cy="155830"/>
          </a:xfrm>
          <a:custGeom>
            <a:avLst/>
            <a:gdLst/>
            <a:ahLst/>
            <a:cxnLst/>
            <a:rect l="l" t="t" r="r" b="b"/>
            <a:pathLst>
              <a:path w="2377" h="2442" extrusionOk="0">
                <a:moveTo>
                  <a:pt x="90" y="1"/>
                </a:moveTo>
                <a:cubicBezTo>
                  <a:pt x="131" y="79"/>
                  <a:pt x="161" y="138"/>
                  <a:pt x="179" y="179"/>
                </a:cubicBezTo>
                <a:cubicBezTo>
                  <a:pt x="120" y="192"/>
                  <a:pt x="59" y="206"/>
                  <a:pt x="1" y="223"/>
                </a:cubicBezTo>
                <a:cubicBezTo>
                  <a:pt x="851" y="1455"/>
                  <a:pt x="1445" y="2441"/>
                  <a:pt x="1445" y="2441"/>
                </a:cubicBezTo>
                <a:lnTo>
                  <a:pt x="2377" y="1957"/>
                </a:lnTo>
                <a:lnTo>
                  <a:pt x="2373" y="1923"/>
                </a:lnTo>
                <a:lnTo>
                  <a:pt x="1445" y="2404"/>
                </a:lnTo>
                <a:lnTo>
                  <a:pt x="179" y="141"/>
                </a:lnTo>
                <a:cubicBezTo>
                  <a:pt x="152" y="93"/>
                  <a:pt x="124" y="45"/>
                  <a:pt x="90" y="1"/>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03;p36">
            <a:extLst>
              <a:ext uri="{FF2B5EF4-FFF2-40B4-BE49-F238E27FC236}">
                <a16:creationId xmlns:a16="http://schemas.microsoft.com/office/drawing/2014/main" id="{315AE303-F3E5-E690-F841-909C4A0BC157}"/>
              </a:ext>
            </a:extLst>
          </p:cNvPr>
          <p:cNvSpPr/>
          <p:nvPr/>
        </p:nvSpPr>
        <p:spPr>
          <a:xfrm>
            <a:off x="6160501" y="2854776"/>
            <a:ext cx="183014" cy="242296"/>
          </a:xfrm>
          <a:custGeom>
            <a:avLst/>
            <a:gdLst/>
            <a:ahLst/>
            <a:cxnLst/>
            <a:rect l="l" t="t" r="r" b="b"/>
            <a:pathLst>
              <a:path w="2868" h="3797" extrusionOk="0">
                <a:moveTo>
                  <a:pt x="2868" y="0"/>
                </a:moveTo>
                <a:lnTo>
                  <a:pt x="2868" y="0"/>
                </a:lnTo>
                <a:cubicBezTo>
                  <a:pt x="1390" y="653"/>
                  <a:pt x="410" y="2667"/>
                  <a:pt x="82" y="3438"/>
                </a:cubicBezTo>
                <a:cubicBezTo>
                  <a:pt x="44" y="3558"/>
                  <a:pt x="21" y="3663"/>
                  <a:pt x="0" y="3756"/>
                </a:cubicBezTo>
                <a:cubicBezTo>
                  <a:pt x="52" y="3766"/>
                  <a:pt x="103" y="3780"/>
                  <a:pt x="154" y="3797"/>
                </a:cubicBezTo>
                <a:cubicBezTo>
                  <a:pt x="1311" y="1691"/>
                  <a:pt x="2691" y="342"/>
                  <a:pt x="2868" y="0"/>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04;p36">
            <a:extLst>
              <a:ext uri="{FF2B5EF4-FFF2-40B4-BE49-F238E27FC236}">
                <a16:creationId xmlns:a16="http://schemas.microsoft.com/office/drawing/2014/main" id="{8B9B57E2-3049-D2CF-D67B-0FC1306CAEBB}"/>
              </a:ext>
            </a:extLst>
          </p:cNvPr>
          <p:cNvSpPr/>
          <p:nvPr/>
        </p:nvSpPr>
        <p:spPr>
          <a:xfrm>
            <a:off x="6157693" y="3093753"/>
            <a:ext cx="245742" cy="272990"/>
          </a:xfrm>
          <a:custGeom>
            <a:avLst/>
            <a:gdLst/>
            <a:ahLst/>
            <a:cxnLst/>
            <a:rect l="l" t="t" r="r" b="b"/>
            <a:pathLst>
              <a:path w="3851" h="4278" extrusionOk="0">
                <a:moveTo>
                  <a:pt x="0" y="0"/>
                </a:moveTo>
                <a:cubicBezTo>
                  <a:pt x="1208" y="895"/>
                  <a:pt x="2636" y="2769"/>
                  <a:pt x="3673" y="4278"/>
                </a:cubicBezTo>
                <a:cubicBezTo>
                  <a:pt x="3731" y="4261"/>
                  <a:pt x="3792" y="4247"/>
                  <a:pt x="3851" y="4234"/>
                </a:cubicBezTo>
                <a:cubicBezTo>
                  <a:pt x="3833" y="4193"/>
                  <a:pt x="3803" y="4134"/>
                  <a:pt x="3762" y="4056"/>
                </a:cubicBezTo>
                <a:cubicBezTo>
                  <a:pt x="3567" y="3680"/>
                  <a:pt x="3144" y="2902"/>
                  <a:pt x="2581" y="2127"/>
                </a:cubicBezTo>
                <a:cubicBezTo>
                  <a:pt x="1925" y="1226"/>
                  <a:pt x="1086" y="328"/>
                  <a:pt x="198" y="52"/>
                </a:cubicBezTo>
                <a:cubicBezTo>
                  <a:pt x="147" y="35"/>
                  <a:pt x="96" y="21"/>
                  <a:pt x="44" y="11"/>
                </a:cubicBezTo>
                <a:cubicBezTo>
                  <a:pt x="31" y="8"/>
                  <a:pt x="17" y="4"/>
                  <a:pt x="0" y="0"/>
                </a:cubicBezTo>
                <a:close/>
              </a:path>
            </a:pathLst>
          </a:custGeom>
          <a:solidFill>
            <a:srgbClr val="2F72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5;p36">
            <a:extLst>
              <a:ext uri="{FF2B5EF4-FFF2-40B4-BE49-F238E27FC236}">
                <a16:creationId xmlns:a16="http://schemas.microsoft.com/office/drawing/2014/main" id="{E5587EE3-7A46-CC09-00B5-4A109174E091}"/>
              </a:ext>
            </a:extLst>
          </p:cNvPr>
          <p:cNvSpPr/>
          <p:nvPr/>
        </p:nvSpPr>
        <p:spPr>
          <a:xfrm>
            <a:off x="7177797" y="3412622"/>
            <a:ext cx="5488" cy="28397"/>
          </a:xfrm>
          <a:custGeom>
            <a:avLst/>
            <a:gdLst/>
            <a:ahLst/>
            <a:cxnLst/>
            <a:rect l="l" t="t" r="r" b="b"/>
            <a:pathLst>
              <a:path w="86" h="445" extrusionOk="0">
                <a:moveTo>
                  <a:pt x="37" y="1"/>
                </a:moveTo>
                <a:lnTo>
                  <a:pt x="37" y="1"/>
                </a:lnTo>
                <a:cubicBezTo>
                  <a:pt x="41" y="21"/>
                  <a:pt x="41" y="45"/>
                  <a:pt x="41" y="66"/>
                </a:cubicBezTo>
                <a:cubicBezTo>
                  <a:pt x="41" y="179"/>
                  <a:pt x="27" y="295"/>
                  <a:pt x="0" y="414"/>
                </a:cubicBezTo>
                <a:cubicBezTo>
                  <a:pt x="13" y="424"/>
                  <a:pt x="27" y="434"/>
                  <a:pt x="41" y="445"/>
                </a:cubicBezTo>
                <a:cubicBezTo>
                  <a:pt x="78" y="291"/>
                  <a:pt x="86" y="134"/>
                  <a:pt x="37" y="1"/>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06;p36">
            <a:extLst>
              <a:ext uri="{FF2B5EF4-FFF2-40B4-BE49-F238E27FC236}">
                <a16:creationId xmlns:a16="http://schemas.microsoft.com/office/drawing/2014/main" id="{1E24FB84-58F0-5D46-8DC5-51862AE2D111}"/>
              </a:ext>
            </a:extLst>
          </p:cNvPr>
          <p:cNvSpPr/>
          <p:nvPr/>
        </p:nvSpPr>
        <p:spPr>
          <a:xfrm>
            <a:off x="7159930" y="3438977"/>
            <a:ext cx="20548" cy="45435"/>
          </a:xfrm>
          <a:custGeom>
            <a:avLst/>
            <a:gdLst/>
            <a:ahLst/>
            <a:cxnLst/>
            <a:rect l="l" t="t" r="r" b="b"/>
            <a:pathLst>
              <a:path w="322" h="712" extrusionOk="0">
                <a:moveTo>
                  <a:pt x="280" y="1"/>
                </a:moveTo>
                <a:cubicBezTo>
                  <a:pt x="232" y="226"/>
                  <a:pt x="137" y="462"/>
                  <a:pt x="0" y="697"/>
                </a:cubicBezTo>
                <a:cubicBezTo>
                  <a:pt x="3" y="701"/>
                  <a:pt x="7" y="708"/>
                  <a:pt x="10" y="711"/>
                </a:cubicBezTo>
                <a:cubicBezTo>
                  <a:pt x="10" y="711"/>
                  <a:pt x="239" y="380"/>
                  <a:pt x="321" y="32"/>
                </a:cubicBezTo>
                <a:cubicBezTo>
                  <a:pt x="307" y="21"/>
                  <a:pt x="293" y="11"/>
                  <a:pt x="280" y="1"/>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07;p36">
            <a:extLst>
              <a:ext uri="{FF2B5EF4-FFF2-40B4-BE49-F238E27FC236}">
                <a16:creationId xmlns:a16="http://schemas.microsoft.com/office/drawing/2014/main" id="{ADCBEDDF-7A48-59B9-E820-A51DDEC9656F}"/>
              </a:ext>
            </a:extLst>
          </p:cNvPr>
          <p:cNvSpPr/>
          <p:nvPr/>
        </p:nvSpPr>
        <p:spPr>
          <a:xfrm>
            <a:off x="7150358" y="3387161"/>
            <a:ext cx="26610" cy="19910"/>
          </a:xfrm>
          <a:custGeom>
            <a:avLst/>
            <a:gdLst/>
            <a:ahLst/>
            <a:cxnLst/>
            <a:rect l="l" t="t" r="r" b="b"/>
            <a:pathLst>
              <a:path w="417" h="312" extrusionOk="0">
                <a:moveTo>
                  <a:pt x="0" y="1"/>
                </a:moveTo>
                <a:lnTo>
                  <a:pt x="0" y="1"/>
                </a:lnTo>
                <a:cubicBezTo>
                  <a:pt x="153" y="93"/>
                  <a:pt x="294" y="198"/>
                  <a:pt x="416" y="311"/>
                </a:cubicBezTo>
                <a:cubicBezTo>
                  <a:pt x="344" y="216"/>
                  <a:pt x="201" y="107"/>
                  <a:pt x="0" y="1"/>
                </a:cubicBez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08;p36">
            <a:extLst>
              <a:ext uri="{FF2B5EF4-FFF2-40B4-BE49-F238E27FC236}">
                <a16:creationId xmlns:a16="http://schemas.microsoft.com/office/drawing/2014/main" id="{ACD23B53-E0C4-DDD0-C88F-3A60917AB161}"/>
              </a:ext>
            </a:extLst>
          </p:cNvPr>
          <p:cNvSpPr/>
          <p:nvPr/>
        </p:nvSpPr>
        <p:spPr>
          <a:xfrm>
            <a:off x="6937927" y="3347279"/>
            <a:ext cx="242551" cy="136240"/>
          </a:xfrm>
          <a:custGeom>
            <a:avLst/>
            <a:gdLst/>
            <a:ahLst/>
            <a:cxnLst/>
            <a:rect l="l" t="t" r="r" b="b"/>
            <a:pathLst>
              <a:path w="3801" h="2135" extrusionOk="0">
                <a:moveTo>
                  <a:pt x="305" y="1"/>
                </a:moveTo>
                <a:cubicBezTo>
                  <a:pt x="205" y="1"/>
                  <a:pt x="103" y="4"/>
                  <a:pt x="1" y="8"/>
                </a:cubicBezTo>
                <a:cubicBezTo>
                  <a:pt x="21" y="103"/>
                  <a:pt x="86" y="404"/>
                  <a:pt x="155" y="854"/>
                </a:cubicBezTo>
                <a:cubicBezTo>
                  <a:pt x="1516" y="861"/>
                  <a:pt x="2762" y="1223"/>
                  <a:pt x="3479" y="2134"/>
                </a:cubicBezTo>
                <a:cubicBezTo>
                  <a:pt x="3687" y="1776"/>
                  <a:pt x="3800" y="1421"/>
                  <a:pt x="3800" y="1090"/>
                </a:cubicBezTo>
                <a:cubicBezTo>
                  <a:pt x="3800" y="1069"/>
                  <a:pt x="3800" y="1045"/>
                  <a:pt x="3796" y="1025"/>
                </a:cubicBezTo>
                <a:cubicBezTo>
                  <a:pt x="3796" y="1022"/>
                  <a:pt x="3796" y="1018"/>
                  <a:pt x="3793" y="1015"/>
                </a:cubicBezTo>
                <a:cubicBezTo>
                  <a:pt x="3783" y="991"/>
                  <a:pt x="3769" y="963"/>
                  <a:pt x="3745" y="936"/>
                </a:cubicBezTo>
                <a:cubicBezTo>
                  <a:pt x="3623" y="823"/>
                  <a:pt x="3482" y="718"/>
                  <a:pt x="3329" y="626"/>
                </a:cubicBezTo>
                <a:cubicBezTo>
                  <a:pt x="2745" y="311"/>
                  <a:pt x="1660" y="1"/>
                  <a:pt x="305" y="1"/>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09;p36">
            <a:extLst>
              <a:ext uri="{FF2B5EF4-FFF2-40B4-BE49-F238E27FC236}">
                <a16:creationId xmlns:a16="http://schemas.microsoft.com/office/drawing/2014/main" id="{96446501-2E9E-CC34-6E4F-D83FD4906FBE}"/>
              </a:ext>
            </a:extLst>
          </p:cNvPr>
          <p:cNvSpPr/>
          <p:nvPr/>
        </p:nvSpPr>
        <p:spPr>
          <a:xfrm>
            <a:off x="6619248" y="3381929"/>
            <a:ext cx="151682" cy="127306"/>
          </a:xfrm>
          <a:custGeom>
            <a:avLst/>
            <a:gdLst/>
            <a:ahLst/>
            <a:cxnLst/>
            <a:rect l="l" t="t" r="r" b="b"/>
            <a:pathLst>
              <a:path w="2377" h="1995" extrusionOk="0">
                <a:moveTo>
                  <a:pt x="2376" y="1"/>
                </a:moveTo>
                <a:cubicBezTo>
                  <a:pt x="1127" y="537"/>
                  <a:pt x="397" y="1370"/>
                  <a:pt x="0" y="1994"/>
                </a:cubicBezTo>
                <a:cubicBezTo>
                  <a:pt x="90" y="1865"/>
                  <a:pt x="199" y="1725"/>
                  <a:pt x="328" y="1578"/>
                </a:cubicBezTo>
                <a:cubicBezTo>
                  <a:pt x="530" y="1281"/>
                  <a:pt x="1059" y="724"/>
                  <a:pt x="2107" y="141"/>
                </a:cubicBezTo>
                <a:cubicBezTo>
                  <a:pt x="2195" y="89"/>
                  <a:pt x="2288" y="45"/>
                  <a:pt x="2376" y="1"/>
                </a:cubicBezTo>
                <a:close/>
              </a:path>
            </a:pathLst>
          </a:custGeom>
          <a:solidFill>
            <a:srgbClr val="FA9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10;p36">
            <a:extLst>
              <a:ext uri="{FF2B5EF4-FFF2-40B4-BE49-F238E27FC236}">
                <a16:creationId xmlns:a16="http://schemas.microsoft.com/office/drawing/2014/main" id="{C3B24A62-1349-4C60-3BE5-BBA09C8B53B5}"/>
              </a:ext>
            </a:extLst>
          </p:cNvPr>
          <p:cNvSpPr/>
          <p:nvPr/>
        </p:nvSpPr>
        <p:spPr>
          <a:xfrm>
            <a:off x="6592702" y="3482624"/>
            <a:ext cx="47540" cy="79957"/>
          </a:xfrm>
          <a:custGeom>
            <a:avLst/>
            <a:gdLst/>
            <a:ahLst/>
            <a:cxnLst/>
            <a:rect l="l" t="t" r="r" b="b"/>
            <a:pathLst>
              <a:path w="745" h="1253" extrusionOk="0">
                <a:moveTo>
                  <a:pt x="744" y="0"/>
                </a:moveTo>
                <a:lnTo>
                  <a:pt x="744" y="0"/>
                </a:lnTo>
                <a:cubicBezTo>
                  <a:pt x="615" y="147"/>
                  <a:pt x="506" y="287"/>
                  <a:pt x="416" y="416"/>
                </a:cubicBezTo>
                <a:cubicBezTo>
                  <a:pt x="109" y="898"/>
                  <a:pt x="0" y="1253"/>
                  <a:pt x="0" y="1253"/>
                </a:cubicBezTo>
                <a:cubicBezTo>
                  <a:pt x="41" y="1215"/>
                  <a:pt x="280" y="918"/>
                  <a:pt x="679" y="546"/>
                </a:cubicBezTo>
                <a:cubicBezTo>
                  <a:pt x="673" y="433"/>
                  <a:pt x="662" y="320"/>
                  <a:pt x="649" y="208"/>
                </a:cubicBezTo>
                <a:cubicBezTo>
                  <a:pt x="645" y="177"/>
                  <a:pt x="676" y="102"/>
                  <a:pt x="744" y="0"/>
                </a:cubicBezTo>
                <a:close/>
              </a:path>
            </a:pathLst>
          </a:custGeom>
          <a:solidFill>
            <a:srgbClr val="D77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11;p36">
            <a:extLst>
              <a:ext uri="{FF2B5EF4-FFF2-40B4-BE49-F238E27FC236}">
                <a16:creationId xmlns:a16="http://schemas.microsoft.com/office/drawing/2014/main" id="{ABDB0DC9-C47A-8242-BF9B-DFA9AEFAA8DA}"/>
              </a:ext>
            </a:extLst>
          </p:cNvPr>
          <p:cNvSpPr/>
          <p:nvPr/>
        </p:nvSpPr>
        <p:spPr>
          <a:xfrm>
            <a:off x="6633797" y="3347789"/>
            <a:ext cx="314021" cy="169677"/>
          </a:xfrm>
          <a:custGeom>
            <a:avLst/>
            <a:gdLst/>
            <a:ahLst/>
            <a:cxnLst/>
            <a:rect l="l" t="t" r="r" b="b"/>
            <a:pathLst>
              <a:path w="4921" h="2659" extrusionOk="0">
                <a:moveTo>
                  <a:pt x="4767" y="0"/>
                </a:moveTo>
                <a:cubicBezTo>
                  <a:pt x="4483" y="10"/>
                  <a:pt x="4187" y="34"/>
                  <a:pt x="3883" y="71"/>
                </a:cubicBezTo>
                <a:cubicBezTo>
                  <a:pt x="3213" y="160"/>
                  <a:pt x="2640" y="324"/>
                  <a:pt x="2148" y="536"/>
                </a:cubicBezTo>
                <a:cubicBezTo>
                  <a:pt x="2060" y="580"/>
                  <a:pt x="1967" y="624"/>
                  <a:pt x="1879" y="676"/>
                </a:cubicBezTo>
                <a:cubicBezTo>
                  <a:pt x="831" y="1259"/>
                  <a:pt x="302" y="1816"/>
                  <a:pt x="100" y="2113"/>
                </a:cubicBezTo>
                <a:cubicBezTo>
                  <a:pt x="32" y="2215"/>
                  <a:pt x="1" y="2290"/>
                  <a:pt x="5" y="2321"/>
                </a:cubicBezTo>
                <a:cubicBezTo>
                  <a:pt x="18" y="2433"/>
                  <a:pt x="29" y="2546"/>
                  <a:pt x="35" y="2659"/>
                </a:cubicBezTo>
                <a:cubicBezTo>
                  <a:pt x="650" y="2085"/>
                  <a:pt x="1647" y="1331"/>
                  <a:pt x="2896" y="1065"/>
                </a:cubicBezTo>
                <a:cubicBezTo>
                  <a:pt x="3555" y="925"/>
                  <a:pt x="4231" y="846"/>
                  <a:pt x="4880" y="846"/>
                </a:cubicBezTo>
                <a:lnTo>
                  <a:pt x="4921" y="846"/>
                </a:lnTo>
                <a:cubicBezTo>
                  <a:pt x="4852" y="396"/>
                  <a:pt x="4787" y="95"/>
                  <a:pt x="4767" y="0"/>
                </a:cubicBezTo>
                <a:close/>
              </a:path>
            </a:pathLst>
          </a:custGeom>
          <a:solidFill>
            <a:srgbClr val="0F8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12;p36">
            <a:extLst>
              <a:ext uri="{FF2B5EF4-FFF2-40B4-BE49-F238E27FC236}">
                <a16:creationId xmlns:a16="http://schemas.microsoft.com/office/drawing/2014/main" id="{2A91A699-9633-E79F-EFC7-3054879C05D4}"/>
              </a:ext>
            </a:extLst>
          </p:cNvPr>
          <p:cNvSpPr/>
          <p:nvPr/>
        </p:nvSpPr>
        <p:spPr>
          <a:xfrm>
            <a:off x="7160504" y="3484347"/>
            <a:ext cx="64" cy="255"/>
          </a:xfrm>
          <a:custGeom>
            <a:avLst/>
            <a:gdLst/>
            <a:ahLst/>
            <a:cxnLst/>
            <a:rect l="l" t="t" r="r" b="b"/>
            <a:pathLst>
              <a:path w="1" h="4" extrusionOk="0">
                <a:moveTo>
                  <a:pt x="1" y="3"/>
                </a:moveTo>
                <a:lnTo>
                  <a:pt x="1" y="3"/>
                </a:lnTo>
                <a:lnTo>
                  <a:pt x="1" y="3"/>
                </a:lnTo>
                <a:close/>
                <a:moveTo>
                  <a:pt x="1" y="0"/>
                </a:moveTo>
                <a:lnTo>
                  <a:pt x="1" y="3"/>
                </a:lnTo>
                <a:lnTo>
                  <a:pt x="1" y="0"/>
                </a:lnTo>
                <a:close/>
                <a:moveTo>
                  <a:pt x="1" y="0"/>
                </a:moveTo>
                <a:lnTo>
                  <a:pt x="1" y="0"/>
                </a:ln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13;p36">
            <a:extLst>
              <a:ext uri="{FF2B5EF4-FFF2-40B4-BE49-F238E27FC236}">
                <a16:creationId xmlns:a16="http://schemas.microsoft.com/office/drawing/2014/main" id="{603D5353-F6CC-759B-F45D-A60F517329F5}"/>
              </a:ext>
            </a:extLst>
          </p:cNvPr>
          <p:cNvSpPr/>
          <p:nvPr/>
        </p:nvSpPr>
        <p:spPr>
          <a:xfrm>
            <a:off x="7185135" y="3516125"/>
            <a:ext cx="5552" cy="7019"/>
          </a:xfrm>
          <a:custGeom>
            <a:avLst/>
            <a:gdLst/>
            <a:ahLst/>
            <a:cxnLst/>
            <a:rect l="l" t="t" r="r" b="b"/>
            <a:pathLst>
              <a:path w="87" h="110" extrusionOk="0">
                <a:moveTo>
                  <a:pt x="1" y="0"/>
                </a:moveTo>
                <a:cubicBezTo>
                  <a:pt x="62" y="79"/>
                  <a:pt x="86" y="110"/>
                  <a:pt x="86" y="110"/>
                </a:cubicBezTo>
                <a:cubicBezTo>
                  <a:pt x="86" y="110"/>
                  <a:pt x="52" y="66"/>
                  <a:pt x="1" y="0"/>
                </a:cubicBezTo>
                <a:close/>
              </a:path>
            </a:pathLst>
          </a:custGeom>
          <a:solidFill>
            <a:srgbClr val="F0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14;p36">
            <a:extLst>
              <a:ext uri="{FF2B5EF4-FFF2-40B4-BE49-F238E27FC236}">
                <a16:creationId xmlns:a16="http://schemas.microsoft.com/office/drawing/2014/main" id="{3817716B-6666-6EA2-6B11-F44EA14D905B}"/>
              </a:ext>
            </a:extLst>
          </p:cNvPr>
          <p:cNvSpPr/>
          <p:nvPr/>
        </p:nvSpPr>
        <p:spPr>
          <a:xfrm>
            <a:off x="7160504" y="3484538"/>
            <a:ext cx="24695" cy="31651"/>
          </a:xfrm>
          <a:custGeom>
            <a:avLst/>
            <a:gdLst/>
            <a:ahLst/>
            <a:cxnLst/>
            <a:rect l="l" t="t" r="r" b="b"/>
            <a:pathLst>
              <a:path w="387" h="496" extrusionOk="0">
                <a:moveTo>
                  <a:pt x="1" y="0"/>
                </a:moveTo>
                <a:lnTo>
                  <a:pt x="1" y="0"/>
                </a:lnTo>
                <a:cubicBezTo>
                  <a:pt x="71" y="90"/>
                  <a:pt x="133" y="167"/>
                  <a:pt x="185" y="234"/>
                </a:cubicBezTo>
                <a:lnTo>
                  <a:pt x="185" y="234"/>
                </a:lnTo>
                <a:cubicBezTo>
                  <a:pt x="90" y="113"/>
                  <a:pt x="7" y="7"/>
                  <a:pt x="1" y="0"/>
                </a:cubicBezTo>
                <a:close/>
                <a:moveTo>
                  <a:pt x="185" y="234"/>
                </a:moveTo>
                <a:lnTo>
                  <a:pt x="185" y="234"/>
                </a:lnTo>
                <a:cubicBezTo>
                  <a:pt x="255" y="324"/>
                  <a:pt x="331" y="422"/>
                  <a:pt x="387" y="495"/>
                </a:cubicBezTo>
                <a:cubicBezTo>
                  <a:pt x="342" y="435"/>
                  <a:pt x="276" y="350"/>
                  <a:pt x="185" y="234"/>
                </a:cubicBezTo>
                <a:close/>
              </a:path>
            </a:pathLst>
          </a:custGeom>
          <a:solidFill>
            <a:srgbClr val="90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15;p36">
            <a:extLst>
              <a:ext uri="{FF2B5EF4-FFF2-40B4-BE49-F238E27FC236}">
                <a16:creationId xmlns:a16="http://schemas.microsoft.com/office/drawing/2014/main" id="{7439886A-41CB-0B6F-AE80-656B6F3643F7}"/>
              </a:ext>
            </a:extLst>
          </p:cNvPr>
          <p:cNvSpPr/>
          <p:nvPr/>
        </p:nvSpPr>
        <p:spPr>
          <a:xfrm>
            <a:off x="6679933" y="3285827"/>
            <a:ext cx="383513" cy="97888"/>
          </a:xfrm>
          <a:custGeom>
            <a:avLst/>
            <a:gdLst/>
            <a:ahLst/>
            <a:cxnLst/>
            <a:rect l="l" t="t" r="r" b="b"/>
            <a:pathLst>
              <a:path w="6010" h="1534" extrusionOk="0">
                <a:moveTo>
                  <a:pt x="4221" y="0"/>
                </a:moveTo>
                <a:cubicBezTo>
                  <a:pt x="2797" y="0"/>
                  <a:pt x="1399" y="400"/>
                  <a:pt x="169" y="1183"/>
                </a:cubicBezTo>
                <a:cubicBezTo>
                  <a:pt x="0" y="1288"/>
                  <a:pt x="105" y="1534"/>
                  <a:pt x="264" y="1534"/>
                </a:cubicBezTo>
                <a:cubicBezTo>
                  <a:pt x="295" y="1534"/>
                  <a:pt x="327" y="1525"/>
                  <a:pt x="360" y="1504"/>
                </a:cubicBezTo>
                <a:cubicBezTo>
                  <a:pt x="1531" y="760"/>
                  <a:pt x="2864" y="373"/>
                  <a:pt x="4222" y="373"/>
                </a:cubicBezTo>
                <a:cubicBezTo>
                  <a:pt x="4710" y="373"/>
                  <a:pt x="5201" y="423"/>
                  <a:pt x="5689" y="524"/>
                </a:cubicBezTo>
                <a:cubicBezTo>
                  <a:pt x="5703" y="527"/>
                  <a:pt x="5717" y="528"/>
                  <a:pt x="5730" y="528"/>
                </a:cubicBezTo>
                <a:cubicBezTo>
                  <a:pt x="5935" y="528"/>
                  <a:pt x="6009" y="206"/>
                  <a:pt x="5788" y="162"/>
                </a:cubicBezTo>
                <a:cubicBezTo>
                  <a:pt x="5267" y="54"/>
                  <a:pt x="4742" y="0"/>
                  <a:pt x="4221"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16;p36">
            <a:extLst>
              <a:ext uri="{FF2B5EF4-FFF2-40B4-BE49-F238E27FC236}">
                <a16:creationId xmlns:a16="http://schemas.microsoft.com/office/drawing/2014/main" id="{9BCDE788-CBA8-9951-9643-2FE47A85A15E}"/>
              </a:ext>
            </a:extLst>
          </p:cNvPr>
          <p:cNvSpPr/>
          <p:nvPr/>
        </p:nvSpPr>
        <p:spPr>
          <a:xfrm>
            <a:off x="6896704" y="3119022"/>
            <a:ext cx="137516" cy="147662"/>
          </a:xfrm>
          <a:custGeom>
            <a:avLst/>
            <a:gdLst/>
            <a:ahLst/>
            <a:cxnLst/>
            <a:rect l="l" t="t" r="r" b="b"/>
            <a:pathLst>
              <a:path w="2155" h="2314" extrusionOk="0">
                <a:moveTo>
                  <a:pt x="287" y="0"/>
                </a:moveTo>
                <a:cubicBezTo>
                  <a:pt x="134" y="0"/>
                  <a:pt x="0" y="191"/>
                  <a:pt x="145" y="315"/>
                </a:cubicBezTo>
                <a:cubicBezTo>
                  <a:pt x="435" y="560"/>
                  <a:pt x="752" y="734"/>
                  <a:pt x="998" y="1035"/>
                </a:cubicBezTo>
                <a:cubicBezTo>
                  <a:pt x="1278" y="1373"/>
                  <a:pt x="1657" y="1745"/>
                  <a:pt x="1759" y="2178"/>
                </a:cubicBezTo>
                <a:cubicBezTo>
                  <a:pt x="1781" y="2272"/>
                  <a:pt x="1852" y="2313"/>
                  <a:pt x="1926" y="2313"/>
                </a:cubicBezTo>
                <a:cubicBezTo>
                  <a:pt x="2037" y="2313"/>
                  <a:pt x="2154" y="2221"/>
                  <a:pt x="2121" y="2079"/>
                </a:cubicBezTo>
                <a:cubicBezTo>
                  <a:pt x="2019" y="1649"/>
                  <a:pt x="1698" y="1318"/>
                  <a:pt x="1431" y="980"/>
                </a:cubicBezTo>
                <a:cubicBezTo>
                  <a:pt x="1305" y="820"/>
                  <a:pt x="1182" y="652"/>
                  <a:pt x="1036" y="513"/>
                </a:cubicBezTo>
                <a:cubicBezTo>
                  <a:pt x="845" y="335"/>
                  <a:pt x="609" y="216"/>
                  <a:pt x="411" y="48"/>
                </a:cubicBezTo>
                <a:cubicBezTo>
                  <a:pt x="372" y="15"/>
                  <a:pt x="329" y="0"/>
                  <a:pt x="287" y="0"/>
                </a:cubicBezTo>
                <a:close/>
              </a:path>
            </a:pathLst>
          </a:custGeom>
          <a:solidFill>
            <a:srgbClr val="F7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17;p36">
            <a:extLst>
              <a:ext uri="{FF2B5EF4-FFF2-40B4-BE49-F238E27FC236}">
                <a16:creationId xmlns:a16="http://schemas.microsoft.com/office/drawing/2014/main" id="{BE23315D-87C6-6BC9-BF3D-4D69619F60AA}"/>
              </a:ext>
            </a:extLst>
          </p:cNvPr>
          <p:cNvSpPr/>
          <p:nvPr/>
        </p:nvSpPr>
        <p:spPr>
          <a:xfrm>
            <a:off x="6811706" y="1011115"/>
            <a:ext cx="229725" cy="477764"/>
          </a:xfrm>
          <a:custGeom>
            <a:avLst/>
            <a:gdLst/>
            <a:ahLst/>
            <a:cxnLst/>
            <a:rect l="l" t="t" r="r" b="b"/>
            <a:pathLst>
              <a:path w="3600" h="7487" extrusionOk="0">
                <a:moveTo>
                  <a:pt x="2887" y="0"/>
                </a:moveTo>
                <a:cubicBezTo>
                  <a:pt x="2763" y="0"/>
                  <a:pt x="2633" y="135"/>
                  <a:pt x="2706" y="284"/>
                </a:cubicBezTo>
                <a:cubicBezTo>
                  <a:pt x="3327" y="1549"/>
                  <a:pt x="2555" y="3424"/>
                  <a:pt x="1821" y="4506"/>
                </a:cubicBezTo>
                <a:cubicBezTo>
                  <a:pt x="1180" y="5455"/>
                  <a:pt x="88" y="6063"/>
                  <a:pt x="9" y="7305"/>
                </a:cubicBezTo>
                <a:cubicBezTo>
                  <a:pt x="0" y="7426"/>
                  <a:pt x="90" y="7487"/>
                  <a:pt x="184" y="7487"/>
                </a:cubicBezTo>
                <a:cubicBezTo>
                  <a:pt x="278" y="7487"/>
                  <a:pt x="376" y="7426"/>
                  <a:pt x="384" y="7305"/>
                </a:cubicBezTo>
                <a:cubicBezTo>
                  <a:pt x="439" y="6449"/>
                  <a:pt x="1108" y="5909"/>
                  <a:pt x="1651" y="5318"/>
                </a:cubicBezTo>
                <a:cubicBezTo>
                  <a:pt x="2108" y="4820"/>
                  <a:pt x="2429" y="4253"/>
                  <a:pt x="2692" y="3629"/>
                </a:cubicBezTo>
                <a:cubicBezTo>
                  <a:pt x="3166" y="2512"/>
                  <a:pt x="3600" y="1256"/>
                  <a:pt x="3030" y="95"/>
                </a:cubicBezTo>
                <a:cubicBezTo>
                  <a:pt x="2997" y="28"/>
                  <a:pt x="2942" y="0"/>
                  <a:pt x="2887" y="0"/>
                </a:cubicBezTo>
                <a:close/>
              </a:path>
            </a:pathLst>
          </a:custGeom>
          <a:solidFill>
            <a:srgbClr val="8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418;p36">
            <a:extLst>
              <a:ext uri="{FF2B5EF4-FFF2-40B4-BE49-F238E27FC236}">
                <a16:creationId xmlns:a16="http://schemas.microsoft.com/office/drawing/2014/main" id="{040B4B4F-B5F3-52AF-EF46-5C1DDF2D553B}"/>
              </a:ext>
            </a:extLst>
          </p:cNvPr>
          <p:cNvSpPr/>
          <p:nvPr/>
        </p:nvSpPr>
        <p:spPr>
          <a:xfrm>
            <a:off x="6605273" y="1911569"/>
            <a:ext cx="302599" cy="225194"/>
          </a:xfrm>
          <a:custGeom>
            <a:avLst/>
            <a:gdLst/>
            <a:ahLst/>
            <a:cxnLst/>
            <a:rect l="l" t="t" r="r" b="b"/>
            <a:pathLst>
              <a:path w="4742" h="3529" extrusionOk="0">
                <a:moveTo>
                  <a:pt x="283" y="1"/>
                </a:moveTo>
                <a:cubicBezTo>
                  <a:pt x="76" y="1"/>
                  <a:pt x="1" y="324"/>
                  <a:pt x="223" y="366"/>
                </a:cubicBezTo>
                <a:cubicBezTo>
                  <a:pt x="1749" y="643"/>
                  <a:pt x="4098" y="1640"/>
                  <a:pt x="4357" y="3394"/>
                </a:cubicBezTo>
                <a:cubicBezTo>
                  <a:pt x="4372" y="3488"/>
                  <a:pt x="4438" y="3528"/>
                  <a:pt x="4510" y="3528"/>
                </a:cubicBezTo>
                <a:cubicBezTo>
                  <a:pt x="4619" y="3528"/>
                  <a:pt x="4741" y="3435"/>
                  <a:pt x="4719" y="3291"/>
                </a:cubicBezTo>
                <a:cubicBezTo>
                  <a:pt x="4439" y="1407"/>
                  <a:pt x="1974" y="305"/>
                  <a:pt x="322" y="4"/>
                </a:cubicBezTo>
                <a:cubicBezTo>
                  <a:pt x="308" y="2"/>
                  <a:pt x="295" y="1"/>
                  <a:pt x="283" y="1"/>
                </a:cubicBezTo>
                <a:close/>
              </a:path>
            </a:pathLst>
          </a:custGeom>
          <a:solidFill>
            <a:srgbClr val="8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419;p36">
            <a:extLst>
              <a:ext uri="{FF2B5EF4-FFF2-40B4-BE49-F238E27FC236}">
                <a16:creationId xmlns:a16="http://schemas.microsoft.com/office/drawing/2014/main" id="{6B5C102F-C96E-A445-0592-804741EE131C}"/>
              </a:ext>
            </a:extLst>
          </p:cNvPr>
          <p:cNvSpPr/>
          <p:nvPr/>
        </p:nvSpPr>
        <p:spPr>
          <a:xfrm>
            <a:off x="6409305" y="2300376"/>
            <a:ext cx="85828" cy="156532"/>
          </a:xfrm>
          <a:custGeom>
            <a:avLst/>
            <a:gdLst/>
            <a:ahLst/>
            <a:cxnLst/>
            <a:rect l="l" t="t" r="r" b="b"/>
            <a:pathLst>
              <a:path w="1345" h="2453" extrusionOk="0">
                <a:moveTo>
                  <a:pt x="256" y="1"/>
                </a:moveTo>
                <a:cubicBezTo>
                  <a:pt x="65" y="1"/>
                  <a:pt x="0" y="311"/>
                  <a:pt x="212" y="370"/>
                </a:cubicBezTo>
                <a:cubicBezTo>
                  <a:pt x="1017" y="598"/>
                  <a:pt x="894" y="1589"/>
                  <a:pt x="778" y="2220"/>
                </a:cubicBezTo>
                <a:cubicBezTo>
                  <a:pt x="754" y="2360"/>
                  <a:pt x="873" y="2452"/>
                  <a:pt x="983" y="2452"/>
                </a:cubicBezTo>
                <a:cubicBezTo>
                  <a:pt x="1058" y="2452"/>
                  <a:pt x="1123" y="2411"/>
                  <a:pt x="1140" y="2319"/>
                </a:cubicBezTo>
                <a:cubicBezTo>
                  <a:pt x="1294" y="1469"/>
                  <a:pt x="1345" y="302"/>
                  <a:pt x="311" y="12"/>
                </a:cubicBezTo>
                <a:cubicBezTo>
                  <a:pt x="293" y="4"/>
                  <a:pt x="273" y="1"/>
                  <a:pt x="256"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420;p36">
            <a:extLst>
              <a:ext uri="{FF2B5EF4-FFF2-40B4-BE49-F238E27FC236}">
                <a16:creationId xmlns:a16="http://schemas.microsoft.com/office/drawing/2014/main" id="{5E1D0DDD-A306-16EE-1935-312EA352390B}"/>
              </a:ext>
            </a:extLst>
          </p:cNvPr>
          <p:cNvSpPr/>
          <p:nvPr/>
        </p:nvSpPr>
        <p:spPr>
          <a:xfrm>
            <a:off x="6429534" y="2482049"/>
            <a:ext cx="39691" cy="32353"/>
          </a:xfrm>
          <a:custGeom>
            <a:avLst/>
            <a:gdLst/>
            <a:ahLst/>
            <a:cxnLst/>
            <a:rect l="l" t="t" r="r" b="b"/>
            <a:pathLst>
              <a:path w="622" h="507" extrusionOk="0">
                <a:moveTo>
                  <a:pt x="342" y="1"/>
                </a:moveTo>
                <a:cubicBezTo>
                  <a:pt x="314" y="1"/>
                  <a:pt x="284" y="8"/>
                  <a:pt x="249" y="25"/>
                </a:cubicBezTo>
                <a:cubicBezTo>
                  <a:pt x="167" y="73"/>
                  <a:pt x="85" y="117"/>
                  <a:pt x="0" y="165"/>
                </a:cubicBezTo>
                <a:cubicBezTo>
                  <a:pt x="72" y="270"/>
                  <a:pt x="123" y="387"/>
                  <a:pt x="154" y="506"/>
                </a:cubicBezTo>
                <a:cubicBezTo>
                  <a:pt x="249" y="455"/>
                  <a:pt x="345" y="404"/>
                  <a:pt x="441" y="349"/>
                </a:cubicBezTo>
                <a:cubicBezTo>
                  <a:pt x="621" y="250"/>
                  <a:pt x="509" y="1"/>
                  <a:pt x="342"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421;p36">
            <a:extLst>
              <a:ext uri="{FF2B5EF4-FFF2-40B4-BE49-F238E27FC236}">
                <a16:creationId xmlns:a16="http://schemas.microsoft.com/office/drawing/2014/main" id="{3D9D6945-A322-C942-C2A7-C2BE7E73117A}"/>
              </a:ext>
            </a:extLst>
          </p:cNvPr>
          <p:cNvSpPr/>
          <p:nvPr/>
        </p:nvSpPr>
        <p:spPr>
          <a:xfrm>
            <a:off x="6388758" y="2492515"/>
            <a:ext cx="50667" cy="38160"/>
          </a:xfrm>
          <a:custGeom>
            <a:avLst/>
            <a:gdLst/>
            <a:ahLst/>
            <a:cxnLst/>
            <a:rect l="l" t="t" r="r" b="b"/>
            <a:pathLst>
              <a:path w="794" h="598" extrusionOk="0">
                <a:moveTo>
                  <a:pt x="639" y="1"/>
                </a:moveTo>
                <a:cubicBezTo>
                  <a:pt x="489" y="83"/>
                  <a:pt x="335" y="168"/>
                  <a:pt x="182" y="250"/>
                </a:cubicBezTo>
                <a:cubicBezTo>
                  <a:pt x="1" y="349"/>
                  <a:pt x="110" y="598"/>
                  <a:pt x="277" y="598"/>
                </a:cubicBezTo>
                <a:cubicBezTo>
                  <a:pt x="308" y="598"/>
                  <a:pt x="339" y="591"/>
                  <a:pt x="370" y="574"/>
                </a:cubicBezTo>
                <a:cubicBezTo>
                  <a:pt x="510" y="500"/>
                  <a:pt x="650" y="421"/>
                  <a:pt x="793" y="342"/>
                </a:cubicBezTo>
                <a:cubicBezTo>
                  <a:pt x="762" y="223"/>
                  <a:pt x="711" y="106"/>
                  <a:pt x="639" y="1"/>
                </a:cubicBezTo>
                <a:close/>
              </a:path>
            </a:pathLst>
          </a:custGeom>
          <a:solidFill>
            <a:srgbClr val="CAA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422;p36">
            <a:extLst>
              <a:ext uri="{FF2B5EF4-FFF2-40B4-BE49-F238E27FC236}">
                <a16:creationId xmlns:a16="http://schemas.microsoft.com/office/drawing/2014/main" id="{A25A432B-1AF1-477E-0D7F-0B4910FF42B2}"/>
              </a:ext>
            </a:extLst>
          </p:cNvPr>
          <p:cNvSpPr/>
          <p:nvPr/>
        </p:nvSpPr>
        <p:spPr>
          <a:xfrm>
            <a:off x="6903532" y="2279701"/>
            <a:ext cx="26801" cy="102930"/>
          </a:xfrm>
          <a:custGeom>
            <a:avLst/>
            <a:gdLst/>
            <a:ahLst/>
            <a:cxnLst/>
            <a:rect l="l" t="t" r="r" b="b"/>
            <a:pathLst>
              <a:path w="420" h="1613" extrusionOk="0">
                <a:moveTo>
                  <a:pt x="253" y="1"/>
                </a:moveTo>
                <a:cubicBezTo>
                  <a:pt x="177" y="158"/>
                  <a:pt x="96" y="315"/>
                  <a:pt x="0" y="476"/>
                </a:cubicBezTo>
                <a:cubicBezTo>
                  <a:pt x="51" y="789"/>
                  <a:pt x="31" y="1127"/>
                  <a:pt x="10" y="1431"/>
                </a:cubicBezTo>
                <a:cubicBezTo>
                  <a:pt x="4" y="1551"/>
                  <a:pt x="92" y="1612"/>
                  <a:pt x="188" y="1612"/>
                </a:cubicBezTo>
                <a:cubicBezTo>
                  <a:pt x="280" y="1612"/>
                  <a:pt x="379" y="1551"/>
                  <a:pt x="386" y="1431"/>
                </a:cubicBezTo>
                <a:cubicBezTo>
                  <a:pt x="417" y="953"/>
                  <a:pt x="420" y="435"/>
                  <a:pt x="253" y="1"/>
                </a:cubicBezTo>
                <a:close/>
              </a:path>
            </a:pathLst>
          </a:custGeom>
          <a:solidFill>
            <a:srgbClr val="DF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423;p36">
            <a:extLst>
              <a:ext uri="{FF2B5EF4-FFF2-40B4-BE49-F238E27FC236}">
                <a16:creationId xmlns:a16="http://schemas.microsoft.com/office/drawing/2014/main" id="{26C5812D-7D51-9768-CD9F-641E65BD6C9D}"/>
              </a:ext>
            </a:extLst>
          </p:cNvPr>
          <p:cNvSpPr/>
          <p:nvPr/>
        </p:nvSpPr>
        <p:spPr>
          <a:xfrm>
            <a:off x="6857076" y="2231140"/>
            <a:ext cx="62600" cy="78936"/>
          </a:xfrm>
          <a:custGeom>
            <a:avLst/>
            <a:gdLst/>
            <a:ahLst/>
            <a:cxnLst/>
            <a:rect l="l" t="t" r="r" b="b"/>
            <a:pathLst>
              <a:path w="981" h="1237" extrusionOk="0">
                <a:moveTo>
                  <a:pt x="271" y="0"/>
                </a:moveTo>
                <a:cubicBezTo>
                  <a:pt x="107" y="0"/>
                  <a:pt x="1" y="246"/>
                  <a:pt x="175" y="352"/>
                </a:cubicBezTo>
                <a:cubicBezTo>
                  <a:pt x="524" y="553"/>
                  <a:pt x="674" y="878"/>
                  <a:pt x="728" y="1237"/>
                </a:cubicBezTo>
                <a:cubicBezTo>
                  <a:pt x="824" y="1076"/>
                  <a:pt x="905" y="919"/>
                  <a:pt x="981" y="762"/>
                </a:cubicBezTo>
                <a:cubicBezTo>
                  <a:pt x="869" y="468"/>
                  <a:pt x="677" y="209"/>
                  <a:pt x="366" y="28"/>
                </a:cubicBezTo>
                <a:cubicBezTo>
                  <a:pt x="332" y="8"/>
                  <a:pt x="302" y="0"/>
                  <a:pt x="271" y="0"/>
                </a:cubicBezTo>
                <a:close/>
              </a:path>
            </a:pathLst>
          </a:custGeom>
          <a:solidFill>
            <a:srgbClr val="A09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424;p36">
            <a:extLst>
              <a:ext uri="{FF2B5EF4-FFF2-40B4-BE49-F238E27FC236}">
                <a16:creationId xmlns:a16="http://schemas.microsoft.com/office/drawing/2014/main" id="{28FE2A51-880E-6CD0-DA5F-3E6DD27C03EC}"/>
              </a:ext>
            </a:extLst>
          </p:cNvPr>
          <p:cNvSpPr/>
          <p:nvPr/>
        </p:nvSpPr>
        <p:spPr>
          <a:xfrm>
            <a:off x="6913486" y="2413005"/>
            <a:ext cx="4467" cy="6190"/>
          </a:xfrm>
          <a:custGeom>
            <a:avLst/>
            <a:gdLst/>
            <a:ahLst/>
            <a:cxnLst/>
            <a:rect l="l" t="t" r="r" b="b"/>
            <a:pathLst>
              <a:path w="70" h="97" extrusionOk="0">
                <a:moveTo>
                  <a:pt x="1" y="1"/>
                </a:moveTo>
                <a:cubicBezTo>
                  <a:pt x="26" y="32"/>
                  <a:pt x="49" y="62"/>
                  <a:pt x="70" y="97"/>
                </a:cubicBezTo>
                <a:cubicBezTo>
                  <a:pt x="56" y="59"/>
                  <a:pt x="32" y="25"/>
                  <a:pt x="1" y="1"/>
                </a:cubicBezTo>
                <a:close/>
              </a:path>
            </a:pathLst>
          </a:custGeom>
          <a:solidFill>
            <a:srgbClr val="E0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425;p36">
            <a:extLst>
              <a:ext uri="{FF2B5EF4-FFF2-40B4-BE49-F238E27FC236}">
                <a16:creationId xmlns:a16="http://schemas.microsoft.com/office/drawing/2014/main" id="{4BA3ABD0-D418-8427-1A07-4C88B7FA3009}"/>
              </a:ext>
            </a:extLst>
          </p:cNvPr>
          <p:cNvSpPr/>
          <p:nvPr/>
        </p:nvSpPr>
        <p:spPr>
          <a:xfrm>
            <a:off x="6829063" y="2410005"/>
            <a:ext cx="90422" cy="45371"/>
          </a:xfrm>
          <a:custGeom>
            <a:avLst/>
            <a:gdLst/>
            <a:ahLst/>
            <a:cxnLst/>
            <a:rect l="l" t="t" r="r" b="b"/>
            <a:pathLst>
              <a:path w="1417" h="711" extrusionOk="0">
                <a:moveTo>
                  <a:pt x="1201" y="0"/>
                </a:moveTo>
                <a:cubicBezTo>
                  <a:pt x="1174" y="0"/>
                  <a:pt x="1147" y="7"/>
                  <a:pt x="1116" y="21"/>
                </a:cubicBezTo>
                <a:cubicBezTo>
                  <a:pt x="826" y="157"/>
                  <a:pt x="525" y="263"/>
                  <a:pt x="215" y="342"/>
                </a:cubicBezTo>
                <a:cubicBezTo>
                  <a:pt x="0" y="400"/>
                  <a:pt x="68" y="710"/>
                  <a:pt x="263" y="710"/>
                </a:cubicBezTo>
                <a:cubicBezTo>
                  <a:pt x="279" y="710"/>
                  <a:pt x="297" y="710"/>
                  <a:pt x="314" y="703"/>
                </a:cubicBezTo>
                <a:cubicBezTo>
                  <a:pt x="655" y="615"/>
                  <a:pt x="986" y="495"/>
                  <a:pt x="1303" y="345"/>
                </a:cubicBezTo>
                <a:cubicBezTo>
                  <a:pt x="1399" y="301"/>
                  <a:pt x="1417" y="216"/>
                  <a:pt x="1393" y="144"/>
                </a:cubicBezTo>
                <a:cubicBezTo>
                  <a:pt x="1372" y="109"/>
                  <a:pt x="1349" y="79"/>
                  <a:pt x="1324" y="48"/>
                </a:cubicBezTo>
                <a:cubicBezTo>
                  <a:pt x="1290" y="17"/>
                  <a:pt x="1249" y="0"/>
                  <a:pt x="1201" y="0"/>
                </a:cubicBezTo>
                <a:close/>
              </a:path>
            </a:pathLst>
          </a:custGeom>
          <a:solidFill>
            <a:srgbClr val="CAA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426;p36">
            <a:extLst>
              <a:ext uri="{FF2B5EF4-FFF2-40B4-BE49-F238E27FC236}">
                <a16:creationId xmlns:a16="http://schemas.microsoft.com/office/drawing/2014/main" id="{9CBC93C2-387E-CD1C-4D69-83E48403B70D}"/>
              </a:ext>
            </a:extLst>
          </p:cNvPr>
          <p:cNvSpPr txBox="1">
            <a:spLocks noGrp="1"/>
          </p:cNvSpPr>
          <p:nvPr>
            <p:ph type="subTitle" idx="1"/>
          </p:nvPr>
        </p:nvSpPr>
        <p:spPr>
          <a:xfrm flipH="1">
            <a:off x="505084" y="2480578"/>
            <a:ext cx="3164253" cy="572400"/>
          </a:xfrm>
          <a:prstGeom prst="rect">
            <a:avLst/>
          </a:prstGeom>
        </p:spPr>
        <p:txBody>
          <a:bodyPr spcFirstLastPara="1" wrap="square" lIns="91425" tIns="91425" rIns="91425" bIns="91425" anchor="ctr" anchorCtr="0">
            <a:noAutofit/>
          </a:bodyPr>
          <a:lstStyle/>
          <a:p>
            <a:pPr marL="0" marR="0" indent="190500" algn="ctr">
              <a:lnSpc>
                <a:spcPct val="112000"/>
              </a:lnSpc>
              <a:spcBef>
                <a:spcPts val="0"/>
              </a:spcBef>
              <a:spcAft>
                <a:spcPts val="0"/>
              </a:spcAft>
            </a:pPr>
            <a:r>
              <a:rPr lang="vi-VN" sz="3600" b="1" dirty="0">
                <a:solidFill>
                  <a:srgbClr val="FF0000"/>
                </a:solidFill>
                <a:effectLst/>
                <a:latin typeface="Times New Roman" panose="02020603050405020304" pitchFamily="18" charset="0"/>
                <a:ea typeface="Times New Roman" panose="02020603050405020304" pitchFamily="18" charset="0"/>
              </a:rPr>
              <a:t>Tìm hiểu khái niệm acid</a:t>
            </a:r>
            <a:endParaRPr lang="en-US" sz="3600" b="1" dirty="0">
              <a:solidFill>
                <a:srgbClr val="FF0000"/>
              </a:solidFill>
              <a:effectLst/>
              <a:latin typeface="Times New Roman" panose="02020603050405020304" pitchFamily="18" charset="0"/>
              <a:ea typeface="Times New Roman" panose="02020603050405020304" pitchFamily="18" charset="0"/>
            </a:endParaRPr>
          </a:p>
        </p:txBody>
      </p:sp>
      <p:sp>
        <p:nvSpPr>
          <p:cNvPr id="162" name="Google Shape;1428;p36">
            <a:extLst>
              <a:ext uri="{FF2B5EF4-FFF2-40B4-BE49-F238E27FC236}">
                <a16:creationId xmlns:a16="http://schemas.microsoft.com/office/drawing/2014/main" id="{D5F4EC7C-CA80-923E-7874-1EFD6C9FB79C}"/>
              </a:ext>
            </a:extLst>
          </p:cNvPr>
          <p:cNvSpPr txBox="1">
            <a:spLocks noGrp="1"/>
          </p:cNvSpPr>
          <p:nvPr>
            <p:ph type="ctrTitle"/>
          </p:nvPr>
        </p:nvSpPr>
        <p:spPr>
          <a:xfrm>
            <a:off x="628814" y="1011115"/>
            <a:ext cx="3164253" cy="5910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imes New Roman" panose="02020603050405020304" pitchFamily="18" charset="0"/>
                <a:cs typeface="Times New Roman" panose="02020603050405020304" pitchFamily="18" charset="0"/>
              </a:rPr>
              <a:t>HOẠT ĐỘNG</a:t>
            </a:r>
          </a:p>
        </p:txBody>
      </p:sp>
      <p:sp>
        <p:nvSpPr>
          <p:cNvPr id="163" name="Google Shape;1429;p36">
            <a:extLst>
              <a:ext uri="{FF2B5EF4-FFF2-40B4-BE49-F238E27FC236}">
                <a16:creationId xmlns:a16="http://schemas.microsoft.com/office/drawing/2014/main" id="{DC08F718-68E9-0089-D091-6CE7800F2D4D}"/>
              </a:ext>
            </a:extLst>
          </p:cNvPr>
          <p:cNvSpPr/>
          <p:nvPr/>
        </p:nvSpPr>
        <p:spPr>
          <a:xfrm rot="10800000">
            <a:off x="7317485" y="1887431"/>
            <a:ext cx="1414308" cy="1242574"/>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430;p36">
            <a:extLst>
              <a:ext uri="{FF2B5EF4-FFF2-40B4-BE49-F238E27FC236}">
                <a16:creationId xmlns:a16="http://schemas.microsoft.com/office/drawing/2014/main" id="{23DD4177-83EC-01B6-E045-B7103758B844}"/>
              </a:ext>
            </a:extLst>
          </p:cNvPr>
          <p:cNvSpPr txBox="1"/>
          <p:nvPr/>
        </p:nvSpPr>
        <p:spPr>
          <a:xfrm>
            <a:off x="7677007" y="2172110"/>
            <a:ext cx="9303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a:solidFill>
                  <a:srgbClr val="FF7C3E"/>
                </a:solidFill>
                <a:latin typeface="Times New Roman" panose="02020603050405020304" pitchFamily="18" charset="0"/>
                <a:ea typeface="Denk One"/>
                <a:cs typeface="Times New Roman" panose="02020603050405020304" pitchFamily="18" charset="0"/>
                <a:sym typeface="Denk One"/>
              </a:rPr>
              <a:t>….</a:t>
            </a:r>
            <a:endParaRPr sz="2400" dirty="0">
              <a:solidFill>
                <a:srgbClr val="FF7C3E"/>
              </a:solidFill>
              <a:latin typeface="Times New Roman" panose="02020603050405020304" pitchFamily="18" charset="0"/>
              <a:ea typeface="Denk One"/>
              <a:cs typeface="Times New Roman" panose="02020603050405020304" pitchFamily="18" charset="0"/>
              <a:sym typeface="Denk One"/>
            </a:endParaRPr>
          </a:p>
        </p:txBody>
      </p:sp>
    </p:spTree>
    <p:extLst>
      <p:ext uri="{BB962C8B-B14F-4D97-AF65-F5344CB8AC3E}">
        <p14:creationId xmlns:p14="http://schemas.microsoft.com/office/powerpoint/2010/main" val="39824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animEffect transition="in" filter="fade">
                                      <p:cBhvr>
                                        <p:cTn id="7" dur="1000"/>
                                        <p:tgtEl>
                                          <p:spTgt spid="161">
                                            <p:txEl>
                                              <p:pRg st="0" end="0"/>
                                            </p:txEl>
                                          </p:spTgt>
                                        </p:tgtEl>
                                      </p:cBhvr>
                                    </p:animEffect>
                                    <p:anim calcmode="lin" valueType="num">
                                      <p:cBhvr>
                                        <p:cTn id="8" dur="1000" fill="hold"/>
                                        <p:tgtEl>
                                          <p:spTgt spid="1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4EAC6E-F3C2-76DA-0C24-3814ED09537C}"/>
              </a:ext>
            </a:extLst>
          </p:cNvPr>
          <p:cNvGraphicFramePr>
            <a:graphicFrameLocks noGrp="1"/>
          </p:cNvGraphicFramePr>
          <p:nvPr>
            <p:extLst>
              <p:ext uri="{D42A27DB-BD31-4B8C-83A1-F6EECF244321}">
                <p14:modId xmlns:p14="http://schemas.microsoft.com/office/powerpoint/2010/main" val="3443574741"/>
              </p:ext>
            </p:extLst>
          </p:nvPr>
        </p:nvGraphicFramePr>
        <p:xfrm>
          <a:off x="564444" y="1249433"/>
          <a:ext cx="8015111" cy="3075560"/>
        </p:xfrm>
        <a:graphic>
          <a:graphicData uri="http://schemas.openxmlformats.org/drawingml/2006/table">
            <a:tbl>
              <a:tblPr firstRow="1" firstCol="1" bandRow="1">
                <a:tableStyleId>{F5AB1C69-6EDB-4FF4-983F-18BD219EF322}</a:tableStyleId>
              </a:tblPr>
              <a:tblGrid>
                <a:gridCol w="2607734">
                  <a:extLst>
                    <a:ext uri="{9D8B030D-6E8A-4147-A177-3AD203B41FA5}">
                      <a16:colId xmlns:a16="http://schemas.microsoft.com/office/drawing/2014/main" val="590611078"/>
                    </a:ext>
                  </a:extLst>
                </a:gridCol>
                <a:gridCol w="1611177">
                  <a:extLst>
                    <a:ext uri="{9D8B030D-6E8A-4147-A177-3AD203B41FA5}">
                      <a16:colId xmlns:a16="http://schemas.microsoft.com/office/drawing/2014/main" val="1665688124"/>
                    </a:ext>
                  </a:extLst>
                </a:gridCol>
                <a:gridCol w="2055366">
                  <a:extLst>
                    <a:ext uri="{9D8B030D-6E8A-4147-A177-3AD203B41FA5}">
                      <a16:colId xmlns:a16="http://schemas.microsoft.com/office/drawing/2014/main" val="1037730094"/>
                    </a:ext>
                  </a:extLst>
                </a:gridCol>
                <a:gridCol w="1740834">
                  <a:extLst>
                    <a:ext uri="{9D8B030D-6E8A-4147-A177-3AD203B41FA5}">
                      <a16:colId xmlns:a16="http://schemas.microsoft.com/office/drawing/2014/main" val="2446675779"/>
                    </a:ext>
                  </a:extLst>
                </a:gridCol>
              </a:tblGrid>
              <a:tr h="448310">
                <a:tc rowSpan="2">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Tên acid</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rowSpan="2">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a:t>
                      </a:r>
                      <a:r>
                        <a:rPr lang="en-US" sz="2400" dirty="0">
                          <a:effectLst/>
                          <a:latin typeface="Times New Roman" panose="02020603050405020304" pitchFamily="18" charset="0"/>
                          <a:cs typeface="Times New Roman" panose="02020603050405020304" pitchFamily="18" charset="0"/>
                        </a:rPr>
                        <a:t>ô</a:t>
                      </a:r>
                      <a:r>
                        <a:rPr lang="vi-VN" sz="2400" dirty="0">
                          <a:effectLst/>
                          <a:latin typeface="Times New Roman" panose="02020603050405020304" pitchFamily="18" charset="0"/>
                          <a:cs typeface="Times New Roman" panose="02020603050405020304" pitchFamily="18" charset="0"/>
                        </a:rPr>
                        <a:t>ng thức hoá học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gridSpan="2">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Dạng tốn tại của acid trong dung dịch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hMerge="1">
                  <a:txBody>
                    <a:bodyPr/>
                    <a:lstStyle/>
                    <a:p>
                      <a:endParaRPr lang="en-US"/>
                    </a:p>
                  </a:txBody>
                  <a:tcPr/>
                </a:tc>
                <a:extLst>
                  <a:ext uri="{0D108BD9-81ED-4DB2-BD59-A6C34878D82A}">
                    <a16:rowId xmlns:a16="http://schemas.microsoft.com/office/drawing/2014/main" val="3410204653"/>
                  </a:ext>
                </a:extLst>
              </a:tr>
              <a:tr h="591185">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Cation (ion dương)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Anion (ion âm) Gốc acid</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840764853"/>
                  </a:ext>
                </a:extLst>
              </a:tr>
              <a:tr h="433070">
                <a:tc>
                  <a:txBody>
                    <a:bodyPr/>
                    <a:lstStyle/>
                    <a:p>
                      <a:pPr marL="0" marR="0">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Hydrochloric acid</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HC</a:t>
                      </a:r>
                      <a:r>
                        <a:rPr lang="en-US" sz="2400" dirty="0">
                          <a:effectLst/>
                          <a:latin typeface="Times New Roman" panose="02020603050405020304" pitchFamily="18" charset="0"/>
                          <a:cs typeface="Times New Roman" panose="02020603050405020304" pitchFamily="18" charset="0"/>
                        </a:rPr>
                        <a:t>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H</a:t>
                      </a:r>
                      <a:r>
                        <a:rPr lang="vi-VN" sz="2400" baseline="300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Cl</a:t>
                      </a:r>
                      <a:r>
                        <a:rPr lang="vi-VN" sz="2400" baseline="30000" dirty="0">
                          <a:effectLst/>
                          <a:latin typeface="Times New Roman" panose="02020603050405020304" pitchFamily="18" charset="0"/>
                          <a:cs typeface="Times New Roman" panose="02020603050405020304" pitchFamily="18" charset="0"/>
                        </a:rPr>
                        <a:t>-</a:t>
                      </a:r>
                      <a:endParaRPr lang="en-US" sz="2400"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224962613"/>
                  </a:ext>
                </a:extLst>
              </a:tr>
              <a:tr h="521335">
                <a:tc>
                  <a:txBody>
                    <a:bodyPr/>
                    <a:lstStyle/>
                    <a:p>
                      <a:pPr marL="0" marR="0">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Nitric acid</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cap="small" dirty="0">
                          <a:effectLst/>
                          <a:latin typeface="Times New Roman" panose="02020603050405020304" pitchFamily="18" charset="0"/>
                          <a:cs typeface="Times New Roman" panose="02020603050405020304" pitchFamily="18" charset="0"/>
                        </a:rPr>
                        <a:t>hno</a:t>
                      </a:r>
                      <a:r>
                        <a:rPr lang="vi-VN" sz="2400" cap="small" baseline="-25000"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H</a:t>
                      </a:r>
                      <a:r>
                        <a:rPr lang="vi-VN" sz="2400" baseline="300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NO</a:t>
                      </a:r>
                      <a:r>
                        <a:rPr lang="en-US" sz="2400" baseline="-25000" dirty="0">
                          <a:effectLst/>
                          <a:latin typeface="Times New Roman" panose="02020603050405020304" pitchFamily="18" charset="0"/>
                          <a:cs typeface="Times New Roman" panose="02020603050405020304" pitchFamily="18" charset="0"/>
                        </a:rPr>
                        <a:t>3</a:t>
                      </a:r>
                      <a:r>
                        <a:rPr lang="vi-VN" sz="2400" baseline="300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828800044"/>
                  </a:ext>
                </a:extLst>
              </a:tr>
              <a:tr h="506095">
                <a:tc>
                  <a:txBody>
                    <a:bodyPr/>
                    <a:lstStyle/>
                    <a:p>
                      <a:pPr marL="0" marR="0">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Sulfuric acid</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cap="small">
                          <a:effectLst/>
                          <a:latin typeface="Times New Roman" panose="02020603050405020304" pitchFamily="18" charset="0"/>
                          <a:cs typeface="Times New Roman" panose="02020603050405020304" pitchFamily="18" charset="0"/>
                        </a:rPr>
                        <a:t>h</a:t>
                      </a:r>
                      <a:r>
                        <a:rPr lang="vi-VN" sz="2400" cap="small" baseline="-25000">
                          <a:effectLst/>
                          <a:latin typeface="Times New Roman" panose="02020603050405020304" pitchFamily="18" charset="0"/>
                          <a:cs typeface="Times New Roman" panose="02020603050405020304" pitchFamily="18" charset="0"/>
                        </a:rPr>
                        <a:t>2</a:t>
                      </a:r>
                      <a:r>
                        <a:rPr lang="vi-VN" sz="2400" cap="small">
                          <a:effectLst/>
                          <a:latin typeface="Times New Roman" panose="02020603050405020304" pitchFamily="18" charset="0"/>
                          <a:cs typeface="Times New Roman" panose="02020603050405020304" pitchFamily="18" charset="0"/>
                        </a:rPr>
                        <a:t>so</a:t>
                      </a:r>
                      <a:r>
                        <a:rPr lang="vi-VN" sz="2400" cap="small" baseline="-250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H</a:t>
                      </a:r>
                      <a:r>
                        <a:rPr lang="vi-VN" sz="2400" baseline="300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SO</a:t>
                      </a:r>
                      <a:r>
                        <a:rPr lang="en-US" sz="2400" baseline="-25000" dirty="0">
                          <a:effectLst/>
                          <a:latin typeface="Times New Roman" panose="02020603050405020304" pitchFamily="18" charset="0"/>
                          <a:cs typeface="Times New Roman" panose="02020603050405020304" pitchFamily="18" charset="0"/>
                        </a:rPr>
                        <a:t>4</a:t>
                      </a:r>
                      <a:r>
                        <a:rPr lang="en-US" sz="2400" baseline="30000" dirty="0">
                          <a:effectLst/>
                          <a:latin typeface="Times New Roman" panose="02020603050405020304" pitchFamily="18" charset="0"/>
                          <a:cs typeface="Times New Roman" panose="02020603050405020304" pitchFamily="18" charset="0"/>
                        </a:rPr>
                        <a:t>2</a:t>
                      </a:r>
                      <a:r>
                        <a:rPr lang="vi-VN" sz="2400" baseline="300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852524171"/>
                  </a:ext>
                </a:extLst>
              </a:tr>
            </a:tbl>
          </a:graphicData>
        </a:graphic>
      </p:graphicFrame>
      <p:sp>
        <p:nvSpPr>
          <p:cNvPr id="6" name="TextBox 5">
            <a:extLst>
              <a:ext uri="{FF2B5EF4-FFF2-40B4-BE49-F238E27FC236}">
                <a16:creationId xmlns:a16="http://schemas.microsoft.com/office/drawing/2014/main" id="{2CBFA7D3-27B7-F7DA-EF08-B9D907ED3337}"/>
              </a:ext>
            </a:extLst>
          </p:cNvPr>
          <p:cNvSpPr txBox="1"/>
          <p:nvPr/>
        </p:nvSpPr>
        <p:spPr>
          <a:xfrm>
            <a:off x="1044223" y="403008"/>
            <a:ext cx="7253111" cy="830997"/>
          </a:xfrm>
          <a:prstGeom prst="rect">
            <a:avLst/>
          </a:prstGeom>
          <a:noFill/>
        </p:spPr>
        <p:txBody>
          <a:bodyPr wrap="square">
            <a:spAutoFit/>
          </a:bodyPr>
          <a:lstStyle/>
          <a:p>
            <a:pPr marL="190500" marR="0" indent="38100" algn="ctr">
              <a:spcBef>
                <a:spcPts val="0"/>
              </a:spcBef>
              <a:spcAft>
                <a:spcPts val="900"/>
              </a:spcAft>
            </a:pPr>
            <a:r>
              <a:rPr lang="vi-VN" sz="2400" b="1" i="1" dirty="0">
                <a:solidFill>
                  <a:srgbClr val="00B050"/>
                </a:solidFill>
                <a:effectLst/>
                <a:latin typeface="Times New Roman" panose="02020603050405020304" pitchFamily="18" charset="0"/>
                <a:ea typeface="Times New Roman" panose="02020603050405020304" pitchFamily="18" charset="0"/>
              </a:rPr>
              <a:t>B</a:t>
            </a:r>
            <a:r>
              <a:rPr lang="en-US" sz="2400" b="1" i="1" dirty="0">
                <a:solidFill>
                  <a:srgbClr val="00B050"/>
                </a:solidFill>
                <a:latin typeface="Times New Roman" panose="02020603050405020304" pitchFamily="18" charset="0"/>
                <a:ea typeface="Times New Roman" panose="02020603050405020304" pitchFamily="18" charset="0"/>
              </a:rPr>
              <a:t>ả</a:t>
            </a:r>
            <a:r>
              <a:rPr lang="vi-VN" sz="2400" b="1" i="1" dirty="0">
                <a:solidFill>
                  <a:srgbClr val="00B050"/>
                </a:solidFill>
                <a:effectLst/>
                <a:latin typeface="Times New Roman" panose="02020603050405020304" pitchFamily="18" charset="0"/>
                <a:ea typeface="Times New Roman" panose="02020603050405020304" pitchFamily="18" charset="0"/>
              </a:rPr>
              <a:t>ng 8.1. </a:t>
            </a:r>
            <a:r>
              <a:rPr lang="vi-VN" sz="2400" i="1" dirty="0">
                <a:solidFill>
                  <a:srgbClr val="00B050"/>
                </a:solidFill>
                <a:effectLst/>
                <a:latin typeface="Times New Roman" panose="02020603050405020304" pitchFamily="18" charset="0"/>
                <a:ea typeface="Times New Roman" panose="02020603050405020304" pitchFamily="18" charset="0"/>
              </a:rPr>
              <a:t>Tên một s</a:t>
            </a:r>
            <a:r>
              <a:rPr lang="en-US" sz="2400" i="1" dirty="0">
                <a:solidFill>
                  <a:srgbClr val="00B050"/>
                </a:solidFill>
                <a:effectLst/>
                <a:latin typeface="Times New Roman" panose="02020603050405020304" pitchFamily="18" charset="0"/>
                <a:ea typeface="Times New Roman" panose="02020603050405020304" pitchFamily="18" charset="0"/>
              </a:rPr>
              <a:t>ố</a:t>
            </a:r>
            <a:r>
              <a:rPr lang="vi-VN" sz="2400" i="1" dirty="0">
                <a:solidFill>
                  <a:srgbClr val="00B050"/>
                </a:solidFill>
                <a:effectLst/>
                <a:latin typeface="Times New Roman" panose="02020603050405020304" pitchFamily="18" charset="0"/>
                <a:ea typeface="Times New Roman" panose="02020603050405020304" pitchFamily="18" charset="0"/>
              </a:rPr>
              <a:t> acid thông dụng, công thức hoá học và dạng tồn tại của acid trong dung dịch.</a:t>
            </a:r>
            <a:endParaRPr lang="en-US" sz="2400" i="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75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4038-8871-0AB8-F3C5-17D805A600DD}"/>
              </a:ext>
            </a:extLst>
          </p:cNvPr>
          <p:cNvSpPr>
            <a:spLocks noGrp="1"/>
          </p:cNvSpPr>
          <p:nvPr>
            <p:ph type="ctrTitle"/>
          </p:nvPr>
        </p:nvSpPr>
        <p:spPr>
          <a:xfrm>
            <a:off x="1535289" y="350372"/>
            <a:ext cx="7149525" cy="591000"/>
          </a:xfrm>
        </p:spPr>
        <p:txBody>
          <a:bodyPr/>
          <a:lstStyle/>
          <a:p>
            <a:pPr algn="ctr"/>
            <a:r>
              <a:rPr lang="vi-VN" sz="2800" b="1" i="1" dirty="0">
                <a:solidFill>
                  <a:srgbClr val="7030A0"/>
                </a:solidFill>
                <a:effectLst/>
                <a:latin typeface="Times New Roman" panose="02020603050405020304" pitchFamily="18" charset="0"/>
                <a:ea typeface="Times New Roman" panose="02020603050405020304" pitchFamily="18" charset="0"/>
              </a:rPr>
              <a:t>Quan sát Bảng 8.1 và thực hiện các yêu c</a:t>
            </a:r>
            <a:r>
              <a:rPr lang="en-US" sz="2800" b="1" i="1" dirty="0">
                <a:solidFill>
                  <a:srgbClr val="7030A0"/>
                </a:solidFill>
                <a:effectLst/>
                <a:latin typeface="Times New Roman" panose="02020603050405020304" pitchFamily="18" charset="0"/>
                <a:ea typeface="Times New Roman" panose="02020603050405020304" pitchFamily="18" charset="0"/>
              </a:rPr>
              <a:t>ầ</a:t>
            </a:r>
            <a:r>
              <a:rPr lang="vi-VN" sz="2800" b="1" i="1" dirty="0">
                <a:solidFill>
                  <a:srgbClr val="7030A0"/>
                </a:solidFill>
                <a:effectLst/>
                <a:latin typeface="Times New Roman" panose="02020603050405020304" pitchFamily="18" charset="0"/>
                <a:ea typeface="Times New Roman" panose="02020603050405020304" pitchFamily="18" charset="0"/>
              </a:rPr>
              <a:t>u:</a:t>
            </a:r>
            <a:endParaRPr lang="en-US" sz="2800" b="1" dirty="0">
              <a:solidFill>
                <a:srgbClr val="7030A0"/>
              </a:solidFill>
            </a:endParaRPr>
          </a:p>
        </p:txBody>
      </p:sp>
      <p:sp>
        <p:nvSpPr>
          <p:cNvPr id="12" name="TextBox 11">
            <a:extLst>
              <a:ext uri="{FF2B5EF4-FFF2-40B4-BE49-F238E27FC236}">
                <a16:creationId xmlns:a16="http://schemas.microsoft.com/office/drawing/2014/main" id="{1C35500E-F4A0-0ED0-2DD9-12A11275BFB0}"/>
              </a:ext>
            </a:extLst>
          </p:cNvPr>
          <p:cNvSpPr txBox="1"/>
          <p:nvPr/>
        </p:nvSpPr>
        <p:spPr>
          <a:xfrm>
            <a:off x="513644" y="1471927"/>
            <a:ext cx="2212623" cy="3025700"/>
          </a:xfrm>
          <a:prstGeom prst="rect">
            <a:avLst/>
          </a:prstGeom>
          <a:noFill/>
        </p:spPr>
        <p:txBody>
          <a:bodyPr wrap="square">
            <a:spAutoFit/>
          </a:bodyPr>
          <a:lstStyle/>
          <a:p>
            <a:pPr marR="0" lvl="0" algn="ctr">
              <a:lnSpc>
                <a:spcPct val="115000"/>
              </a:lnSpc>
              <a:spcBef>
                <a:spcPts val="0"/>
              </a:spcBef>
              <a:spcAft>
                <a:spcPts val="0"/>
              </a:spcAft>
              <a:buClr>
                <a:srgbClr val="000000"/>
              </a:buClr>
              <a:buSzPts val="1200"/>
              <a:tabLst>
                <a:tab pos="400050" algn="l"/>
              </a:tabLst>
            </a:pP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a:t>
            </a:r>
          </a:p>
          <a:p>
            <a:pPr marR="0" lvl="0" algn="ctr">
              <a:lnSpc>
                <a:spcPct val="115000"/>
              </a:lnSpc>
              <a:spcBef>
                <a:spcPts val="0"/>
              </a:spcBef>
              <a:spcAft>
                <a:spcPts val="0"/>
              </a:spcAft>
              <a:buClr>
                <a:srgbClr val="000000"/>
              </a:buClr>
              <a:buSzPts val="1200"/>
              <a:tabLst>
                <a:tab pos="400050" algn="l"/>
              </a:tabLst>
            </a:pP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 thức hoá học của các acid có đặc điểm gì giống nhau?</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DE16014-3198-A250-7E5A-DD2A58573FEF}"/>
              </a:ext>
            </a:extLst>
          </p:cNvPr>
          <p:cNvSpPr txBox="1"/>
          <p:nvPr/>
        </p:nvSpPr>
        <p:spPr>
          <a:xfrm>
            <a:off x="3465688" y="1471928"/>
            <a:ext cx="2212623" cy="3025700"/>
          </a:xfrm>
          <a:prstGeom prst="rect">
            <a:avLst/>
          </a:prstGeom>
          <a:noFill/>
        </p:spPr>
        <p:txBody>
          <a:bodyPr wrap="square">
            <a:spAutoFit/>
          </a:bodyPr>
          <a:lstStyle/>
          <a:p>
            <a:pPr marR="0" lvl="0" algn="ctr">
              <a:lnSpc>
                <a:spcPct val="115000"/>
              </a:lnSpc>
              <a:spcBef>
                <a:spcPts val="0"/>
              </a:spcBef>
              <a:spcAft>
                <a:spcPts val="0"/>
              </a:spcAft>
              <a:buClr>
                <a:srgbClr val="000000"/>
              </a:buClr>
              <a:buSzPts val="1200"/>
              <a:tabLst>
                <a:tab pos="417830" algn="l"/>
              </a:tabLst>
            </a:pPr>
            <a:r>
              <a:rPr lang="en-US" sz="2800" b="1" u="none" strike="noStrike" spc="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marR="0" lvl="0" algn="ctr">
              <a:lnSpc>
                <a:spcPct val="115000"/>
              </a:lnSpc>
              <a:spcBef>
                <a:spcPts val="0"/>
              </a:spcBef>
              <a:spcAft>
                <a:spcPts val="0"/>
              </a:spcAft>
              <a:buClr>
                <a:srgbClr val="000000"/>
              </a:buClr>
              <a:buSzPts val="1200"/>
              <a:tabLst>
                <a:tab pos="417830" algn="l"/>
              </a:tabLst>
            </a:pP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 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ồ</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tại của acid trong dung dịch có đặc điểm gì chung?</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810A81-5526-F822-B2BA-10607BD69305}"/>
              </a:ext>
            </a:extLst>
          </p:cNvPr>
          <p:cNvSpPr txBox="1"/>
          <p:nvPr/>
        </p:nvSpPr>
        <p:spPr>
          <a:xfrm>
            <a:off x="6344356" y="1589637"/>
            <a:ext cx="2212623" cy="1628907"/>
          </a:xfrm>
          <a:prstGeom prst="rect">
            <a:avLst/>
          </a:prstGeom>
          <a:noFill/>
        </p:spPr>
        <p:txBody>
          <a:bodyPr wrap="square">
            <a:spAutoFit/>
          </a:bodyPr>
          <a:lstStyle/>
          <a:p>
            <a:pPr marR="0" lvl="0" algn="ctr">
              <a:lnSpc>
                <a:spcPct val="115000"/>
              </a:lnSpc>
              <a:spcBef>
                <a:spcPts val="0"/>
              </a:spcBef>
              <a:spcAft>
                <a:spcPts val="700"/>
              </a:spcAft>
              <a:buClr>
                <a:srgbClr val="000000"/>
              </a:buClr>
              <a:buSzPts val="1200"/>
              <a:tabLst>
                <a:tab pos="417830" algn="l"/>
              </a:tabLst>
            </a:pPr>
            <a:r>
              <a:rPr lang="en-US" sz="2800" b="1" u="none" strike="noStrike" spc="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p>
            <a:pPr marR="0" lvl="0" algn="ctr">
              <a:lnSpc>
                <a:spcPct val="115000"/>
              </a:lnSpc>
              <a:spcBef>
                <a:spcPts val="0"/>
              </a:spcBef>
              <a:spcAft>
                <a:spcPts val="700"/>
              </a:spcAft>
              <a:buClr>
                <a:srgbClr val="000000"/>
              </a:buClr>
              <a:buSzPts val="1200"/>
              <a:tabLst>
                <a:tab pos="417830" algn="l"/>
              </a:tabLst>
            </a:pP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khái niệm v</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ề</a:t>
            </a:r>
            <a:r>
              <a:rPr lang="vi-VN" sz="28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acid.</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2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n 1">
            <a:extLst>
              <a:ext uri="{FF2B5EF4-FFF2-40B4-BE49-F238E27FC236}">
                <a16:creationId xmlns:a16="http://schemas.microsoft.com/office/drawing/2014/main" id="{D53A2E6B-F92B-1B27-E75A-E3DA5632B2DA}"/>
              </a:ext>
            </a:extLst>
          </p:cNvPr>
          <p:cNvSpPr/>
          <p:nvPr/>
        </p:nvSpPr>
        <p:spPr>
          <a:xfrm>
            <a:off x="300746" y="1128334"/>
            <a:ext cx="3533422" cy="276577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ACID</a:t>
            </a:r>
          </a:p>
        </p:txBody>
      </p:sp>
      <p:pic>
        <p:nvPicPr>
          <p:cNvPr id="3" name="Picture 2">
            <a:extLst>
              <a:ext uri="{FF2B5EF4-FFF2-40B4-BE49-F238E27FC236}">
                <a16:creationId xmlns:a16="http://schemas.microsoft.com/office/drawing/2014/main" id="{35CC380A-8E8E-0ECB-5ACD-DC3C363F8B82}"/>
              </a:ext>
            </a:extLst>
          </p:cNvPr>
          <p:cNvPicPr>
            <a:picLocks noChangeAspect="1"/>
          </p:cNvPicPr>
          <p:nvPr/>
        </p:nvPicPr>
        <p:blipFill rotWithShape="1">
          <a:blip r:embed="rId2"/>
          <a:srcRect l="9520" t="12048" b="7261"/>
          <a:stretch/>
        </p:blipFill>
        <p:spPr>
          <a:xfrm>
            <a:off x="5805552" y="3418812"/>
            <a:ext cx="2447571" cy="1554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E02958D8-9D5E-6603-D4E6-7AEABDB840B3}"/>
              </a:ext>
            </a:extLst>
          </p:cNvPr>
          <p:cNvPicPr>
            <a:picLocks noChangeAspect="1"/>
          </p:cNvPicPr>
          <p:nvPr/>
        </p:nvPicPr>
        <p:blipFill rotWithShape="1">
          <a:blip r:embed="rId3"/>
          <a:srcRect t="1" b="44847"/>
          <a:stretch/>
        </p:blipFill>
        <p:spPr>
          <a:xfrm>
            <a:off x="4320486" y="1724688"/>
            <a:ext cx="2970132" cy="1852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D550370-2D4A-BF77-744C-6A2000FD5B36}"/>
              </a:ext>
            </a:extLst>
          </p:cNvPr>
          <p:cNvPicPr>
            <a:picLocks noChangeAspect="1"/>
          </p:cNvPicPr>
          <p:nvPr/>
        </p:nvPicPr>
        <p:blipFill>
          <a:blip r:embed="rId4"/>
          <a:stretch>
            <a:fillRect/>
          </a:stretch>
        </p:blipFill>
        <p:spPr>
          <a:xfrm>
            <a:off x="3384086" y="169815"/>
            <a:ext cx="2722956" cy="172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B4F7FDBC-E625-E39D-E008-287BB8E7E4E2}"/>
              </a:ext>
            </a:extLst>
          </p:cNvPr>
          <p:cNvSpPr txBox="1"/>
          <p:nvPr/>
        </p:nvSpPr>
        <p:spPr>
          <a:xfrm>
            <a:off x="426235" y="3937680"/>
            <a:ext cx="5174643" cy="830997"/>
          </a:xfrm>
          <a:prstGeom prst="rect">
            <a:avLst/>
          </a:prstGeom>
          <a:noFill/>
        </p:spPr>
        <p:txBody>
          <a:bodyPr wrap="square">
            <a:spAutoFit/>
          </a:bodyPr>
          <a:lstStyle/>
          <a:p>
            <a:pPr algn="ctr"/>
            <a:r>
              <a:rPr lang="vi-VN" sz="2400" i="1" dirty="0">
                <a:solidFill>
                  <a:srgbClr val="000000"/>
                </a:solidFill>
                <a:effectLst/>
                <a:latin typeface="+mj-lt"/>
                <a:ea typeface="Courier New" panose="02070309020205020404" pitchFamily="49" charset="0"/>
              </a:rPr>
              <a:t>Từ </a:t>
            </a:r>
            <a:r>
              <a:rPr lang="vi-VN" sz="2400" i="1" dirty="0">
                <a:solidFill>
                  <a:srgbClr val="FF0000"/>
                </a:solidFill>
                <a:effectLst/>
                <a:latin typeface="+mj-lt"/>
                <a:ea typeface="Courier New" panose="02070309020205020404" pitchFamily="49" charset="0"/>
              </a:rPr>
              <a:t>acid</a:t>
            </a:r>
            <a:r>
              <a:rPr lang="vi-VN" sz="2400" i="1" dirty="0">
                <a:solidFill>
                  <a:srgbClr val="000000"/>
                </a:solidFill>
                <a:effectLst/>
                <a:latin typeface="+mj-lt"/>
                <a:ea typeface="Courier New" panose="02070309020205020404" pitchFamily="49" charset="0"/>
              </a:rPr>
              <a:t> xuất phát từ tiếng Latin là </a:t>
            </a:r>
            <a:r>
              <a:rPr lang="vi-VN" sz="2400" i="1" dirty="0">
                <a:solidFill>
                  <a:srgbClr val="FF0000"/>
                </a:solidFill>
                <a:effectLst/>
                <a:latin typeface="+mj-lt"/>
                <a:ea typeface="Courier New" panose="02070309020205020404" pitchFamily="49" charset="0"/>
              </a:rPr>
              <a:t>acidus</a:t>
            </a:r>
            <a:r>
              <a:rPr lang="vi-VN" sz="2400" i="1" dirty="0">
                <a:solidFill>
                  <a:srgbClr val="000000"/>
                </a:solidFill>
                <a:effectLst/>
                <a:latin typeface="+mj-lt"/>
                <a:ea typeface="Courier New" panose="02070309020205020404" pitchFamily="49" charset="0"/>
              </a:rPr>
              <a:t> - nghĩa là </a:t>
            </a:r>
            <a:r>
              <a:rPr lang="vi-VN" sz="2400" i="1" dirty="0">
                <a:solidFill>
                  <a:srgbClr val="FF0000"/>
                </a:solidFill>
                <a:effectLst/>
                <a:latin typeface="+mj-lt"/>
                <a:ea typeface="Courier New" panose="02070309020205020404" pitchFamily="49" charset="0"/>
              </a:rPr>
              <a:t>vị chua</a:t>
            </a:r>
            <a:r>
              <a:rPr lang="vi-VN" sz="2400" i="1" dirty="0">
                <a:solidFill>
                  <a:srgbClr val="000000"/>
                </a:solidFill>
                <a:effectLst/>
                <a:latin typeface="+mj-lt"/>
                <a:ea typeface="Courier New" panose="02070309020205020404" pitchFamily="49" charset="0"/>
              </a:rPr>
              <a:t>.</a:t>
            </a:r>
            <a:endParaRPr lang="en-US" sz="2400" i="1" dirty="0">
              <a:latin typeface="+mj-lt"/>
            </a:endParaRPr>
          </a:p>
        </p:txBody>
      </p:sp>
    </p:spTree>
    <p:extLst>
      <p:ext uri="{BB962C8B-B14F-4D97-AF65-F5344CB8AC3E}">
        <p14:creationId xmlns:p14="http://schemas.microsoft.com/office/powerpoint/2010/main" val="21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heme/theme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1499</Words>
  <Application>Microsoft Office PowerPoint</Application>
  <PresentationFormat>On-screen Show (16:9)</PresentationFormat>
  <Paragraphs>204</Paragraphs>
  <Slides>49</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Barlow</vt:lpstr>
      <vt:lpstr>Arial</vt:lpstr>
      <vt:lpstr>Anton</vt:lpstr>
      <vt:lpstr>Calibri</vt:lpstr>
      <vt:lpstr>Barlow Semi Condensed</vt:lpstr>
      <vt:lpstr>Fira Sans Extra Condensed</vt:lpstr>
      <vt:lpstr>Denk One</vt:lpstr>
      <vt:lpstr>Times New Roman</vt:lpstr>
      <vt:lpstr>Barlow Semi Condensed Light</vt:lpstr>
      <vt:lpstr>Language School Newsletter By Slidesgo</vt:lpstr>
      <vt:lpstr>PowerPoint Presentation</vt:lpstr>
      <vt:lpstr>Bài 8:  ACID</vt:lpstr>
      <vt:lpstr>MỞ ĐẦU</vt:lpstr>
      <vt:lpstr>NỘI DUNG BÀI HỌC</vt:lpstr>
      <vt:lpstr>KHÁI NIỆM ACID</vt:lpstr>
      <vt:lpstr>HOẠT ĐỘNG</vt:lpstr>
      <vt:lpstr>PowerPoint Presentation</vt:lpstr>
      <vt:lpstr>Quan sát Bảng 8.1 và thực hiện các yêu cầu:</vt:lpstr>
      <vt:lpstr>PowerPoint Presentation</vt:lpstr>
      <vt:lpstr>PowerPoint Presentation</vt:lpstr>
      <vt:lpstr>PowerPoint Presentation</vt:lpstr>
      <vt:lpstr>PowerPoint Presentation</vt:lpstr>
      <vt:lpstr>PowerPoint Presentation</vt:lpstr>
      <vt:lpstr>Câu hỏi và bài tập</vt:lpstr>
      <vt:lpstr>TÍNH CHẤT HOÁ HỌC</vt:lpstr>
      <vt:lpstr>HOẠT ĐỘNG</vt:lpstr>
      <vt:lpstr>PowerPoint Presentation</vt:lpstr>
      <vt:lpstr>PowerPoint Presentation</vt:lpstr>
      <vt:lpstr>PowerPoint Presentation</vt:lpstr>
      <vt:lpstr>1. Acid làm đổi màu chất chỉ thị</vt:lpstr>
      <vt:lpstr>2. Acid tác dụng với kim loại</vt:lpstr>
      <vt:lpstr>PowerPoint Presentation</vt:lpstr>
      <vt:lpstr>Câu hỏi và bài tập</vt:lpstr>
      <vt:lpstr>MỘT SỐ ACID THÔNG DỤNG</vt:lpstr>
      <vt:lpstr>1. Sulfuric acid</vt:lpstr>
      <vt:lpstr>PowerPoint Presentation</vt:lpstr>
      <vt:lpstr>PowerPoint Presentation</vt:lpstr>
      <vt:lpstr>MỘT SỐ HÌNH ẢNH BỊ BỎNG DO ACID</vt:lpstr>
      <vt:lpstr>KHÔNG SỬ DỤNG HOÁ CHẤT ĐỂ LÀM CÔNG CỤ CHO  NHỮNG HÀNH ĐỘNG PHI PHÁP</vt:lpstr>
      <vt:lpstr>Sơ cứu khi bị dính acid</vt:lpstr>
      <vt:lpstr>Sulfuric acid là một trong các hoá chất được sử dụng nhiều trong các ngành công nghiệp (Hình 8.1) và là hoá chất được tiêu thụ nhiều nhất trên thế giới. </vt:lpstr>
      <vt:lpstr>Câu hỏi và bài tập</vt:lpstr>
      <vt:lpstr>2. Hydrochloric acid</vt:lpstr>
      <vt:lpstr>PowerPoint Presentation</vt:lpstr>
      <vt:lpstr>Câu hỏi và bài tập</vt:lpstr>
      <vt:lpstr>Em có biết?</vt:lpstr>
      <vt:lpstr>3. Acetic acid</vt:lpstr>
      <vt:lpstr>PowerPoint Presentation</vt:lpstr>
      <vt:lpstr>PowerPoint Presentation</vt:lpstr>
      <vt:lpstr>Câu hỏi và bài tập</vt:lpstr>
      <vt:lpstr>EM ĐÃ HỌC</vt:lpstr>
      <vt:lpstr>EM CÓ THỂ!</vt:lpstr>
      <vt:lpstr>CỦNG CỐ</vt:lpstr>
      <vt:lpstr>PowerPoint Presentation</vt:lpstr>
      <vt:lpstr>PowerPoint Presentation</vt:lpstr>
      <vt:lpstr>PowerPoint Presentation</vt:lpstr>
      <vt:lpstr>PowerPoint Presentation</vt:lpstr>
      <vt:lpstr>PowerPoint Presentation</vt:lpstr>
      <vt:lpstr>THANKS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SCHOOL NEWSLETTER</dc:title>
  <dc:creator>THANH TOAN</dc:creator>
  <cp:lastModifiedBy>Gekombe, Amon</cp:lastModifiedBy>
  <cp:revision>33</cp:revision>
  <dcterms:modified xsi:type="dcterms:W3CDTF">2023-11-02T01:57:10Z</dcterms:modified>
</cp:coreProperties>
</file>