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notesSlides/notesSlide7.xml" ContentType="application/vnd.openxmlformats-officedocument.presentationml.notesSlide+xml"/>
  <Override PartName="/ppt/theme/themeOverride8.xml" ContentType="application/vnd.openxmlformats-officedocument.themeOverride+xml"/>
  <Override PartName="/ppt/notesSlides/notesSlide8.xml" ContentType="application/vnd.openxmlformats-officedocument.presentationml.notesSlide+xml"/>
  <Override PartName="/ppt/ink/ink1.xml" ContentType="application/inkml+xml"/>
  <Override PartName="/ppt/theme/themeOverride9.xml" ContentType="application/vnd.openxmlformats-officedocument.themeOverride+xml"/>
  <Override PartName="/ppt/notesSlides/notesSlide9.xml" ContentType="application/vnd.openxmlformats-officedocument.presentationml.notesSlide+xml"/>
  <Override PartName="/ppt/theme/themeOverride10.xml" ContentType="application/vnd.openxmlformats-officedocument.themeOverr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notesSlides/notesSlide13.xml" ContentType="application/vnd.openxmlformats-officedocument.presentationml.notesSlide+xml"/>
  <Override PartName="/ppt/theme/themeOverride14.xml" ContentType="application/vnd.openxmlformats-officedocument.themeOverride+xml"/>
  <Override PartName="/ppt/notesSlides/notesSlide14.xml" ContentType="application/vnd.openxmlformats-officedocument.presentationml.notesSlide+xml"/>
  <Override PartName="/ppt/theme/themeOverride15.xml" ContentType="application/vnd.openxmlformats-officedocument.themeOverride+xml"/>
  <Override PartName="/ppt/notesSlides/notesSlide15.xml" ContentType="application/vnd.openxmlformats-officedocument.presentationml.notesSlide+xml"/>
  <Override PartName="/ppt/theme/themeOverride16.xml" ContentType="application/vnd.openxmlformats-officedocument.themeOverride+xml"/>
  <Override PartName="/ppt/notesSlides/notesSlide16.xml" ContentType="application/vnd.openxmlformats-officedocument.presentationml.notesSlide+xml"/>
  <Override PartName="/ppt/theme/themeOverride17.xml" ContentType="application/vnd.openxmlformats-officedocument.themeOverride+xml"/>
  <Override PartName="/ppt/notesSlides/notesSlide17.xml" ContentType="application/vnd.openxmlformats-officedocument.presentationml.notesSlide+xml"/>
  <Override PartName="/ppt/theme/themeOverride18.xml" ContentType="application/vnd.openxmlformats-officedocument.themeOverride+xml"/>
  <Override PartName="/ppt/notesSlides/notesSlide18.xml" ContentType="application/vnd.openxmlformats-officedocument.presentationml.notesSlide+xml"/>
  <Override PartName="/ppt/ink/ink2.xml" ContentType="application/inkml+xml"/>
  <Override PartName="/ppt/theme/themeOverride19.xml" ContentType="application/vnd.openxmlformats-officedocument.themeOverride+xml"/>
  <Override PartName="/ppt/notesSlides/notesSlide19.xml" ContentType="application/vnd.openxmlformats-officedocument.presentationml.notesSlide+xml"/>
  <Override PartName="/ppt/theme/themeOverride20.xml" ContentType="application/vnd.openxmlformats-officedocument.themeOverride+xml"/>
  <Override PartName="/ppt/notesSlides/notesSlide20.xml" ContentType="application/vnd.openxmlformats-officedocument.presentationml.notesSlide+xml"/>
  <Override PartName="/ppt/theme/themeOverride21.xml" ContentType="application/vnd.openxmlformats-officedocument.themeOverride+xml"/>
  <Override PartName="/ppt/notesSlides/notesSlide21.xml" ContentType="application/vnd.openxmlformats-officedocument.presentationml.notesSlide+xml"/>
  <Override PartName="/ppt/theme/themeOverride22.xml" ContentType="application/vnd.openxmlformats-officedocument.themeOverride+xml"/>
  <Override PartName="/ppt/notesSlides/notesSlide22.xml" ContentType="application/vnd.openxmlformats-officedocument.presentationml.notesSlide+xml"/>
  <Override PartName="/ppt/theme/themeOverride23.xml" ContentType="application/vnd.openxmlformats-officedocument.themeOverride+xml"/>
  <Override PartName="/ppt/notesSlides/notesSlide23.xml" ContentType="application/vnd.openxmlformats-officedocument.presentationml.notesSlide+xml"/>
  <Override PartName="/ppt/theme/themeOverride24.xml" ContentType="application/vnd.openxmlformats-officedocument.themeOverride+xml"/>
  <Override PartName="/ppt/notesSlides/notesSlide24.xml" ContentType="application/vnd.openxmlformats-officedocument.presentationml.notesSlide+xml"/>
  <Override PartName="/ppt/theme/themeOverride25.xml" ContentType="application/vnd.openxmlformats-officedocument.themeOverride+xml"/>
  <Override PartName="/ppt/notesSlides/notesSlide25.xml" ContentType="application/vnd.openxmlformats-officedocument.presentationml.notesSlide+xml"/>
  <Override PartName="/ppt/theme/themeOverride26.xml" ContentType="application/vnd.openxmlformats-officedocument.themeOverride+xml"/>
  <Override PartName="/ppt/notesSlides/notesSlide26.xml" ContentType="application/vnd.openxmlformats-officedocument.presentationml.notesSlide+xml"/>
  <Override PartName="/ppt/theme/themeOverride27.xml" ContentType="application/vnd.openxmlformats-officedocument.themeOverride+xml"/>
  <Override PartName="/ppt/notesSlides/notesSlide27.xml" ContentType="application/vnd.openxmlformats-officedocument.presentationml.notesSlide+xml"/>
  <Override PartName="/ppt/theme/themeOverride28.xml" ContentType="application/vnd.openxmlformats-officedocument.themeOverr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415" r:id="rId2"/>
    <p:sldId id="359" r:id="rId3"/>
    <p:sldId id="370" r:id="rId4"/>
    <p:sldId id="322" r:id="rId5"/>
    <p:sldId id="404" r:id="rId6"/>
    <p:sldId id="405" r:id="rId7"/>
    <p:sldId id="410" r:id="rId8"/>
    <p:sldId id="416" r:id="rId9"/>
    <p:sldId id="321" r:id="rId10"/>
    <p:sldId id="403" r:id="rId11"/>
    <p:sldId id="412" r:id="rId12"/>
    <p:sldId id="402" r:id="rId13"/>
    <p:sldId id="417" r:id="rId14"/>
    <p:sldId id="407" r:id="rId15"/>
    <p:sldId id="421" r:id="rId16"/>
    <p:sldId id="392" r:id="rId17"/>
    <p:sldId id="357" r:id="rId18"/>
    <p:sldId id="413" r:id="rId19"/>
    <p:sldId id="409" r:id="rId20"/>
    <p:sldId id="400" r:id="rId21"/>
    <p:sldId id="401" r:id="rId22"/>
    <p:sldId id="420" r:id="rId23"/>
    <p:sldId id="320" r:id="rId24"/>
    <p:sldId id="411" r:id="rId25"/>
    <p:sldId id="408" r:id="rId26"/>
    <p:sldId id="406" r:id="rId27"/>
    <p:sldId id="414" r:id="rId28"/>
    <p:sldId id="418" r:id="rId29"/>
    <p:sldId id="419" r:id="rId30"/>
    <p:sldId id="398" r:id="rId31"/>
    <p:sldId id="318" r:id="rId32"/>
  </p:sldIdLst>
  <p:sldSz cx="9144000" cy="5143500" type="screen16x9"/>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927A"/>
    <a:srgbClr val="339640"/>
    <a:srgbClr val="51B242"/>
    <a:srgbClr val="F29E88"/>
    <a:srgbClr val="3FA9F5"/>
    <a:srgbClr val="5B9E1C"/>
    <a:srgbClr val="C7760A"/>
    <a:srgbClr val="634222"/>
    <a:srgbClr val="2F9B7C"/>
    <a:srgbClr val="F8C7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81" autoAdjust="0"/>
    <p:restoredTop sz="94660" autoAdjust="0"/>
  </p:normalViewPr>
  <p:slideViewPr>
    <p:cSldViewPr>
      <p:cViewPr varScale="1">
        <p:scale>
          <a:sx n="109" d="100"/>
          <a:sy n="109" d="100"/>
        </p:scale>
        <p:origin x="52" y="-76"/>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2023/9/26</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1-09-18T01:41:01.920"/>
    </inkml:context>
    <inkml:brush xml:id="br0">
      <inkml:brushProperty name="width" value="0.05292" units="cm"/>
      <inkml:brushProperty name="height" value="0.05292" units="cm"/>
      <inkml:brushProperty name="color" value="#FF0000"/>
    </inkml:brush>
  </inkml:definitions>
  <inkml:trace contextRef="#ctx0" brushRef="#br0">18912 6584 403 0,'0'-7'36'0,"3"0"-36"15,-3 4 0-15,3-2 0 16,-3-2 112-16,2 0 15 0,-2 7 3 0,3-4 1 16,0 1-81-16,-1-1-16 0,-2 4-3 0,0 0-1 0,6-3-13 0,-1 3-2 15,0-4-1-15,0 1 0 0,-5 3-6 16,8 0 0-16,0 0-8 0,0-5 12 0,0 5-12 0,0 0 0 16,0 0 0-16,0 0-10 0,0 0 10 0,0 0 9 0,-3 0-1 0,0 5-8 15,1-2 18-15,2 1-3 16,-6-1-1-16,4 1 0 0,-4-1 6 0,1 1 0 0,0 3 1 0,-1 5 0 15,-2-5-6-15,3 3-2 0,-3 1 0 0,0 3 0 16,0 1 9-16,0 3 2 0,-3-3 0 0,3 3 0 16,0 4-24-16,0-4 0 15,0 3 0-15,0 5 0 0,3-4 0 0,-3 3 0 0,3 4 0 0,-3-4 0 32,0 1 0-32,0 3 0 0,0-4 0 0,0 4-8 0,-3-3 8 0,3 6 0 0,-3-3 0 0,3 4 0 15,-2 0 0-15,-1-1 0 0,0 4 0 0,1 1 0 16,-4-4 8-16,4 3-8 0,-4-3 8 15,1-1-8-15,-3 4 16 0,3 4-2 0,0-3 0 16,-1 3 0-16,-2 3 2 0,6-3 0 0,-6 0 0 0,5 0 0 16,-2-5 1-16,2 5 1 0,1-3 0 0,-1-1 0 15,0 1-1-15,3-1 0 0,0-1 0 0,3 3 0 0,0-3-5 16,-1-2 0-16,4 0-1 0,-1 0 0 16,0-5-3-16,3 2 0 0,0-1 0 0,3-1 0 0,2 2-8 15,-3-1 12-15,4-1-12 0,-1 5 12 0,3-7-12 16,0 2 0-16,-3-2 9 0,0 2-9 0,0-9 9 0,3 2-9 15,0-2 12-15,0 0-12 0,-3-5 13 0,0 0-4 16,1 0-1-16,-1-7 0 0,-3 5-8 0,4-5 0 16,-1 0 0-16,-5 0 0 0,2 0 21 15,-2-7-1-15,0 7 0 0,0-7 0 0,0 5-20 0,-3-5-15 16,-5 0 3-16,0 0 0 0,0 0 12 0,0 0 0 0,0 0 0 16,6 7 0-16,-1 0 11 0,-2 0-2 15,-3 0 0-15,0 0 0 0,0 5-9 0,-3 0 10 16,0-3-10-16,1 5 10 0,-4-2-10 0,1 2 0 15,2 0 0-15,-2 5 8 0,0-5-8 0,0 0 0 16,2 5 0-16,-2 0 8 0,-3-5-8 0,2 5 8 0,-2-5-8 16,1 5 8-16,-1-3-8 0,0-2 0 15,-3 5 0-15,1-5 0 0,-1 5 0 0,0 0 0 0,-5 2 0 0,6 5 0 16,-1-5 0-16,-2 5 0 0,-3 0 0 0,3-3 0 16,0 3 8-16,0 5-8 0,-1-8 8 0,-2 10-8 15,6-7 11-15,-1 2-3 0,-2-2-8 16,2 2 12-16,3 3-12 0,1-5 11 0,-1 2-11 0,2 0 10 15,1-2-10-15,0 0 8 0,2 2-8 0,0-2 8 16,1 0-8-16,-1 0 0 0,3 2 9 16,0-2-9-16,0-3 8 0,0 3-8 0,0-2 8 15,0-1-8-15,-2 3 0 0,2 0 9 0,0 0-9 0,0 2 0 16,0-2 8-16,0 2-8 0,0 0 0 0,0 3 0 0,0-10 22 16,0 5-2-16,0-5-1 0,-3 0 0 0,3 3-19 0,-3-1-19 15,3-4 4-15,-2 7 1 16,-1-5 14-16,0 0 0 0,1 10 9 0,-1-3-9 15,0 0 10-15,1 3-10 0,-1-3 10 0,0-2-10 16,1-5 9-16,-1 5-9 0,0-5 8 0,-2 0-8 16,0 5 11-16,2-7-3 0,-2 7-8 15,2-5 12-15,-2 5-12 0,0 0 0 0,-1-3 0 16,-2 3 0-16,1 0 0 0,-1 0 0 16,-3-5 0-16,3 5 0 0,-2-5 0 15,-4-2 8-15,1-3-8 16,0 3 0-16,-6 2 8 0,3-2-8 15,-2 2 0-15,-3-2 9 0,0 2-9 16,-3-2 0-16,0 7 9 16,0 0-9-16,0-3 0 0,1 8 0 0,1-5 0 15,1-3 8-15,0 3-8 0,0-5 0 16,0 3 8-16,0-8-8 0,-1 3 14 0,1-5-2 16,0 1 0-16,2-4 0 0,1 1-3 0,-1-3-1 15,4-2 0-15,-4 1 0 0,3-4 12 0,0 3 3 0,3 0 0 16,-3 0 0-16,6-2-23 0,-4-3-8 0,1 3 0 15,3-2 0-15,-4-3 20 0,4 4 4 0,2-4 0 16,-3 0 1-16,3 0 3 0,0 0 0 0,3 0 0 16,-3 0 0-16,0 0-4 0,0 0 0 0,0 0 0 15,3 0 0-15,0 0-7 0,-1 0-1 16,1-4-8-16,0 4 12 0,5 0-12 16,0 0 11-16,-5 0-11 0,5 0 10 0,-6 0-10 0,6 0 8 15,0 0-8-15,-2 0 8 0,2 0-8 0,0 0 0 0,-6 0 9 0,6 0-9 16,0 0 0-16,0 0 0 0,0 0 0 0,0 0 8 0,0 0-8 15,0 0 0-15,-5 0 0 0,5 0 8 0,-5 0-8 0,5 0 0 0,0 0 0 0,0 0 0 16,0 0 0-16,-3 4 0 0,3-4 0 0,-5 3 0 0,5-3 0 16,0 0 0-16,-3 4 0 0,3-4 0 0,0 0 0 0,-2 5 0 0,2-5 0 15,-3 2 0-15,3-2 0 0,0 7 0 0,-3 0 0 0,3-7 0 16,0 0 0-16,0 8 0 0,0-1 0 0,0-7 0 0,3 4 0 0,-3-4 0 16,3 12 0-16,-1-5 0 0,1-5-60 0,-3-2-8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17T17:59:06.628"/>
    </inkml:context>
    <inkml:brush xml:id="br0">
      <inkml:brushProperty name="width" value="0.1" units="cm"/>
      <inkml:brushProperty name="height" value="0.1" units="cm"/>
    </inkml:brush>
  </inkml:definitions>
  <inkml:trace contextRef="#ctx0" brushRef="#br0">872 52 3656 0 0,'0'0'5768'0'0,"-15"-10"-3744"0"0,14 9-1949 0 0,-1 0-30 0 0,0 0 1 0 0,1 1-1 0 0,-1-1 0 0 0,1 0 0 0 0,-1 0 1 0 0,1-1-1 0 0,0 1 0 0 0,-1 0 0 0 0,0-2 1 0 0,1 2 18 0 0,1 1-11 0 0,-30 4 758 0 0,14-8-262 0 0,-19 4 214 0 0,30 0-763 0 0,-1-2 0 0 0,-5-1 10 0 0,10 3 108 0 0,-4-4 138 0 0,1 4-202 0 0,0 0 15 0 0,1 0-1 0 0,0 0 1 0 0,-1-1 0 0 0,1 1-1 0 0,0-1 1 0 0,0 1-1 0 0,0-1 1 0 0,-6-2 0 0 0,4 2-69 0 0,-1 0 0 0 0,1 0 13 0 0,3 0 6 0 0,0 0 1 0 0,0 1-1 0 0,0-1 1 0 0,0 1-1 0 0,0-1 1 0 0,0 1-1 0 0,0 0 1 0 0,0 0-1 0 0,0 0 1 0 0,0 0-1 0 0,-1 0 1 0 0,-1 1-1 0 0,-2 1 24 0 0,0 0-22 0 0,6-1-19 0 0,0-1-1 0 0,0 0 0 0 0,-1 0 1 0 0,1 0-1 0 0,0 0 0 0 0,0 1 1 0 0,-1-1-1 0 0,1 0 0 0 0,0 0 1 0 0,-1 0-1 0 0,1 0 0 0 0,0 0 1 0 0,-1 0-1 0 0,1 0 0 0 0,0 0 1 0 0,-1 0-1 0 0,1 0 1 0 0,0 0-1 0 0,-1 0 0 0 0,1 0 1 0 0,0 0-1 0 0,0 0 0 0 0,-1 0 1 0 0,1 0-1 0 0,0-1 0 0 0,-1 1 1 0 0,1 0-1 0 0,0 0 0 0 0,0 0 1 0 0,-1 0-1 0 0,1-1 0 0 0,0 1 1 0 0,0 0-1 0 0,-1 0 0 0 0,1-1 1 0 0,0 1-1 0 0,-1-1 3 0 0,0 0-1 0 0,-12-1 68 0 0,5 2 34 0 0,1 0 0 0 0,-1-1 0 0 0,-7-2 0 0 0,5 1-146 0 0,2 3 28 0 0,1-2 13 0 0,-2 3 0 0 0,0-2 0 0 0,4 1 0 0 0,-3 2 10 0 0,5-2 33 0 0,-5 1-32 0 0,-1 0-11 0 0,-4 0-1 0 0,8-1 12 0 0,-4 4 43 0 0,3-2-44 0 0,3-2 33 0 0,-6 2-32 0 0,1-1-11 0 0,0-1 0 0 0,-2 2 0 0 0,2 0 10 0 0,0-2 33 0 0,-2 4-32 0 0,2-1-11 0 0,4 0 0 0 0,-3-1 0 0 0,0 1 0 0 0,-1-1 0 0 0,4 0 0 0 0,3-2 0 0 0,1-1 0 0 0,-1 1 0 0 0,0 0 0 0 0,1-1 0 0 0,-1 1 0 0 0,0 0 0 0 0,1-1 0 0 0,-1 1 0 0 0,0-1 0 0 0,0 1 0 0 0,0-1 0 0 0,1 0 0 0 0,-1 1 0 0 0,0-1 0 0 0,0 0 0 0 0,0 1 0 0 0,-1-1-1 0 0,-12 4 2 0 0,7 1-1 0 0,-1 4 0 0 0,-3-3 0 0 0,7-1 0 0 0,4-5 0 0 0,0 0 0 0 0,-1 1 0 0 0,1-1 0 0 0,0 0 0 0 0,0 0 0 0 0,0 0 0 0 0,0 0 0 0 0,0 1 0 0 0,0-1 0 0 0,-1 0 0 0 0,1 0 0 0 0,0 0 0 0 0,0 0 0 0 0,0 0 0 0 0,0 1 0 0 0,-1-1 0 0 0,1 0 0 0 0,0 0 0 0 0,0 0 0 0 0,0 0 0 0 0,-1 0 0 0 0,1 0 0 0 0,0 0 0 0 0,0 0 0 0 0,0 0 0 0 0,-1 0 0 0 0,1 0 0 0 0,0 0 0 0 0,0 0 0 0 0,0 0 0 0 0,-1 0 0 0 0,1 0 0 0 0,0 0 0 0 0,-1 0 0 0 0,-2 0 0 0 0,-6 8 0 0 0,5-4 0 0 0,0 4 0 0 0,3-7 0 0 0,-8 6 0 0 0,4-3 0 0 0,-13 19 0 0 0,15-18 0 0 0,2 0 0 0 0,-2 0 0 0 0,-1 0 0 0 0,-3 0 0 0 0,3-1 0 0 0,0-1 0 0 0,0 1 0 0 0,1-1 0 0 0,-1 0 0 0 0,-5 1-1 0 0,6-1 3 0 0,-3 5 7 0 0,5-7 45 0 0,-3 5 76 0 0,-3-1-174 0 0,7-4 38 0 0,1 0 7 0 0,-13 16-2 0 0,8-12 0 0 0,-2 0 1 0 0,1-1 0 0 0,2 0 0 0 0,0 2 0 0 0,1 4-2 0 0,0-7 20 0 0,-2 3 30 0 0,0 1-91 0 0,3-4 44 0 0,0-1 0 0 0,0 0 0 0 0,-1 0 0 0 0,1 0 0 0 0,-1 0 1 0 0,0 0-1 0 0,-2 3 0 0 0,2-4-44 0 0,-3 4 21 0 0,0 1-26 0 0,1-1 46 0 0,1 1 45 0 0,2 0-32 0 0,-1 0-22 0 0,1-3-32 0 0,1 0 40 0 0,-1 6-5 0 0,-6 0 8 0 0,-7 21 1 0 0,10-24-1 0 0,2-2 0 0 0,-2 3 0 0 0,3 9 0 0 0,1-12 0 0 0,-4 12 0 0 0,0-3 0 0 0,4-13 0 0 0,-11 20 0 0 0,3 0 0 0 0,-3 6 0 0 0,8-16 0 0 0,-1-1 0 0 0,-6 13 10 0 0,9-19 33 0 0,1 3-32 0 0,-1 3-11 0 0,-1 0 0 0 0,1-1 0 0 0,2 1 0 0 0,1-1 0 0 0,0 0 0 0 0,2 3 0 0 0,1-1 0 0 0,-3-3 0 0 0,3-2 13 0 0,-3-3 40 0 0,1 4-40 0 0,1-1-26 0 0,-3-2-40 0 0,1 1 46 0 0,1 3 0 0 0,7 4 7 0 0,-4-5 1 0 0,-1 0 9 0 0,1 0 33 0 0,1-1-33 0 0,-2 1-10 0 0,1 0 0 0 0,-4 1 0 0 0,0 0 0 0 0,2 0-10 0 0,-2-4-4 0 0,2 3-27 0 0,12 14 43 0 0,-12-13-2 0 0,0-1 0 0 0,-1 2 0 0 0,-3 0 0 0 0,1 2 0 0 0,0-9 0 0 0,-1 0 0 0 0,1-1 0 0 0,-1 0 0 0 0,0 0 0 0 0,1 1 0 0 0,-1-1 0 0 0,1 0 0 0 0,-1 1 0 0 0,0-1 0 0 0,0 0 0 0 0,1 1 0 0 0,-1-1 0 0 0,0 0 0 0 0,0 1 0 0 0,1-1 0 0 0,-1 1 0 0 0,0-1 0 0 0,0 0 0 0 0,0 1 0 0 0,0-1 0 0 0,0 1 0 0 0,1-1 0 0 0,-1 1 0 0 0,0 6 0 0 0,0 0 0 0 0,0 2 12 0 0,0-2 35 0 0,0 17-35 0 0,1-15-12 0 0,2-1 0 0 0,0 0 0 0 0,-2 1 0 0 0,0-5 0 0 0,5 7 0 0 0,-6-7 0 0 0,0-4 0 0 0,1 1 0 0 0,-1 0 0 0 0,0 0 0 0 0,0 0 0 0 0,0 0 0 0 0,0-1 0 0 0,1 1 0 0 0,-1 0 0 0 0,0 0 0 0 0,1 0 0 0 0,-1-1 0 0 0,1 1 0 0 0,-1 0 0 0 0,1 0 0 0 0,-1-1 0 0 0,1 1 0 0 0,-1-1 0 0 0,2 2 0 0 0,4 5 0 0 0,2 0 0 0 0,-1 0 0 0 0,1-1 0 0 0,18 13 0 0 0,-22-14 0 0 0,4 0 0 0 0,1 0 0 0 0,18 18 0 0 0,-5-6 0 0 0,-21-17 0 0 0,-1 0 0 0 0,1 0 0 0 0,-1 0 0 0 0,1 0 0 0 0,-1 1 0 0 0,1-1 0 0 0,-1 0 0 0 0,1 1 0 0 0,-1-1 0 0 0,0 0 0 0 0,1 1 0 0 0,-1-1 0 0 0,0 0 0 0 0,1 1 0 0 0,-1-1 0 0 0,0 1 0 0 0,1-1 0 0 0,-1 1 0 0 0,0-1 0 0 0,0 0 0 0 0,1 1 0 0 0,-1-1 0 0 0,0 2 0 0 0,1 0 0 0 0,8 3 0 0 0,6 4 0 0 0,-4-4 0 0 0,0 0 0 0 0,16 5 0 0 0,-20-10 0 0 0,-2 2 0 0 0,8 0 0 0 0,2-2 0 0 0,29-4 0 0 0,-42 4 6 0 0,0 0 0 0 0,0 0 0 0 0,0 0 0 0 0,0 0 0 0 0,0 0 0 0 0,0 0 0 0 0,0 0 0 0 0,4 2 0 0 0,-5-2-5 0 0,1 1 0 0 0,0-1 0 0 0,0 1 0 0 0,0-1 0 0 0,0 0 0 0 0,0 0 0 0 0,0 0 0 0 0,0 0 0 0 0,4-1 0 0 0,1 0 9 0 0,-1-1-1 0 0,1 1 1 0 0,0 1-1 0 0,0 0 1 0 0,11 0-1 0 0,28 1-2 0 0,6-1 7 0 0,-52-1-11 0 0,1 1 1 0 0,-1 0-1 0 0,0 0 1 0 0,0 0-1 0 0,1 0 1 0 0,-1 0-1 0 0,0 0 1 0 0,0 0-1 0 0,1 0 0 0 0,-1 0 1 0 0,0 0-1 0 0,1 0 1 0 0,-1 0-1 0 0,0 0 1 0 0,0 0-1 0 0,1 0 1 0 0,-1 0-1 0 0,0 0 1 0 0,0 0-1 0 0,1 0 1 0 0,-1 0-1 0 0,0 0 0 0 0,0 1 1 0 0,1-1-1 0 0,-1 0 1 0 0,0 0-1 0 0,0 0 1 0 0,1 0-1 0 0,-1 1 1 0 0,0-1-1 0 0,0 0 1 0 0,0 0-1 0 0,1 1 1 0 0,4 2 5 0 0,29-2-6 0 0,-24 0-15 0 0,1 2-36 0 0,0 0 36 0 0,0 0 12 0 0,0-2 0 0 0,-2 2 0 0 0,1-1 0 0 0,42 4 0 0 0,-48-5 0 0 0,-4-1 0 0 0,1 0 0 0 0,0 1 0 0 0,0-1 0 0 0,-1 0 0 0 0,1 0 0 0 0,0 1 0 0 0,0-1 0 0 0,-1 0 0 0 0,1 0 0 0 0,0 0 0 0 0,0 0 0 0 0,0 0 0 0 0,-1 0 0 0 0,1-1 0 0 0,0 1 0 0 0,0 0 0 0 0,1-1 0 0 0,1 0 0 0 0,13 0 0 0 0,-14 1 0 0 0,0 0 0 0 0,0 0 0 0 0,0 0 0 0 0,-1 0 0 0 0,1 0 0 0 0,0 0 0 0 0,0 0 0 0 0,0-1 0 0 0,3 0 0 0 0,2-2 0 0 0,6 2 14 0 0,-1-1-1 0 0,1-1 0 0 0,-1-1 1 0 0,17-6-1 0 0,-23 8-16 0 0,22-10 3 0 0,-19 7 0 0 0,1 1 0 0 0,-1 1 0 0 0,1-1 0 0 0,14-2 0 0 0,-7 0 0 0 0,-12 4 0 0 0,0 0 0 0 0,-1 0 0 0 0,1 1 0 0 0,6-2 0 0 0,-9 2 5 0 0,-1 1 0 0 0,0-1 0 0 0,1 1-1 0 0,-1-1 1 0 0,0 1 0 0 0,0-1 0 0 0,1 0-1 0 0,-1 0 1 0 0,2-2 0 0 0,-2 3-3 0 0,0-1 1 0 0,0 0-1 0 0,0 0 1 0 0,0 0-1 0 0,0 1 1 0 0,0-1-1 0 0,1 0 1 0 0,-1 1-1 0 0,0-1 1 0 0,3 0-1 0 0,-1 1 3 0 0,1-1 1 0 0,-1 0-1 0 0,1 0 0 0 0,-1 0 1 0 0,0-1-1 0 0,1 1 0 0 0,-1-1 1 0 0,0 0-1 0 0,5-3 0 0 0,-6 2-5 0 0,1 1 0 0 0,0-1 0 0 0,0 1 0 0 0,0 0 0 0 0,5-2 0 0 0,10-9 0 0 0,-7 4 0 0 0,19-15 0 0 0,8-6 0 0 0,-32 24 0 0 0,-1-1 11 0 0,2-1 32 0 0,-1 1-22 0 0,-3 4 19 0 0,-3 4-25 0 0,2-2-18 0 0,9-20 4 0 0,-7 14-1 0 0,0-3 0 0 0,-2 6 0 0 0,14-26 0 0 0,-1-3 0 0 0,-12 24 0 0 0,16-30 0 0 0,-12 26 0 0 0,-1 0 0 0 0,-1 0 0 0 0,4-15 0 0 0,-8 25 0 0 0,8-17 0 0 0,-6 17 0 0 0,0-1 0 0 0,-2-13 0 0 0,3-28 0 0 0,-8 17 0 0 0,1-29 0 0 0,3 56 0 0 0,0 1 0 0 0,0-1 0 0 0,0 1 0 0 0,0-1 0 0 0,0 0 0 0 0,0 1 0 0 0,-1-1 0 0 0,1 1 0 0 0,0-1 0 0 0,0 1 0 0 0,-1-1 0 0 0,1 1 0 0 0,0 0 0 0 0,-1-1 0 0 0,1 1 0 0 0,-1-1 0 0 0,-3-7 0 0 0,4 8 0 0 0,0 0 0 0 0,0-1 0 0 0,0 1 0 0 0,0-1 0 0 0,0 1 0 0 0,0 0 0 0 0,0-1 0 0 0,0 1 0 0 0,0-1 0 0 0,0 1 0 0 0,0 0 0 0 0,0-1 0 0 0,0 1 0 0 0,0 0 0 0 0,-1-1 0 0 0,1 1 0 0 0,0 0 0 0 0,0-1 0 0 0,0 1 0 0 0,-1 0 0 0 0,1-1 0 0 0,0 1 0 0 0,-1 0 0 0 0,1-1 0 0 0,0 1 0 0 0,-1 0 0 0 0,1 0 0 0 0,0-1 0 0 0,-1 1 0 0 0,1 0 0 0 0,0-1 0 0 0,0 1 0 0 0,-1 0 0 0 0,1-1 0 0 0,0 1 0 0 0,0 0 0 0 0,0-1 0 0 0,0 1 0 0 0,-1-1 0 0 0,1 1 0 0 0,0 0 0 0 0,0-1 0 0 0,0 1 0 0 0,0-1 0 0 0,0 1 0 0 0,0 0 0 0 0,0-1 0 0 0,0 0 0 0 0,-11-38 0 0 0,9 37 0 0 0,-3-12 0 0 0,-3-19 0 0 0,4 26 0 0 0,0 1 0 0 0,1 0 0 0 0,-1-1 0 0 0,0 0 0 0 0,0 1 0 0 0,-2 2 0 0 0,1-2 0 0 0,-1 3 0 0 0,1-2 0 0 0,-3-2 0 0 0,5 4 0 0 0,-1 3 0 0 0,-17-12 0 0 0,16 8 12 0 0,-1-1 47 0 0,2 3-4 0 0,-3-7-43 0 0,4 7-14 0 0,-9-6 2 0 0,8 4 0 0 0,-1-1 0 0 0,-1 2 0 0 0,1 1 0 0 0,-1-3 0 0 0,0 0 0 0 0,5 5 0 0 0,-11-16 11 0 0,11 14 2 0 0,1 0 6 0 0,-14-16-58 0 0,8 15 27 0 0,4 2 12 0 0,0 0 0 0 0,0 0 0 0 0,0-1 0 0 0,-1 1 0 0 0,1-1 0 0 0,1 1 0 0 0,-1-1 0 0 0,-2-2 0 0 0,-10-9 0 0 0,13 13 0 0 0,1 0 0 0 0,0 0 0 0 0,0 0 0 0 0,-1-1 0 0 0,1 1 0 0 0,0 0 0 0 0,0 0 0 0 0,-1 0 0 0 0,1-1 0 0 0,0 1 0 0 0,0 0 0 0 0,-1 0 0 0 0,1 0 0 0 0,0-1 0 0 0,0 1 0 0 0,0 0 0 0 0,0-1 0 0 0,-1 1 0 0 0,1 0 0 0 0,0 0 0 0 0,0-1 0 0 0,0 1 0 0 0,0 0 0 0 0,0-1 0 0 0,0 1 0 0 0,0 0 0 0 0,0-1 0 0 0,0 1 0 0 0,0 0 0 0 0,0-1 0 0 0,0 1 0 0 0,0-1 0 0 0,0 0 0 0 0,-4-4 0 0 0,-4 0 0 0 0,2 3 0 0 0,-5-1 0 0 0,6 2 0 0 0,3 1 0 0 0,0 0 0 0 0,0-1 0 0 0,0 1 0 0 0,0-1 0 0 0,0 1 0 0 0,0-1 0 0 0,0 0 0 0 0,0 0 0 0 0,0 0 0 0 0,0 0 0 0 0,0 0 0 0 0,0 0 0 0 0,-1-2 0 0 0,1 1 0 0 0,0 0 0 0 0,-1 0 0 0 0,1 1 0 0 0,-1-1 0 0 0,0 0 0 0 0,0 1 0 0 0,0-1 0 0 0,-5-1 0 0 0,-12-4 0 0 0,10 4 0 0 0,0 2 0 0 0,-17-16 0 0 0,26 15 0 0 0,-2 1 0 0 0,-15-5 0 0 0,14 3 0 0 0,0-3 0 0 0,0 2 0 0 0,-7-5 0 0 0,3 5 0 0 0,1 1 0 0 0,-7-4 0 0 0,13 7 0 0 0,0-1 0 0 0,0 0 0 0 0,0 1 0 0 0,0-1 0 0 0,0 1 0 0 0,0-1 0 0 0,0 1 0 0 0,0-1 0 0 0,-1 1 0 0 0,1 0 0 0 0,-2-1 0 0 0,-12-4 0 0 0,11 3 0 0 0,-10-17 616 0 0,14 19-616 0 0,0 0-1 0 0,0 0 0 0 0,0-1 1 0 0,1 1-1 0 0,-1 0 0 0 0,0 0 1 0 0,0 0-1 0 0,0 0 0 0 0,1-1 1 0 0,-1 1-1 0 0,0 0 0 0 0,0 0 0 0 0,0 0 1 0 0,0-1-1 0 0,0 1 0 0 0,0 0 1 0 0,1 0-1 0 0,-1-1 0 0 0,0 1 1 0 0,0 0-1 0 0,0 0 0 0 0,0-1 1 0 0,0 1-1 0 0,0 0 0 0 0,-3-6-247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2023/9/26</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a:t>
            </a:fld>
            <a:endParaRPr lang="zh-CN" altLang="en-US"/>
          </a:p>
        </p:txBody>
      </p:sp>
    </p:spTree>
    <p:extLst>
      <p:ext uri="{BB962C8B-B14F-4D97-AF65-F5344CB8AC3E}">
        <p14:creationId xmlns:p14="http://schemas.microsoft.com/office/powerpoint/2010/main" val="1499215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10</a:t>
            </a:fld>
            <a:endParaRPr lang="zh-CN" altLang="en-US"/>
          </a:p>
        </p:txBody>
      </p:sp>
    </p:spTree>
    <p:extLst>
      <p:ext uri="{BB962C8B-B14F-4D97-AF65-F5344CB8AC3E}">
        <p14:creationId xmlns:p14="http://schemas.microsoft.com/office/powerpoint/2010/main" val="824829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11</a:t>
            </a:fld>
            <a:endParaRPr lang="zh-CN" altLang="en-US"/>
          </a:p>
        </p:txBody>
      </p:sp>
    </p:spTree>
    <p:extLst>
      <p:ext uri="{BB962C8B-B14F-4D97-AF65-F5344CB8AC3E}">
        <p14:creationId xmlns:p14="http://schemas.microsoft.com/office/powerpoint/2010/main" val="81086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12</a:t>
            </a:fld>
            <a:endParaRPr lang="zh-CN" altLang="en-US"/>
          </a:p>
        </p:txBody>
      </p:sp>
    </p:spTree>
    <p:extLst>
      <p:ext uri="{BB962C8B-B14F-4D97-AF65-F5344CB8AC3E}">
        <p14:creationId xmlns:p14="http://schemas.microsoft.com/office/powerpoint/2010/main" val="4032330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13</a:t>
            </a:fld>
            <a:endParaRPr lang="zh-CN" altLang="en-US"/>
          </a:p>
        </p:txBody>
      </p:sp>
    </p:spTree>
    <p:extLst>
      <p:ext uri="{BB962C8B-B14F-4D97-AF65-F5344CB8AC3E}">
        <p14:creationId xmlns:p14="http://schemas.microsoft.com/office/powerpoint/2010/main" val="2799558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14</a:t>
            </a:fld>
            <a:endParaRPr lang="zh-CN" altLang="en-US"/>
          </a:p>
        </p:txBody>
      </p:sp>
    </p:spTree>
    <p:extLst>
      <p:ext uri="{BB962C8B-B14F-4D97-AF65-F5344CB8AC3E}">
        <p14:creationId xmlns:p14="http://schemas.microsoft.com/office/powerpoint/2010/main" val="3049728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15</a:t>
            </a:fld>
            <a:endParaRPr lang="zh-CN" altLang="en-US"/>
          </a:p>
        </p:txBody>
      </p:sp>
    </p:spTree>
    <p:extLst>
      <p:ext uri="{BB962C8B-B14F-4D97-AF65-F5344CB8AC3E}">
        <p14:creationId xmlns:p14="http://schemas.microsoft.com/office/powerpoint/2010/main" val="3900207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16</a:t>
            </a:fld>
            <a:endParaRPr lang="zh-CN" altLang="en-US"/>
          </a:p>
        </p:txBody>
      </p:sp>
    </p:spTree>
    <p:extLst>
      <p:ext uri="{BB962C8B-B14F-4D97-AF65-F5344CB8AC3E}">
        <p14:creationId xmlns:p14="http://schemas.microsoft.com/office/powerpoint/2010/main" val="3260969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17</a:t>
            </a:fld>
            <a:endParaRPr lang="zh-CN" altLang="en-US"/>
          </a:p>
        </p:txBody>
      </p:sp>
    </p:spTree>
    <p:extLst>
      <p:ext uri="{BB962C8B-B14F-4D97-AF65-F5344CB8AC3E}">
        <p14:creationId xmlns:p14="http://schemas.microsoft.com/office/powerpoint/2010/main" val="231497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18</a:t>
            </a:fld>
            <a:endParaRPr lang="zh-CN" altLang="en-US"/>
          </a:p>
        </p:txBody>
      </p:sp>
    </p:spTree>
    <p:extLst>
      <p:ext uri="{BB962C8B-B14F-4D97-AF65-F5344CB8AC3E}">
        <p14:creationId xmlns:p14="http://schemas.microsoft.com/office/powerpoint/2010/main" val="3495624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19</a:t>
            </a:fld>
            <a:endParaRPr lang="zh-CN" altLang="en-US"/>
          </a:p>
        </p:txBody>
      </p:sp>
    </p:spTree>
    <p:extLst>
      <p:ext uri="{BB962C8B-B14F-4D97-AF65-F5344CB8AC3E}">
        <p14:creationId xmlns:p14="http://schemas.microsoft.com/office/powerpoint/2010/main" val="3552543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a:t>
            </a:fld>
            <a:endParaRPr lang="zh-CN" altLang="en-US"/>
          </a:p>
        </p:txBody>
      </p:sp>
    </p:spTree>
    <p:extLst>
      <p:ext uri="{BB962C8B-B14F-4D97-AF65-F5344CB8AC3E}">
        <p14:creationId xmlns:p14="http://schemas.microsoft.com/office/powerpoint/2010/main" val="3010231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20</a:t>
            </a:fld>
            <a:endParaRPr lang="zh-CN" altLang="en-US"/>
          </a:p>
        </p:txBody>
      </p:sp>
    </p:spTree>
    <p:extLst>
      <p:ext uri="{BB962C8B-B14F-4D97-AF65-F5344CB8AC3E}">
        <p14:creationId xmlns:p14="http://schemas.microsoft.com/office/powerpoint/2010/main" val="2524356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21</a:t>
            </a:fld>
            <a:endParaRPr lang="zh-CN" altLang="en-US"/>
          </a:p>
        </p:txBody>
      </p:sp>
    </p:spTree>
    <p:extLst>
      <p:ext uri="{BB962C8B-B14F-4D97-AF65-F5344CB8AC3E}">
        <p14:creationId xmlns:p14="http://schemas.microsoft.com/office/powerpoint/2010/main" val="1995791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23</a:t>
            </a:fld>
            <a:endParaRPr lang="zh-CN" altLang="en-US"/>
          </a:p>
        </p:txBody>
      </p:sp>
    </p:spTree>
    <p:extLst>
      <p:ext uri="{BB962C8B-B14F-4D97-AF65-F5344CB8AC3E}">
        <p14:creationId xmlns:p14="http://schemas.microsoft.com/office/powerpoint/2010/main" val="15654937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24</a:t>
            </a:fld>
            <a:endParaRPr lang="zh-CN" altLang="en-US"/>
          </a:p>
        </p:txBody>
      </p:sp>
    </p:spTree>
    <p:extLst>
      <p:ext uri="{BB962C8B-B14F-4D97-AF65-F5344CB8AC3E}">
        <p14:creationId xmlns:p14="http://schemas.microsoft.com/office/powerpoint/2010/main" val="1346633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25</a:t>
            </a:fld>
            <a:endParaRPr lang="zh-CN" altLang="en-US"/>
          </a:p>
        </p:txBody>
      </p:sp>
    </p:spTree>
    <p:extLst>
      <p:ext uri="{BB962C8B-B14F-4D97-AF65-F5344CB8AC3E}">
        <p14:creationId xmlns:p14="http://schemas.microsoft.com/office/powerpoint/2010/main" val="515755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26</a:t>
            </a:fld>
            <a:endParaRPr lang="zh-CN" altLang="en-US"/>
          </a:p>
        </p:txBody>
      </p:sp>
    </p:spTree>
    <p:extLst>
      <p:ext uri="{BB962C8B-B14F-4D97-AF65-F5344CB8AC3E}">
        <p14:creationId xmlns:p14="http://schemas.microsoft.com/office/powerpoint/2010/main" val="27042469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27</a:t>
            </a:fld>
            <a:endParaRPr lang="zh-CN" altLang="en-US"/>
          </a:p>
        </p:txBody>
      </p:sp>
    </p:spTree>
    <p:extLst>
      <p:ext uri="{BB962C8B-B14F-4D97-AF65-F5344CB8AC3E}">
        <p14:creationId xmlns:p14="http://schemas.microsoft.com/office/powerpoint/2010/main" val="792169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30</a:t>
            </a:fld>
            <a:endParaRPr lang="zh-CN" altLang="en-US"/>
          </a:p>
        </p:txBody>
      </p:sp>
    </p:spTree>
    <p:extLst>
      <p:ext uri="{BB962C8B-B14F-4D97-AF65-F5344CB8AC3E}">
        <p14:creationId xmlns:p14="http://schemas.microsoft.com/office/powerpoint/2010/main" val="2123934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31</a:t>
            </a:fld>
            <a:endParaRPr lang="zh-CN" altLang="en-US"/>
          </a:p>
        </p:txBody>
      </p:sp>
    </p:spTree>
    <p:extLst>
      <p:ext uri="{BB962C8B-B14F-4D97-AF65-F5344CB8AC3E}">
        <p14:creationId xmlns:p14="http://schemas.microsoft.com/office/powerpoint/2010/main" val="3693893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3</a:t>
            </a:fld>
            <a:endParaRPr lang="zh-CN" altLang="en-US"/>
          </a:p>
        </p:txBody>
      </p:sp>
    </p:spTree>
    <p:extLst>
      <p:ext uri="{BB962C8B-B14F-4D97-AF65-F5344CB8AC3E}">
        <p14:creationId xmlns:p14="http://schemas.microsoft.com/office/powerpoint/2010/main" val="4127051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2436797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a:t>
            </a:fld>
            <a:endParaRPr lang="zh-CN" altLang="en-US"/>
          </a:p>
        </p:txBody>
      </p:sp>
    </p:spTree>
    <p:extLst>
      <p:ext uri="{BB962C8B-B14F-4D97-AF65-F5344CB8AC3E}">
        <p14:creationId xmlns:p14="http://schemas.microsoft.com/office/powerpoint/2010/main" val="575371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6</a:t>
            </a:fld>
            <a:endParaRPr lang="zh-CN" altLang="en-US"/>
          </a:p>
        </p:txBody>
      </p:sp>
    </p:spTree>
    <p:extLst>
      <p:ext uri="{BB962C8B-B14F-4D97-AF65-F5344CB8AC3E}">
        <p14:creationId xmlns:p14="http://schemas.microsoft.com/office/powerpoint/2010/main" val="875865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7</a:t>
            </a:fld>
            <a:endParaRPr lang="zh-CN" altLang="en-US"/>
          </a:p>
        </p:txBody>
      </p:sp>
    </p:spTree>
    <p:extLst>
      <p:ext uri="{BB962C8B-B14F-4D97-AF65-F5344CB8AC3E}">
        <p14:creationId xmlns:p14="http://schemas.microsoft.com/office/powerpoint/2010/main" val="2710877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8</a:t>
            </a:fld>
            <a:endParaRPr lang="zh-CN" altLang="en-US"/>
          </a:p>
        </p:txBody>
      </p:sp>
    </p:spTree>
    <p:extLst>
      <p:ext uri="{BB962C8B-B14F-4D97-AF65-F5344CB8AC3E}">
        <p14:creationId xmlns:p14="http://schemas.microsoft.com/office/powerpoint/2010/main" val="3792314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9</a:t>
            </a:fld>
            <a:endParaRPr lang="zh-CN" altLang="en-US"/>
          </a:p>
        </p:txBody>
      </p:sp>
    </p:spTree>
    <p:extLst>
      <p:ext uri="{BB962C8B-B14F-4D97-AF65-F5344CB8AC3E}">
        <p14:creationId xmlns:p14="http://schemas.microsoft.com/office/powerpoint/2010/main" val="1913493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83114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36512" y="-20538"/>
            <a:ext cx="9214492" cy="5164038"/>
          </a:xfrm>
          <a:prstGeom prst="rect">
            <a:avLst/>
          </a:prstGeom>
        </p:spPr>
      </p:pic>
    </p:spTree>
    <p:extLst>
      <p:ext uri="{BB962C8B-B14F-4D97-AF65-F5344CB8AC3E}">
        <p14:creationId xmlns:p14="http://schemas.microsoft.com/office/powerpoint/2010/main" val="1045121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2023/9/26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2023/9/26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2023/9/26</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8" cstate="print">
            <a:extLst>
              <a:ext uri="{28A0092B-C50C-407E-A947-70E740481C1C}">
                <a14:useLocalDpi xmlns:a14="http://schemas.microsoft.com/office/drawing/2010/main" val="0"/>
              </a:ext>
            </a:extLst>
          </a:blip>
          <a:srcRect r="22909" b="71307"/>
          <a:stretch/>
        </p:blipFill>
        <p:spPr>
          <a:xfrm>
            <a:off x="5523091" y="3407339"/>
            <a:ext cx="3620909" cy="173775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Lst>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media/media1.mp4"/><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notesSlide" Target="../notesSlides/notesSlide1.xml"/><Relationship Id="rId4" Type="http://schemas.openxmlformats.org/officeDocument/2006/relationships/slideLayout" Target="../slideLayouts/slideLayout3.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20.png"/><Relationship Id="rId2" Type="http://schemas.microsoft.com/office/2007/relationships/media" Target="../media/media3.mp4"/><Relationship Id="rId1" Type="http://schemas.openxmlformats.org/officeDocument/2006/relationships/themeOverride" Target="../theme/themeOverride10.xml"/><Relationship Id="rId6" Type="http://schemas.openxmlformats.org/officeDocument/2006/relationships/image" Target="../media/image21.png"/><Relationship Id="rId5" Type="http://schemas.openxmlformats.org/officeDocument/2006/relationships/notesSlide" Target="../notesSlides/notesSlide10.xml"/><Relationship Id="rId4"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1.xml"/><Relationship Id="rId7"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hemeOverride" Target="../theme/themeOverride11.xml"/><Relationship Id="rId6" Type="http://schemas.openxmlformats.org/officeDocument/2006/relationships/image" Target="../media/image26.png"/><Relationship Id="rId5" Type="http://schemas.openxmlformats.org/officeDocument/2006/relationships/image" Target="../media/image250.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hemeOverride" Target="../theme/themeOverride12.xml"/><Relationship Id="rId6" Type="http://schemas.openxmlformats.org/officeDocument/2006/relationships/oleObject" Target="../embeddings/oleObject2.bin"/><Relationship Id="rId5" Type="http://schemas.openxmlformats.org/officeDocument/2006/relationships/image" Target="../media/image26.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hemeOverride" Target="../theme/themeOverride13.xml"/><Relationship Id="rId5" Type="http://schemas.openxmlformats.org/officeDocument/2006/relationships/image" Target="../media/image26.wmf"/><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notesSlide" Target="../notesSlides/notesSlide14.xml"/><Relationship Id="rId7"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themeOverride" Target="../theme/themeOverride14.xml"/><Relationship Id="rId6" Type="http://schemas.openxmlformats.org/officeDocument/2006/relationships/image" Target="../media/image28.wmf"/><Relationship Id="rId5" Type="http://schemas.openxmlformats.org/officeDocument/2006/relationships/oleObject" Target="../embeddings/oleObject4.bin"/><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hemeOverride" Target="../theme/themeOverride15.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hemeOverride" Target="../theme/themeOverride16.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hemeOverride" Target="../theme/themeOverride17.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hemeOverride" Target="../theme/themeOverride18.xml"/><Relationship Id="rId6" Type="http://schemas.openxmlformats.org/officeDocument/2006/relationships/image" Target="../media/image34.png"/><Relationship Id="rId5" Type="http://schemas.openxmlformats.org/officeDocument/2006/relationships/customXml" Target="../ink/ink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hemeOverride" Target="../theme/themeOverride19.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2.mp3"/><Relationship Id="rId7" Type="http://schemas.openxmlformats.org/officeDocument/2006/relationships/image" Target="../media/image3.jpeg"/><Relationship Id="rId2" Type="http://schemas.openxmlformats.org/officeDocument/2006/relationships/audio" Target="NULL" TargetMode="External"/><Relationship Id="rId1" Type="http://schemas.openxmlformats.org/officeDocument/2006/relationships/themeOverride" Target="../theme/themeOverride2.xml"/><Relationship Id="rId6" Type="http://schemas.openxmlformats.org/officeDocument/2006/relationships/image" Target="../media/image1.jpg"/><Relationship Id="rId5" Type="http://schemas.openxmlformats.org/officeDocument/2006/relationships/notesSlide" Target="../notesSlides/notesSlide2.xml"/><Relationship Id="rId10" Type="http://schemas.openxmlformats.org/officeDocument/2006/relationships/image" Target="../media/image9.png"/><Relationship Id="rId4" Type="http://schemas.openxmlformats.org/officeDocument/2006/relationships/slideLayout" Target="../slideLayouts/slideLayout5.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hemeOverride" Target="../theme/themeOverride20.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hemeOverride" Target="../theme/themeOverride21.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hemeOverride" Target="../theme/themeOverride2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hemeOverride" Target="../theme/themeOverride23.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hemeOverride" Target="../theme/themeOverride24.xml"/><Relationship Id="rId5" Type="http://schemas.openxmlformats.org/officeDocument/2006/relationships/image" Target="../media/image40.sv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hemeOverride" Target="../theme/themeOverride25.xml"/><Relationship Id="rId5" Type="http://schemas.openxmlformats.org/officeDocument/2006/relationships/image" Target="../media/image40.sv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hemeOverride" Target="../theme/themeOverride26.xml"/><Relationship Id="rId5" Type="http://schemas.openxmlformats.org/officeDocument/2006/relationships/image" Target="../media/image40.sv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hemeOverride" Target="../theme/themeOverride3.xml"/><Relationship Id="rId5" Type="http://schemas.openxmlformats.org/officeDocument/2006/relationships/image" Target="../media/image6.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hemeOverride" Target="../theme/themeOverride27.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hemeOverride" Target="../theme/themeOverride28.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hemeOverride" Target="../theme/themeOverride4.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5.jpeg"/><Relationship Id="rId2" Type="http://schemas.openxmlformats.org/officeDocument/2006/relationships/slideLayout" Target="../slideLayouts/slideLayout3.xml"/><Relationship Id="rId1" Type="http://schemas.openxmlformats.org/officeDocument/2006/relationships/themeOverride" Target="../theme/themeOverride5.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hemeOverride" Target="../theme/themeOverride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20.png"/><Relationship Id="rId2" Type="http://schemas.microsoft.com/office/2007/relationships/media" Target="../media/media3.mp4"/><Relationship Id="rId1" Type="http://schemas.openxmlformats.org/officeDocument/2006/relationships/themeOverride" Target="../theme/themeOverride7.xml"/><Relationship Id="rId6" Type="http://schemas.openxmlformats.org/officeDocument/2006/relationships/image" Target="../media/image19.png"/><Relationship Id="rId5" Type="http://schemas.openxmlformats.org/officeDocument/2006/relationships/notesSlide" Target="../notesSlides/notesSlide7.xml"/><Relationship Id="rId4"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8.xml"/><Relationship Id="rId7" Type="http://schemas.openxmlformats.org/officeDocument/2006/relationships/customXml" Target="../ink/ink1.xml"/><Relationship Id="rId2" Type="http://schemas.openxmlformats.org/officeDocument/2006/relationships/slideLayout" Target="../slideLayouts/slideLayout3.xml"/><Relationship Id="rId1" Type="http://schemas.openxmlformats.org/officeDocument/2006/relationships/themeOverride" Target="../theme/themeOverride8.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210.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hemeOverride" Target="../theme/themeOverride9.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7624" y="123479"/>
            <a:ext cx="6156682" cy="4104456"/>
          </a:xfrm>
          <a:prstGeom prst="rect">
            <a:avLst/>
          </a:prstGeom>
        </p:spPr>
      </p:pic>
      <p:sp>
        <p:nvSpPr>
          <p:cNvPr id="32" name="TextBox 7"/>
          <p:cNvSpPr txBox="1"/>
          <p:nvPr/>
        </p:nvSpPr>
        <p:spPr>
          <a:xfrm>
            <a:off x="2627784" y="366021"/>
            <a:ext cx="1156588" cy="435026"/>
          </a:xfrm>
          <a:prstGeom prst="rect">
            <a:avLst/>
          </a:prstGeom>
          <a:noFill/>
        </p:spPr>
        <p:txBody>
          <a:bodyPr wrap="square" lIns="0" tIns="0" rIns="0" bIns="0">
            <a:normAutofit fontScale="77500" lnSpcReduction="20000"/>
          </a:bodyPr>
          <a:lstStyle/>
          <a:p>
            <a:pPr algn="ctr"/>
            <a:r>
              <a:rPr lang="en-US" altLang="zh-CN" sz="4400" b="1" dirty="0">
                <a:solidFill>
                  <a:schemeClr val="tx1">
                    <a:lumMod val="75000"/>
                    <a:lumOff val="25000"/>
                  </a:schemeClr>
                </a:solidFill>
                <a:ea typeface="隶书" panose="02010509060101010101" pitchFamily="49" charset="-122"/>
              </a:rPr>
              <a:t>VIDEO</a:t>
            </a:r>
            <a:endParaRPr lang="zh-CN" altLang="en-US" sz="4400" b="1" dirty="0">
              <a:solidFill>
                <a:schemeClr val="tx1">
                  <a:lumMod val="75000"/>
                  <a:lumOff val="25000"/>
                </a:schemeClr>
              </a:solidFill>
              <a:ea typeface="隶书" panose="02010509060101010101" pitchFamily="49" charset="-122"/>
            </a:endParaRPr>
          </a:p>
        </p:txBody>
      </p:sp>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8184" y="339502"/>
            <a:ext cx="2949796" cy="4855468"/>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9669072">
            <a:off x="-1726705" y="2575302"/>
            <a:ext cx="5148153" cy="4215847"/>
          </a:xfrm>
          <a:prstGeom prst="rect">
            <a:avLst/>
          </a:prstGeom>
        </p:spPr>
      </p:pic>
      <p:pic>
        <p:nvPicPr>
          <p:cNvPr id="2" name="cut-1-Bài 5_ Đoạn mạch song song - Vật lí lớp 9 - OLM.VN">
            <a:hlinkClick r:id="" action="ppaction://media"/>
            <a:extLst>
              <a:ext uri="{FF2B5EF4-FFF2-40B4-BE49-F238E27FC236}">
                <a16:creationId xmlns:a16="http://schemas.microsoft.com/office/drawing/2014/main" id="{822A5958-3C23-421C-B658-A552A3515132}"/>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1763687" y="1183670"/>
            <a:ext cx="4643939" cy="2612216"/>
          </a:xfrm>
          <a:prstGeom prst="rect">
            <a:avLst/>
          </a:prstGeom>
        </p:spPr>
      </p:pic>
    </p:spTree>
    <p:extLst>
      <p:ext uri="{BB962C8B-B14F-4D97-AF65-F5344CB8AC3E}">
        <p14:creationId xmlns:p14="http://schemas.microsoft.com/office/powerpoint/2010/main" val="4012713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randombar(horizontal)">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32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9" fill="hold" display="0">
                  <p:stCondLst>
                    <p:cond delay="indefinite"/>
                  </p:stCondLst>
                </p:cTn>
                <p:tgtEl>
                  <p:spTgt spid="2"/>
                </p:tgtEl>
              </p:cMediaNode>
            </p:video>
            <p:seq concurrent="1" nextAc="seek">
              <p:cTn id="30" restart="whenNotActive" fill="hold" evtFilter="cancelBubble" nodeType="interactiveSeq">
                <p:stCondLst>
                  <p:cond evt="onClick" delay="0">
                    <p:tgtEl>
                      <p:spTgt spid="2"/>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2"/>
                                        </p:tgtEl>
                                      </p:cBhvr>
                                    </p:cmd>
                                  </p:childTnLst>
                                </p:cTn>
                              </p:par>
                            </p:childTnLst>
                          </p:cTn>
                        </p:par>
                      </p:childTnLst>
                    </p:cTn>
                  </p:par>
                </p:childTnLst>
              </p:cTn>
              <p:nextCondLst>
                <p:cond evt="onClick" delay="0">
                  <p:tgtEl>
                    <p:spTgt spid="2"/>
                  </p:tgtEl>
                </p:cond>
              </p:nextCondLst>
            </p:seq>
          </p:childTnLst>
        </p:cTn>
      </p:par>
    </p:tnLst>
    <p:bldLst>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20" y="-7353"/>
            <a:ext cx="6840760" cy="4499011"/>
          </a:xfrm>
          <a:prstGeom prst="rect">
            <a:avLst/>
          </a:prstGeom>
        </p:spPr>
      </p:pic>
      <p:pic>
        <p:nvPicPr>
          <p:cNvPr id="2" name="bandicam 2021-09-12 20-06-03-556">
            <a:hlinkClick r:id="" action="ppaction://media"/>
            <a:extLst>
              <a:ext uri="{FF2B5EF4-FFF2-40B4-BE49-F238E27FC236}">
                <a16:creationId xmlns:a16="http://schemas.microsoft.com/office/drawing/2014/main" id="{3CE79D41-FAB0-48A7-AFB9-B42910B9E9ED}"/>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rot="21193314">
            <a:off x="2008005" y="795488"/>
            <a:ext cx="4332945" cy="2652594"/>
          </a:xfrm>
          <a:prstGeom prst="rect">
            <a:avLst/>
          </a:prstGeom>
        </p:spPr>
      </p:pic>
    </p:spTree>
    <p:extLst>
      <p:ext uri="{BB962C8B-B14F-4D97-AF65-F5344CB8AC3E}">
        <p14:creationId xmlns:p14="http://schemas.microsoft.com/office/powerpoint/2010/main" val="3195311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720" y="-293202"/>
            <a:ext cx="4974696" cy="4974696"/>
          </a:xfrm>
          <a:prstGeom prst="rect">
            <a:avLst/>
          </a:prstGeom>
        </p:spPr>
      </p:pic>
      <p:sp>
        <p:nvSpPr>
          <p:cNvPr id="78" name="TextBox 11"/>
          <p:cNvSpPr txBox="1"/>
          <p:nvPr/>
        </p:nvSpPr>
        <p:spPr>
          <a:xfrm>
            <a:off x="2832662" y="1197914"/>
            <a:ext cx="2971931" cy="182148"/>
          </a:xfrm>
          <a:prstGeom prst="rect">
            <a:avLst/>
          </a:prstGeom>
          <a:noFill/>
        </p:spPr>
        <p:txBody>
          <a:bodyPr wrap="none" lIns="360000" tIns="0" rIns="0" bIns="0" anchor="b" anchorCtr="0">
            <a:noAutofit/>
          </a:bodyPr>
          <a:lstStyle/>
          <a:p>
            <a:r>
              <a:rPr lang="vi-VN" sz="2000" b="0" i="0" dirty="0">
                <a:effectLst/>
                <a:latin typeface="#9Slide03 Arima Madurai" panose="00000500000000000000" pitchFamily="2" charset="-93"/>
                <a:cs typeface="#9Slide03 Arima Madurai" panose="00000500000000000000" pitchFamily="2" charset="-93"/>
              </a:rPr>
              <a:t>Xét đoạn mạch gồm hai điện trở R</a:t>
            </a:r>
            <a:r>
              <a:rPr lang="vi-VN" sz="2000" b="0" i="0" baseline="-25000" dirty="0">
                <a:effectLst/>
                <a:latin typeface="#9Slide03 Arima Madurai" panose="00000500000000000000" pitchFamily="2" charset="-93"/>
                <a:cs typeface="#9Slide03 Arima Madurai" panose="00000500000000000000" pitchFamily="2" charset="-93"/>
              </a:rPr>
              <a:t>1</a:t>
            </a:r>
            <a:r>
              <a:rPr lang="vi-VN" sz="2000" b="0" i="0" dirty="0">
                <a:effectLst/>
                <a:latin typeface="#9Slide03 Arima Madurai" panose="00000500000000000000" pitchFamily="2" charset="-93"/>
                <a:cs typeface="#9Slide03 Arima Madurai" panose="00000500000000000000" pitchFamily="2" charset="-93"/>
              </a:rPr>
              <a:t>​, R</a:t>
            </a:r>
            <a:r>
              <a:rPr lang="vi-VN" sz="2000" b="0" i="0" baseline="-25000" dirty="0">
                <a:effectLst/>
                <a:latin typeface="#9Slide03 Arima Madurai" panose="00000500000000000000" pitchFamily="2" charset="-93"/>
                <a:cs typeface="#9Slide03 Arima Madurai" panose="00000500000000000000" pitchFamily="2" charset="-93"/>
              </a:rPr>
              <a:t>2</a:t>
            </a:r>
            <a:r>
              <a:rPr lang="vi-VN" sz="2000" b="0" i="0" dirty="0">
                <a:effectLst/>
                <a:latin typeface="#9Slide03 Arima Madurai" panose="00000500000000000000" pitchFamily="2" charset="-93"/>
                <a:cs typeface="#9Slide03 Arima Madurai" panose="00000500000000000000" pitchFamily="2" charset="-93"/>
              </a:rPr>
              <a:t> mắc </a:t>
            </a:r>
            <a:r>
              <a:rPr lang="vi-VN" sz="2000" dirty="0">
                <a:latin typeface="#9Slide03 Arima Madurai" panose="00000500000000000000" pitchFamily="2" charset="-93"/>
                <a:cs typeface="#9Slide03 Arima Madurai" panose="00000500000000000000" pitchFamily="2" charset="-93"/>
              </a:rPr>
              <a:t>song </a:t>
            </a:r>
            <a:r>
              <a:rPr lang="vi-VN" sz="2000" dirty="0" err="1">
                <a:latin typeface="#9Slide03 Arima Madurai" panose="00000500000000000000" pitchFamily="2" charset="-93"/>
                <a:cs typeface="#9Slide03 Arima Madurai" panose="00000500000000000000" pitchFamily="2" charset="-93"/>
              </a:rPr>
              <a:t>song</a:t>
            </a:r>
            <a:r>
              <a:rPr lang="vi-VN" sz="2000" b="0" i="0" dirty="0">
                <a:effectLst/>
                <a:latin typeface="#9Slide03 Arima Madurai" panose="00000500000000000000" pitchFamily="2" charset="-93"/>
                <a:cs typeface="#9Slide03 Arima Madurai" panose="00000500000000000000" pitchFamily="2" charset="-93"/>
              </a:rPr>
              <a:t>.</a:t>
            </a:r>
            <a:endParaRPr lang="vi-VN" sz="2000" dirty="0">
              <a:latin typeface="#9Slide03 Arima Madurai" panose="00000500000000000000" pitchFamily="2" charset="-93"/>
              <a:cs typeface="#9Slide03 Arima Madurai" panose="00000500000000000000" pitchFamily="2" charset="-93"/>
            </a:endParaRPr>
          </a:p>
        </p:txBody>
      </p:sp>
      <p:grpSp>
        <p:nvGrpSpPr>
          <p:cNvPr id="80" name="Group 21"/>
          <p:cNvGrpSpPr/>
          <p:nvPr/>
        </p:nvGrpSpPr>
        <p:grpSpPr>
          <a:xfrm>
            <a:off x="3859517" y="1597041"/>
            <a:ext cx="4279923" cy="904805"/>
            <a:chOff x="911424" y="1244624"/>
            <a:chExt cx="5706564" cy="1206407"/>
          </a:xfrm>
        </p:grpSpPr>
        <p:sp>
          <p:nvSpPr>
            <p:cNvPr id="81" name="Freeform: Shape 22"/>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algn="ctr"/>
              <a:endParaRPr>
                <a:cs typeface="+mn-ea"/>
                <a:sym typeface="+mn-lt"/>
              </a:endParaRPr>
            </a:p>
          </p:txBody>
        </p:sp>
        <p:cxnSp>
          <p:nvCxnSpPr>
            <p:cNvPr id="82" name="Straight Connector 23"/>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3" name="TextBox 24"/>
            <p:cNvSpPr txBox="1"/>
            <p:nvPr/>
          </p:nvSpPr>
          <p:spPr>
            <a:xfrm>
              <a:off x="959023" y="1340768"/>
              <a:ext cx="732893" cy="707886"/>
            </a:xfrm>
            <a:prstGeom prst="rect">
              <a:avLst/>
            </a:prstGeom>
            <a:noFill/>
          </p:spPr>
          <p:txBody>
            <a:bodyPr wrap="none" anchor="ctr">
              <a:normAutofit fontScale="85000" lnSpcReduction="20000"/>
            </a:bodyPr>
            <a:lstStyle/>
            <a:p>
              <a:pPr algn="ctr"/>
              <a:r>
                <a:rPr lang="en-US" altLang="zh-CN" sz="4000" dirty="0">
                  <a:solidFill>
                    <a:schemeClr val="bg1"/>
                  </a:solidFill>
                  <a:cs typeface="+mn-ea"/>
                  <a:sym typeface="+mn-lt"/>
                </a:rPr>
                <a:t>01</a:t>
              </a:r>
            </a:p>
          </p:txBody>
        </p:sp>
        <mc:AlternateContent xmlns:mc="http://schemas.openxmlformats.org/markup-compatibility/2006" xmlns:a14="http://schemas.microsoft.com/office/drawing/2010/main">
          <mc:Choice Requires="a14">
            <p:sp>
              <p:nvSpPr>
                <p:cNvPr id="85" name="TextBox 26"/>
                <p:cNvSpPr txBox="1"/>
                <p:nvPr/>
              </p:nvSpPr>
              <p:spPr>
                <a:xfrm>
                  <a:off x="1534967" y="1403031"/>
                  <a:ext cx="5083021" cy="1048000"/>
                </a:xfrm>
                <a:prstGeom prst="rect">
                  <a:avLst/>
                </a:prstGeom>
                <a:noFill/>
              </p:spPr>
              <p:txBody>
                <a:bodyPr wrap="none" lIns="360000" tIns="0" rIns="0" bIns="0" anchor="b" anchorCtr="0">
                  <a:noAutofit/>
                </a:bodyPr>
                <a:lstStyle/>
                <a:p>
                  <a:pPr algn="l"/>
                  <a:r>
                    <a:rPr lang="vi-VN" sz="2400" b="0" i="0" dirty="0">
                      <a:effectLst/>
                      <a:latin typeface="#9Slide03 Arima Madurai" panose="00000500000000000000" pitchFamily="2" charset="-93"/>
                      <a:cs typeface="#9Slide03 Arima Madurai" panose="00000500000000000000" pitchFamily="2" charset="-93"/>
                    </a:rPr>
                    <a:t>Ta có: U = U</a:t>
                  </a:r>
                  <a:r>
                    <a:rPr lang="vi-VN" sz="2400" b="0" i="0" baseline="-25000" dirty="0">
                      <a:effectLst/>
                      <a:latin typeface="#9Slide03 Arima Madurai" panose="00000500000000000000" pitchFamily="2" charset="-93"/>
                      <a:cs typeface="#9Slide03 Arima Madurai" panose="00000500000000000000" pitchFamily="2" charset="-93"/>
                    </a:rPr>
                    <a:t>1</a:t>
                  </a:r>
                  <a:r>
                    <a:rPr lang="vi-VN" sz="2400" b="0" i="0" dirty="0">
                      <a:effectLst/>
                      <a:latin typeface="#9Slide03 Arima Madurai" panose="00000500000000000000" pitchFamily="2" charset="-93"/>
                      <a:cs typeface="#9Slide03 Arima Madurai" panose="00000500000000000000" pitchFamily="2" charset="-93"/>
                    </a:rPr>
                    <a:t> = U</a:t>
                  </a:r>
                  <a:r>
                    <a:rPr lang="vi-VN" sz="2400" b="0" i="0" baseline="-25000" dirty="0">
                      <a:effectLst/>
                      <a:latin typeface="#9Slide03 Arima Madurai" panose="00000500000000000000" pitchFamily="2" charset="-93"/>
                      <a:cs typeface="#9Slide03 Arima Madurai" panose="00000500000000000000" pitchFamily="2" charset="-93"/>
                    </a:rPr>
                    <a:t>2</a:t>
                  </a:r>
                  <a:r>
                    <a:rPr lang="vi-VN" sz="2400" b="0" i="0" dirty="0">
                      <a:effectLst/>
                      <a:latin typeface="#9Slide03 Arima Madurai" panose="00000500000000000000" pitchFamily="2" charset="-93"/>
                      <a:cs typeface="#9Slide03 Arima Madurai" panose="00000500000000000000" pitchFamily="2" charset="-93"/>
                    </a:rPr>
                    <a:t>  </a:t>
                  </a:r>
                  <a:r>
                    <a:rPr lang="en-US" sz="2400" b="0" i="0" dirty="0" err="1">
                      <a:effectLst/>
                      <a:latin typeface="#9Slide03 Arima Madurai" panose="00000500000000000000" pitchFamily="2" charset="-93"/>
                      <a:cs typeface="#9Slide03 Arima Madurai" panose="00000500000000000000" pitchFamily="2" charset="-93"/>
                    </a:rPr>
                    <a:t>và</a:t>
                  </a:r>
                  <a:r>
                    <a:rPr lang="en-US" sz="2400" b="0" i="0" dirty="0">
                      <a:effectLst/>
                      <a:latin typeface="#9Slide03 Arima Madurai" panose="00000500000000000000" pitchFamily="2" charset="-93"/>
                      <a:cs typeface="#9Slide03 Arima Madurai" panose="00000500000000000000" pitchFamily="2" charset="-93"/>
                    </a:rPr>
                    <a:t> </a:t>
                  </a:r>
                  <a:r>
                    <a:rPr lang="vi-VN" sz="2400" b="0" i="0" dirty="0">
                      <a:effectLst/>
                      <a:latin typeface="#9Slide03 Arima Madurai" panose="00000500000000000000" pitchFamily="2" charset="-93"/>
                      <a:cs typeface="#9Slide03 Arima Madurai" panose="00000500000000000000" pitchFamily="2" charset="-93"/>
                    </a:rPr>
                    <a:t> </a:t>
                  </a:r>
                  <a:r>
                    <a:rPr lang="en-US" sz="2400" b="0" i="0" dirty="0">
                      <a:effectLst/>
                      <a:latin typeface="#9Slide03 Arima Madurai" panose="00000500000000000000" pitchFamily="2" charset="-93"/>
                      <a:cs typeface="#9Slide03 Arima Madurai" panose="00000500000000000000" pitchFamily="2" charset="-93"/>
                    </a:rPr>
                    <a:t>I = U.R</a:t>
                  </a:r>
                  <a:r>
                    <a:rPr lang="vi-VN" sz="2400" b="0" i="0" dirty="0">
                      <a:effectLst/>
                      <a:latin typeface="#9Slide03 Arima Madurai" panose="00000500000000000000" pitchFamily="2" charset="-93"/>
                      <a:cs typeface="#9Slide03 Arima Madurai" panose="00000500000000000000" pitchFamily="2" charset="-93"/>
                    </a:rPr>
                    <a:t>       </a:t>
                  </a:r>
                </a:p>
                <a:p>
                  <a:r>
                    <a:rPr lang="vi-VN" sz="2400" b="0" i="0" dirty="0">
                      <a:effectLst/>
                      <a:latin typeface="#9Slide03 Arima Madurai" panose="00000500000000000000" pitchFamily="2" charset="-93"/>
                      <a:cs typeface="#9Slide03 Arima Madurai" panose="00000500000000000000" pitchFamily="2" charset="-93"/>
                    </a:rPr>
                    <a:t> I = I</a:t>
                  </a:r>
                  <a:r>
                    <a:rPr lang="vi-VN" sz="2400" b="0" i="0" baseline="-25000" dirty="0">
                      <a:effectLst/>
                      <a:latin typeface="#9Slide03 Arima Madurai" panose="00000500000000000000" pitchFamily="2" charset="-93"/>
                      <a:cs typeface="#9Slide03 Arima Madurai" panose="00000500000000000000" pitchFamily="2" charset="-93"/>
                    </a:rPr>
                    <a:t>1</a:t>
                  </a:r>
                  <a:r>
                    <a:rPr lang="vi-VN" sz="2400" b="0" i="0" dirty="0">
                      <a:effectLst/>
                      <a:latin typeface="#9Slide03 Arima Madurai" panose="00000500000000000000" pitchFamily="2" charset="-93"/>
                      <a:cs typeface="#9Slide03 Arima Madurai" panose="00000500000000000000" pitchFamily="2" charset="-93"/>
                    </a:rPr>
                    <a:t> + I</a:t>
                  </a:r>
                  <a:r>
                    <a:rPr lang="vi-VN" sz="2400" b="0" i="0" baseline="-25000" dirty="0">
                      <a:effectLst/>
                      <a:latin typeface="#9Slide03 Arima Madurai" panose="00000500000000000000" pitchFamily="2" charset="-93"/>
                      <a:cs typeface="#9Slide03 Arima Madurai" panose="00000500000000000000" pitchFamily="2" charset="-93"/>
                    </a:rPr>
                    <a:t>2</a:t>
                  </a:r>
                  <a:r>
                    <a:rPr lang="vi-VN" sz="2400" baseline="-25000" dirty="0">
                      <a:latin typeface="#9Slide03 Arima Madurai" panose="00000500000000000000" pitchFamily="2" charset="-93"/>
                      <a:cs typeface="#9Slide03 Arima Madurai" panose="00000500000000000000" pitchFamily="2" charset="-93"/>
                    </a:rPr>
                    <a:t> </a:t>
                  </a:r>
                  <a:r>
                    <a:rPr lang="vi-VN" sz="2400" b="0" i="0" dirty="0">
                      <a:effectLst/>
                      <a:latin typeface="#9Slide03 Arima Madurai" panose="00000500000000000000" pitchFamily="2" charset="-93"/>
                      <a:cs typeface="#9Slide03 Arima Madurai" panose="00000500000000000000" pitchFamily="2" charset="-93"/>
                    </a:rPr>
                    <a:t>= </a:t>
                  </a:r>
                  <a14:m>
                    <m:oMath xmlns:m="http://schemas.openxmlformats.org/officeDocument/2006/math">
                      <m:f>
                        <m:fPr>
                          <m:ctrlPr>
                            <a:rPr lang="vi-VN" sz="2400" b="0" i="1" dirty="0" smtClean="0">
                              <a:effectLst/>
                              <a:latin typeface="Cambria Math" panose="02040503050406030204" pitchFamily="18" charset="0"/>
                              <a:cs typeface="#9Slide03 Arima Madurai" panose="00000500000000000000" pitchFamily="2" charset="-93"/>
                            </a:rPr>
                          </m:ctrlPr>
                        </m:fPr>
                        <m:num>
                          <m:sSub>
                            <m:sSubPr>
                              <m:ctrlPr>
                                <a:rPr lang="vi-VN" sz="2400" b="0" i="1" dirty="0" smtClean="0">
                                  <a:effectLst/>
                                  <a:latin typeface="Cambria Math" panose="02040503050406030204" pitchFamily="18" charset="0"/>
                                  <a:cs typeface="#9Slide03 Arima Madurai" panose="00000500000000000000" pitchFamily="2" charset="-93"/>
                                </a:rPr>
                              </m:ctrlPr>
                            </m:sSubPr>
                            <m:e>
                              <m:r>
                                <a:rPr lang="vi-VN" sz="2400" b="0" i="1" dirty="0" smtClean="0">
                                  <a:effectLst/>
                                  <a:latin typeface="Cambria Math" panose="02040503050406030204" pitchFamily="18" charset="0"/>
                                  <a:cs typeface="#9Slide03 Arima Madurai" panose="00000500000000000000" pitchFamily="2" charset="-93"/>
                                </a:rPr>
                                <m:t>𝑈</m:t>
                              </m:r>
                            </m:e>
                            <m:sub>
                              <m:r>
                                <a:rPr lang="vi-VN" sz="2400" b="0" i="1" dirty="0" smtClean="0">
                                  <a:effectLst/>
                                  <a:latin typeface="Cambria Math" panose="02040503050406030204" pitchFamily="18" charset="0"/>
                                  <a:cs typeface="#9Slide03 Arima Madurai" panose="00000500000000000000" pitchFamily="2" charset="-93"/>
                                </a:rPr>
                                <m:t>1</m:t>
                              </m:r>
                            </m:sub>
                          </m:sSub>
                        </m:num>
                        <m:den>
                          <m:sSub>
                            <m:sSubPr>
                              <m:ctrlPr>
                                <a:rPr lang="vi-VN" sz="2400" b="0" i="1" dirty="0" smtClean="0">
                                  <a:effectLst/>
                                  <a:latin typeface="Cambria Math" panose="02040503050406030204" pitchFamily="18" charset="0"/>
                                  <a:cs typeface="#9Slide03 Arima Madurai" panose="00000500000000000000" pitchFamily="2" charset="-93"/>
                                </a:rPr>
                              </m:ctrlPr>
                            </m:sSubPr>
                            <m:e>
                              <m:r>
                                <a:rPr lang="vi-VN" sz="2400" b="0" i="1" dirty="0" smtClean="0">
                                  <a:effectLst/>
                                  <a:latin typeface="Cambria Math" panose="02040503050406030204" pitchFamily="18" charset="0"/>
                                  <a:cs typeface="#9Slide03 Arima Madurai" panose="00000500000000000000" pitchFamily="2" charset="-93"/>
                                </a:rPr>
                                <m:t>𝑅</m:t>
                              </m:r>
                            </m:e>
                            <m:sub>
                              <m:r>
                                <a:rPr lang="vi-VN" sz="2400" b="0" i="1" dirty="0" smtClean="0">
                                  <a:effectLst/>
                                  <a:latin typeface="Cambria Math" panose="02040503050406030204" pitchFamily="18" charset="0"/>
                                  <a:cs typeface="#9Slide03 Arima Madurai" panose="00000500000000000000" pitchFamily="2" charset="-93"/>
                                </a:rPr>
                                <m:t>1</m:t>
                              </m:r>
                            </m:sub>
                          </m:sSub>
                        </m:den>
                      </m:f>
                      <m:r>
                        <a:rPr lang="vi-VN" sz="2400" b="0" i="1" dirty="0" smtClean="0">
                          <a:effectLst/>
                          <a:latin typeface="Cambria Math" panose="02040503050406030204" pitchFamily="18" charset="0"/>
                          <a:cs typeface="#9Slide03 Arima Madurai" panose="00000500000000000000" pitchFamily="2" charset="-93"/>
                        </a:rPr>
                        <m:t>+</m:t>
                      </m:r>
                      <m:f>
                        <m:fPr>
                          <m:ctrlPr>
                            <a:rPr lang="vi-VN" sz="2400" i="1" dirty="0">
                              <a:latin typeface="Cambria Math" panose="02040503050406030204" pitchFamily="18" charset="0"/>
                              <a:cs typeface="#9Slide03 Arima Madurai" panose="00000500000000000000" pitchFamily="2" charset="-93"/>
                            </a:rPr>
                          </m:ctrlPr>
                        </m:fPr>
                        <m:num>
                          <m:sSub>
                            <m:sSubPr>
                              <m:ctrlPr>
                                <a:rPr lang="vi-VN" sz="2400" i="1" dirty="0">
                                  <a:latin typeface="Cambria Math" panose="02040503050406030204" pitchFamily="18" charset="0"/>
                                  <a:cs typeface="#9Slide03 Arima Madurai" panose="00000500000000000000" pitchFamily="2" charset="-93"/>
                                </a:rPr>
                              </m:ctrlPr>
                            </m:sSubPr>
                            <m:e>
                              <m:r>
                                <a:rPr lang="vi-VN" sz="2400" i="1" dirty="0">
                                  <a:latin typeface="Cambria Math" panose="02040503050406030204" pitchFamily="18" charset="0"/>
                                  <a:cs typeface="#9Slide03 Arima Madurai" panose="00000500000000000000" pitchFamily="2" charset="-93"/>
                                </a:rPr>
                                <m:t>𝑈</m:t>
                              </m:r>
                            </m:e>
                            <m:sub>
                              <m:r>
                                <a:rPr lang="vi-VN" sz="2400" b="0" i="1" dirty="0" smtClean="0">
                                  <a:latin typeface="Cambria Math" panose="02040503050406030204" pitchFamily="18" charset="0"/>
                                  <a:cs typeface="#9Slide03 Arima Madurai" panose="00000500000000000000" pitchFamily="2" charset="-93"/>
                                </a:rPr>
                                <m:t>2</m:t>
                              </m:r>
                            </m:sub>
                          </m:sSub>
                        </m:num>
                        <m:den>
                          <m:sSub>
                            <m:sSubPr>
                              <m:ctrlPr>
                                <a:rPr lang="vi-VN" sz="2400" i="1" dirty="0">
                                  <a:latin typeface="Cambria Math" panose="02040503050406030204" pitchFamily="18" charset="0"/>
                                  <a:cs typeface="#9Slide03 Arima Madurai" panose="00000500000000000000" pitchFamily="2" charset="-93"/>
                                </a:rPr>
                              </m:ctrlPr>
                            </m:sSubPr>
                            <m:e>
                              <m:r>
                                <a:rPr lang="vi-VN" sz="2400" i="1" dirty="0">
                                  <a:latin typeface="Cambria Math" panose="02040503050406030204" pitchFamily="18" charset="0"/>
                                  <a:cs typeface="#9Slide03 Arima Madurai" panose="00000500000000000000" pitchFamily="2" charset="-93"/>
                                </a:rPr>
                                <m:t>𝑅</m:t>
                              </m:r>
                            </m:e>
                            <m:sub>
                              <m:r>
                                <a:rPr lang="vi-VN" sz="2400" b="0" i="1" dirty="0" smtClean="0">
                                  <a:latin typeface="Cambria Math" panose="02040503050406030204" pitchFamily="18" charset="0"/>
                                  <a:cs typeface="#9Slide03 Arima Madurai" panose="00000500000000000000" pitchFamily="2" charset="-93"/>
                                </a:rPr>
                                <m:t>2</m:t>
                              </m:r>
                            </m:sub>
                          </m:sSub>
                        </m:den>
                      </m:f>
                    </m:oMath>
                  </a14:m>
                  <a:r>
                    <a:rPr lang="vi-VN" sz="2400" b="0" i="0" dirty="0">
                      <a:effectLst/>
                      <a:latin typeface="#9Slide03 Arima Madurai" panose="00000500000000000000" pitchFamily="2" charset="-93"/>
                      <a:cs typeface="#9Slide03 Arima Madurai" panose="00000500000000000000" pitchFamily="2" charset="-93"/>
                    </a:rPr>
                    <a:t>= U.(</a:t>
                  </a:r>
                  <a14:m>
                    <m:oMath xmlns:m="http://schemas.openxmlformats.org/officeDocument/2006/math">
                      <m:f>
                        <m:fPr>
                          <m:ctrlPr>
                            <a:rPr lang="vi-VN" sz="2400" i="1" dirty="0">
                              <a:latin typeface="Cambria Math" panose="02040503050406030204" pitchFamily="18" charset="0"/>
                              <a:cs typeface="#9Slide03 Arima Madurai" panose="00000500000000000000" pitchFamily="2" charset="-93"/>
                            </a:rPr>
                          </m:ctrlPr>
                        </m:fPr>
                        <m:num>
                          <m:r>
                            <a:rPr lang="vi-VN" sz="2400" b="0" i="1" dirty="0" smtClean="0">
                              <a:latin typeface="Cambria Math" panose="02040503050406030204" pitchFamily="18" charset="0"/>
                              <a:cs typeface="#9Slide03 Arima Madurai" panose="00000500000000000000" pitchFamily="2" charset="-93"/>
                            </a:rPr>
                            <m:t>1</m:t>
                          </m:r>
                        </m:num>
                        <m:den>
                          <m:sSub>
                            <m:sSubPr>
                              <m:ctrlPr>
                                <a:rPr lang="vi-VN" sz="2400" i="1" dirty="0">
                                  <a:latin typeface="Cambria Math" panose="02040503050406030204" pitchFamily="18" charset="0"/>
                                  <a:cs typeface="#9Slide03 Arima Madurai" panose="00000500000000000000" pitchFamily="2" charset="-93"/>
                                </a:rPr>
                              </m:ctrlPr>
                            </m:sSubPr>
                            <m:e>
                              <m:r>
                                <a:rPr lang="vi-VN" sz="2400" i="1" dirty="0">
                                  <a:latin typeface="Cambria Math" panose="02040503050406030204" pitchFamily="18" charset="0"/>
                                  <a:cs typeface="#9Slide03 Arima Madurai" panose="00000500000000000000" pitchFamily="2" charset="-93"/>
                                </a:rPr>
                                <m:t>𝑅</m:t>
                              </m:r>
                            </m:e>
                            <m:sub>
                              <m:r>
                                <a:rPr lang="vi-VN" sz="2400" i="1" dirty="0">
                                  <a:latin typeface="Cambria Math" panose="02040503050406030204" pitchFamily="18" charset="0"/>
                                  <a:cs typeface="#9Slide03 Arima Madurai" panose="00000500000000000000" pitchFamily="2" charset="-93"/>
                                </a:rPr>
                                <m:t>1</m:t>
                              </m:r>
                            </m:sub>
                          </m:sSub>
                        </m:den>
                      </m:f>
                      <m:r>
                        <a:rPr lang="vi-VN" sz="2400" i="1" dirty="0">
                          <a:latin typeface="Cambria Math" panose="02040503050406030204" pitchFamily="18" charset="0"/>
                          <a:cs typeface="#9Slide03 Arima Madurai" panose="00000500000000000000" pitchFamily="2" charset="-93"/>
                        </a:rPr>
                        <m:t>+</m:t>
                      </m:r>
                      <m:f>
                        <m:fPr>
                          <m:ctrlPr>
                            <a:rPr lang="vi-VN" sz="2400" i="1" dirty="0">
                              <a:latin typeface="Cambria Math" panose="02040503050406030204" pitchFamily="18" charset="0"/>
                              <a:cs typeface="#9Slide03 Arima Madurai" panose="00000500000000000000" pitchFamily="2" charset="-93"/>
                            </a:rPr>
                          </m:ctrlPr>
                        </m:fPr>
                        <m:num>
                          <m:r>
                            <a:rPr lang="vi-VN" sz="2400" b="0" i="1" dirty="0" smtClean="0">
                              <a:latin typeface="Cambria Math" panose="02040503050406030204" pitchFamily="18" charset="0"/>
                              <a:cs typeface="#9Slide03 Arima Madurai" panose="00000500000000000000" pitchFamily="2" charset="-93"/>
                            </a:rPr>
                            <m:t>1</m:t>
                          </m:r>
                        </m:num>
                        <m:den>
                          <m:sSub>
                            <m:sSubPr>
                              <m:ctrlPr>
                                <a:rPr lang="vi-VN" sz="2400" i="1" dirty="0">
                                  <a:latin typeface="Cambria Math" panose="02040503050406030204" pitchFamily="18" charset="0"/>
                                  <a:cs typeface="#9Slide03 Arima Madurai" panose="00000500000000000000" pitchFamily="2" charset="-93"/>
                                </a:rPr>
                              </m:ctrlPr>
                            </m:sSubPr>
                            <m:e>
                              <m:r>
                                <a:rPr lang="vi-VN" sz="2400" i="1" dirty="0">
                                  <a:latin typeface="Cambria Math" panose="02040503050406030204" pitchFamily="18" charset="0"/>
                                  <a:cs typeface="#9Slide03 Arima Madurai" panose="00000500000000000000" pitchFamily="2" charset="-93"/>
                                </a:rPr>
                                <m:t>𝑅</m:t>
                              </m:r>
                            </m:e>
                            <m:sub>
                              <m:r>
                                <a:rPr lang="vi-VN" sz="2400" i="1" dirty="0">
                                  <a:latin typeface="Cambria Math" panose="02040503050406030204" pitchFamily="18" charset="0"/>
                                  <a:cs typeface="#9Slide03 Arima Madurai" panose="00000500000000000000" pitchFamily="2" charset="-93"/>
                                </a:rPr>
                                <m:t>2</m:t>
                              </m:r>
                            </m:sub>
                          </m:sSub>
                        </m:den>
                      </m:f>
                    </m:oMath>
                  </a14:m>
                  <a:r>
                    <a:rPr lang="vi-VN" sz="2400" b="0" i="0" dirty="0">
                      <a:effectLst/>
                      <a:latin typeface="#9Slide03 Arima Madurai" panose="00000500000000000000" pitchFamily="2" charset="-93"/>
                      <a:cs typeface="#9Slide03 Arima Madurai" panose="00000500000000000000" pitchFamily="2" charset="-93"/>
                    </a:rPr>
                    <a:t>) </a:t>
                  </a:r>
                </a:p>
              </p:txBody>
            </p:sp>
          </mc:Choice>
          <mc:Fallback xmlns="">
            <p:sp>
              <p:nvSpPr>
                <p:cNvPr id="85" name="TextBox 26"/>
                <p:cNvSpPr txBox="1">
                  <a:spLocks noRot="1" noChangeAspect="1" noMove="1" noResize="1" noEditPoints="1" noAdjustHandles="1" noChangeArrowheads="1" noChangeShapeType="1" noTextEdit="1"/>
                </p:cNvSpPr>
                <p:nvPr/>
              </p:nvSpPr>
              <p:spPr>
                <a:xfrm>
                  <a:off x="1534967" y="1403031"/>
                  <a:ext cx="5083021" cy="1048000"/>
                </a:xfrm>
                <a:prstGeom prst="rect">
                  <a:avLst/>
                </a:prstGeom>
                <a:blipFill>
                  <a:blip r:embed="rId5"/>
                  <a:stretch>
                    <a:fillRect t="-28682" r="-24640" b="-8527"/>
                  </a:stretch>
                </a:blipFill>
              </p:spPr>
              <p:txBody>
                <a:bodyPr/>
                <a:lstStyle/>
                <a:p>
                  <a:r>
                    <a:rPr lang="en-US">
                      <a:noFill/>
                    </a:rPr>
                    <a:t> </a:t>
                  </a:r>
                </a:p>
              </p:txBody>
            </p:sp>
          </mc:Fallback>
        </mc:AlternateContent>
      </p:grpSp>
      <p:grpSp>
        <p:nvGrpSpPr>
          <p:cNvPr id="87" name="Group 35"/>
          <p:cNvGrpSpPr/>
          <p:nvPr/>
        </p:nvGrpSpPr>
        <p:grpSpPr>
          <a:xfrm>
            <a:off x="4042789" y="2661344"/>
            <a:ext cx="3378796" cy="864096"/>
            <a:chOff x="911424" y="1244624"/>
            <a:chExt cx="4505061" cy="1152128"/>
          </a:xfrm>
        </p:grpSpPr>
        <p:sp>
          <p:nvSpPr>
            <p:cNvPr id="88" name="Freeform: Shape 36"/>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algn="ctr"/>
              <a:endParaRPr>
                <a:cs typeface="+mn-ea"/>
                <a:sym typeface="+mn-lt"/>
              </a:endParaRPr>
            </a:p>
          </p:txBody>
        </p:sp>
        <p:cxnSp>
          <p:nvCxnSpPr>
            <p:cNvPr id="89" name="Straight Connector 37"/>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0" name="TextBox 38"/>
            <p:cNvSpPr txBox="1"/>
            <p:nvPr/>
          </p:nvSpPr>
          <p:spPr>
            <a:xfrm>
              <a:off x="957420" y="1340768"/>
              <a:ext cx="736099" cy="707886"/>
            </a:xfrm>
            <a:prstGeom prst="rect">
              <a:avLst/>
            </a:prstGeom>
            <a:noFill/>
          </p:spPr>
          <p:txBody>
            <a:bodyPr wrap="none" anchor="ctr">
              <a:normAutofit fontScale="85000" lnSpcReduction="20000"/>
            </a:bodyPr>
            <a:lstStyle/>
            <a:p>
              <a:pPr algn="ctr"/>
              <a:r>
                <a:rPr lang="en-US" altLang="zh-CN" sz="4000" dirty="0">
                  <a:solidFill>
                    <a:schemeClr val="bg1"/>
                  </a:solidFill>
                  <a:cs typeface="+mn-ea"/>
                  <a:sym typeface="+mn-lt"/>
                </a:rPr>
                <a:t>02</a:t>
              </a:r>
            </a:p>
          </p:txBody>
        </p:sp>
        <mc:AlternateContent xmlns:mc="http://schemas.openxmlformats.org/markup-compatibility/2006" xmlns:a14="http://schemas.microsoft.com/office/drawing/2010/main">
          <mc:Choice Requires="a14">
            <p:sp>
              <p:nvSpPr>
                <p:cNvPr id="92" name="TextBox 40"/>
                <p:cNvSpPr txBox="1"/>
                <p:nvPr/>
              </p:nvSpPr>
              <p:spPr>
                <a:xfrm>
                  <a:off x="1453911" y="1897004"/>
                  <a:ext cx="3962574" cy="242864"/>
                </a:xfrm>
                <a:prstGeom prst="rect">
                  <a:avLst/>
                </a:prstGeom>
                <a:noFill/>
              </p:spPr>
              <p:txBody>
                <a:bodyPr wrap="none" lIns="360000" tIns="0" rIns="0" bIns="0" anchor="b" anchorCtr="0">
                  <a:noAutofit/>
                </a:bodyPr>
                <a:lstStyle/>
                <a:p>
                  <a:r>
                    <a:rPr lang="en-US" altLang="zh-CN" sz="2400" dirty="0">
                      <a:solidFill>
                        <a:schemeClr val="tx1">
                          <a:lumMod val="75000"/>
                          <a:lumOff val="25000"/>
                        </a:schemeClr>
                      </a:solidFill>
                      <a:latin typeface="#9Slide03 Arima Madurai" panose="00000500000000000000" pitchFamily="2" charset="-93"/>
                      <a:cs typeface="#9Slide03 Arima Madurai" panose="00000500000000000000" pitchFamily="2" charset="-93"/>
                      <a:sym typeface="+mn-lt"/>
                    </a:rPr>
                    <a:t>Mặc </a:t>
                  </a:r>
                  <a:r>
                    <a:rPr lang="en-US" altLang="zh-CN" sz="2400" dirty="0" err="1">
                      <a:solidFill>
                        <a:schemeClr val="tx1">
                          <a:lumMod val="75000"/>
                          <a:lumOff val="25000"/>
                        </a:schemeClr>
                      </a:solidFill>
                      <a:latin typeface="#9Slide03 Arima Madurai" panose="00000500000000000000" pitchFamily="2" charset="-93"/>
                      <a:cs typeface="#9Slide03 Arima Madurai" panose="00000500000000000000" pitchFamily="2" charset="-93"/>
                      <a:sym typeface="+mn-lt"/>
                    </a:rPr>
                    <a:t>khác</a:t>
                  </a:r>
                  <a:r>
                    <a:rPr lang="en-US" altLang="zh-CN" sz="2400" dirty="0">
                      <a:solidFill>
                        <a:schemeClr val="tx1">
                          <a:lumMod val="75000"/>
                          <a:lumOff val="25000"/>
                        </a:schemeClr>
                      </a:solidFill>
                      <a:latin typeface="#9Slide03 Arima Madurai" panose="00000500000000000000" pitchFamily="2" charset="-93"/>
                      <a:cs typeface="#9Slide03 Arima Madurai" panose="00000500000000000000" pitchFamily="2" charset="-93"/>
                      <a:sym typeface="+mn-lt"/>
                    </a:rPr>
                    <a:t>: I = </a:t>
                  </a:r>
                  <a14:m>
                    <m:oMath xmlns:m="http://schemas.openxmlformats.org/officeDocument/2006/math">
                      <m:f>
                        <m:fPr>
                          <m:ctrlPr>
                            <a:rPr lang="vi-VN" sz="2400" i="1" dirty="0" smtClean="0">
                              <a:effectLst/>
                              <a:latin typeface="Cambria Math" panose="02040503050406030204" pitchFamily="18" charset="0"/>
                              <a:cs typeface="#9Slide03 Arima Madurai" panose="00000500000000000000" pitchFamily="2" charset="-93"/>
                            </a:rPr>
                          </m:ctrlPr>
                        </m:fPr>
                        <m:num>
                          <m:r>
                            <a:rPr lang="vi-VN" sz="2400" b="0" i="1" dirty="0" smtClean="0">
                              <a:effectLst/>
                              <a:latin typeface="Cambria Math" panose="02040503050406030204" pitchFamily="18" charset="0"/>
                              <a:cs typeface="#9Slide03 Arima Madurai" panose="00000500000000000000" pitchFamily="2" charset="-93"/>
                            </a:rPr>
                            <m:t>𝑈</m:t>
                          </m:r>
                        </m:num>
                        <m:den>
                          <m:sSub>
                            <m:sSubPr>
                              <m:ctrlPr>
                                <a:rPr lang="vi-VN" sz="2400" i="1" dirty="0" smtClean="0">
                                  <a:effectLst/>
                                  <a:latin typeface="Cambria Math" panose="02040503050406030204" pitchFamily="18" charset="0"/>
                                  <a:cs typeface="#9Slide03 Arima Madurai" panose="00000500000000000000" pitchFamily="2" charset="-93"/>
                                </a:rPr>
                              </m:ctrlPr>
                            </m:sSubPr>
                            <m:e>
                              <m:r>
                                <a:rPr lang="vi-VN" sz="2400" b="0" i="1" dirty="0" smtClean="0">
                                  <a:effectLst/>
                                  <a:latin typeface="Cambria Math" panose="02040503050406030204" pitchFamily="18" charset="0"/>
                                  <a:cs typeface="#9Slide03 Arima Madurai" panose="00000500000000000000" pitchFamily="2" charset="-93"/>
                                </a:rPr>
                                <m:t>𝑅</m:t>
                              </m:r>
                            </m:e>
                            <m:sub>
                              <m:r>
                                <a:rPr lang="vi-VN" sz="2400" b="0" i="1" dirty="0" smtClean="0">
                                  <a:effectLst/>
                                  <a:latin typeface="Cambria Math" panose="02040503050406030204" pitchFamily="18" charset="0"/>
                                  <a:cs typeface="#9Slide03 Arima Madurai" panose="00000500000000000000" pitchFamily="2" charset="-93"/>
                                </a:rPr>
                                <m:t>𝑡</m:t>
                              </m:r>
                              <m:r>
                                <a:rPr lang="vi-VN" sz="2400" b="0" i="1" dirty="0" smtClean="0">
                                  <a:effectLst/>
                                  <a:latin typeface="Cambria Math" panose="02040503050406030204" pitchFamily="18" charset="0"/>
                                  <a:cs typeface="#9Slide03 Arima Madurai" panose="00000500000000000000" pitchFamily="2" charset="-93"/>
                                </a:rPr>
                                <m:t>đ</m:t>
                              </m:r>
                            </m:sub>
                          </m:sSub>
                        </m:den>
                      </m:f>
                    </m:oMath>
                  </a14:m>
                  <a:endParaRPr lang="zh-CN" altLang="en-US" sz="2400" dirty="0">
                    <a:solidFill>
                      <a:schemeClr val="tx1">
                        <a:lumMod val="75000"/>
                        <a:lumOff val="25000"/>
                      </a:schemeClr>
                    </a:solidFill>
                    <a:latin typeface="#9Slide03 Arima Madurai" panose="00000500000000000000" pitchFamily="2" charset="-93"/>
                    <a:cs typeface="#9Slide03 Arima Madurai" panose="00000500000000000000" pitchFamily="2" charset="-93"/>
                    <a:sym typeface="+mn-lt"/>
                  </a:endParaRPr>
                </a:p>
              </p:txBody>
            </p:sp>
          </mc:Choice>
          <mc:Fallback xmlns="">
            <p:sp>
              <p:nvSpPr>
                <p:cNvPr id="92" name="TextBox 40"/>
                <p:cNvSpPr txBox="1">
                  <a:spLocks noRot="1" noChangeAspect="1" noMove="1" noResize="1" noEditPoints="1" noAdjustHandles="1" noChangeArrowheads="1" noChangeShapeType="1" noTextEdit="1"/>
                </p:cNvSpPr>
                <p:nvPr/>
              </p:nvSpPr>
              <p:spPr>
                <a:xfrm>
                  <a:off x="1453911" y="1897004"/>
                  <a:ext cx="3962574" cy="242864"/>
                </a:xfrm>
                <a:prstGeom prst="rect">
                  <a:avLst/>
                </a:prstGeom>
                <a:blipFill>
                  <a:blip r:embed="rId6"/>
                  <a:stretch>
                    <a:fillRect t="-193333" b="-60000"/>
                  </a:stretch>
                </a:blipFill>
              </p:spPr>
              <p:txBody>
                <a:bodyPr/>
                <a:lstStyle/>
                <a:p>
                  <a:r>
                    <a:rPr lang="vi-VN">
                      <a:noFill/>
                    </a:rPr>
                    <a:t> </a:t>
                  </a:r>
                </a:p>
              </p:txBody>
            </p:sp>
          </mc:Fallback>
        </mc:AlternateContent>
      </p:grpSp>
      <p:pic>
        <p:nvPicPr>
          <p:cNvPr id="4" name="Picture 3">
            <a:extLst>
              <a:ext uri="{FF2B5EF4-FFF2-40B4-BE49-F238E27FC236}">
                <a16:creationId xmlns:a16="http://schemas.microsoft.com/office/drawing/2014/main" id="{DB9756F6-BD2E-41E8-8A27-E47483EDDB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7140" y="1541679"/>
            <a:ext cx="2600648" cy="1602238"/>
          </a:xfrm>
          <a:prstGeom prst="rect">
            <a:avLst/>
          </a:prstGeom>
          <a:ln>
            <a:noFill/>
          </a:ln>
          <a:effectLst>
            <a:softEdge rad="112500"/>
          </a:effectLst>
        </p:spPr>
      </p:pic>
      <p:grpSp>
        <p:nvGrpSpPr>
          <p:cNvPr id="32" name="Group 35">
            <a:extLst>
              <a:ext uri="{FF2B5EF4-FFF2-40B4-BE49-F238E27FC236}">
                <a16:creationId xmlns:a16="http://schemas.microsoft.com/office/drawing/2014/main" id="{D7018727-B989-489A-8178-B80F6BAF2628}"/>
              </a:ext>
            </a:extLst>
          </p:cNvPr>
          <p:cNvGrpSpPr/>
          <p:nvPr/>
        </p:nvGrpSpPr>
        <p:grpSpPr>
          <a:xfrm>
            <a:off x="4717864" y="3591988"/>
            <a:ext cx="3378796" cy="864096"/>
            <a:chOff x="911424" y="1244624"/>
            <a:chExt cx="4505061" cy="1152128"/>
          </a:xfrm>
        </p:grpSpPr>
        <p:sp>
          <p:nvSpPr>
            <p:cNvPr id="33" name="Freeform: Shape 36">
              <a:extLst>
                <a:ext uri="{FF2B5EF4-FFF2-40B4-BE49-F238E27FC236}">
                  <a16:creationId xmlns:a16="http://schemas.microsoft.com/office/drawing/2014/main" id="{F6150C40-C3E2-42EE-A76E-03820A03A150}"/>
                </a:ext>
              </a:extLst>
            </p:cNvPr>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algn="ctr"/>
              <a:endParaRPr>
                <a:cs typeface="+mn-ea"/>
                <a:sym typeface="+mn-lt"/>
              </a:endParaRPr>
            </a:p>
          </p:txBody>
        </p:sp>
        <p:cxnSp>
          <p:nvCxnSpPr>
            <p:cNvPr id="34" name="Straight Connector 37">
              <a:extLst>
                <a:ext uri="{FF2B5EF4-FFF2-40B4-BE49-F238E27FC236}">
                  <a16:creationId xmlns:a16="http://schemas.microsoft.com/office/drawing/2014/main" id="{862E3C45-A0CB-4AE2-BD90-B4EA80F1BE84}"/>
                </a:ext>
              </a:extLst>
            </p:cNvPr>
            <p:cNvCxnSpPr/>
            <p:nvPr/>
          </p:nvCxnSpPr>
          <p:spPr>
            <a:xfrm flipH="1">
              <a:off x="1155787" y="1496652"/>
              <a:ext cx="900100" cy="9001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TextBox 38">
              <a:extLst>
                <a:ext uri="{FF2B5EF4-FFF2-40B4-BE49-F238E27FC236}">
                  <a16:creationId xmlns:a16="http://schemas.microsoft.com/office/drawing/2014/main" id="{C64C410B-1D0F-42BD-B013-003017A2A56A}"/>
                </a:ext>
              </a:extLst>
            </p:cNvPr>
            <p:cNvSpPr txBox="1"/>
            <p:nvPr/>
          </p:nvSpPr>
          <p:spPr>
            <a:xfrm>
              <a:off x="957420" y="1340768"/>
              <a:ext cx="736099" cy="707886"/>
            </a:xfrm>
            <a:prstGeom prst="rect">
              <a:avLst/>
            </a:prstGeom>
            <a:noFill/>
          </p:spPr>
          <p:txBody>
            <a:bodyPr wrap="none" anchor="ctr">
              <a:normAutofit fontScale="85000" lnSpcReduction="20000"/>
            </a:bodyPr>
            <a:lstStyle/>
            <a:p>
              <a:pPr algn="ctr"/>
              <a:r>
                <a:rPr lang="en-US" altLang="zh-CN" sz="4000" dirty="0">
                  <a:solidFill>
                    <a:schemeClr val="bg1"/>
                  </a:solidFill>
                  <a:cs typeface="+mn-ea"/>
                  <a:sym typeface="+mn-lt"/>
                </a:rPr>
                <a:t>03</a:t>
              </a:r>
            </a:p>
          </p:txBody>
        </p:sp>
        <mc:AlternateContent xmlns:mc="http://schemas.openxmlformats.org/markup-compatibility/2006" xmlns:a14="http://schemas.microsoft.com/office/drawing/2010/main">
          <mc:Choice Requires="a14">
            <p:sp>
              <p:nvSpPr>
                <p:cNvPr id="36" name="TextBox 40">
                  <a:extLst>
                    <a:ext uri="{FF2B5EF4-FFF2-40B4-BE49-F238E27FC236}">
                      <a16:creationId xmlns:a16="http://schemas.microsoft.com/office/drawing/2014/main" id="{AFBA35F7-3484-478C-9530-C4D42E547C0B}"/>
                    </a:ext>
                  </a:extLst>
                </p:cNvPr>
                <p:cNvSpPr txBox="1"/>
                <p:nvPr/>
              </p:nvSpPr>
              <p:spPr>
                <a:xfrm>
                  <a:off x="1453911" y="1897004"/>
                  <a:ext cx="3962574" cy="242864"/>
                </a:xfrm>
                <a:prstGeom prst="rect">
                  <a:avLst/>
                </a:prstGeom>
                <a:noFill/>
              </p:spPr>
              <p:txBody>
                <a:bodyPr wrap="none" lIns="360000" tIns="0" rIns="0" bIns="0" anchor="b" anchorCtr="0">
                  <a:noAutofit/>
                </a:bodyPr>
                <a:lstStyle/>
                <a:p>
                  <a:r>
                    <a:rPr lang="en-US" altLang="zh-CN" sz="2400" dirty="0">
                      <a:solidFill>
                        <a:schemeClr val="tx1">
                          <a:lumMod val="75000"/>
                          <a:lumOff val="25000"/>
                        </a:schemeClr>
                      </a:solidFill>
                      <a:latin typeface="Arial" panose="020B0604020202020204" pitchFamily="34" charset="0"/>
                      <a:cs typeface="Arial" panose="020B0604020202020204" pitchFamily="34" charset="0"/>
                      <a:sym typeface="+mn-lt"/>
                    </a:rPr>
                    <a:t>→</a:t>
                  </a:r>
                  <a:r>
                    <a:rPr lang="vi-VN" altLang="zh-CN" sz="2400" dirty="0">
                      <a:solidFill>
                        <a:schemeClr val="tx1">
                          <a:lumMod val="75000"/>
                          <a:lumOff val="25000"/>
                        </a:schemeClr>
                      </a:solidFill>
                      <a:latin typeface="Arial" panose="020B0604020202020204" pitchFamily="34" charset="0"/>
                      <a:cs typeface="Arial" panose="020B0604020202020204" pitchFamily="34" charset="0"/>
                      <a:sym typeface="+mn-lt"/>
                    </a:rPr>
                    <a:t> </a:t>
                  </a:r>
                  <a14:m>
                    <m:oMath xmlns:m="http://schemas.openxmlformats.org/officeDocument/2006/math">
                      <m:f>
                        <m:fPr>
                          <m:ctrlPr>
                            <a:rPr lang="vi-VN" sz="2400" i="1" dirty="0" smtClean="0">
                              <a:effectLst/>
                              <a:latin typeface="Cambria Math" panose="02040503050406030204" pitchFamily="18" charset="0"/>
                              <a:cs typeface="#9Slide03 Arima Madurai" panose="00000500000000000000" pitchFamily="2" charset="-93"/>
                            </a:rPr>
                          </m:ctrlPr>
                        </m:fPr>
                        <m:num>
                          <m:r>
                            <a:rPr lang="vi-VN" sz="2400" b="0" i="1" dirty="0" smtClean="0">
                              <a:effectLst/>
                              <a:latin typeface="Cambria Math" panose="02040503050406030204" pitchFamily="18" charset="0"/>
                              <a:cs typeface="#9Slide03 Arima Madurai" panose="00000500000000000000" pitchFamily="2" charset="-93"/>
                            </a:rPr>
                            <m:t>1</m:t>
                          </m:r>
                        </m:num>
                        <m:den>
                          <m:sSub>
                            <m:sSubPr>
                              <m:ctrlPr>
                                <a:rPr lang="vi-VN" sz="2400" i="1" dirty="0" smtClean="0">
                                  <a:effectLst/>
                                  <a:latin typeface="Cambria Math" panose="02040503050406030204" pitchFamily="18" charset="0"/>
                                  <a:cs typeface="#9Slide03 Arima Madurai" panose="00000500000000000000" pitchFamily="2" charset="-93"/>
                                </a:rPr>
                              </m:ctrlPr>
                            </m:sSubPr>
                            <m:e>
                              <m:r>
                                <a:rPr lang="vi-VN" sz="2400" b="0" i="1" dirty="0" smtClean="0">
                                  <a:effectLst/>
                                  <a:latin typeface="Cambria Math" panose="02040503050406030204" pitchFamily="18" charset="0"/>
                                  <a:cs typeface="#9Slide03 Arima Madurai" panose="00000500000000000000" pitchFamily="2" charset="-93"/>
                                </a:rPr>
                                <m:t>𝑅</m:t>
                              </m:r>
                            </m:e>
                            <m:sub>
                              <m:r>
                                <a:rPr lang="vi-VN" sz="2400" b="0" i="1" dirty="0" smtClean="0">
                                  <a:effectLst/>
                                  <a:latin typeface="Cambria Math" panose="02040503050406030204" pitchFamily="18" charset="0"/>
                                  <a:cs typeface="#9Slide03 Arima Madurai" panose="00000500000000000000" pitchFamily="2" charset="-93"/>
                                </a:rPr>
                                <m:t>𝑡</m:t>
                              </m:r>
                              <m:r>
                                <a:rPr lang="vi-VN" sz="2400" b="0" i="1" dirty="0" smtClean="0">
                                  <a:effectLst/>
                                  <a:latin typeface="Cambria Math" panose="02040503050406030204" pitchFamily="18" charset="0"/>
                                  <a:cs typeface="#9Slide03 Arima Madurai" panose="00000500000000000000" pitchFamily="2" charset="-93"/>
                                </a:rPr>
                                <m:t>đ</m:t>
                              </m:r>
                            </m:sub>
                          </m:sSub>
                        </m:den>
                      </m:f>
                    </m:oMath>
                  </a14:m>
                  <a:r>
                    <a:rPr lang="vi-VN" altLang="zh-CN" sz="2400" dirty="0">
                      <a:solidFill>
                        <a:schemeClr val="tx1">
                          <a:lumMod val="75000"/>
                          <a:lumOff val="25000"/>
                        </a:schemeClr>
                      </a:solidFill>
                      <a:latin typeface="#9Slide03 Arima Madurai" panose="00000500000000000000" pitchFamily="2" charset="-93"/>
                      <a:cs typeface="#9Slide03 Arima Madurai" panose="00000500000000000000" pitchFamily="2" charset="-93"/>
                      <a:sym typeface="+mn-lt"/>
                    </a:rPr>
                    <a:t> =</a:t>
                  </a:r>
                  <a:r>
                    <a:rPr lang="vi-VN" sz="2400" dirty="0">
                      <a:cs typeface="#9Slide03 Arima Madurai" panose="00000500000000000000" pitchFamily="2" charset="-93"/>
                    </a:rPr>
                    <a:t> </a:t>
                  </a:r>
                  <a14:m>
                    <m:oMath xmlns:m="http://schemas.openxmlformats.org/officeDocument/2006/math">
                      <m:f>
                        <m:fPr>
                          <m:ctrlPr>
                            <a:rPr lang="vi-VN" sz="2400" i="1" dirty="0">
                              <a:latin typeface="Cambria Math" panose="02040503050406030204" pitchFamily="18" charset="0"/>
                              <a:cs typeface="#9Slide03 Arima Madurai" panose="00000500000000000000" pitchFamily="2" charset="-93"/>
                            </a:rPr>
                          </m:ctrlPr>
                        </m:fPr>
                        <m:num>
                          <m:r>
                            <a:rPr lang="vi-VN" sz="2400" i="1" dirty="0">
                              <a:latin typeface="Cambria Math" panose="02040503050406030204" pitchFamily="18" charset="0"/>
                              <a:cs typeface="#9Slide03 Arima Madurai" panose="00000500000000000000" pitchFamily="2" charset="-93"/>
                            </a:rPr>
                            <m:t>1</m:t>
                          </m:r>
                        </m:num>
                        <m:den>
                          <m:sSub>
                            <m:sSubPr>
                              <m:ctrlPr>
                                <a:rPr lang="vi-VN" sz="2400" i="1" dirty="0">
                                  <a:latin typeface="Cambria Math" panose="02040503050406030204" pitchFamily="18" charset="0"/>
                                  <a:cs typeface="#9Slide03 Arima Madurai" panose="00000500000000000000" pitchFamily="2" charset="-93"/>
                                </a:rPr>
                              </m:ctrlPr>
                            </m:sSubPr>
                            <m:e>
                              <m:r>
                                <a:rPr lang="vi-VN" sz="2400" i="1" dirty="0">
                                  <a:latin typeface="Cambria Math" panose="02040503050406030204" pitchFamily="18" charset="0"/>
                                  <a:cs typeface="#9Slide03 Arima Madurai" panose="00000500000000000000" pitchFamily="2" charset="-93"/>
                                </a:rPr>
                                <m:t>𝑅</m:t>
                              </m:r>
                            </m:e>
                            <m:sub>
                              <m:r>
                                <a:rPr lang="vi-VN" sz="2400" i="1" dirty="0">
                                  <a:latin typeface="Cambria Math" panose="02040503050406030204" pitchFamily="18" charset="0"/>
                                  <a:cs typeface="#9Slide03 Arima Madurai" panose="00000500000000000000" pitchFamily="2" charset="-93"/>
                                </a:rPr>
                                <m:t>1</m:t>
                              </m:r>
                            </m:sub>
                          </m:sSub>
                        </m:den>
                      </m:f>
                      <m:r>
                        <a:rPr lang="vi-VN" sz="2400" i="1" dirty="0">
                          <a:latin typeface="Cambria Math" panose="02040503050406030204" pitchFamily="18" charset="0"/>
                          <a:cs typeface="#9Slide03 Arima Madurai" panose="00000500000000000000" pitchFamily="2" charset="-93"/>
                        </a:rPr>
                        <m:t>+</m:t>
                      </m:r>
                      <m:f>
                        <m:fPr>
                          <m:ctrlPr>
                            <a:rPr lang="vi-VN" sz="2400" i="1" dirty="0">
                              <a:latin typeface="Cambria Math" panose="02040503050406030204" pitchFamily="18" charset="0"/>
                              <a:cs typeface="#9Slide03 Arima Madurai" panose="00000500000000000000" pitchFamily="2" charset="-93"/>
                            </a:rPr>
                          </m:ctrlPr>
                        </m:fPr>
                        <m:num>
                          <m:r>
                            <a:rPr lang="vi-VN" sz="2400" i="1" dirty="0">
                              <a:latin typeface="Cambria Math" panose="02040503050406030204" pitchFamily="18" charset="0"/>
                              <a:cs typeface="#9Slide03 Arima Madurai" panose="00000500000000000000" pitchFamily="2" charset="-93"/>
                            </a:rPr>
                            <m:t>1</m:t>
                          </m:r>
                        </m:num>
                        <m:den>
                          <m:sSub>
                            <m:sSubPr>
                              <m:ctrlPr>
                                <a:rPr lang="vi-VN" sz="2400" i="1" dirty="0">
                                  <a:latin typeface="Cambria Math" panose="02040503050406030204" pitchFamily="18" charset="0"/>
                                  <a:cs typeface="#9Slide03 Arima Madurai" panose="00000500000000000000" pitchFamily="2" charset="-93"/>
                                </a:rPr>
                              </m:ctrlPr>
                            </m:sSubPr>
                            <m:e>
                              <m:r>
                                <a:rPr lang="vi-VN" sz="2400" i="1" dirty="0">
                                  <a:latin typeface="Cambria Math" panose="02040503050406030204" pitchFamily="18" charset="0"/>
                                  <a:cs typeface="#9Slide03 Arima Madurai" panose="00000500000000000000" pitchFamily="2" charset="-93"/>
                                </a:rPr>
                                <m:t>𝑅</m:t>
                              </m:r>
                            </m:e>
                            <m:sub>
                              <m:r>
                                <a:rPr lang="vi-VN" sz="2400" i="1" dirty="0">
                                  <a:latin typeface="Cambria Math" panose="02040503050406030204" pitchFamily="18" charset="0"/>
                                  <a:cs typeface="#9Slide03 Arima Madurai" panose="00000500000000000000" pitchFamily="2" charset="-93"/>
                                </a:rPr>
                                <m:t>2</m:t>
                              </m:r>
                            </m:sub>
                          </m:sSub>
                        </m:den>
                      </m:f>
                    </m:oMath>
                  </a14:m>
                  <a:r>
                    <a:rPr lang="vi-VN" altLang="zh-CN" sz="2400" dirty="0">
                      <a:solidFill>
                        <a:schemeClr val="tx1">
                          <a:lumMod val="75000"/>
                          <a:lumOff val="25000"/>
                        </a:schemeClr>
                      </a:solidFill>
                      <a:latin typeface="#9Slide03 Arima Madurai" panose="00000500000000000000" pitchFamily="2" charset="-93"/>
                      <a:cs typeface="#9Slide03 Arima Madurai" panose="00000500000000000000" pitchFamily="2" charset="-93"/>
                      <a:sym typeface="+mn-lt"/>
                    </a:rPr>
                    <a:t> </a:t>
                  </a:r>
                  <a:endParaRPr lang="zh-CN" altLang="en-US" sz="2400" dirty="0">
                    <a:solidFill>
                      <a:schemeClr val="tx1">
                        <a:lumMod val="75000"/>
                        <a:lumOff val="25000"/>
                      </a:schemeClr>
                    </a:solidFill>
                    <a:latin typeface="#9Slide03 Arima Madurai" panose="00000500000000000000" pitchFamily="2" charset="-93"/>
                    <a:cs typeface="#9Slide03 Arima Madurai" panose="00000500000000000000" pitchFamily="2" charset="-93"/>
                    <a:sym typeface="+mn-lt"/>
                  </a:endParaRPr>
                </a:p>
              </p:txBody>
            </p:sp>
          </mc:Choice>
          <mc:Fallback xmlns="">
            <p:sp>
              <p:nvSpPr>
                <p:cNvPr id="36" name="TextBox 40">
                  <a:extLst>
                    <a:ext uri="{FF2B5EF4-FFF2-40B4-BE49-F238E27FC236}">
                      <a16:creationId xmlns:a16="http://schemas.microsoft.com/office/drawing/2014/main" id="{AFBA35F7-3484-478C-9530-C4D42E547C0B}"/>
                    </a:ext>
                  </a:extLst>
                </p:cNvPr>
                <p:cNvSpPr txBox="1">
                  <a:spLocks noRot="1" noChangeAspect="1" noMove="1" noResize="1" noEditPoints="1" noAdjustHandles="1" noChangeArrowheads="1" noChangeShapeType="1" noTextEdit="1"/>
                </p:cNvSpPr>
                <p:nvPr/>
              </p:nvSpPr>
              <p:spPr>
                <a:xfrm>
                  <a:off x="1453911" y="1897004"/>
                  <a:ext cx="3962574" cy="242864"/>
                </a:xfrm>
                <a:prstGeom prst="rect">
                  <a:avLst/>
                </a:prstGeom>
                <a:blipFill>
                  <a:blip r:embed="rId8"/>
                  <a:stretch>
                    <a:fillRect t="-231034" b="-62069"/>
                  </a:stretch>
                </a:blipFill>
              </p:spPr>
              <p:txBody>
                <a:bodyPr/>
                <a:lstStyle/>
                <a:p>
                  <a:r>
                    <a:rPr lang="vi-VN">
                      <a:noFill/>
                    </a:rPr>
                    <a:t> </a:t>
                  </a:r>
                </a:p>
              </p:txBody>
            </p:sp>
          </mc:Fallback>
        </mc:AlternateContent>
      </p:grpSp>
      <p:sp>
        <p:nvSpPr>
          <p:cNvPr id="38" name="TextBox 37">
            <a:extLst>
              <a:ext uri="{FF2B5EF4-FFF2-40B4-BE49-F238E27FC236}">
                <a16:creationId xmlns:a16="http://schemas.microsoft.com/office/drawing/2014/main" id="{5BA4963A-D2CE-4146-9A6F-8EEE89FB1A4A}"/>
              </a:ext>
            </a:extLst>
          </p:cNvPr>
          <p:cNvSpPr txBox="1"/>
          <p:nvPr/>
        </p:nvSpPr>
        <p:spPr>
          <a:xfrm>
            <a:off x="640734" y="60330"/>
            <a:ext cx="8251746" cy="954107"/>
          </a:xfrm>
          <a:prstGeom prst="rect">
            <a:avLst/>
          </a:prstGeom>
          <a:noFill/>
        </p:spPr>
        <p:txBody>
          <a:bodyPr wrap="square">
            <a:spAutoFit/>
          </a:bodyPr>
          <a:lstStyle/>
          <a:p>
            <a:pPr marL="0" indent="0">
              <a:buNone/>
            </a:pPr>
            <a:r>
              <a:rPr lang="en-US" sz="2800" dirty="0">
                <a:solidFill>
                  <a:srgbClr val="009900"/>
                </a:solidFill>
                <a:latin typeface="#9Slide03 Arima Madurai Black" panose="00000A00000000000000" pitchFamily="2" charset="-93"/>
                <a:cs typeface="#9Slide03 Arima Madurai Black" panose="00000A00000000000000" pitchFamily="2" charset="-93"/>
              </a:rPr>
              <a:t>01. </a:t>
            </a:r>
            <a:r>
              <a:rPr lang="en-US" sz="2800" dirty="0" err="1">
                <a:solidFill>
                  <a:srgbClr val="009900"/>
                </a:solidFill>
                <a:latin typeface="#9Slide03 Arima Madurai Black" panose="00000A00000000000000" pitchFamily="2" charset="-93"/>
                <a:cs typeface="#9Slide03 Arima Madurai Black" panose="00000A00000000000000" pitchFamily="2" charset="-93"/>
              </a:rPr>
              <a:t>Công</a:t>
            </a:r>
            <a:r>
              <a:rPr lang="en-US" sz="2800" dirty="0">
                <a:solidFill>
                  <a:srgbClr val="009900"/>
                </a:solidFill>
                <a:latin typeface="#9Slide03 Arima Madurai Black" panose="00000A00000000000000" pitchFamily="2" charset="-93"/>
                <a:cs typeface="#9Slide03 Arima Madurai Black" panose="00000A00000000000000" pitchFamily="2" charset="-93"/>
              </a:rPr>
              <a:t> </a:t>
            </a:r>
            <a:r>
              <a:rPr lang="en-US" sz="2800" dirty="0" err="1">
                <a:solidFill>
                  <a:srgbClr val="009900"/>
                </a:solidFill>
                <a:latin typeface="#9Slide03 Arima Madurai Black" panose="00000A00000000000000" pitchFamily="2" charset="-93"/>
                <a:cs typeface="#9Slide03 Arima Madurai Black" panose="00000A00000000000000" pitchFamily="2" charset="-93"/>
              </a:rPr>
              <a:t>thức</a:t>
            </a:r>
            <a:r>
              <a:rPr lang="en-US" sz="2800" dirty="0">
                <a:solidFill>
                  <a:srgbClr val="009900"/>
                </a:solidFill>
                <a:latin typeface="#9Slide03 Arima Madurai Black" panose="00000A00000000000000" pitchFamily="2" charset="-93"/>
                <a:cs typeface="#9Slide03 Arima Madurai Black" panose="00000A00000000000000" pitchFamily="2" charset="-93"/>
              </a:rPr>
              <a:t> </a:t>
            </a:r>
            <a:r>
              <a:rPr lang="en-US" sz="2800" dirty="0" err="1">
                <a:solidFill>
                  <a:srgbClr val="009900"/>
                </a:solidFill>
                <a:latin typeface="#9Slide03 Arima Madurai Black" panose="00000A00000000000000" pitchFamily="2" charset="-93"/>
                <a:cs typeface="#9Slide03 Arima Madurai Black" panose="00000A00000000000000" pitchFamily="2" charset="-93"/>
              </a:rPr>
              <a:t>tính</a:t>
            </a:r>
            <a:r>
              <a:rPr lang="en-US" sz="2800" dirty="0">
                <a:solidFill>
                  <a:srgbClr val="009900"/>
                </a:solidFill>
                <a:latin typeface="#9Slide03 Arima Madurai Black" panose="00000A00000000000000" pitchFamily="2" charset="-93"/>
                <a:cs typeface="#9Slide03 Arima Madurai Black" panose="00000A00000000000000" pitchFamily="2" charset="-93"/>
              </a:rPr>
              <a:t> </a:t>
            </a:r>
            <a:r>
              <a:rPr lang="en-US" sz="2800" dirty="0" err="1">
                <a:solidFill>
                  <a:srgbClr val="009900"/>
                </a:solidFill>
                <a:latin typeface="#9Slide03 Arima Madurai Black" panose="00000A00000000000000" pitchFamily="2" charset="-93"/>
                <a:cs typeface="#9Slide03 Arima Madurai Black" panose="00000A00000000000000" pitchFamily="2" charset="-93"/>
              </a:rPr>
              <a:t>điện</a:t>
            </a:r>
            <a:r>
              <a:rPr lang="en-US" sz="2800" dirty="0">
                <a:solidFill>
                  <a:srgbClr val="009900"/>
                </a:solidFill>
                <a:latin typeface="#9Slide03 Arima Madurai Black" panose="00000A00000000000000" pitchFamily="2" charset="-93"/>
                <a:cs typeface="#9Slide03 Arima Madurai Black" panose="00000A00000000000000" pitchFamily="2" charset="-93"/>
              </a:rPr>
              <a:t> </a:t>
            </a:r>
            <a:r>
              <a:rPr lang="en-US" sz="2800" dirty="0" err="1">
                <a:solidFill>
                  <a:srgbClr val="009900"/>
                </a:solidFill>
                <a:latin typeface="#9Slide03 Arima Madurai Black" panose="00000A00000000000000" pitchFamily="2" charset="-93"/>
                <a:cs typeface="#9Slide03 Arima Madurai Black" panose="00000A00000000000000" pitchFamily="2" charset="-93"/>
              </a:rPr>
              <a:t>trở</a:t>
            </a:r>
            <a:r>
              <a:rPr lang="en-US" sz="2800" dirty="0">
                <a:solidFill>
                  <a:srgbClr val="009900"/>
                </a:solidFill>
                <a:latin typeface="#9Slide03 Arima Madurai Black" panose="00000A00000000000000" pitchFamily="2" charset="-93"/>
                <a:cs typeface="#9Slide03 Arima Madurai Black" panose="00000A00000000000000" pitchFamily="2" charset="-93"/>
              </a:rPr>
              <a:t> </a:t>
            </a:r>
            <a:r>
              <a:rPr lang="en-US" sz="2800" dirty="0" err="1">
                <a:solidFill>
                  <a:srgbClr val="009900"/>
                </a:solidFill>
                <a:latin typeface="#9Slide03 Arima Madurai Black" panose="00000A00000000000000" pitchFamily="2" charset="-93"/>
                <a:cs typeface="#9Slide03 Arima Madurai Black" panose="00000A00000000000000" pitchFamily="2" charset="-93"/>
              </a:rPr>
              <a:t>tương</a:t>
            </a:r>
            <a:r>
              <a:rPr lang="en-US" sz="2800" dirty="0">
                <a:solidFill>
                  <a:srgbClr val="009900"/>
                </a:solidFill>
                <a:latin typeface="#9Slide03 Arima Madurai Black" panose="00000A00000000000000" pitchFamily="2" charset="-93"/>
                <a:cs typeface="#9Slide03 Arima Madurai Black" panose="00000A00000000000000" pitchFamily="2" charset="-93"/>
              </a:rPr>
              <a:t> </a:t>
            </a:r>
            <a:r>
              <a:rPr lang="en-US" sz="2800" dirty="0" err="1">
                <a:solidFill>
                  <a:srgbClr val="009900"/>
                </a:solidFill>
                <a:latin typeface="#9Slide03 Arima Madurai Black" panose="00000A00000000000000" pitchFamily="2" charset="-93"/>
                <a:cs typeface="#9Slide03 Arima Madurai Black" panose="00000A00000000000000" pitchFamily="2" charset="-93"/>
              </a:rPr>
              <a:t>đương</a:t>
            </a:r>
            <a:r>
              <a:rPr lang="en-US" sz="2800" dirty="0">
                <a:solidFill>
                  <a:srgbClr val="009900"/>
                </a:solidFill>
                <a:latin typeface="#9Slide03 Arima Madurai Black" panose="00000A00000000000000" pitchFamily="2" charset="-93"/>
                <a:cs typeface="#9Slide03 Arima Madurai Black" panose="00000A00000000000000" pitchFamily="2" charset="-93"/>
              </a:rPr>
              <a:t> </a:t>
            </a:r>
            <a:r>
              <a:rPr lang="en-US" sz="2800" dirty="0" err="1">
                <a:solidFill>
                  <a:srgbClr val="009900"/>
                </a:solidFill>
                <a:latin typeface="#9Slide03 Arima Madurai Black" panose="00000A00000000000000" pitchFamily="2" charset="-93"/>
                <a:cs typeface="#9Slide03 Arima Madurai Black" panose="00000A00000000000000" pitchFamily="2" charset="-93"/>
              </a:rPr>
              <a:t>của</a:t>
            </a:r>
            <a:r>
              <a:rPr lang="en-US" sz="2800" dirty="0">
                <a:solidFill>
                  <a:srgbClr val="009900"/>
                </a:solidFill>
                <a:latin typeface="#9Slide03 Arima Madurai Black" panose="00000A00000000000000" pitchFamily="2" charset="-93"/>
                <a:cs typeface="#9Slide03 Arima Madurai Black" panose="00000A00000000000000" pitchFamily="2" charset="-93"/>
              </a:rPr>
              <a:t> </a:t>
            </a:r>
            <a:r>
              <a:rPr lang="en-US" sz="2800" dirty="0" err="1">
                <a:solidFill>
                  <a:srgbClr val="009900"/>
                </a:solidFill>
                <a:latin typeface="#9Slide03 Arima Madurai Black" panose="00000A00000000000000" pitchFamily="2" charset="-93"/>
                <a:cs typeface="#9Slide03 Arima Madurai Black" panose="00000A00000000000000" pitchFamily="2" charset="-93"/>
              </a:rPr>
              <a:t>đoạn</a:t>
            </a:r>
            <a:r>
              <a:rPr lang="en-US" sz="2800" dirty="0">
                <a:solidFill>
                  <a:srgbClr val="009900"/>
                </a:solidFill>
                <a:latin typeface="#9Slide03 Arima Madurai Black" panose="00000A00000000000000" pitchFamily="2" charset="-93"/>
                <a:cs typeface="#9Slide03 Arima Madurai Black" panose="00000A00000000000000" pitchFamily="2" charset="-93"/>
              </a:rPr>
              <a:t> </a:t>
            </a:r>
            <a:r>
              <a:rPr lang="en-US" sz="2800" dirty="0" err="1">
                <a:solidFill>
                  <a:srgbClr val="009900"/>
                </a:solidFill>
                <a:latin typeface="#9Slide03 Arima Madurai Black" panose="00000A00000000000000" pitchFamily="2" charset="-93"/>
                <a:cs typeface="#9Slide03 Arima Madurai Black" panose="00000A00000000000000" pitchFamily="2" charset="-93"/>
              </a:rPr>
              <a:t>mạch</a:t>
            </a:r>
            <a:r>
              <a:rPr lang="en-US" sz="2800" dirty="0">
                <a:solidFill>
                  <a:srgbClr val="009900"/>
                </a:solidFill>
                <a:latin typeface="#9Slide03 Arima Madurai Black" panose="00000A00000000000000" pitchFamily="2" charset="-93"/>
                <a:cs typeface="#9Slide03 Arima Madurai Black" panose="00000A00000000000000" pitchFamily="2" charset="-93"/>
              </a:rPr>
              <a:t> </a:t>
            </a:r>
            <a:r>
              <a:rPr lang="en-US" sz="2800" dirty="0" err="1">
                <a:solidFill>
                  <a:srgbClr val="009900"/>
                </a:solidFill>
                <a:latin typeface="#9Slide03 Arima Madurai Black" panose="00000A00000000000000" pitchFamily="2" charset="-93"/>
                <a:cs typeface="#9Slide03 Arima Madurai Black" panose="00000A00000000000000" pitchFamily="2" charset="-93"/>
              </a:rPr>
              <a:t>gồm</a:t>
            </a:r>
            <a:r>
              <a:rPr lang="en-US" sz="2800" dirty="0">
                <a:solidFill>
                  <a:srgbClr val="009900"/>
                </a:solidFill>
                <a:latin typeface="#9Slide03 Arima Madurai Black" panose="00000A00000000000000" pitchFamily="2" charset="-93"/>
                <a:cs typeface="#9Slide03 Arima Madurai Black" panose="00000A00000000000000" pitchFamily="2" charset="-93"/>
              </a:rPr>
              <a:t> </a:t>
            </a:r>
            <a:r>
              <a:rPr lang="en-US" sz="2800" dirty="0" err="1">
                <a:solidFill>
                  <a:srgbClr val="009900"/>
                </a:solidFill>
                <a:latin typeface="#9Slide03 Arima Madurai Black" panose="00000A00000000000000" pitchFamily="2" charset="-93"/>
                <a:cs typeface="#9Slide03 Arima Madurai Black" panose="00000A00000000000000" pitchFamily="2" charset="-93"/>
              </a:rPr>
              <a:t>hai</a:t>
            </a:r>
            <a:r>
              <a:rPr lang="en-US" sz="2800" dirty="0">
                <a:solidFill>
                  <a:srgbClr val="009900"/>
                </a:solidFill>
                <a:latin typeface="#9Slide03 Arima Madurai Black" panose="00000A00000000000000" pitchFamily="2" charset="-93"/>
                <a:cs typeface="#9Slide03 Arima Madurai Black" panose="00000A00000000000000" pitchFamily="2" charset="-93"/>
              </a:rPr>
              <a:t> </a:t>
            </a:r>
            <a:r>
              <a:rPr lang="en-US" sz="2800" dirty="0" err="1">
                <a:solidFill>
                  <a:srgbClr val="009900"/>
                </a:solidFill>
                <a:latin typeface="#9Slide03 Arima Madurai Black" panose="00000A00000000000000" pitchFamily="2" charset="-93"/>
                <a:cs typeface="#9Slide03 Arima Madurai Black" panose="00000A00000000000000" pitchFamily="2" charset="-93"/>
              </a:rPr>
              <a:t>điện</a:t>
            </a:r>
            <a:r>
              <a:rPr lang="en-US" sz="2800" dirty="0">
                <a:solidFill>
                  <a:srgbClr val="009900"/>
                </a:solidFill>
                <a:latin typeface="#9Slide03 Arima Madurai Black" panose="00000A00000000000000" pitchFamily="2" charset="-93"/>
                <a:cs typeface="#9Slide03 Arima Madurai Black" panose="00000A00000000000000" pitchFamily="2" charset="-93"/>
              </a:rPr>
              <a:t> </a:t>
            </a:r>
            <a:r>
              <a:rPr lang="en-US" sz="2800" dirty="0" err="1">
                <a:solidFill>
                  <a:srgbClr val="009900"/>
                </a:solidFill>
                <a:latin typeface="#9Slide03 Arima Madurai Black" panose="00000A00000000000000" pitchFamily="2" charset="-93"/>
                <a:cs typeface="#9Slide03 Arima Madurai Black" panose="00000A00000000000000" pitchFamily="2" charset="-93"/>
              </a:rPr>
              <a:t>trở</a:t>
            </a:r>
            <a:r>
              <a:rPr lang="en-US" sz="2800" dirty="0">
                <a:solidFill>
                  <a:srgbClr val="009900"/>
                </a:solidFill>
                <a:latin typeface="#9Slide03 Arima Madurai Black" panose="00000A00000000000000" pitchFamily="2" charset="-93"/>
                <a:cs typeface="#9Slide03 Arima Madurai Black" panose="00000A00000000000000" pitchFamily="2" charset="-93"/>
              </a:rPr>
              <a:t> </a:t>
            </a:r>
            <a:r>
              <a:rPr lang="en-US" sz="2800" dirty="0" err="1">
                <a:solidFill>
                  <a:srgbClr val="009900"/>
                </a:solidFill>
                <a:latin typeface="#9Slide03 Arima Madurai Black" panose="00000A00000000000000" pitchFamily="2" charset="-93"/>
                <a:cs typeface="#9Slide03 Arima Madurai Black" panose="00000A00000000000000" pitchFamily="2" charset="-93"/>
              </a:rPr>
              <a:t>mắc</a:t>
            </a:r>
            <a:r>
              <a:rPr lang="en-US" sz="2800" dirty="0">
                <a:solidFill>
                  <a:srgbClr val="009900"/>
                </a:solidFill>
                <a:latin typeface="#9Slide03 Arima Madurai Black" panose="00000A00000000000000" pitchFamily="2" charset="-93"/>
                <a:cs typeface="#9Slide03 Arima Madurai Black" panose="00000A00000000000000" pitchFamily="2" charset="-93"/>
              </a:rPr>
              <a:t> song </a:t>
            </a:r>
            <a:r>
              <a:rPr lang="en-US" sz="2800" dirty="0" err="1">
                <a:solidFill>
                  <a:srgbClr val="009900"/>
                </a:solidFill>
                <a:latin typeface="#9Slide03 Arima Madurai Black" panose="00000A00000000000000" pitchFamily="2" charset="-93"/>
                <a:cs typeface="#9Slide03 Arima Madurai Black" panose="00000A00000000000000" pitchFamily="2" charset="-93"/>
              </a:rPr>
              <a:t>song</a:t>
            </a:r>
            <a:endParaRPr lang="en-US" sz="2800" dirty="0">
              <a:solidFill>
                <a:srgbClr val="009900"/>
              </a:solidFill>
              <a:latin typeface="#9Slide03 Arima Madurai Black" panose="00000A00000000000000" pitchFamily="2" charset="-93"/>
              <a:cs typeface="#9Slide03 Arima Madurai Black" panose="00000A00000000000000" pitchFamily="2" charset="-93"/>
            </a:endParaRPr>
          </a:p>
        </p:txBody>
      </p:sp>
    </p:spTree>
    <p:extLst>
      <p:ext uri="{BB962C8B-B14F-4D97-AF65-F5344CB8AC3E}">
        <p14:creationId xmlns:p14="http://schemas.microsoft.com/office/powerpoint/2010/main" val="3886245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5" presetClass="entr" presetSubtype="0" fill="hold" nodeType="afterEffect">
                                  <p:stCondLst>
                                    <p:cond delay="0"/>
                                  </p:stCondLst>
                                  <p:childTnLst>
                                    <p:set>
                                      <p:cBhvr>
                                        <p:cTn id="12" dur="1" fill="hold">
                                          <p:stCondLst>
                                            <p:cond delay="0"/>
                                          </p:stCondLst>
                                        </p:cTn>
                                        <p:tgtEl>
                                          <p:spTgt spid="80"/>
                                        </p:tgtEl>
                                        <p:attrNameLst>
                                          <p:attrName>style.visibility</p:attrName>
                                        </p:attrNameLst>
                                      </p:cBhvr>
                                      <p:to>
                                        <p:strVal val="visible"/>
                                      </p:to>
                                    </p:set>
                                    <p:anim calcmode="lin" valueType="num">
                                      <p:cBhvr>
                                        <p:cTn id="13" dur="500" decel="50000" fill="hold">
                                          <p:stCondLst>
                                            <p:cond delay="0"/>
                                          </p:stCondLst>
                                        </p:cTn>
                                        <p:tgtEl>
                                          <p:spTgt spid="8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0"/>
                                        </p:tgtEl>
                                        <p:attrNameLst>
                                          <p:attrName>ppt_w</p:attrName>
                                        </p:attrNameLst>
                                      </p:cBhvr>
                                      <p:tavLst>
                                        <p:tav tm="0">
                                          <p:val>
                                            <p:strVal val="#ppt_w*.05"/>
                                          </p:val>
                                        </p:tav>
                                        <p:tav tm="100000">
                                          <p:val>
                                            <p:strVal val="#ppt_w"/>
                                          </p:val>
                                        </p:tav>
                                      </p:tavLst>
                                    </p:anim>
                                    <p:anim calcmode="lin" valueType="num">
                                      <p:cBhvr>
                                        <p:cTn id="16" dur="1000" fill="hold"/>
                                        <p:tgtEl>
                                          <p:spTgt spid="8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0"/>
                                        </p:tgtEl>
                                      </p:cBhvr>
                                    </p:animEffect>
                                  </p:childTnLst>
                                </p:cTn>
                              </p:par>
                            </p:childTnLst>
                          </p:cTn>
                        </p:par>
                        <p:par>
                          <p:cTn id="21" fill="hold">
                            <p:stCondLst>
                              <p:cond delay="2000"/>
                            </p:stCondLst>
                            <p:childTnLst>
                              <p:par>
                                <p:cTn id="22" presetID="25" presetClass="entr" presetSubtype="0" fill="hold" nodeType="afterEffect">
                                  <p:stCondLst>
                                    <p:cond delay="0"/>
                                  </p:stCondLst>
                                  <p:childTnLst>
                                    <p:set>
                                      <p:cBhvr>
                                        <p:cTn id="23" dur="1" fill="hold">
                                          <p:stCondLst>
                                            <p:cond delay="0"/>
                                          </p:stCondLst>
                                        </p:cTn>
                                        <p:tgtEl>
                                          <p:spTgt spid="87"/>
                                        </p:tgtEl>
                                        <p:attrNameLst>
                                          <p:attrName>style.visibility</p:attrName>
                                        </p:attrNameLst>
                                      </p:cBhvr>
                                      <p:to>
                                        <p:strVal val="visible"/>
                                      </p:to>
                                    </p:set>
                                    <p:anim calcmode="lin" valueType="num">
                                      <p:cBhvr>
                                        <p:cTn id="24" dur="500" decel="50000" fill="hold">
                                          <p:stCondLst>
                                            <p:cond delay="0"/>
                                          </p:stCondLst>
                                        </p:cTn>
                                        <p:tgtEl>
                                          <p:spTgt spid="87"/>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87"/>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87"/>
                                        </p:tgtEl>
                                        <p:attrNameLst>
                                          <p:attrName>ppt_w</p:attrName>
                                        </p:attrNameLst>
                                      </p:cBhvr>
                                      <p:tavLst>
                                        <p:tav tm="0">
                                          <p:val>
                                            <p:strVal val="#ppt_w*.05"/>
                                          </p:val>
                                        </p:tav>
                                        <p:tav tm="100000">
                                          <p:val>
                                            <p:strVal val="#ppt_w"/>
                                          </p:val>
                                        </p:tav>
                                      </p:tavLst>
                                    </p:anim>
                                    <p:anim calcmode="lin" valueType="num">
                                      <p:cBhvr>
                                        <p:cTn id="27" dur="1000" fill="hold"/>
                                        <p:tgtEl>
                                          <p:spTgt spid="87"/>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87"/>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87"/>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87"/>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87"/>
                                        </p:tgtEl>
                                      </p:cBhvr>
                                    </p:animEffect>
                                  </p:childTnLst>
                                </p:cTn>
                              </p:par>
                            </p:childTnLst>
                          </p:cTn>
                        </p:par>
                        <p:par>
                          <p:cTn id="32" fill="hold">
                            <p:stCondLst>
                              <p:cond delay="3000"/>
                            </p:stCondLst>
                            <p:childTnLst>
                              <p:par>
                                <p:cTn id="33" presetID="25" presetClass="entr" presetSubtype="0"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decel="50000" fill="hold">
                                          <p:stCondLst>
                                            <p:cond delay="0"/>
                                          </p:stCondLst>
                                        </p:cTn>
                                        <p:tgtEl>
                                          <p:spTgt spid="32"/>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32"/>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32"/>
                                        </p:tgtEl>
                                        <p:attrNameLst>
                                          <p:attrName>ppt_w</p:attrName>
                                        </p:attrNameLst>
                                      </p:cBhvr>
                                      <p:tavLst>
                                        <p:tav tm="0">
                                          <p:val>
                                            <p:strVal val="#ppt_w*.05"/>
                                          </p:val>
                                        </p:tav>
                                        <p:tav tm="100000">
                                          <p:val>
                                            <p:strVal val="#ppt_w"/>
                                          </p:val>
                                        </p:tav>
                                      </p:tavLst>
                                    </p:anim>
                                    <p:anim calcmode="lin" valueType="num">
                                      <p:cBhvr>
                                        <p:cTn id="38" dur="1000" fill="hold"/>
                                        <p:tgtEl>
                                          <p:spTgt spid="32"/>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32"/>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32"/>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32"/>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895240" y="729794"/>
            <a:ext cx="1661081" cy="171112"/>
          </a:xfrm>
          <a:prstGeom prst="rect">
            <a:avLst/>
          </a:prstGeom>
          <a:noFill/>
          <a:ln w="25400" cap="flat">
            <a:noFill/>
            <a:miter lim="400000"/>
          </a:ln>
          <a:effectLst/>
          <a:extLst>
            <a:ext uri="{C572A759-6A51-4108-AA02-DFA0A04FC94B}">
              <ma14:wrappingTextBoxFlag xmlns="" xmlns:lc="http://schemas.openxmlformats.org/drawingml/2006/lockedCanvas" xmlns:p14="http://schemas.microsoft.com/office/powerpoint/2010/main" xmlns:ma14="http://schemas.microsoft.com/office/mac/drawingml/2011/main" val="1"/>
            </a:ext>
          </a:extLst>
        </p:spPr>
        <p:txBody>
          <a:bodyPr wrap="none" lIns="0" tIns="0" rIns="0" bIns="0" anchor="t">
            <a:noAutofit/>
          </a:bodyPr>
          <a:lstStyle/>
          <a:p>
            <a:pPr>
              <a:spcBef>
                <a:spcPct val="50000"/>
              </a:spcBef>
            </a:pPr>
            <a:r>
              <a:rPr lang="en-US" sz="3200" b="1" dirty="0">
                <a:latin typeface="#9Slide03 Arima Madurai Black" panose="00000A00000000000000" pitchFamily="2" charset="-93"/>
                <a:cs typeface="#9Slide03 Arima Madurai Black" panose="00000A00000000000000" pitchFamily="2" charset="-93"/>
              </a:rPr>
              <a:t>I</a:t>
            </a:r>
            <a:r>
              <a:rPr lang="en-US" sz="3200" b="1" baseline="-25000" dirty="0">
                <a:latin typeface="#9Slide03 Arima Madurai Black" panose="00000A00000000000000" pitchFamily="2" charset="-93"/>
                <a:cs typeface="#9Slide03 Arima Madurai Black" panose="00000A00000000000000" pitchFamily="2" charset="-93"/>
              </a:rPr>
              <a:t>AB</a:t>
            </a:r>
            <a:r>
              <a:rPr lang="en-US" sz="3200" b="1" dirty="0">
                <a:latin typeface="#9Slide03 Arima Madurai Black" panose="00000A00000000000000" pitchFamily="2" charset="-93"/>
                <a:cs typeface="#9Slide03 Arima Madurai Black" panose="00000A00000000000000" pitchFamily="2" charset="-93"/>
              </a:rPr>
              <a:t>= 1A</a:t>
            </a:r>
          </a:p>
        </p:txBody>
      </p:sp>
      <p:sp>
        <p:nvSpPr>
          <p:cNvPr id="21" name="TextBox 20">
            <a:extLst>
              <a:ext uri="{FF2B5EF4-FFF2-40B4-BE49-F238E27FC236}">
                <a16:creationId xmlns:a16="http://schemas.microsoft.com/office/drawing/2014/main" id="{6A2C6415-8470-4313-B6E9-5B170215D048}"/>
              </a:ext>
            </a:extLst>
          </p:cNvPr>
          <p:cNvSpPr txBox="1"/>
          <p:nvPr/>
        </p:nvSpPr>
        <p:spPr>
          <a:xfrm>
            <a:off x="394514" y="90278"/>
            <a:ext cx="4606786" cy="523220"/>
          </a:xfrm>
          <a:prstGeom prst="rect">
            <a:avLst/>
          </a:prstGeom>
          <a:noFill/>
        </p:spPr>
        <p:txBody>
          <a:bodyPr wrap="square">
            <a:spAutoFit/>
          </a:bodyPr>
          <a:lstStyle/>
          <a:p>
            <a:r>
              <a:rPr lang="en-US" sz="2800" b="1" dirty="0">
                <a:solidFill>
                  <a:srgbClr val="339640"/>
                </a:solidFill>
                <a:latin typeface="#9Slide03 Arima Madurai Black" panose="00000A00000000000000" pitchFamily="2" charset="-93"/>
                <a:cs typeface="#9Slide03 Arima Madurai Black" panose="00000A00000000000000" pitchFamily="2" charset="-93"/>
              </a:rPr>
              <a:t>02. Th</a:t>
            </a:r>
            <a:r>
              <a:rPr lang="vi-VN" sz="2800" b="1" dirty="0">
                <a:solidFill>
                  <a:srgbClr val="339640"/>
                </a:solidFill>
                <a:latin typeface="#9Slide03 Arima Madurai Black" panose="00000A00000000000000" pitchFamily="2" charset="-93"/>
                <a:cs typeface="#9Slide03 Arima Madurai Black" panose="00000A00000000000000" pitchFamily="2" charset="-93"/>
              </a:rPr>
              <a:t>í</a:t>
            </a:r>
            <a:r>
              <a:rPr lang="en-US" sz="2800" b="1" dirty="0">
                <a:solidFill>
                  <a:srgbClr val="339640"/>
                </a:solidFill>
                <a:latin typeface="#9Slide03 Arima Madurai Black" panose="00000A00000000000000" pitchFamily="2" charset="-93"/>
                <a:cs typeface="#9Slide03 Arima Madurai Black" panose="00000A00000000000000" pitchFamily="2" charset="-93"/>
              </a:rPr>
              <a:t> </a:t>
            </a:r>
            <a:r>
              <a:rPr lang="en-US" sz="2800" b="1" dirty="0" err="1">
                <a:solidFill>
                  <a:srgbClr val="339640"/>
                </a:solidFill>
                <a:latin typeface="#9Slide03 Arima Madurai Black" panose="00000A00000000000000" pitchFamily="2" charset="-93"/>
                <a:cs typeface="#9Slide03 Arima Madurai Black" panose="00000A00000000000000" pitchFamily="2" charset="-93"/>
              </a:rPr>
              <a:t>nghi</a:t>
            </a:r>
            <a:r>
              <a:rPr lang="vi-VN" sz="2800" b="1" dirty="0">
                <a:solidFill>
                  <a:srgbClr val="339640"/>
                </a:solidFill>
                <a:latin typeface="#9Slide03 Arima Madurai Black" panose="00000A00000000000000" pitchFamily="2" charset="-93"/>
                <a:cs typeface="#9Slide03 Arima Madurai Black" panose="00000A00000000000000" pitchFamily="2" charset="-93"/>
              </a:rPr>
              <a:t>ệ</a:t>
            </a:r>
            <a:r>
              <a:rPr lang="en-US" sz="2800" b="1" dirty="0">
                <a:solidFill>
                  <a:srgbClr val="339640"/>
                </a:solidFill>
                <a:latin typeface="#9Slide03 Arima Madurai Black" panose="00000A00000000000000" pitchFamily="2" charset="-93"/>
                <a:cs typeface="#9Slide03 Arima Madurai Black" panose="00000A00000000000000" pitchFamily="2" charset="-93"/>
              </a:rPr>
              <a:t>m ki</a:t>
            </a:r>
            <a:r>
              <a:rPr lang="vi-VN" sz="2800" b="1" dirty="0">
                <a:solidFill>
                  <a:srgbClr val="339640"/>
                </a:solidFill>
                <a:latin typeface="#9Slide03 Arima Madurai Black" panose="00000A00000000000000" pitchFamily="2" charset="-93"/>
                <a:cs typeface="#9Slide03 Arima Madurai Black" panose="00000A00000000000000" pitchFamily="2" charset="-93"/>
              </a:rPr>
              <a:t>ể</a:t>
            </a:r>
            <a:r>
              <a:rPr lang="en-US" sz="2800" b="1" dirty="0">
                <a:solidFill>
                  <a:srgbClr val="339640"/>
                </a:solidFill>
                <a:latin typeface="#9Slide03 Arima Madurai Black" panose="00000A00000000000000" pitchFamily="2" charset="-93"/>
                <a:cs typeface="#9Slide03 Arima Madurai Black" panose="00000A00000000000000" pitchFamily="2" charset="-93"/>
              </a:rPr>
              <a:t>m </a:t>
            </a:r>
            <a:r>
              <a:rPr lang="en-US" sz="2800" b="1" dirty="0" err="1">
                <a:solidFill>
                  <a:srgbClr val="339640"/>
                </a:solidFill>
                <a:latin typeface="#9Slide03 Arima Madurai Black" panose="00000A00000000000000" pitchFamily="2" charset="-93"/>
                <a:cs typeface="#9Slide03 Arima Madurai Black" panose="00000A00000000000000" pitchFamily="2" charset="-93"/>
              </a:rPr>
              <a:t>tra</a:t>
            </a:r>
            <a:r>
              <a:rPr lang="en-US" sz="2800" b="1" dirty="0">
                <a:solidFill>
                  <a:srgbClr val="339640"/>
                </a:solidFill>
                <a:latin typeface="#9Slide03 Arima Madurai Black" panose="00000A00000000000000" pitchFamily="2" charset="-93"/>
                <a:cs typeface="#9Slide03 Arima Madurai Black" panose="00000A00000000000000" pitchFamily="2" charset="-93"/>
              </a:rPr>
              <a:t>:</a:t>
            </a:r>
          </a:p>
        </p:txBody>
      </p:sp>
      <p:sp>
        <p:nvSpPr>
          <p:cNvPr id="23" name="Text Box 6">
            <a:extLst>
              <a:ext uri="{FF2B5EF4-FFF2-40B4-BE49-F238E27FC236}">
                <a16:creationId xmlns:a16="http://schemas.microsoft.com/office/drawing/2014/main" id="{6C6C7B4D-1CDE-46E5-A43A-2D09797DFC96}"/>
              </a:ext>
            </a:extLst>
          </p:cNvPr>
          <p:cNvSpPr txBox="1">
            <a:spLocks noChangeArrowheads="1"/>
          </p:cNvSpPr>
          <p:nvPr/>
        </p:nvSpPr>
        <p:spPr bwMode="auto">
          <a:xfrm>
            <a:off x="4383832" y="955005"/>
            <a:ext cx="374650" cy="366712"/>
          </a:xfrm>
          <a:prstGeom prst="rect">
            <a:avLst/>
          </a:prstGeom>
          <a:noFill/>
          <a:ln w="9525">
            <a:noFill/>
            <a:miter lim="800000"/>
            <a:headEnd/>
            <a:tailEnd/>
          </a:ln>
        </p:spPr>
        <p:txBody>
          <a:bodyPr wrap="none">
            <a:spAutoFit/>
          </a:bodyPr>
          <a:lstStyle/>
          <a:p>
            <a:r>
              <a:rPr lang="en-US">
                <a:latin typeface="Arial" charset="0"/>
              </a:rPr>
              <a:t>M</a:t>
            </a:r>
          </a:p>
        </p:txBody>
      </p:sp>
      <p:sp>
        <p:nvSpPr>
          <p:cNvPr id="24" name="Text Box 7">
            <a:extLst>
              <a:ext uri="{FF2B5EF4-FFF2-40B4-BE49-F238E27FC236}">
                <a16:creationId xmlns:a16="http://schemas.microsoft.com/office/drawing/2014/main" id="{0178EAB3-82EF-49EC-82A4-9DD7BDA689F8}"/>
              </a:ext>
            </a:extLst>
          </p:cNvPr>
          <p:cNvSpPr txBox="1">
            <a:spLocks noChangeArrowheads="1"/>
          </p:cNvSpPr>
          <p:nvPr/>
        </p:nvSpPr>
        <p:spPr bwMode="auto">
          <a:xfrm>
            <a:off x="6168182" y="1245518"/>
            <a:ext cx="349250" cy="366713"/>
          </a:xfrm>
          <a:prstGeom prst="rect">
            <a:avLst/>
          </a:prstGeom>
          <a:noFill/>
          <a:ln w="9525">
            <a:noFill/>
            <a:miter lim="800000"/>
            <a:headEnd/>
            <a:tailEnd/>
          </a:ln>
        </p:spPr>
        <p:txBody>
          <a:bodyPr wrap="none">
            <a:spAutoFit/>
          </a:bodyPr>
          <a:lstStyle/>
          <a:p>
            <a:r>
              <a:rPr lang="en-US">
                <a:latin typeface="Arial" charset="0"/>
              </a:rPr>
              <a:t>N</a:t>
            </a:r>
          </a:p>
        </p:txBody>
      </p:sp>
      <p:sp>
        <p:nvSpPr>
          <p:cNvPr id="25" name="Line 79">
            <a:extLst>
              <a:ext uri="{FF2B5EF4-FFF2-40B4-BE49-F238E27FC236}">
                <a16:creationId xmlns:a16="http://schemas.microsoft.com/office/drawing/2014/main" id="{9DEC7625-E3FC-4473-BFAF-0684E921196F}"/>
              </a:ext>
            </a:extLst>
          </p:cNvPr>
          <p:cNvSpPr>
            <a:spLocks noChangeShapeType="1"/>
          </p:cNvSpPr>
          <p:nvPr/>
        </p:nvSpPr>
        <p:spPr bwMode="auto">
          <a:xfrm rot="1070359" flipV="1">
            <a:off x="4656882" y="1805905"/>
            <a:ext cx="573088" cy="11112"/>
          </a:xfrm>
          <a:prstGeom prst="line">
            <a:avLst/>
          </a:prstGeom>
          <a:noFill/>
          <a:ln w="28575">
            <a:solidFill>
              <a:schemeClr val="bg1"/>
            </a:solidFill>
            <a:round/>
            <a:headEnd type="stealth" w="sm" len="lg"/>
            <a:tailEnd type="stealth" w="sm" len="lg"/>
          </a:ln>
        </p:spPr>
        <p:txBody>
          <a:bodyPr/>
          <a:lstStyle/>
          <a:p>
            <a:endParaRPr lang="en-US"/>
          </a:p>
        </p:txBody>
      </p:sp>
      <p:sp>
        <p:nvSpPr>
          <p:cNvPr id="39" name="Line 80">
            <a:extLst>
              <a:ext uri="{FF2B5EF4-FFF2-40B4-BE49-F238E27FC236}">
                <a16:creationId xmlns:a16="http://schemas.microsoft.com/office/drawing/2014/main" id="{5F74BCE8-9915-4767-91D9-957CDABB1E84}"/>
              </a:ext>
            </a:extLst>
          </p:cNvPr>
          <p:cNvSpPr>
            <a:spLocks noChangeShapeType="1"/>
          </p:cNvSpPr>
          <p:nvPr/>
        </p:nvSpPr>
        <p:spPr bwMode="auto">
          <a:xfrm flipH="1" flipV="1">
            <a:off x="4656883" y="1870993"/>
            <a:ext cx="354013" cy="155575"/>
          </a:xfrm>
          <a:prstGeom prst="line">
            <a:avLst/>
          </a:prstGeom>
          <a:noFill/>
          <a:ln w="9525">
            <a:solidFill>
              <a:schemeClr val="bg1"/>
            </a:solidFill>
            <a:round/>
            <a:headEnd/>
            <a:tailEnd type="triangle" w="med" len="med"/>
          </a:ln>
        </p:spPr>
        <p:txBody>
          <a:bodyPr/>
          <a:lstStyle/>
          <a:p>
            <a:endParaRPr lang="en-US"/>
          </a:p>
        </p:txBody>
      </p:sp>
      <p:sp>
        <p:nvSpPr>
          <p:cNvPr id="40" name="Rectangle 83">
            <a:extLst>
              <a:ext uri="{FF2B5EF4-FFF2-40B4-BE49-F238E27FC236}">
                <a16:creationId xmlns:a16="http://schemas.microsoft.com/office/drawing/2014/main" id="{B203B780-54B2-4EC7-9EED-2E123EAAC767}"/>
              </a:ext>
            </a:extLst>
          </p:cNvPr>
          <p:cNvSpPr>
            <a:spLocks noChangeArrowheads="1"/>
          </p:cNvSpPr>
          <p:nvPr/>
        </p:nvSpPr>
        <p:spPr bwMode="auto">
          <a:xfrm>
            <a:off x="5679233" y="3393405"/>
            <a:ext cx="1173163" cy="304800"/>
          </a:xfrm>
          <a:prstGeom prst="rect">
            <a:avLst/>
          </a:prstGeom>
          <a:solidFill>
            <a:srgbClr val="0000FF"/>
          </a:solidFill>
          <a:ln w="9525">
            <a:solidFill>
              <a:schemeClr val="tx1"/>
            </a:solidFill>
            <a:miter lim="800000"/>
            <a:headEnd/>
            <a:tailEnd/>
          </a:ln>
        </p:spPr>
        <p:txBody>
          <a:bodyPr wrap="none" anchor="ctr"/>
          <a:lstStyle/>
          <a:p>
            <a:pPr eaLnBrk="0" hangingPunct="0"/>
            <a:endParaRPr lang="en-US">
              <a:latin typeface="Tahoma" pitchFamily="34" charset="0"/>
            </a:endParaRPr>
          </a:p>
        </p:txBody>
      </p:sp>
      <p:sp>
        <p:nvSpPr>
          <p:cNvPr id="41" name="Rectangle 84">
            <a:extLst>
              <a:ext uri="{FF2B5EF4-FFF2-40B4-BE49-F238E27FC236}">
                <a16:creationId xmlns:a16="http://schemas.microsoft.com/office/drawing/2014/main" id="{ADA7AC4A-7F15-4B13-9A68-C211B1C1978E}"/>
              </a:ext>
            </a:extLst>
          </p:cNvPr>
          <p:cNvSpPr>
            <a:spLocks noChangeArrowheads="1"/>
          </p:cNvSpPr>
          <p:nvPr/>
        </p:nvSpPr>
        <p:spPr bwMode="auto">
          <a:xfrm>
            <a:off x="5679233" y="4217317"/>
            <a:ext cx="1173163" cy="304800"/>
          </a:xfrm>
          <a:prstGeom prst="rect">
            <a:avLst/>
          </a:prstGeom>
          <a:solidFill>
            <a:srgbClr val="FF3300"/>
          </a:solidFill>
          <a:ln w="9525">
            <a:solidFill>
              <a:schemeClr val="tx1"/>
            </a:solidFill>
            <a:miter lim="800000"/>
            <a:headEnd/>
            <a:tailEnd/>
          </a:ln>
        </p:spPr>
        <p:txBody>
          <a:bodyPr wrap="none" anchor="ctr"/>
          <a:lstStyle/>
          <a:p>
            <a:pPr eaLnBrk="0" hangingPunct="0"/>
            <a:endParaRPr lang="en-US">
              <a:latin typeface="Tahoma" pitchFamily="34" charset="0"/>
            </a:endParaRPr>
          </a:p>
        </p:txBody>
      </p:sp>
      <p:sp>
        <p:nvSpPr>
          <p:cNvPr id="42" name="Line 85">
            <a:extLst>
              <a:ext uri="{FF2B5EF4-FFF2-40B4-BE49-F238E27FC236}">
                <a16:creationId xmlns:a16="http://schemas.microsoft.com/office/drawing/2014/main" id="{295DF351-8706-43C5-AF45-9901FA32BE4A}"/>
              </a:ext>
            </a:extLst>
          </p:cNvPr>
          <p:cNvSpPr>
            <a:spLocks noChangeShapeType="1"/>
          </p:cNvSpPr>
          <p:nvPr/>
        </p:nvSpPr>
        <p:spPr bwMode="auto">
          <a:xfrm>
            <a:off x="3469432" y="3988717"/>
            <a:ext cx="1676400" cy="0"/>
          </a:xfrm>
          <a:prstGeom prst="line">
            <a:avLst/>
          </a:prstGeom>
          <a:noFill/>
          <a:ln w="9525">
            <a:solidFill>
              <a:schemeClr val="tx1"/>
            </a:solidFill>
            <a:round/>
            <a:headEnd/>
            <a:tailEnd type="oval" w="med" len="med"/>
          </a:ln>
        </p:spPr>
        <p:txBody>
          <a:bodyPr/>
          <a:lstStyle/>
          <a:p>
            <a:endParaRPr lang="en-US"/>
          </a:p>
        </p:txBody>
      </p:sp>
      <p:sp>
        <p:nvSpPr>
          <p:cNvPr id="43" name="Line 86">
            <a:extLst>
              <a:ext uri="{FF2B5EF4-FFF2-40B4-BE49-F238E27FC236}">
                <a16:creationId xmlns:a16="http://schemas.microsoft.com/office/drawing/2014/main" id="{95FA1E35-06CD-46F0-9F3C-E789ECE655A6}"/>
              </a:ext>
            </a:extLst>
          </p:cNvPr>
          <p:cNvSpPr>
            <a:spLocks noChangeShapeType="1"/>
          </p:cNvSpPr>
          <p:nvPr/>
        </p:nvSpPr>
        <p:spPr bwMode="auto">
          <a:xfrm>
            <a:off x="5145832" y="3531517"/>
            <a:ext cx="609600" cy="0"/>
          </a:xfrm>
          <a:prstGeom prst="line">
            <a:avLst/>
          </a:prstGeom>
          <a:noFill/>
          <a:ln w="9525">
            <a:solidFill>
              <a:schemeClr val="tx1"/>
            </a:solidFill>
            <a:round/>
            <a:headEnd/>
            <a:tailEnd/>
          </a:ln>
        </p:spPr>
        <p:txBody>
          <a:bodyPr/>
          <a:lstStyle/>
          <a:p>
            <a:endParaRPr lang="en-US"/>
          </a:p>
        </p:txBody>
      </p:sp>
      <p:sp>
        <p:nvSpPr>
          <p:cNvPr id="44" name="Line 87">
            <a:extLst>
              <a:ext uri="{FF2B5EF4-FFF2-40B4-BE49-F238E27FC236}">
                <a16:creationId xmlns:a16="http://schemas.microsoft.com/office/drawing/2014/main" id="{6D3FA92C-C553-44CF-8D5F-16D01B20A228}"/>
              </a:ext>
            </a:extLst>
          </p:cNvPr>
          <p:cNvSpPr>
            <a:spLocks noChangeShapeType="1"/>
          </p:cNvSpPr>
          <p:nvPr/>
        </p:nvSpPr>
        <p:spPr bwMode="auto">
          <a:xfrm>
            <a:off x="5145832" y="3531517"/>
            <a:ext cx="0" cy="838200"/>
          </a:xfrm>
          <a:prstGeom prst="line">
            <a:avLst/>
          </a:prstGeom>
          <a:noFill/>
          <a:ln w="9525">
            <a:solidFill>
              <a:schemeClr val="tx1"/>
            </a:solidFill>
            <a:round/>
            <a:headEnd/>
            <a:tailEnd/>
          </a:ln>
        </p:spPr>
        <p:txBody>
          <a:bodyPr/>
          <a:lstStyle/>
          <a:p>
            <a:endParaRPr lang="en-US"/>
          </a:p>
        </p:txBody>
      </p:sp>
      <p:sp>
        <p:nvSpPr>
          <p:cNvPr id="45" name="Line 88">
            <a:extLst>
              <a:ext uri="{FF2B5EF4-FFF2-40B4-BE49-F238E27FC236}">
                <a16:creationId xmlns:a16="http://schemas.microsoft.com/office/drawing/2014/main" id="{89F62354-B3E9-474B-ABC1-84DCE16BA91E}"/>
              </a:ext>
            </a:extLst>
          </p:cNvPr>
          <p:cNvSpPr>
            <a:spLocks noChangeShapeType="1"/>
          </p:cNvSpPr>
          <p:nvPr/>
        </p:nvSpPr>
        <p:spPr bwMode="auto">
          <a:xfrm>
            <a:off x="5145832" y="4382417"/>
            <a:ext cx="533400" cy="0"/>
          </a:xfrm>
          <a:prstGeom prst="line">
            <a:avLst/>
          </a:prstGeom>
          <a:noFill/>
          <a:ln w="9525">
            <a:solidFill>
              <a:schemeClr val="tx1"/>
            </a:solidFill>
            <a:round/>
            <a:headEnd/>
            <a:tailEnd/>
          </a:ln>
        </p:spPr>
        <p:txBody>
          <a:bodyPr/>
          <a:lstStyle/>
          <a:p>
            <a:endParaRPr lang="en-US"/>
          </a:p>
        </p:txBody>
      </p:sp>
      <p:sp>
        <p:nvSpPr>
          <p:cNvPr id="46" name="Line 89">
            <a:extLst>
              <a:ext uri="{FF2B5EF4-FFF2-40B4-BE49-F238E27FC236}">
                <a16:creationId xmlns:a16="http://schemas.microsoft.com/office/drawing/2014/main" id="{E29600EB-8EE8-4E64-A16F-ED2F08AEB27F}"/>
              </a:ext>
            </a:extLst>
          </p:cNvPr>
          <p:cNvSpPr>
            <a:spLocks noChangeShapeType="1"/>
          </p:cNvSpPr>
          <p:nvPr/>
        </p:nvSpPr>
        <p:spPr bwMode="auto">
          <a:xfrm>
            <a:off x="6822232" y="4369717"/>
            <a:ext cx="914400" cy="0"/>
          </a:xfrm>
          <a:prstGeom prst="line">
            <a:avLst/>
          </a:prstGeom>
          <a:noFill/>
          <a:ln w="9525">
            <a:solidFill>
              <a:schemeClr val="tx1"/>
            </a:solidFill>
            <a:round/>
            <a:headEnd/>
            <a:tailEnd/>
          </a:ln>
        </p:spPr>
        <p:txBody>
          <a:bodyPr/>
          <a:lstStyle/>
          <a:p>
            <a:endParaRPr lang="en-US"/>
          </a:p>
        </p:txBody>
      </p:sp>
      <p:sp>
        <p:nvSpPr>
          <p:cNvPr id="47" name="Line 90">
            <a:extLst>
              <a:ext uri="{FF2B5EF4-FFF2-40B4-BE49-F238E27FC236}">
                <a16:creationId xmlns:a16="http://schemas.microsoft.com/office/drawing/2014/main" id="{0188FFC8-FEFD-4A6F-81EC-D7E2DB33B6CE}"/>
              </a:ext>
            </a:extLst>
          </p:cNvPr>
          <p:cNvSpPr>
            <a:spLocks noChangeShapeType="1"/>
          </p:cNvSpPr>
          <p:nvPr/>
        </p:nvSpPr>
        <p:spPr bwMode="auto">
          <a:xfrm>
            <a:off x="6822232" y="3531517"/>
            <a:ext cx="914400" cy="0"/>
          </a:xfrm>
          <a:prstGeom prst="line">
            <a:avLst/>
          </a:prstGeom>
          <a:noFill/>
          <a:ln w="9525">
            <a:solidFill>
              <a:schemeClr val="tx1"/>
            </a:solidFill>
            <a:round/>
            <a:headEnd/>
            <a:tailEnd/>
          </a:ln>
        </p:spPr>
        <p:txBody>
          <a:bodyPr/>
          <a:lstStyle/>
          <a:p>
            <a:endParaRPr lang="en-US"/>
          </a:p>
        </p:txBody>
      </p:sp>
      <p:sp>
        <p:nvSpPr>
          <p:cNvPr id="48" name="Line 91">
            <a:extLst>
              <a:ext uri="{FF2B5EF4-FFF2-40B4-BE49-F238E27FC236}">
                <a16:creationId xmlns:a16="http://schemas.microsoft.com/office/drawing/2014/main" id="{930408A3-E0BB-4183-AD95-EE428FB29161}"/>
              </a:ext>
            </a:extLst>
          </p:cNvPr>
          <p:cNvSpPr>
            <a:spLocks noChangeShapeType="1"/>
          </p:cNvSpPr>
          <p:nvPr/>
        </p:nvSpPr>
        <p:spPr bwMode="auto">
          <a:xfrm>
            <a:off x="7736632" y="3531517"/>
            <a:ext cx="0" cy="838200"/>
          </a:xfrm>
          <a:prstGeom prst="line">
            <a:avLst/>
          </a:prstGeom>
          <a:noFill/>
          <a:ln w="9525">
            <a:solidFill>
              <a:schemeClr val="tx1"/>
            </a:solidFill>
            <a:round/>
            <a:headEnd/>
            <a:tailEnd/>
          </a:ln>
        </p:spPr>
        <p:txBody>
          <a:bodyPr/>
          <a:lstStyle/>
          <a:p>
            <a:endParaRPr lang="en-US"/>
          </a:p>
        </p:txBody>
      </p:sp>
      <p:sp>
        <p:nvSpPr>
          <p:cNvPr id="49" name="Line 92">
            <a:extLst>
              <a:ext uri="{FF2B5EF4-FFF2-40B4-BE49-F238E27FC236}">
                <a16:creationId xmlns:a16="http://schemas.microsoft.com/office/drawing/2014/main" id="{AA92DC1B-5929-4D01-A134-394A4CB9419D}"/>
              </a:ext>
            </a:extLst>
          </p:cNvPr>
          <p:cNvSpPr>
            <a:spLocks noChangeShapeType="1"/>
          </p:cNvSpPr>
          <p:nvPr/>
        </p:nvSpPr>
        <p:spPr bwMode="auto">
          <a:xfrm>
            <a:off x="7736632" y="3988717"/>
            <a:ext cx="1066800" cy="0"/>
          </a:xfrm>
          <a:prstGeom prst="line">
            <a:avLst/>
          </a:prstGeom>
          <a:noFill/>
          <a:ln w="9525">
            <a:solidFill>
              <a:schemeClr val="tx1"/>
            </a:solidFill>
            <a:round/>
            <a:headEnd type="oval" w="med" len="med"/>
            <a:tailEnd/>
          </a:ln>
        </p:spPr>
        <p:txBody>
          <a:bodyPr/>
          <a:lstStyle/>
          <a:p>
            <a:endParaRPr lang="en-US"/>
          </a:p>
        </p:txBody>
      </p:sp>
      <p:sp>
        <p:nvSpPr>
          <p:cNvPr id="50" name="Line 93">
            <a:extLst>
              <a:ext uri="{FF2B5EF4-FFF2-40B4-BE49-F238E27FC236}">
                <a16:creationId xmlns:a16="http://schemas.microsoft.com/office/drawing/2014/main" id="{7C73ACB1-2CE0-4E8D-9B8A-FED71E3AC713}"/>
              </a:ext>
            </a:extLst>
          </p:cNvPr>
          <p:cNvSpPr>
            <a:spLocks noChangeShapeType="1"/>
          </p:cNvSpPr>
          <p:nvPr/>
        </p:nvSpPr>
        <p:spPr bwMode="auto">
          <a:xfrm>
            <a:off x="8574832" y="940717"/>
            <a:ext cx="228600" cy="0"/>
          </a:xfrm>
          <a:prstGeom prst="line">
            <a:avLst/>
          </a:prstGeom>
          <a:noFill/>
          <a:ln w="9525">
            <a:solidFill>
              <a:schemeClr val="tx1"/>
            </a:solidFill>
            <a:round/>
            <a:headEnd/>
            <a:tailEnd/>
          </a:ln>
        </p:spPr>
        <p:txBody>
          <a:bodyPr/>
          <a:lstStyle/>
          <a:p>
            <a:endParaRPr lang="en-US"/>
          </a:p>
        </p:txBody>
      </p:sp>
      <p:sp>
        <p:nvSpPr>
          <p:cNvPr id="51" name="Line 94">
            <a:extLst>
              <a:ext uri="{FF2B5EF4-FFF2-40B4-BE49-F238E27FC236}">
                <a16:creationId xmlns:a16="http://schemas.microsoft.com/office/drawing/2014/main" id="{76438321-53A6-49F0-AE39-664538247F3C}"/>
              </a:ext>
            </a:extLst>
          </p:cNvPr>
          <p:cNvSpPr>
            <a:spLocks noChangeShapeType="1"/>
          </p:cNvSpPr>
          <p:nvPr/>
        </p:nvSpPr>
        <p:spPr bwMode="auto">
          <a:xfrm>
            <a:off x="8782796" y="929605"/>
            <a:ext cx="20637" cy="3059112"/>
          </a:xfrm>
          <a:prstGeom prst="line">
            <a:avLst/>
          </a:prstGeom>
          <a:noFill/>
          <a:ln w="9525">
            <a:solidFill>
              <a:schemeClr val="tx1"/>
            </a:solidFill>
            <a:round/>
            <a:headEnd/>
            <a:tailEnd/>
          </a:ln>
        </p:spPr>
        <p:txBody>
          <a:bodyPr/>
          <a:lstStyle/>
          <a:p>
            <a:endParaRPr lang="en-US"/>
          </a:p>
        </p:txBody>
      </p:sp>
      <p:sp>
        <p:nvSpPr>
          <p:cNvPr id="52" name="Line 95">
            <a:extLst>
              <a:ext uri="{FF2B5EF4-FFF2-40B4-BE49-F238E27FC236}">
                <a16:creationId xmlns:a16="http://schemas.microsoft.com/office/drawing/2014/main" id="{087D7E9D-D93F-44CB-9328-CC2ECB1ADB86}"/>
              </a:ext>
            </a:extLst>
          </p:cNvPr>
          <p:cNvSpPr>
            <a:spLocks noChangeShapeType="1"/>
          </p:cNvSpPr>
          <p:nvPr/>
        </p:nvSpPr>
        <p:spPr bwMode="auto">
          <a:xfrm flipV="1">
            <a:off x="1259632" y="1252767"/>
            <a:ext cx="3657600" cy="14346"/>
          </a:xfrm>
          <a:prstGeom prst="line">
            <a:avLst/>
          </a:prstGeom>
          <a:noFill/>
          <a:ln w="9525">
            <a:solidFill>
              <a:schemeClr val="tx1"/>
            </a:solidFill>
            <a:round/>
            <a:headEnd/>
            <a:tailEnd type="oval" w="med" len="med"/>
          </a:ln>
        </p:spPr>
        <p:txBody>
          <a:bodyPr/>
          <a:lstStyle/>
          <a:p>
            <a:endParaRPr lang="en-US"/>
          </a:p>
        </p:txBody>
      </p:sp>
      <p:sp>
        <p:nvSpPr>
          <p:cNvPr id="53" name="Line 96">
            <a:extLst>
              <a:ext uri="{FF2B5EF4-FFF2-40B4-BE49-F238E27FC236}">
                <a16:creationId xmlns:a16="http://schemas.microsoft.com/office/drawing/2014/main" id="{7CAD098E-C646-480A-85BA-2B6D5EDD32C2}"/>
              </a:ext>
            </a:extLst>
          </p:cNvPr>
          <p:cNvSpPr>
            <a:spLocks noChangeShapeType="1"/>
          </p:cNvSpPr>
          <p:nvPr/>
        </p:nvSpPr>
        <p:spPr bwMode="auto">
          <a:xfrm>
            <a:off x="1259632" y="1321717"/>
            <a:ext cx="0" cy="2438400"/>
          </a:xfrm>
          <a:prstGeom prst="line">
            <a:avLst/>
          </a:prstGeom>
          <a:noFill/>
          <a:ln w="9525">
            <a:solidFill>
              <a:schemeClr val="tx1"/>
            </a:solidFill>
            <a:round/>
            <a:headEnd/>
            <a:tailEnd/>
          </a:ln>
        </p:spPr>
        <p:txBody>
          <a:bodyPr/>
          <a:lstStyle/>
          <a:p>
            <a:endParaRPr lang="en-US"/>
          </a:p>
        </p:txBody>
      </p:sp>
      <p:sp>
        <p:nvSpPr>
          <p:cNvPr id="54" name="Line 97">
            <a:extLst>
              <a:ext uri="{FF2B5EF4-FFF2-40B4-BE49-F238E27FC236}">
                <a16:creationId xmlns:a16="http://schemas.microsoft.com/office/drawing/2014/main" id="{F07A1CA8-BAF6-429C-9562-AB44EF44CFB4}"/>
              </a:ext>
            </a:extLst>
          </p:cNvPr>
          <p:cNvSpPr>
            <a:spLocks noChangeShapeType="1"/>
          </p:cNvSpPr>
          <p:nvPr/>
        </p:nvSpPr>
        <p:spPr bwMode="auto">
          <a:xfrm>
            <a:off x="2783632" y="3379117"/>
            <a:ext cx="304800" cy="0"/>
          </a:xfrm>
          <a:prstGeom prst="line">
            <a:avLst/>
          </a:prstGeom>
          <a:noFill/>
          <a:ln w="9525">
            <a:solidFill>
              <a:schemeClr val="tx1"/>
            </a:solidFill>
            <a:round/>
            <a:headEnd/>
            <a:tailEnd/>
          </a:ln>
        </p:spPr>
        <p:txBody>
          <a:bodyPr/>
          <a:lstStyle/>
          <a:p>
            <a:endParaRPr lang="en-US"/>
          </a:p>
        </p:txBody>
      </p:sp>
      <p:sp>
        <p:nvSpPr>
          <p:cNvPr id="55" name="Line 98">
            <a:extLst>
              <a:ext uri="{FF2B5EF4-FFF2-40B4-BE49-F238E27FC236}">
                <a16:creationId xmlns:a16="http://schemas.microsoft.com/office/drawing/2014/main" id="{41B32DFE-1C93-454F-B281-A19288E8910C}"/>
              </a:ext>
            </a:extLst>
          </p:cNvPr>
          <p:cNvSpPr>
            <a:spLocks noChangeShapeType="1"/>
          </p:cNvSpPr>
          <p:nvPr/>
        </p:nvSpPr>
        <p:spPr bwMode="auto">
          <a:xfrm>
            <a:off x="4917232" y="940717"/>
            <a:ext cx="0" cy="2209800"/>
          </a:xfrm>
          <a:prstGeom prst="line">
            <a:avLst/>
          </a:prstGeom>
          <a:noFill/>
          <a:ln w="9525">
            <a:solidFill>
              <a:schemeClr val="tx1"/>
            </a:solidFill>
            <a:round/>
            <a:headEnd/>
            <a:tailEnd/>
          </a:ln>
        </p:spPr>
        <p:txBody>
          <a:bodyPr/>
          <a:lstStyle/>
          <a:p>
            <a:endParaRPr lang="en-US"/>
          </a:p>
        </p:txBody>
      </p:sp>
      <p:grpSp>
        <p:nvGrpSpPr>
          <p:cNvPr id="56" name="Group 99">
            <a:extLst>
              <a:ext uri="{FF2B5EF4-FFF2-40B4-BE49-F238E27FC236}">
                <a16:creationId xmlns:a16="http://schemas.microsoft.com/office/drawing/2014/main" id="{D3693ABE-0024-4BA7-AAF2-89D331FBED10}"/>
              </a:ext>
            </a:extLst>
          </p:cNvPr>
          <p:cNvGrpSpPr>
            <a:grpSpLocks/>
          </p:cNvGrpSpPr>
          <p:nvPr/>
        </p:nvGrpSpPr>
        <p:grpSpPr bwMode="auto">
          <a:xfrm rot="20537280">
            <a:off x="2250232" y="2693317"/>
            <a:ext cx="939800" cy="635000"/>
            <a:chOff x="1680" y="1440"/>
            <a:chExt cx="592" cy="400"/>
          </a:xfrm>
        </p:grpSpPr>
        <p:sp>
          <p:nvSpPr>
            <p:cNvPr id="57" name="Oval 100">
              <a:extLst>
                <a:ext uri="{FF2B5EF4-FFF2-40B4-BE49-F238E27FC236}">
                  <a16:creationId xmlns:a16="http://schemas.microsoft.com/office/drawing/2014/main" id="{9FD3ABD3-CF0F-4615-A048-B5D8DF7546BA}"/>
                </a:ext>
              </a:extLst>
            </p:cNvPr>
            <p:cNvSpPr>
              <a:spLocks noChangeArrowheads="1"/>
            </p:cNvSpPr>
            <p:nvPr/>
          </p:nvSpPr>
          <p:spPr bwMode="auto">
            <a:xfrm rot="-4329641">
              <a:off x="1953" y="1606"/>
              <a:ext cx="63" cy="50"/>
            </a:xfrm>
            <a:prstGeom prst="ellipse">
              <a:avLst/>
            </a:prstGeom>
            <a:solidFill>
              <a:schemeClr val="tx1"/>
            </a:solidFill>
            <a:ln w="6350">
              <a:solidFill>
                <a:srgbClr val="FF0000"/>
              </a:solidFill>
              <a:round/>
              <a:headEnd/>
              <a:tailEnd/>
            </a:ln>
          </p:spPr>
          <p:txBody>
            <a:bodyPr vert="eaVert" wrap="none" anchor="ctr"/>
            <a:lstStyle/>
            <a:p>
              <a:pPr algn="ctr"/>
              <a:endParaRPr lang="en-US">
                <a:latin typeface="Arial" charset="0"/>
              </a:endParaRPr>
            </a:p>
          </p:txBody>
        </p:sp>
        <p:sp>
          <p:nvSpPr>
            <p:cNvPr id="58" name="Line 101">
              <a:extLst>
                <a:ext uri="{FF2B5EF4-FFF2-40B4-BE49-F238E27FC236}">
                  <a16:creationId xmlns:a16="http://schemas.microsoft.com/office/drawing/2014/main" id="{622438F3-1971-46C5-A65A-A39314F11DA2}"/>
                </a:ext>
              </a:extLst>
            </p:cNvPr>
            <p:cNvSpPr>
              <a:spLocks noChangeShapeType="1"/>
            </p:cNvSpPr>
            <p:nvPr/>
          </p:nvSpPr>
          <p:spPr bwMode="auto">
            <a:xfrm flipH="1" flipV="1">
              <a:off x="1680" y="1440"/>
              <a:ext cx="288" cy="192"/>
            </a:xfrm>
            <a:prstGeom prst="line">
              <a:avLst/>
            </a:prstGeom>
            <a:noFill/>
            <a:ln w="9525">
              <a:solidFill>
                <a:srgbClr val="FF0000"/>
              </a:solidFill>
              <a:round/>
              <a:headEnd/>
              <a:tailEnd type="triangle" w="med" len="med"/>
            </a:ln>
          </p:spPr>
          <p:txBody>
            <a:bodyPr/>
            <a:lstStyle/>
            <a:p>
              <a:endParaRPr lang="en-US"/>
            </a:p>
          </p:txBody>
        </p:sp>
        <p:sp>
          <p:nvSpPr>
            <p:cNvPr id="59" name="Line 102">
              <a:extLst>
                <a:ext uri="{FF2B5EF4-FFF2-40B4-BE49-F238E27FC236}">
                  <a16:creationId xmlns:a16="http://schemas.microsoft.com/office/drawing/2014/main" id="{9CE9A474-04A5-40AF-AE29-9D0F9DE02D3B}"/>
                </a:ext>
              </a:extLst>
            </p:cNvPr>
            <p:cNvSpPr>
              <a:spLocks noChangeShapeType="1"/>
            </p:cNvSpPr>
            <p:nvPr/>
          </p:nvSpPr>
          <p:spPr bwMode="auto">
            <a:xfrm flipH="1" flipV="1">
              <a:off x="1984" y="1648"/>
              <a:ext cx="288" cy="192"/>
            </a:xfrm>
            <a:prstGeom prst="line">
              <a:avLst/>
            </a:prstGeom>
            <a:noFill/>
            <a:ln w="9525">
              <a:solidFill>
                <a:schemeClr val="bg1"/>
              </a:solidFill>
              <a:round/>
              <a:headEnd/>
              <a:tailEnd type="triangle" w="med" len="med"/>
            </a:ln>
          </p:spPr>
          <p:txBody>
            <a:bodyPr/>
            <a:lstStyle/>
            <a:p>
              <a:endParaRPr lang="en-US"/>
            </a:p>
          </p:txBody>
        </p:sp>
      </p:grpSp>
      <p:sp>
        <p:nvSpPr>
          <p:cNvPr id="60" name="Line 103">
            <a:extLst>
              <a:ext uri="{FF2B5EF4-FFF2-40B4-BE49-F238E27FC236}">
                <a16:creationId xmlns:a16="http://schemas.microsoft.com/office/drawing/2014/main" id="{440D190E-D03F-4E53-800E-748DE42E75F9}"/>
              </a:ext>
            </a:extLst>
          </p:cNvPr>
          <p:cNvSpPr>
            <a:spLocks noChangeShapeType="1"/>
          </p:cNvSpPr>
          <p:nvPr/>
        </p:nvSpPr>
        <p:spPr bwMode="auto">
          <a:xfrm>
            <a:off x="1259632" y="3760117"/>
            <a:ext cx="685800" cy="0"/>
          </a:xfrm>
          <a:prstGeom prst="line">
            <a:avLst/>
          </a:prstGeom>
          <a:noFill/>
          <a:ln w="9525">
            <a:solidFill>
              <a:schemeClr val="tx1"/>
            </a:solidFill>
            <a:round/>
            <a:headEnd/>
            <a:tailEnd/>
          </a:ln>
        </p:spPr>
        <p:txBody>
          <a:bodyPr/>
          <a:lstStyle/>
          <a:p>
            <a:endParaRPr lang="en-US"/>
          </a:p>
        </p:txBody>
      </p:sp>
      <p:sp>
        <p:nvSpPr>
          <p:cNvPr id="61" name="Line 104">
            <a:extLst>
              <a:ext uri="{FF2B5EF4-FFF2-40B4-BE49-F238E27FC236}">
                <a16:creationId xmlns:a16="http://schemas.microsoft.com/office/drawing/2014/main" id="{B40A7847-74B3-4512-9699-08DA747F55D8}"/>
              </a:ext>
            </a:extLst>
          </p:cNvPr>
          <p:cNvSpPr>
            <a:spLocks noChangeShapeType="1"/>
          </p:cNvSpPr>
          <p:nvPr/>
        </p:nvSpPr>
        <p:spPr bwMode="auto">
          <a:xfrm>
            <a:off x="3469432" y="3683917"/>
            <a:ext cx="0" cy="304800"/>
          </a:xfrm>
          <a:prstGeom prst="line">
            <a:avLst/>
          </a:prstGeom>
          <a:noFill/>
          <a:ln w="9525">
            <a:solidFill>
              <a:schemeClr val="tx1"/>
            </a:solidFill>
            <a:round/>
            <a:headEnd/>
            <a:tailEnd/>
          </a:ln>
        </p:spPr>
        <p:txBody>
          <a:bodyPr/>
          <a:lstStyle/>
          <a:p>
            <a:endParaRPr lang="en-US"/>
          </a:p>
        </p:txBody>
      </p:sp>
      <p:grpSp>
        <p:nvGrpSpPr>
          <p:cNvPr id="62" name="Group 105">
            <a:extLst>
              <a:ext uri="{FF2B5EF4-FFF2-40B4-BE49-F238E27FC236}">
                <a16:creationId xmlns:a16="http://schemas.microsoft.com/office/drawing/2014/main" id="{D221D917-7C74-415B-A718-35A38D2165CC}"/>
              </a:ext>
            </a:extLst>
          </p:cNvPr>
          <p:cNvGrpSpPr>
            <a:grpSpLocks/>
          </p:cNvGrpSpPr>
          <p:nvPr/>
        </p:nvGrpSpPr>
        <p:grpSpPr bwMode="auto">
          <a:xfrm>
            <a:off x="5298232" y="1474117"/>
            <a:ext cx="2222500" cy="1822450"/>
            <a:chOff x="2592" y="1680"/>
            <a:chExt cx="1400" cy="1148"/>
          </a:xfrm>
        </p:grpSpPr>
        <p:sp>
          <p:nvSpPr>
            <p:cNvPr id="63" name="Text Box 106">
              <a:extLst>
                <a:ext uri="{FF2B5EF4-FFF2-40B4-BE49-F238E27FC236}">
                  <a16:creationId xmlns:a16="http://schemas.microsoft.com/office/drawing/2014/main" id="{8E0CD161-9A39-4B4C-B353-716097DD2BC0}"/>
                </a:ext>
              </a:extLst>
            </p:cNvPr>
            <p:cNvSpPr txBox="1">
              <a:spLocks noChangeArrowheads="1"/>
            </p:cNvSpPr>
            <p:nvPr/>
          </p:nvSpPr>
          <p:spPr bwMode="auto">
            <a:xfrm>
              <a:off x="3456" y="1776"/>
              <a:ext cx="384" cy="231"/>
            </a:xfrm>
            <a:prstGeom prst="rect">
              <a:avLst/>
            </a:prstGeom>
            <a:noFill/>
            <a:ln w="9525">
              <a:noFill/>
              <a:miter lim="800000"/>
              <a:headEnd/>
              <a:tailEnd/>
            </a:ln>
          </p:spPr>
          <p:txBody>
            <a:bodyPr>
              <a:spAutoFit/>
            </a:bodyPr>
            <a:lstStyle/>
            <a:p>
              <a:pPr>
                <a:spcBef>
                  <a:spcPct val="50000"/>
                </a:spcBef>
              </a:pPr>
              <a:r>
                <a:rPr lang="en-US">
                  <a:latin typeface=".VnTimeH" pitchFamily="34" charset="0"/>
                </a:rPr>
                <a:t>K</a:t>
              </a:r>
            </a:p>
          </p:txBody>
        </p:sp>
        <p:sp>
          <p:nvSpPr>
            <p:cNvPr id="64" name="Oval 107">
              <a:extLst>
                <a:ext uri="{FF2B5EF4-FFF2-40B4-BE49-F238E27FC236}">
                  <a16:creationId xmlns:a16="http://schemas.microsoft.com/office/drawing/2014/main" id="{E97972F1-8BF5-4118-85A2-9084925A2669}"/>
                </a:ext>
              </a:extLst>
            </p:cNvPr>
            <p:cNvSpPr>
              <a:spLocks noChangeArrowheads="1"/>
            </p:cNvSpPr>
            <p:nvPr/>
          </p:nvSpPr>
          <p:spPr bwMode="auto">
            <a:xfrm rot="-4329641">
              <a:off x="2992" y="2336"/>
              <a:ext cx="66" cy="64"/>
            </a:xfrm>
            <a:prstGeom prst="ellipse">
              <a:avLst/>
            </a:prstGeom>
            <a:solidFill>
              <a:srgbClr val="0000FF"/>
            </a:solidFill>
            <a:ln w="6350">
              <a:solidFill>
                <a:srgbClr val="FF00FF"/>
              </a:solidFill>
              <a:round/>
              <a:headEnd/>
              <a:tailEnd/>
            </a:ln>
          </p:spPr>
          <p:txBody>
            <a:bodyPr vert="eaVert" wrap="none" anchor="ctr"/>
            <a:lstStyle/>
            <a:p>
              <a:pPr algn="ctr"/>
              <a:endParaRPr lang="en-US">
                <a:latin typeface="Arial" charset="0"/>
              </a:endParaRPr>
            </a:p>
          </p:txBody>
        </p:sp>
        <p:sp>
          <p:nvSpPr>
            <p:cNvPr id="65" name="Rectangle 108">
              <a:extLst>
                <a:ext uri="{FF2B5EF4-FFF2-40B4-BE49-F238E27FC236}">
                  <a16:creationId xmlns:a16="http://schemas.microsoft.com/office/drawing/2014/main" id="{29E90A2F-8CBE-4131-B6DC-1339025CE8D3}"/>
                </a:ext>
              </a:extLst>
            </p:cNvPr>
            <p:cNvSpPr>
              <a:spLocks noChangeArrowheads="1"/>
            </p:cNvSpPr>
            <p:nvPr/>
          </p:nvSpPr>
          <p:spPr bwMode="auto">
            <a:xfrm>
              <a:off x="2599" y="1680"/>
              <a:ext cx="1393" cy="1142"/>
            </a:xfrm>
            <a:prstGeom prst="rect">
              <a:avLst/>
            </a:prstGeom>
            <a:solidFill>
              <a:schemeClr val="tx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tx1"/>
              </a:extrusionClr>
            </a:sp3d>
          </p:spPr>
          <p:txBody>
            <a:bodyPr wrap="none" anchor="ctr">
              <a:flatTx/>
            </a:bodyPr>
            <a:lstStyle/>
            <a:p>
              <a:pPr eaLnBrk="0" hangingPunct="0"/>
              <a:endParaRPr lang="en-US">
                <a:latin typeface="Tahoma" pitchFamily="34" charset="0"/>
              </a:endParaRPr>
            </a:p>
          </p:txBody>
        </p:sp>
        <p:sp>
          <p:nvSpPr>
            <p:cNvPr id="66" name="Rectangle 109">
              <a:extLst>
                <a:ext uri="{FF2B5EF4-FFF2-40B4-BE49-F238E27FC236}">
                  <a16:creationId xmlns:a16="http://schemas.microsoft.com/office/drawing/2014/main" id="{D6001882-43BD-4FE2-B478-B9E0684A5D5A}"/>
                </a:ext>
              </a:extLst>
            </p:cNvPr>
            <p:cNvSpPr>
              <a:spLocks noChangeArrowheads="1"/>
            </p:cNvSpPr>
            <p:nvPr/>
          </p:nvSpPr>
          <p:spPr bwMode="auto">
            <a:xfrm>
              <a:off x="2592" y="1686"/>
              <a:ext cx="1393" cy="1142"/>
            </a:xfrm>
            <a:prstGeom prst="rect">
              <a:avLst/>
            </a:prstGeom>
            <a:solidFill>
              <a:schemeClr val="bg1"/>
            </a:solidFill>
            <a:ln w="57150" cmpd="thickThin">
              <a:solidFill>
                <a:srgbClr val="663300"/>
              </a:solidFill>
              <a:miter lim="800000"/>
              <a:headEnd/>
              <a:tailEnd/>
            </a:ln>
          </p:spPr>
          <p:txBody>
            <a:bodyPr wrap="none" anchor="ctr"/>
            <a:lstStyle/>
            <a:p>
              <a:pPr eaLnBrk="0" hangingPunct="0"/>
              <a:endParaRPr lang="en-US">
                <a:latin typeface="Tahoma" pitchFamily="34" charset="0"/>
              </a:endParaRPr>
            </a:p>
          </p:txBody>
        </p:sp>
        <p:sp>
          <p:nvSpPr>
            <p:cNvPr id="67" name="Rectangle 110">
              <a:extLst>
                <a:ext uri="{FF2B5EF4-FFF2-40B4-BE49-F238E27FC236}">
                  <a16:creationId xmlns:a16="http://schemas.microsoft.com/office/drawing/2014/main" id="{2BCE7C5C-AD09-4A2C-8ED4-0A8919A1105D}"/>
                </a:ext>
              </a:extLst>
            </p:cNvPr>
            <p:cNvSpPr>
              <a:spLocks noChangeArrowheads="1"/>
            </p:cNvSpPr>
            <p:nvPr/>
          </p:nvSpPr>
          <p:spPr bwMode="auto">
            <a:xfrm>
              <a:off x="2652" y="1725"/>
              <a:ext cx="1280" cy="646"/>
            </a:xfrm>
            <a:prstGeom prst="rect">
              <a:avLst/>
            </a:prstGeom>
            <a:solidFill>
              <a:schemeClr val="bg1">
                <a:alpha val="38039"/>
              </a:schemeClr>
            </a:solidFill>
            <a:ln w="19050">
              <a:solidFill>
                <a:schemeClr val="tx1"/>
              </a:solidFill>
              <a:miter lim="800000"/>
              <a:headEnd/>
              <a:tailEnd/>
            </a:ln>
          </p:spPr>
          <p:txBody>
            <a:bodyPr wrap="none" anchor="ctr"/>
            <a:lstStyle/>
            <a:p>
              <a:pPr eaLnBrk="0" hangingPunct="0"/>
              <a:endParaRPr lang="en-US">
                <a:latin typeface="Tahoma" pitchFamily="34" charset="0"/>
              </a:endParaRPr>
            </a:p>
          </p:txBody>
        </p:sp>
        <p:sp>
          <p:nvSpPr>
            <p:cNvPr id="68" name="Oval 111">
              <a:extLst>
                <a:ext uri="{FF2B5EF4-FFF2-40B4-BE49-F238E27FC236}">
                  <a16:creationId xmlns:a16="http://schemas.microsoft.com/office/drawing/2014/main" id="{8493BD83-140D-489C-B59B-429267C7C899}"/>
                </a:ext>
              </a:extLst>
            </p:cNvPr>
            <p:cNvSpPr>
              <a:spLocks noChangeArrowheads="1"/>
            </p:cNvSpPr>
            <p:nvPr/>
          </p:nvSpPr>
          <p:spPr bwMode="auto">
            <a:xfrm>
              <a:off x="2729" y="1789"/>
              <a:ext cx="1082" cy="985"/>
            </a:xfrm>
            <a:prstGeom prst="ellipse">
              <a:avLst/>
            </a:prstGeom>
            <a:solidFill>
              <a:srgbClr val="FFFFCC"/>
            </a:solidFill>
            <a:ln w="12700">
              <a:solidFill>
                <a:schemeClr val="accent2"/>
              </a:solidFill>
              <a:round/>
              <a:headEnd/>
              <a:tailEnd/>
            </a:ln>
          </p:spPr>
          <p:txBody>
            <a:bodyPr wrap="none" anchor="ctr"/>
            <a:lstStyle/>
            <a:p>
              <a:pPr eaLnBrk="0" hangingPunct="0"/>
              <a:endParaRPr lang="en-US">
                <a:latin typeface="Tahoma" pitchFamily="34" charset="0"/>
              </a:endParaRPr>
            </a:p>
          </p:txBody>
        </p:sp>
        <p:sp>
          <p:nvSpPr>
            <p:cNvPr id="69" name="Text Box 112">
              <a:extLst>
                <a:ext uri="{FF2B5EF4-FFF2-40B4-BE49-F238E27FC236}">
                  <a16:creationId xmlns:a16="http://schemas.microsoft.com/office/drawing/2014/main" id="{9EC361AE-463C-475B-8983-DFD056B75702}"/>
                </a:ext>
              </a:extLst>
            </p:cNvPr>
            <p:cNvSpPr txBox="1">
              <a:spLocks noChangeArrowheads="1"/>
            </p:cNvSpPr>
            <p:nvPr/>
          </p:nvSpPr>
          <p:spPr bwMode="auto">
            <a:xfrm rot="810395">
              <a:off x="3547" y="1938"/>
              <a:ext cx="255" cy="173"/>
            </a:xfrm>
            <a:prstGeom prst="rect">
              <a:avLst/>
            </a:prstGeom>
            <a:noFill/>
            <a:ln w="6350">
              <a:noFill/>
              <a:miter lim="800000"/>
              <a:headEnd/>
              <a:tailEnd/>
            </a:ln>
          </p:spPr>
          <p:txBody>
            <a:bodyPr>
              <a:spAutoFit/>
            </a:bodyPr>
            <a:lstStyle/>
            <a:p>
              <a:pPr algn="ctr"/>
              <a:r>
                <a:rPr lang="en-US" sz="1200"/>
                <a:t>5</a:t>
              </a:r>
              <a:endParaRPr lang="en-US">
                <a:latin typeface="Arial" charset="0"/>
              </a:endParaRPr>
            </a:p>
          </p:txBody>
        </p:sp>
        <p:sp>
          <p:nvSpPr>
            <p:cNvPr id="70" name="Oval 113">
              <a:extLst>
                <a:ext uri="{FF2B5EF4-FFF2-40B4-BE49-F238E27FC236}">
                  <a16:creationId xmlns:a16="http://schemas.microsoft.com/office/drawing/2014/main" id="{A7E11B72-CCAF-4D04-B01B-F2259B261249}"/>
                </a:ext>
              </a:extLst>
            </p:cNvPr>
            <p:cNvSpPr>
              <a:spLocks noChangeArrowheads="1"/>
            </p:cNvSpPr>
            <p:nvPr/>
          </p:nvSpPr>
          <p:spPr bwMode="auto">
            <a:xfrm rot="5400000">
              <a:off x="2748" y="1720"/>
              <a:ext cx="1051" cy="1155"/>
            </a:xfrm>
            <a:prstGeom prst="ellipse">
              <a:avLst/>
            </a:prstGeom>
            <a:noFill/>
            <a:ln w="12700">
              <a:solidFill>
                <a:srgbClr val="003300"/>
              </a:solidFill>
              <a:round/>
              <a:headEnd/>
              <a:tailEnd/>
            </a:ln>
          </p:spPr>
          <p:txBody>
            <a:bodyPr wrap="none" anchor="ctr"/>
            <a:lstStyle/>
            <a:p>
              <a:pPr eaLnBrk="0" hangingPunct="0"/>
              <a:endParaRPr lang="en-US">
                <a:latin typeface="Tahoma" pitchFamily="34" charset="0"/>
              </a:endParaRPr>
            </a:p>
          </p:txBody>
        </p:sp>
        <p:sp>
          <p:nvSpPr>
            <p:cNvPr id="71" name="Arc 114">
              <a:extLst>
                <a:ext uri="{FF2B5EF4-FFF2-40B4-BE49-F238E27FC236}">
                  <a16:creationId xmlns:a16="http://schemas.microsoft.com/office/drawing/2014/main" id="{81095688-81CB-43FC-BC41-5ACE9A30C2AF}"/>
                </a:ext>
              </a:extLst>
            </p:cNvPr>
            <p:cNvSpPr>
              <a:spLocks/>
            </p:cNvSpPr>
            <p:nvPr/>
          </p:nvSpPr>
          <p:spPr bwMode="auto">
            <a:xfrm rot="6681726" flipH="1">
              <a:off x="3121" y="1750"/>
              <a:ext cx="406" cy="723"/>
            </a:xfrm>
            <a:custGeom>
              <a:avLst/>
              <a:gdLst>
                <a:gd name="T0" fmla="*/ 247 w 24253"/>
                <a:gd name="T1" fmla="*/ 0 h 39506"/>
                <a:gd name="T2" fmla="*/ 0 w 24253"/>
                <a:gd name="T3" fmla="*/ 720 h 39506"/>
                <a:gd name="T4" fmla="*/ 44 w 24253"/>
                <a:gd name="T5" fmla="*/ 328 h 39506"/>
                <a:gd name="T6" fmla="*/ 0 60000 65536"/>
                <a:gd name="T7" fmla="*/ 0 60000 65536"/>
                <a:gd name="T8" fmla="*/ 0 60000 65536"/>
                <a:gd name="T9" fmla="*/ 0 w 24253"/>
                <a:gd name="T10" fmla="*/ 0 h 39506"/>
                <a:gd name="T11" fmla="*/ 24253 w 24253"/>
                <a:gd name="T12" fmla="*/ 39506 h 39506"/>
              </a:gdLst>
              <a:ahLst/>
              <a:cxnLst>
                <a:cxn ang="T6">
                  <a:pos x="T0" y="T1"/>
                </a:cxn>
                <a:cxn ang="T7">
                  <a:pos x="T2" y="T3"/>
                </a:cxn>
                <a:cxn ang="T8">
                  <a:pos x="T4" y="T5"/>
                </a:cxn>
              </a:cxnLst>
              <a:rect l="T9" t="T10" r="T11" b="T12"/>
              <a:pathLst>
                <a:path w="24253" h="39506" fill="none" extrusionOk="0">
                  <a:moveTo>
                    <a:pt x="14733" y="-1"/>
                  </a:moveTo>
                  <a:cubicBezTo>
                    <a:pt x="20685" y="4015"/>
                    <a:pt x="24253" y="10726"/>
                    <a:pt x="24253" y="17906"/>
                  </a:cubicBezTo>
                  <a:cubicBezTo>
                    <a:pt x="24253" y="29835"/>
                    <a:pt x="14582" y="39506"/>
                    <a:pt x="2653" y="39506"/>
                  </a:cubicBezTo>
                  <a:cubicBezTo>
                    <a:pt x="1766" y="39506"/>
                    <a:pt x="880" y="39451"/>
                    <a:pt x="-1" y="39342"/>
                  </a:cubicBezTo>
                </a:path>
                <a:path w="24253" h="39506" stroke="0" extrusionOk="0">
                  <a:moveTo>
                    <a:pt x="14733" y="-1"/>
                  </a:moveTo>
                  <a:cubicBezTo>
                    <a:pt x="20685" y="4015"/>
                    <a:pt x="24253" y="10726"/>
                    <a:pt x="24253" y="17906"/>
                  </a:cubicBezTo>
                  <a:cubicBezTo>
                    <a:pt x="24253" y="29835"/>
                    <a:pt x="14582" y="39506"/>
                    <a:pt x="2653" y="39506"/>
                  </a:cubicBezTo>
                  <a:cubicBezTo>
                    <a:pt x="1766" y="39506"/>
                    <a:pt x="880" y="39451"/>
                    <a:pt x="-1" y="39342"/>
                  </a:cubicBezTo>
                  <a:lnTo>
                    <a:pt x="2653" y="17906"/>
                  </a:lnTo>
                  <a:close/>
                </a:path>
              </a:pathLst>
            </a:custGeom>
            <a:noFill/>
            <a:ln w="3175">
              <a:solidFill>
                <a:srgbClr val="00FFFF"/>
              </a:solidFill>
              <a:round/>
              <a:headEnd/>
              <a:tailEnd/>
            </a:ln>
          </p:spPr>
          <p:txBody>
            <a:bodyPr wrap="none" anchor="ctr"/>
            <a:lstStyle/>
            <a:p>
              <a:pPr eaLnBrk="0" hangingPunct="0"/>
              <a:endParaRPr lang="en-US">
                <a:latin typeface="Tahoma" pitchFamily="34" charset="0"/>
              </a:endParaRPr>
            </a:p>
          </p:txBody>
        </p:sp>
        <p:sp>
          <p:nvSpPr>
            <p:cNvPr id="72" name="Line 115">
              <a:extLst>
                <a:ext uri="{FF2B5EF4-FFF2-40B4-BE49-F238E27FC236}">
                  <a16:creationId xmlns:a16="http://schemas.microsoft.com/office/drawing/2014/main" id="{86C5F9BF-12AC-42B4-B3D1-3FDB86CAC8B5}"/>
                </a:ext>
              </a:extLst>
            </p:cNvPr>
            <p:cNvSpPr>
              <a:spLocks noChangeShapeType="1"/>
            </p:cNvSpPr>
            <p:nvPr/>
          </p:nvSpPr>
          <p:spPr bwMode="auto">
            <a:xfrm rot="10800000">
              <a:off x="3293" y="1910"/>
              <a:ext cx="0" cy="96"/>
            </a:xfrm>
            <a:prstGeom prst="line">
              <a:avLst/>
            </a:prstGeom>
            <a:noFill/>
            <a:ln w="9525">
              <a:solidFill>
                <a:srgbClr val="FF0000"/>
              </a:solidFill>
              <a:round/>
              <a:headEnd/>
              <a:tailEnd/>
            </a:ln>
          </p:spPr>
          <p:txBody>
            <a:bodyPr/>
            <a:lstStyle/>
            <a:p>
              <a:endParaRPr lang="en-US"/>
            </a:p>
          </p:txBody>
        </p:sp>
        <p:sp>
          <p:nvSpPr>
            <p:cNvPr id="73" name="Text Box 116">
              <a:extLst>
                <a:ext uri="{FF2B5EF4-FFF2-40B4-BE49-F238E27FC236}">
                  <a16:creationId xmlns:a16="http://schemas.microsoft.com/office/drawing/2014/main" id="{BBE13722-67C5-4596-BFAE-36D1652C9C5A}"/>
                </a:ext>
              </a:extLst>
            </p:cNvPr>
            <p:cNvSpPr txBox="1">
              <a:spLocks noChangeArrowheads="1"/>
            </p:cNvSpPr>
            <p:nvPr/>
          </p:nvSpPr>
          <p:spPr bwMode="auto">
            <a:xfrm rot="-466213">
              <a:off x="3156" y="1748"/>
              <a:ext cx="250" cy="173"/>
            </a:xfrm>
            <a:prstGeom prst="rect">
              <a:avLst/>
            </a:prstGeom>
            <a:noFill/>
            <a:ln w="3175">
              <a:noFill/>
              <a:miter lim="800000"/>
              <a:headEnd/>
              <a:tailEnd/>
            </a:ln>
          </p:spPr>
          <p:txBody>
            <a:bodyPr>
              <a:spAutoFit/>
            </a:bodyPr>
            <a:lstStyle/>
            <a:p>
              <a:pPr algn="ctr"/>
              <a:r>
                <a:rPr lang="en-US" sz="1200">
                  <a:latin typeface="Arial" charset="0"/>
                </a:rPr>
                <a:t>3</a:t>
              </a:r>
            </a:p>
          </p:txBody>
        </p:sp>
        <p:sp>
          <p:nvSpPr>
            <p:cNvPr id="74" name="Text Box 117">
              <a:extLst>
                <a:ext uri="{FF2B5EF4-FFF2-40B4-BE49-F238E27FC236}">
                  <a16:creationId xmlns:a16="http://schemas.microsoft.com/office/drawing/2014/main" id="{5A3AD8B7-13D4-437C-ADAC-7CB91F060079}"/>
                </a:ext>
              </a:extLst>
            </p:cNvPr>
            <p:cNvSpPr txBox="1">
              <a:spLocks noChangeArrowheads="1"/>
            </p:cNvSpPr>
            <p:nvPr/>
          </p:nvSpPr>
          <p:spPr bwMode="auto">
            <a:xfrm rot="-1500000">
              <a:off x="2920" y="1811"/>
              <a:ext cx="342" cy="173"/>
            </a:xfrm>
            <a:prstGeom prst="rect">
              <a:avLst/>
            </a:prstGeom>
            <a:noFill/>
            <a:ln w="12700">
              <a:noFill/>
              <a:miter lim="800000"/>
              <a:headEnd/>
              <a:tailEnd/>
            </a:ln>
          </p:spPr>
          <p:txBody>
            <a:bodyPr>
              <a:spAutoFit/>
            </a:bodyPr>
            <a:lstStyle/>
            <a:p>
              <a:pPr algn="ctr"/>
              <a:r>
                <a:rPr lang="en-US" sz="1200"/>
                <a:t>2</a:t>
              </a:r>
              <a:endParaRPr lang="en-US">
                <a:latin typeface="Arial" charset="0"/>
              </a:endParaRPr>
            </a:p>
          </p:txBody>
        </p:sp>
        <p:sp>
          <p:nvSpPr>
            <p:cNvPr id="75" name="Line 118">
              <a:extLst>
                <a:ext uri="{FF2B5EF4-FFF2-40B4-BE49-F238E27FC236}">
                  <a16:creationId xmlns:a16="http://schemas.microsoft.com/office/drawing/2014/main" id="{BE071B6F-D104-4BB5-ADCC-DFCA5B136C68}"/>
                </a:ext>
              </a:extLst>
            </p:cNvPr>
            <p:cNvSpPr>
              <a:spLocks noChangeShapeType="1"/>
            </p:cNvSpPr>
            <p:nvPr/>
          </p:nvSpPr>
          <p:spPr bwMode="auto">
            <a:xfrm rot="300000">
              <a:off x="3329" y="1910"/>
              <a:ext cx="0" cy="40"/>
            </a:xfrm>
            <a:prstGeom prst="line">
              <a:avLst/>
            </a:prstGeom>
            <a:noFill/>
            <a:ln w="6350">
              <a:solidFill>
                <a:srgbClr val="0000FF"/>
              </a:solidFill>
              <a:round/>
              <a:headEnd/>
              <a:tailEnd/>
            </a:ln>
          </p:spPr>
          <p:txBody>
            <a:bodyPr/>
            <a:lstStyle/>
            <a:p>
              <a:endParaRPr lang="en-US"/>
            </a:p>
          </p:txBody>
        </p:sp>
        <p:sp>
          <p:nvSpPr>
            <p:cNvPr id="76" name="Line 119">
              <a:extLst>
                <a:ext uri="{FF2B5EF4-FFF2-40B4-BE49-F238E27FC236}">
                  <a16:creationId xmlns:a16="http://schemas.microsoft.com/office/drawing/2014/main" id="{F2553134-3D5B-4203-8BBC-344999A24C83}"/>
                </a:ext>
              </a:extLst>
            </p:cNvPr>
            <p:cNvSpPr>
              <a:spLocks noChangeShapeType="1"/>
            </p:cNvSpPr>
            <p:nvPr/>
          </p:nvSpPr>
          <p:spPr bwMode="auto">
            <a:xfrm rot="600000">
              <a:off x="3362" y="1914"/>
              <a:ext cx="0" cy="41"/>
            </a:xfrm>
            <a:prstGeom prst="line">
              <a:avLst/>
            </a:prstGeom>
            <a:noFill/>
            <a:ln w="6350">
              <a:solidFill>
                <a:srgbClr val="0000FF"/>
              </a:solidFill>
              <a:round/>
              <a:headEnd/>
              <a:tailEnd/>
            </a:ln>
          </p:spPr>
          <p:txBody>
            <a:bodyPr/>
            <a:lstStyle/>
            <a:p>
              <a:endParaRPr lang="en-US"/>
            </a:p>
          </p:txBody>
        </p:sp>
        <p:sp>
          <p:nvSpPr>
            <p:cNvPr id="77" name="Line 120">
              <a:extLst>
                <a:ext uri="{FF2B5EF4-FFF2-40B4-BE49-F238E27FC236}">
                  <a16:creationId xmlns:a16="http://schemas.microsoft.com/office/drawing/2014/main" id="{CD00A8B8-4587-4000-90CF-DFDF95BF6AD1}"/>
                </a:ext>
              </a:extLst>
            </p:cNvPr>
            <p:cNvSpPr>
              <a:spLocks noChangeShapeType="1"/>
            </p:cNvSpPr>
            <p:nvPr/>
          </p:nvSpPr>
          <p:spPr bwMode="auto">
            <a:xfrm rot="900000">
              <a:off x="3395" y="1922"/>
              <a:ext cx="0" cy="39"/>
            </a:xfrm>
            <a:prstGeom prst="line">
              <a:avLst/>
            </a:prstGeom>
            <a:noFill/>
            <a:ln w="6350">
              <a:solidFill>
                <a:srgbClr val="0000FF"/>
              </a:solidFill>
              <a:round/>
              <a:headEnd/>
              <a:tailEnd/>
            </a:ln>
          </p:spPr>
          <p:txBody>
            <a:bodyPr/>
            <a:lstStyle/>
            <a:p>
              <a:endParaRPr lang="en-US"/>
            </a:p>
          </p:txBody>
        </p:sp>
        <p:sp>
          <p:nvSpPr>
            <p:cNvPr id="78" name="Line 121">
              <a:extLst>
                <a:ext uri="{FF2B5EF4-FFF2-40B4-BE49-F238E27FC236}">
                  <a16:creationId xmlns:a16="http://schemas.microsoft.com/office/drawing/2014/main" id="{6F782065-851C-44D2-9108-DE7070E68CC0}"/>
                </a:ext>
              </a:extLst>
            </p:cNvPr>
            <p:cNvSpPr>
              <a:spLocks noChangeShapeType="1"/>
            </p:cNvSpPr>
            <p:nvPr/>
          </p:nvSpPr>
          <p:spPr bwMode="auto">
            <a:xfrm rot="1200000">
              <a:off x="3427" y="1932"/>
              <a:ext cx="0" cy="41"/>
            </a:xfrm>
            <a:prstGeom prst="line">
              <a:avLst/>
            </a:prstGeom>
            <a:noFill/>
            <a:ln w="6350">
              <a:solidFill>
                <a:srgbClr val="0000FF"/>
              </a:solidFill>
              <a:round/>
              <a:headEnd/>
              <a:tailEnd/>
            </a:ln>
          </p:spPr>
          <p:txBody>
            <a:bodyPr/>
            <a:lstStyle/>
            <a:p>
              <a:endParaRPr lang="en-US"/>
            </a:p>
          </p:txBody>
        </p:sp>
        <p:sp>
          <p:nvSpPr>
            <p:cNvPr id="79" name="Line 122">
              <a:extLst>
                <a:ext uri="{FF2B5EF4-FFF2-40B4-BE49-F238E27FC236}">
                  <a16:creationId xmlns:a16="http://schemas.microsoft.com/office/drawing/2014/main" id="{39ACE57B-5F1E-4292-A1F7-15800AD04ED2}"/>
                </a:ext>
              </a:extLst>
            </p:cNvPr>
            <p:cNvSpPr>
              <a:spLocks noChangeShapeType="1"/>
            </p:cNvSpPr>
            <p:nvPr/>
          </p:nvSpPr>
          <p:spPr bwMode="auto">
            <a:xfrm rot="1500000">
              <a:off x="3452" y="1944"/>
              <a:ext cx="0" cy="89"/>
            </a:xfrm>
            <a:prstGeom prst="line">
              <a:avLst/>
            </a:prstGeom>
            <a:noFill/>
            <a:ln w="9525">
              <a:solidFill>
                <a:srgbClr val="FF0000"/>
              </a:solidFill>
              <a:round/>
              <a:headEnd/>
              <a:tailEnd/>
            </a:ln>
          </p:spPr>
          <p:txBody>
            <a:bodyPr/>
            <a:lstStyle/>
            <a:p>
              <a:endParaRPr lang="en-US"/>
            </a:p>
          </p:txBody>
        </p:sp>
        <p:sp>
          <p:nvSpPr>
            <p:cNvPr id="80" name="Line 123">
              <a:extLst>
                <a:ext uri="{FF2B5EF4-FFF2-40B4-BE49-F238E27FC236}">
                  <a16:creationId xmlns:a16="http://schemas.microsoft.com/office/drawing/2014/main" id="{9AD4CE49-305D-45F8-B4B8-928D62A6C0C2}"/>
                </a:ext>
              </a:extLst>
            </p:cNvPr>
            <p:cNvSpPr>
              <a:spLocks noChangeShapeType="1"/>
            </p:cNvSpPr>
            <p:nvPr/>
          </p:nvSpPr>
          <p:spPr bwMode="auto">
            <a:xfrm rot="1800000">
              <a:off x="3488" y="1962"/>
              <a:ext cx="0" cy="41"/>
            </a:xfrm>
            <a:prstGeom prst="line">
              <a:avLst/>
            </a:prstGeom>
            <a:noFill/>
            <a:ln w="6350">
              <a:solidFill>
                <a:srgbClr val="0000FF"/>
              </a:solidFill>
              <a:round/>
              <a:headEnd/>
              <a:tailEnd/>
            </a:ln>
          </p:spPr>
          <p:txBody>
            <a:bodyPr/>
            <a:lstStyle/>
            <a:p>
              <a:endParaRPr lang="en-US"/>
            </a:p>
          </p:txBody>
        </p:sp>
        <p:sp>
          <p:nvSpPr>
            <p:cNvPr id="81" name="Line 124">
              <a:extLst>
                <a:ext uri="{FF2B5EF4-FFF2-40B4-BE49-F238E27FC236}">
                  <a16:creationId xmlns:a16="http://schemas.microsoft.com/office/drawing/2014/main" id="{225557B7-CF4C-4FEC-BF40-B6898C9884D0}"/>
                </a:ext>
              </a:extLst>
            </p:cNvPr>
            <p:cNvSpPr>
              <a:spLocks noChangeShapeType="1"/>
            </p:cNvSpPr>
            <p:nvPr/>
          </p:nvSpPr>
          <p:spPr bwMode="auto">
            <a:xfrm rot="2100000">
              <a:off x="3513" y="1978"/>
              <a:ext cx="0" cy="39"/>
            </a:xfrm>
            <a:prstGeom prst="line">
              <a:avLst/>
            </a:prstGeom>
            <a:noFill/>
            <a:ln w="6350">
              <a:solidFill>
                <a:srgbClr val="0000FF"/>
              </a:solidFill>
              <a:round/>
              <a:headEnd/>
              <a:tailEnd/>
            </a:ln>
          </p:spPr>
          <p:txBody>
            <a:bodyPr/>
            <a:lstStyle/>
            <a:p>
              <a:endParaRPr lang="en-US"/>
            </a:p>
          </p:txBody>
        </p:sp>
        <p:sp>
          <p:nvSpPr>
            <p:cNvPr id="82" name="Line 125">
              <a:extLst>
                <a:ext uri="{FF2B5EF4-FFF2-40B4-BE49-F238E27FC236}">
                  <a16:creationId xmlns:a16="http://schemas.microsoft.com/office/drawing/2014/main" id="{17BFC29A-8CF7-4D76-A423-97E9E1C69460}"/>
                </a:ext>
              </a:extLst>
            </p:cNvPr>
            <p:cNvSpPr>
              <a:spLocks noChangeShapeType="1"/>
            </p:cNvSpPr>
            <p:nvPr/>
          </p:nvSpPr>
          <p:spPr bwMode="auto">
            <a:xfrm rot="2400000">
              <a:off x="3542" y="1997"/>
              <a:ext cx="0" cy="39"/>
            </a:xfrm>
            <a:prstGeom prst="line">
              <a:avLst/>
            </a:prstGeom>
            <a:noFill/>
            <a:ln w="6350">
              <a:solidFill>
                <a:srgbClr val="0000FF"/>
              </a:solidFill>
              <a:round/>
              <a:headEnd/>
              <a:tailEnd/>
            </a:ln>
          </p:spPr>
          <p:txBody>
            <a:bodyPr/>
            <a:lstStyle/>
            <a:p>
              <a:endParaRPr lang="en-US"/>
            </a:p>
          </p:txBody>
        </p:sp>
        <p:sp>
          <p:nvSpPr>
            <p:cNvPr id="83" name="Line 126">
              <a:extLst>
                <a:ext uri="{FF2B5EF4-FFF2-40B4-BE49-F238E27FC236}">
                  <a16:creationId xmlns:a16="http://schemas.microsoft.com/office/drawing/2014/main" id="{567FDE7D-A660-4FB2-BB93-24592D59ACC4}"/>
                </a:ext>
              </a:extLst>
            </p:cNvPr>
            <p:cNvSpPr>
              <a:spLocks noChangeShapeType="1"/>
            </p:cNvSpPr>
            <p:nvPr/>
          </p:nvSpPr>
          <p:spPr bwMode="auto">
            <a:xfrm rot="2700000">
              <a:off x="3565" y="2018"/>
              <a:ext cx="0" cy="44"/>
            </a:xfrm>
            <a:prstGeom prst="line">
              <a:avLst/>
            </a:prstGeom>
            <a:noFill/>
            <a:ln w="6350">
              <a:solidFill>
                <a:srgbClr val="0000FF"/>
              </a:solidFill>
              <a:round/>
              <a:headEnd/>
              <a:tailEnd/>
            </a:ln>
          </p:spPr>
          <p:txBody>
            <a:bodyPr/>
            <a:lstStyle/>
            <a:p>
              <a:endParaRPr lang="en-US"/>
            </a:p>
          </p:txBody>
        </p:sp>
        <p:sp>
          <p:nvSpPr>
            <p:cNvPr id="84" name="Line 127">
              <a:extLst>
                <a:ext uri="{FF2B5EF4-FFF2-40B4-BE49-F238E27FC236}">
                  <a16:creationId xmlns:a16="http://schemas.microsoft.com/office/drawing/2014/main" id="{020E23AD-F26F-4A1E-9275-7B0E80BEF22F}"/>
                </a:ext>
              </a:extLst>
            </p:cNvPr>
            <p:cNvSpPr>
              <a:spLocks noChangeShapeType="1"/>
            </p:cNvSpPr>
            <p:nvPr/>
          </p:nvSpPr>
          <p:spPr bwMode="auto">
            <a:xfrm rot="3000000">
              <a:off x="3570" y="2029"/>
              <a:ext cx="0" cy="98"/>
            </a:xfrm>
            <a:prstGeom prst="line">
              <a:avLst/>
            </a:prstGeom>
            <a:noFill/>
            <a:ln w="9525">
              <a:solidFill>
                <a:srgbClr val="FF0000"/>
              </a:solidFill>
              <a:round/>
              <a:headEnd/>
              <a:tailEnd/>
            </a:ln>
          </p:spPr>
          <p:txBody>
            <a:bodyPr/>
            <a:lstStyle/>
            <a:p>
              <a:endParaRPr lang="en-US"/>
            </a:p>
          </p:txBody>
        </p:sp>
        <p:sp>
          <p:nvSpPr>
            <p:cNvPr id="85" name="Line 128">
              <a:extLst>
                <a:ext uri="{FF2B5EF4-FFF2-40B4-BE49-F238E27FC236}">
                  <a16:creationId xmlns:a16="http://schemas.microsoft.com/office/drawing/2014/main" id="{B9A90890-2B99-40D2-BF4C-B48A2DF04615}"/>
                </a:ext>
              </a:extLst>
            </p:cNvPr>
            <p:cNvSpPr>
              <a:spLocks noChangeShapeType="1"/>
            </p:cNvSpPr>
            <p:nvPr/>
          </p:nvSpPr>
          <p:spPr bwMode="auto">
            <a:xfrm rot="7800000">
              <a:off x="3017" y="2027"/>
              <a:ext cx="0" cy="106"/>
            </a:xfrm>
            <a:prstGeom prst="line">
              <a:avLst/>
            </a:prstGeom>
            <a:noFill/>
            <a:ln w="9525">
              <a:solidFill>
                <a:srgbClr val="FF0000"/>
              </a:solidFill>
              <a:round/>
              <a:headEnd/>
              <a:tailEnd/>
            </a:ln>
          </p:spPr>
          <p:txBody>
            <a:bodyPr/>
            <a:lstStyle/>
            <a:p>
              <a:endParaRPr lang="en-US"/>
            </a:p>
          </p:txBody>
        </p:sp>
        <p:sp>
          <p:nvSpPr>
            <p:cNvPr id="86" name="Line 129">
              <a:extLst>
                <a:ext uri="{FF2B5EF4-FFF2-40B4-BE49-F238E27FC236}">
                  <a16:creationId xmlns:a16="http://schemas.microsoft.com/office/drawing/2014/main" id="{26EA50BA-3537-49AA-9E14-077E2A6DF90F}"/>
                </a:ext>
              </a:extLst>
            </p:cNvPr>
            <p:cNvSpPr>
              <a:spLocks noChangeShapeType="1"/>
            </p:cNvSpPr>
            <p:nvPr/>
          </p:nvSpPr>
          <p:spPr bwMode="auto">
            <a:xfrm rot="-2700000">
              <a:off x="3017" y="2018"/>
              <a:ext cx="0" cy="40"/>
            </a:xfrm>
            <a:prstGeom prst="line">
              <a:avLst/>
            </a:prstGeom>
            <a:noFill/>
            <a:ln w="6350">
              <a:solidFill>
                <a:srgbClr val="0000FF"/>
              </a:solidFill>
              <a:round/>
              <a:headEnd/>
              <a:tailEnd/>
            </a:ln>
          </p:spPr>
          <p:txBody>
            <a:bodyPr/>
            <a:lstStyle/>
            <a:p>
              <a:endParaRPr lang="en-US"/>
            </a:p>
          </p:txBody>
        </p:sp>
        <p:sp>
          <p:nvSpPr>
            <p:cNvPr id="87" name="Line 130">
              <a:extLst>
                <a:ext uri="{FF2B5EF4-FFF2-40B4-BE49-F238E27FC236}">
                  <a16:creationId xmlns:a16="http://schemas.microsoft.com/office/drawing/2014/main" id="{340DB607-2263-40DC-88E2-CE1EB3632C32}"/>
                </a:ext>
              </a:extLst>
            </p:cNvPr>
            <p:cNvSpPr>
              <a:spLocks noChangeShapeType="1"/>
            </p:cNvSpPr>
            <p:nvPr/>
          </p:nvSpPr>
          <p:spPr bwMode="auto">
            <a:xfrm rot="-2400000">
              <a:off x="3040" y="1999"/>
              <a:ext cx="0" cy="38"/>
            </a:xfrm>
            <a:prstGeom prst="line">
              <a:avLst/>
            </a:prstGeom>
            <a:noFill/>
            <a:ln w="6350">
              <a:solidFill>
                <a:srgbClr val="0000FF"/>
              </a:solidFill>
              <a:round/>
              <a:headEnd/>
              <a:tailEnd/>
            </a:ln>
          </p:spPr>
          <p:txBody>
            <a:bodyPr/>
            <a:lstStyle/>
            <a:p>
              <a:endParaRPr lang="en-US"/>
            </a:p>
          </p:txBody>
        </p:sp>
        <p:sp>
          <p:nvSpPr>
            <p:cNvPr id="88" name="Line 131">
              <a:extLst>
                <a:ext uri="{FF2B5EF4-FFF2-40B4-BE49-F238E27FC236}">
                  <a16:creationId xmlns:a16="http://schemas.microsoft.com/office/drawing/2014/main" id="{BD5BC015-712D-4E04-823C-493BEB218F73}"/>
                </a:ext>
              </a:extLst>
            </p:cNvPr>
            <p:cNvSpPr>
              <a:spLocks noChangeShapeType="1"/>
            </p:cNvSpPr>
            <p:nvPr/>
          </p:nvSpPr>
          <p:spPr bwMode="auto">
            <a:xfrm rot="-2100000">
              <a:off x="3069" y="1979"/>
              <a:ext cx="0" cy="39"/>
            </a:xfrm>
            <a:prstGeom prst="line">
              <a:avLst/>
            </a:prstGeom>
            <a:noFill/>
            <a:ln w="6350">
              <a:solidFill>
                <a:srgbClr val="0000FF"/>
              </a:solidFill>
              <a:round/>
              <a:headEnd/>
              <a:tailEnd/>
            </a:ln>
          </p:spPr>
          <p:txBody>
            <a:bodyPr/>
            <a:lstStyle/>
            <a:p>
              <a:endParaRPr lang="en-US"/>
            </a:p>
          </p:txBody>
        </p:sp>
        <p:sp>
          <p:nvSpPr>
            <p:cNvPr id="89" name="Line 132">
              <a:extLst>
                <a:ext uri="{FF2B5EF4-FFF2-40B4-BE49-F238E27FC236}">
                  <a16:creationId xmlns:a16="http://schemas.microsoft.com/office/drawing/2014/main" id="{D395199C-1206-48A7-BB1E-A57B3A5D4249}"/>
                </a:ext>
              </a:extLst>
            </p:cNvPr>
            <p:cNvSpPr>
              <a:spLocks noChangeShapeType="1"/>
            </p:cNvSpPr>
            <p:nvPr/>
          </p:nvSpPr>
          <p:spPr bwMode="auto">
            <a:xfrm rot="-1800000">
              <a:off x="3095" y="1961"/>
              <a:ext cx="0" cy="39"/>
            </a:xfrm>
            <a:prstGeom prst="line">
              <a:avLst/>
            </a:prstGeom>
            <a:noFill/>
            <a:ln w="6350">
              <a:solidFill>
                <a:srgbClr val="0000FF"/>
              </a:solidFill>
              <a:round/>
              <a:headEnd/>
              <a:tailEnd/>
            </a:ln>
          </p:spPr>
          <p:txBody>
            <a:bodyPr/>
            <a:lstStyle/>
            <a:p>
              <a:endParaRPr lang="en-US"/>
            </a:p>
          </p:txBody>
        </p:sp>
        <p:sp>
          <p:nvSpPr>
            <p:cNvPr id="90" name="Line 133">
              <a:extLst>
                <a:ext uri="{FF2B5EF4-FFF2-40B4-BE49-F238E27FC236}">
                  <a16:creationId xmlns:a16="http://schemas.microsoft.com/office/drawing/2014/main" id="{C271189C-F543-4D29-9F82-A3E27B82841F}"/>
                </a:ext>
              </a:extLst>
            </p:cNvPr>
            <p:cNvSpPr>
              <a:spLocks noChangeShapeType="1"/>
            </p:cNvSpPr>
            <p:nvPr/>
          </p:nvSpPr>
          <p:spPr bwMode="auto">
            <a:xfrm rot="-1500000">
              <a:off x="3139" y="1943"/>
              <a:ext cx="0" cy="88"/>
            </a:xfrm>
            <a:prstGeom prst="line">
              <a:avLst/>
            </a:prstGeom>
            <a:noFill/>
            <a:ln w="9525">
              <a:solidFill>
                <a:srgbClr val="FF0000"/>
              </a:solidFill>
              <a:round/>
              <a:headEnd/>
              <a:tailEnd/>
            </a:ln>
          </p:spPr>
          <p:txBody>
            <a:bodyPr/>
            <a:lstStyle/>
            <a:p>
              <a:endParaRPr lang="en-US"/>
            </a:p>
          </p:txBody>
        </p:sp>
        <p:sp>
          <p:nvSpPr>
            <p:cNvPr id="91" name="Line 134">
              <a:extLst>
                <a:ext uri="{FF2B5EF4-FFF2-40B4-BE49-F238E27FC236}">
                  <a16:creationId xmlns:a16="http://schemas.microsoft.com/office/drawing/2014/main" id="{3B39609F-CA14-41F2-82A4-574182CA0704}"/>
                </a:ext>
              </a:extLst>
            </p:cNvPr>
            <p:cNvSpPr>
              <a:spLocks noChangeShapeType="1"/>
            </p:cNvSpPr>
            <p:nvPr/>
          </p:nvSpPr>
          <p:spPr bwMode="auto">
            <a:xfrm rot="-1200000">
              <a:off x="3159" y="1932"/>
              <a:ext cx="0" cy="41"/>
            </a:xfrm>
            <a:prstGeom prst="line">
              <a:avLst/>
            </a:prstGeom>
            <a:noFill/>
            <a:ln w="6350">
              <a:solidFill>
                <a:srgbClr val="0000FF"/>
              </a:solidFill>
              <a:round/>
              <a:headEnd/>
              <a:tailEnd/>
            </a:ln>
          </p:spPr>
          <p:txBody>
            <a:bodyPr/>
            <a:lstStyle/>
            <a:p>
              <a:endParaRPr lang="en-US"/>
            </a:p>
          </p:txBody>
        </p:sp>
        <p:sp>
          <p:nvSpPr>
            <p:cNvPr id="92" name="Line 135">
              <a:extLst>
                <a:ext uri="{FF2B5EF4-FFF2-40B4-BE49-F238E27FC236}">
                  <a16:creationId xmlns:a16="http://schemas.microsoft.com/office/drawing/2014/main" id="{1281985F-F0D8-47DF-A38A-CCC56C57E0CF}"/>
                </a:ext>
              </a:extLst>
            </p:cNvPr>
            <p:cNvSpPr>
              <a:spLocks noChangeShapeType="1"/>
            </p:cNvSpPr>
            <p:nvPr/>
          </p:nvSpPr>
          <p:spPr bwMode="auto">
            <a:xfrm rot="-900000">
              <a:off x="3187" y="1925"/>
              <a:ext cx="0" cy="40"/>
            </a:xfrm>
            <a:prstGeom prst="line">
              <a:avLst/>
            </a:prstGeom>
            <a:noFill/>
            <a:ln w="6350">
              <a:solidFill>
                <a:srgbClr val="0000FF"/>
              </a:solidFill>
              <a:round/>
              <a:headEnd/>
              <a:tailEnd/>
            </a:ln>
          </p:spPr>
          <p:txBody>
            <a:bodyPr/>
            <a:lstStyle/>
            <a:p>
              <a:endParaRPr lang="en-US"/>
            </a:p>
          </p:txBody>
        </p:sp>
        <p:sp>
          <p:nvSpPr>
            <p:cNvPr id="93" name="Line 136">
              <a:extLst>
                <a:ext uri="{FF2B5EF4-FFF2-40B4-BE49-F238E27FC236}">
                  <a16:creationId xmlns:a16="http://schemas.microsoft.com/office/drawing/2014/main" id="{708E4996-7F07-4E3C-AC0B-41762D30EB1D}"/>
                </a:ext>
              </a:extLst>
            </p:cNvPr>
            <p:cNvSpPr>
              <a:spLocks noChangeShapeType="1"/>
            </p:cNvSpPr>
            <p:nvPr/>
          </p:nvSpPr>
          <p:spPr bwMode="auto">
            <a:xfrm rot="-600000">
              <a:off x="3221" y="1918"/>
              <a:ext cx="0" cy="39"/>
            </a:xfrm>
            <a:prstGeom prst="line">
              <a:avLst/>
            </a:prstGeom>
            <a:noFill/>
            <a:ln w="6350">
              <a:solidFill>
                <a:srgbClr val="0000FF"/>
              </a:solidFill>
              <a:round/>
              <a:headEnd/>
              <a:tailEnd/>
            </a:ln>
          </p:spPr>
          <p:txBody>
            <a:bodyPr/>
            <a:lstStyle/>
            <a:p>
              <a:endParaRPr lang="en-US"/>
            </a:p>
          </p:txBody>
        </p:sp>
        <p:sp>
          <p:nvSpPr>
            <p:cNvPr id="94" name="Line 137">
              <a:extLst>
                <a:ext uri="{FF2B5EF4-FFF2-40B4-BE49-F238E27FC236}">
                  <a16:creationId xmlns:a16="http://schemas.microsoft.com/office/drawing/2014/main" id="{4081D5CE-B94A-4B49-8810-34BEAB896AA7}"/>
                </a:ext>
              </a:extLst>
            </p:cNvPr>
            <p:cNvSpPr>
              <a:spLocks noChangeShapeType="1"/>
            </p:cNvSpPr>
            <p:nvPr/>
          </p:nvSpPr>
          <p:spPr bwMode="auto">
            <a:xfrm rot="-300000">
              <a:off x="3256" y="1912"/>
              <a:ext cx="0" cy="39"/>
            </a:xfrm>
            <a:prstGeom prst="line">
              <a:avLst/>
            </a:prstGeom>
            <a:noFill/>
            <a:ln w="6350">
              <a:solidFill>
                <a:srgbClr val="0000FF"/>
              </a:solidFill>
              <a:round/>
              <a:headEnd/>
              <a:tailEnd/>
            </a:ln>
          </p:spPr>
          <p:txBody>
            <a:bodyPr/>
            <a:lstStyle/>
            <a:p>
              <a:endParaRPr lang="en-US"/>
            </a:p>
          </p:txBody>
        </p:sp>
        <p:sp>
          <p:nvSpPr>
            <p:cNvPr id="95" name="Line 138">
              <a:extLst>
                <a:ext uri="{FF2B5EF4-FFF2-40B4-BE49-F238E27FC236}">
                  <a16:creationId xmlns:a16="http://schemas.microsoft.com/office/drawing/2014/main" id="{896D1B62-20A4-4834-898C-FE8B7549589E}"/>
                </a:ext>
              </a:extLst>
            </p:cNvPr>
            <p:cNvSpPr>
              <a:spLocks noChangeShapeType="1"/>
            </p:cNvSpPr>
            <p:nvPr/>
          </p:nvSpPr>
          <p:spPr bwMode="auto">
            <a:xfrm rot="6300000">
              <a:off x="2952" y="2150"/>
              <a:ext cx="0" cy="107"/>
            </a:xfrm>
            <a:prstGeom prst="line">
              <a:avLst/>
            </a:prstGeom>
            <a:noFill/>
            <a:ln w="9525">
              <a:solidFill>
                <a:srgbClr val="FF0000"/>
              </a:solidFill>
              <a:round/>
              <a:headEnd/>
              <a:tailEnd/>
            </a:ln>
          </p:spPr>
          <p:txBody>
            <a:bodyPr/>
            <a:lstStyle/>
            <a:p>
              <a:endParaRPr lang="en-US"/>
            </a:p>
          </p:txBody>
        </p:sp>
        <p:sp>
          <p:nvSpPr>
            <p:cNvPr id="96" name="Line 139">
              <a:extLst>
                <a:ext uri="{FF2B5EF4-FFF2-40B4-BE49-F238E27FC236}">
                  <a16:creationId xmlns:a16="http://schemas.microsoft.com/office/drawing/2014/main" id="{87D130C9-0107-4624-A8CA-DD85E66F0D34}"/>
                </a:ext>
              </a:extLst>
            </p:cNvPr>
            <p:cNvSpPr>
              <a:spLocks noChangeShapeType="1"/>
            </p:cNvSpPr>
            <p:nvPr/>
          </p:nvSpPr>
          <p:spPr bwMode="auto">
            <a:xfrm rot="-4200000">
              <a:off x="2931" y="2146"/>
              <a:ext cx="0" cy="42"/>
            </a:xfrm>
            <a:prstGeom prst="line">
              <a:avLst/>
            </a:prstGeom>
            <a:noFill/>
            <a:ln w="6350">
              <a:solidFill>
                <a:srgbClr val="0000FF"/>
              </a:solidFill>
              <a:round/>
              <a:headEnd/>
              <a:tailEnd/>
            </a:ln>
          </p:spPr>
          <p:txBody>
            <a:bodyPr/>
            <a:lstStyle/>
            <a:p>
              <a:endParaRPr lang="en-US"/>
            </a:p>
          </p:txBody>
        </p:sp>
        <p:sp>
          <p:nvSpPr>
            <p:cNvPr id="97" name="Line 140">
              <a:extLst>
                <a:ext uri="{FF2B5EF4-FFF2-40B4-BE49-F238E27FC236}">
                  <a16:creationId xmlns:a16="http://schemas.microsoft.com/office/drawing/2014/main" id="{AF14BB10-D9D7-4848-9B9F-20B8AD45E828}"/>
                </a:ext>
              </a:extLst>
            </p:cNvPr>
            <p:cNvSpPr>
              <a:spLocks noChangeShapeType="1"/>
            </p:cNvSpPr>
            <p:nvPr/>
          </p:nvSpPr>
          <p:spPr bwMode="auto">
            <a:xfrm rot="-3900000">
              <a:off x="2943" y="2118"/>
              <a:ext cx="0" cy="43"/>
            </a:xfrm>
            <a:prstGeom prst="line">
              <a:avLst/>
            </a:prstGeom>
            <a:noFill/>
            <a:ln w="6350">
              <a:solidFill>
                <a:srgbClr val="0000FF"/>
              </a:solidFill>
              <a:round/>
              <a:headEnd/>
              <a:tailEnd/>
            </a:ln>
          </p:spPr>
          <p:txBody>
            <a:bodyPr/>
            <a:lstStyle/>
            <a:p>
              <a:endParaRPr lang="en-US"/>
            </a:p>
          </p:txBody>
        </p:sp>
        <p:sp>
          <p:nvSpPr>
            <p:cNvPr id="98" name="Line 141">
              <a:extLst>
                <a:ext uri="{FF2B5EF4-FFF2-40B4-BE49-F238E27FC236}">
                  <a16:creationId xmlns:a16="http://schemas.microsoft.com/office/drawing/2014/main" id="{734CF5E8-83C1-44D4-8DFB-4BDADFBF7698}"/>
                </a:ext>
              </a:extLst>
            </p:cNvPr>
            <p:cNvSpPr>
              <a:spLocks noChangeShapeType="1"/>
            </p:cNvSpPr>
            <p:nvPr/>
          </p:nvSpPr>
          <p:spPr bwMode="auto">
            <a:xfrm rot="-3600000">
              <a:off x="2959" y="2094"/>
              <a:ext cx="0" cy="42"/>
            </a:xfrm>
            <a:prstGeom prst="line">
              <a:avLst/>
            </a:prstGeom>
            <a:noFill/>
            <a:ln w="6350">
              <a:solidFill>
                <a:srgbClr val="0000FF"/>
              </a:solidFill>
              <a:round/>
              <a:headEnd/>
              <a:tailEnd/>
            </a:ln>
          </p:spPr>
          <p:txBody>
            <a:bodyPr/>
            <a:lstStyle/>
            <a:p>
              <a:endParaRPr lang="en-US"/>
            </a:p>
          </p:txBody>
        </p:sp>
        <p:sp>
          <p:nvSpPr>
            <p:cNvPr id="99" name="Line 142">
              <a:extLst>
                <a:ext uri="{FF2B5EF4-FFF2-40B4-BE49-F238E27FC236}">
                  <a16:creationId xmlns:a16="http://schemas.microsoft.com/office/drawing/2014/main" id="{93C5D336-6E2D-4FB7-B6BC-19EFE81C5A90}"/>
                </a:ext>
              </a:extLst>
            </p:cNvPr>
            <p:cNvSpPr>
              <a:spLocks noChangeShapeType="1"/>
            </p:cNvSpPr>
            <p:nvPr/>
          </p:nvSpPr>
          <p:spPr bwMode="auto">
            <a:xfrm rot="-3300000">
              <a:off x="2975" y="2064"/>
              <a:ext cx="0" cy="42"/>
            </a:xfrm>
            <a:prstGeom prst="line">
              <a:avLst/>
            </a:prstGeom>
            <a:noFill/>
            <a:ln w="6350">
              <a:solidFill>
                <a:srgbClr val="0000FF"/>
              </a:solidFill>
              <a:round/>
              <a:headEnd/>
              <a:tailEnd/>
            </a:ln>
          </p:spPr>
          <p:txBody>
            <a:bodyPr/>
            <a:lstStyle/>
            <a:p>
              <a:endParaRPr lang="en-US"/>
            </a:p>
          </p:txBody>
        </p:sp>
        <p:sp>
          <p:nvSpPr>
            <p:cNvPr id="100" name="Line 143">
              <a:extLst>
                <a:ext uri="{FF2B5EF4-FFF2-40B4-BE49-F238E27FC236}">
                  <a16:creationId xmlns:a16="http://schemas.microsoft.com/office/drawing/2014/main" id="{D8C4CAAF-42AE-4091-895F-02AE8473EB71}"/>
                </a:ext>
              </a:extLst>
            </p:cNvPr>
            <p:cNvSpPr>
              <a:spLocks noChangeShapeType="1"/>
            </p:cNvSpPr>
            <p:nvPr/>
          </p:nvSpPr>
          <p:spPr bwMode="auto">
            <a:xfrm rot="3300000">
              <a:off x="3604" y="2067"/>
              <a:ext cx="0" cy="42"/>
            </a:xfrm>
            <a:prstGeom prst="line">
              <a:avLst/>
            </a:prstGeom>
            <a:noFill/>
            <a:ln w="6350">
              <a:solidFill>
                <a:srgbClr val="0000FF"/>
              </a:solidFill>
              <a:round/>
              <a:headEnd/>
              <a:tailEnd/>
            </a:ln>
          </p:spPr>
          <p:txBody>
            <a:bodyPr/>
            <a:lstStyle/>
            <a:p>
              <a:endParaRPr lang="en-US"/>
            </a:p>
          </p:txBody>
        </p:sp>
        <p:sp>
          <p:nvSpPr>
            <p:cNvPr id="101" name="Line 144">
              <a:extLst>
                <a:ext uri="{FF2B5EF4-FFF2-40B4-BE49-F238E27FC236}">
                  <a16:creationId xmlns:a16="http://schemas.microsoft.com/office/drawing/2014/main" id="{E3702C30-2143-40FE-9EC9-B51EEF9A6EED}"/>
                </a:ext>
              </a:extLst>
            </p:cNvPr>
            <p:cNvSpPr>
              <a:spLocks noChangeShapeType="1"/>
            </p:cNvSpPr>
            <p:nvPr/>
          </p:nvSpPr>
          <p:spPr bwMode="auto">
            <a:xfrm rot="3600000">
              <a:off x="3618" y="2088"/>
              <a:ext cx="0" cy="44"/>
            </a:xfrm>
            <a:prstGeom prst="line">
              <a:avLst/>
            </a:prstGeom>
            <a:noFill/>
            <a:ln w="6350">
              <a:solidFill>
                <a:srgbClr val="0000FF"/>
              </a:solidFill>
              <a:round/>
              <a:headEnd/>
              <a:tailEnd/>
            </a:ln>
          </p:spPr>
          <p:txBody>
            <a:bodyPr/>
            <a:lstStyle/>
            <a:p>
              <a:endParaRPr lang="en-US"/>
            </a:p>
          </p:txBody>
        </p:sp>
        <p:sp>
          <p:nvSpPr>
            <p:cNvPr id="102" name="Line 145">
              <a:extLst>
                <a:ext uri="{FF2B5EF4-FFF2-40B4-BE49-F238E27FC236}">
                  <a16:creationId xmlns:a16="http://schemas.microsoft.com/office/drawing/2014/main" id="{A2125A34-F389-4CE7-8216-BBFCC0094552}"/>
                </a:ext>
              </a:extLst>
            </p:cNvPr>
            <p:cNvSpPr>
              <a:spLocks noChangeShapeType="1"/>
            </p:cNvSpPr>
            <p:nvPr/>
          </p:nvSpPr>
          <p:spPr bwMode="auto">
            <a:xfrm rot="3900000">
              <a:off x="3637" y="2116"/>
              <a:ext cx="0" cy="42"/>
            </a:xfrm>
            <a:prstGeom prst="line">
              <a:avLst/>
            </a:prstGeom>
            <a:noFill/>
            <a:ln w="6350">
              <a:solidFill>
                <a:srgbClr val="0000FF"/>
              </a:solidFill>
              <a:round/>
              <a:headEnd/>
              <a:tailEnd/>
            </a:ln>
          </p:spPr>
          <p:txBody>
            <a:bodyPr/>
            <a:lstStyle/>
            <a:p>
              <a:endParaRPr lang="en-US"/>
            </a:p>
          </p:txBody>
        </p:sp>
        <p:sp>
          <p:nvSpPr>
            <p:cNvPr id="103" name="Line 146">
              <a:extLst>
                <a:ext uri="{FF2B5EF4-FFF2-40B4-BE49-F238E27FC236}">
                  <a16:creationId xmlns:a16="http://schemas.microsoft.com/office/drawing/2014/main" id="{1A35D0B9-5CBE-41D4-8907-F44535AED319}"/>
                </a:ext>
              </a:extLst>
            </p:cNvPr>
            <p:cNvSpPr>
              <a:spLocks noChangeShapeType="1"/>
            </p:cNvSpPr>
            <p:nvPr/>
          </p:nvSpPr>
          <p:spPr bwMode="auto">
            <a:xfrm rot="4200000">
              <a:off x="3649" y="2146"/>
              <a:ext cx="0" cy="42"/>
            </a:xfrm>
            <a:prstGeom prst="line">
              <a:avLst/>
            </a:prstGeom>
            <a:noFill/>
            <a:ln w="6350">
              <a:solidFill>
                <a:srgbClr val="0000FF"/>
              </a:solidFill>
              <a:round/>
              <a:headEnd/>
              <a:tailEnd/>
            </a:ln>
          </p:spPr>
          <p:txBody>
            <a:bodyPr/>
            <a:lstStyle/>
            <a:p>
              <a:endParaRPr lang="en-US"/>
            </a:p>
          </p:txBody>
        </p:sp>
        <p:sp>
          <p:nvSpPr>
            <p:cNvPr id="104" name="Line 147">
              <a:extLst>
                <a:ext uri="{FF2B5EF4-FFF2-40B4-BE49-F238E27FC236}">
                  <a16:creationId xmlns:a16="http://schemas.microsoft.com/office/drawing/2014/main" id="{168DED18-4EEC-4CEE-9DF4-B8C16762AFDC}"/>
                </a:ext>
              </a:extLst>
            </p:cNvPr>
            <p:cNvSpPr>
              <a:spLocks noChangeShapeType="1"/>
            </p:cNvSpPr>
            <p:nvPr/>
          </p:nvSpPr>
          <p:spPr bwMode="auto">
            <a:xfrm rot="4500000">
              <a:off x="3636" y="2155"/>
              <a:ext cx="0" cy="98"/>
            </a:xfrm>
            <a:prstGeom prst="line">
              <a:avLst/>
            </a:prstGeom>
            <a:noFill/>
            <a:ln w="9525">
              <a:solidFill>
                <a:srgbClr val="FF0000"/>
              </a:solidFill>
              <a:round/>
              <a:headEnd/>
              <a:tailEnd/>
            </a:ln>
          </p:spPr>
          <p:txBody>
            <a:bodyPr/>
            <a:lstStyle/>
            <a:p>
              <a:endParaRPr lang="en-US"/>
            </a:p>
          </p:txBody>
        </p:sp>
        <p:sp>
          <p:nvSpPr>
            <p:cNvPr id="105" name="Text Box 148">
              <a:extLst>
                <a:ext uri="{FF2B5EF4-FFF2-40B4-BE49-F238E27FC236}">
                  <a16:creationId xmlns:a16="http://schemas.microsoft.com/office/drawing/2014/main" id="{F0392F0E-9D65-43F9-8231-0455506E850C}"/>
                </a:ext>
              </a:extLst>
            </p:cNvPr>
            <p:cNvSpPr txBox="1">
              <a:spLocks noChangeArrowheads="1"/>
            </p:cNvSpPr>
            <p:nvPr/>
          </p:nvSpPr>
          <p:spPr bwMode="auto">
            <a:xfrm>
              <a:off x="2674" y="2088"/>
              <a:ext cx="343" cy="173"/>
            </a:xfrm>
            <a:prstGeom prst="rect">
              <a:avLst/>
            </a:prstGeom>
            <a:noFill/>
            <a:ln w="12700">
              <a:noFill/>
              <a:miter lim="800000"/>
              <a:headEnd/>
              <a:tailEnd/>
            </a:ln>
          </p:spPr>
          <p:txBody>
            <a:bodyPr>
              <a:spAutoFit/>
            </a:bodyPr>
            <a:lstStyle/>
            <a:p>
              <a:pPr algn="ctr"/>
              <a:r>
                <a:rPr lang="en-US" sz="1200"/>
                <a:t>0</a:t>
              </a:r>
              <a:endParaRPr lang="en-US">
                <a:latin typeface="Arial" charset="0"/>
              </a:endParaRPr>
            </a:p>
          </p:txBody>
        </p:sp>
        <p:sp>
          <p:nvSpPr>
            <p:cNvPr id="106" name="Text Box 149">
              <a:extLst>
                <a:ext uri="{FF2B5EF4-FFF2-40B4-BE49-F238E27FC236}">
                  <a16:creationId xmlns:a16="http://schemas.microsoft.com/office/drawing/2014/main" id="{1157EC5A-8CD6-4C6B-9DB6-A364AFBF2E48}"/>
                </a:ext>
              </a:extLst>
            </p:cNvPr>
            <p:cNvSpPr txBox="1">
              <a:spLocks noChangeArrowheads="1"/>
            </p:cNvSpPr>
            <p:nvPr/>
          </p:nvSpPr>
          <p:spPr bwMode="auto">
            <a:xfrm rot="-2443161">
              <a:off x="2760" y="1939"/>
              <a:ext cx="342" cy="173"/>
            </a:xfrm>
            <a:prstGeom prst="rect">
              <a:avLst/>
            </a:prstGeom>
            <a:noFill/>
            <a:ln w="12700">
              <a:noFill/>
              <a:miter lim="800000"/>
              <a:headEnd/>
              <a:tailEnd/>
            </a:ln>
          </p:spPr>
          <p:txBody>
            <a:bodyPr>
              <a:spAutoFit/>
            </a:bodyPr>
            <a:lstStyle/>
            <a:p>
              <a:pPr algn="ctr"/>
              <a:r>
                <a:rPr lang="en-US" sz="1200">
                  <a:latin typeface="Arial" charset="0"/>
                </a:rPr>
                <a:t>1</a:t>
              </a:r>
            </a:p>
          </p:txBody>
        </p:sp>
        <p:sp>
          <p:nvSpPr>
            <p:cNvPr id="107" name="Text Box 150">
              <a:extLst>
                <a:ext uri="{FF2B5EF4-FFF2-40B4-BE49-F238E27FC236}">
                  <a16:creationId xmlns:a16="http://schemas.microsoft.com/office/drawing/2014/main" id="{00A7708C-5B7A-41D0-A903-530ADC1891F2}"/>
                </a:ext>
              </a:extLst>
            </p:cNvPr>
            <p:cNvSpPr txBox="1">
              <a:spLocks noChangeArrowheads="1"/>
            </p:cNvSpPr>
            <p:nvPr/>
          </p:nvSpPr>
          <p:spPr bwMode="auto">
            <a:xfrm rot="3000000">
              <a:off x="3392" y="1800"/>
              <a:ext cx="307" cy="173"/>
            </a:xfrm>
            <a:prstGeom prst="rect">
              <a:avLst/>
            </a:prstGeom>
            <a:noFill/>
            <a:ln w="12700">
              <a:noFill/>
              <a:miter lim="800000"/>
              <a:headEnd/>
              <a:tailEnd/>
            </a:ln>
          </p:spPr>
          <p:txBody>
            <a:bodyPr>
              <a:spAutoFit/>
            </a:bodyPr>
            <a:lstStyle/>
            <a:p>
              <a:pPr algn="ctr"/>
              <a:r>
                <a:rPr lang="en-US" sz="1200"/>
                <a:t>4</a:t>
              </a:r>
              <a:endParaRPr lang="en-US">
                <a:latin typeface="Arial" charset="0"/>
              </a:endParaRPr>
            </a:p>
          </p:txBody>
        </p:sp>
        <p:sp>
          <p:nvSpPr>
            <p:cNvPr id="108" name="Text Box 151">
              <a:extLst>
                <a:ext uri="{FF2B5EF4-FFF2-40B4-BE49-F238E27FC236}">
                  <a16:creationId xmlns:a16="http://schemas.microsoft.com/office/drawing/2014/main" id="{C38E5C28-FF07-41AE-B482-EE2A3EF96021}"/>
                </a:ext>
              </a:extLst>
            </p:cNvPr>
            <p:cNvSpPr txBox="1">
              <a:spLocks noChangeArrowheads="1"/>
            </p:cNvSpPr>
            <p:nvPr/>
          </p:nvSpPr>
          <p:spPr bwMode="auto">
            <a:xfrm rot="4500000">
              <a:off x="3611" y="2104"/>
              <a:ext cx="309" cy="173"/>
            </a:xfrm>
            <a:prstGeom prst="rect">
              <a:avLst/>
            </a:prstGeom>
            <a:noFill/>
            <a:ln w="12700">
              <a:noFill/>
              <a:miter lim="800000"/>
              <a:headEnd/>
              <a:tailEnd/>
            </a:ln>
          </p:spPr>
          <p:txBody>
            <a:bodyPr>
              <a:spAutoFit/>
            </a:bodyPr>
            <a:lstStyle/>
            <a:p>
              <a:pPr algn="ctr"/>
              <a:r>
                <a:rPr lang="en-US" sz="1200"/>
                <a:t>6</a:t>
              </a:r>
              <a:endParaRPr lang="en-US">
                <a:latin typeface="Arial" charset="0"/>
              </a:endParaRPr>
            </a:p>
          </p:txBody>
        </p:sp>
        <p:sp>
          <p:nvSpPr>
            <p:cNvPr id="109" name="Text Box 152">
              <a:extLst>
                <a:ext uri="{FF2B5EF4-FFF2-40B4-BE49-F238E27FC236}">
                  <a16:creationId xmlns:a16="http://schemas.microsoft.com/office/drawing/2014/main" id="{00C14F1C-3E5F-4C40-A36E-7975352A8102}"/>
                </a:ext>
              </a:extLst>
            </p:cNvPr>
            <p:cNvSpPr txBox="1">
              <a:spLocks noChangeArrowheads="1"/>
            </p:cNvSpPr>
            <p:nvPr/>
          </p:nvSpPr>
          <p:spPr bwMode="auto">
            <a:xfrm>
              <a:off x="2997" y="2051"/>
              <a:ext cx="590" cy="231"/>
            </a:xfrm>
            <a:prstGeom prst="rect">
              <a:avLst/>
            </a:prstGeom>
            <a:noFill/>
            <a:ln w="9525">
              <a:noFill/>
              <a:miter lim="800000"/>
              <a:headEnd/>
              <a:tailEnd/>
            </a:ln>
          </p:spPr>
          <p:txBody>
            <a:bodyPr>
              <a:spAutoFit/>
            </a:bodyPr>
            <a:lstStyle/>
            <a:p>
              <a:pPr algn="ctr"/>
              <a:r>
                <a:rPr lang="en-US">
                  <a:latin typeface="Arial" charset="0"/>
                </a:rPr>
                <a:t>V</a:t>
              </a:r>
            </a:p>
          </p:txBody>
        </p:sp>
        <p:sp>
          <p:nvSpPr>
            <p:cNvPr id="110" name="AutoShape 153">
              <a:extLst>
                <a:ext uri="{FF2B5EF4-FFF2-40B4-BE49-F238E27FC236}">
                  <a16:creationId xmlns:a16="http://schemas.microsoft.com/office/drawing/2014/main" id="{EC3D9D07-783A-48C6-A52B-CCB00B9B007E}"/>
                </a:ext>
              </a:extLst>
            </p:cNvPr>
            <p:cNvSpPr>
              <a:spLocks noChangeArrowheads="1"/>
            </p:cNvSpPr>
            <p:nvPr/>
          </p:nvSpPr>
          <p:spPr bwMode="auto">
            <a:xfrm rot="10800000">
              <a:off x="2841" y="1895"/>
              <a:ext cx="910" cy="776"/>
            </a:xfrm>
            <a:custGeom>
              <a:avLst/>
              <a:gdLst>
                <a:gd name="T0" fmla="*/ 455 w 21600"/>
                <a:gd name="T1" fmla="*/ 0 h 21600"/>
                <a:gd name="T2" fmla="*/ 191 w 21600"/>
                <a:gd name="T3" fmla="*/ 362 h 21600"/>
                <a:gd name="T4" fmla="*/ 455 w 21600"/>
                <a:gd name="T5" fmla="*/ 323 h 21600"/>
                <a:gd name="T6" fmla="*/ 719 w 21600"/>
                <a:gd name="T7" fmla="*/ 362 h 21600"/>
                <a:gd name="T8" fmla="*/ 0 60000 65536"/>
                <a:gd name="T9" fmla="*/ 0 60000 65536"/>
                <a:gd name="T10" fmla="*/ 0 60000 65536"/>
                <a:gd name="T11" fmla="*/ 0 60000 65536"/>
                <a:gd name="T12" fmla="*/ 142 w 21600"/>
                <a:gd name="T13" fmla="*/ 0 h 21600"/>
                <a:gd name="T14" fmla="*/ 21458 w 21600"/>
                <a:gd name="T15" fmla="*/ 11106 h 21600"/>
              </a:gdLst>
              <a:ahLst/>
              <a:cxnLst>
                <a:cxn ang="T8">
                  <a:pos x="T0" y="T1"/>
                </a:cxn>
                <a:cxn ang="T9">
                  <a:pos x="T2" y="T3"/>
                </a:cxn>
                <a:cxn ang="T10">
                  <a:pos x="T4" y="T5"/>
                </a:cxn>
                <a:cxn ang="T11">
                  <a:pos x="T6" y="T7"/>
                </a:cxn>
              </a:cxnLst>
              <a:rect l="T12" t="T13" r="T14" b="T15"/>
              <a:pathLst>
                <a:path w="21600" h="21600">
                  <a:moveTo>
                    <a:pt x="9000" y="10592"/>
                  </a:moveTo>
                  <a:cubicBezTo>
                    <a:pt x="9106" y="9678"/>
                    <a:pt x="9880" y="8988"/>
                    <a:pt x="10800" y="8989"/>
                  </a:cubicBezTo>
                  <a:cubicBezTo>
                    <a:pt x="11719" y="8989"/>
                    <a:pt x="12493" y="9678"/>
                    <a:pt x="12599" y="10592"/>
                  </a:cubicBezTo>
                  <a:lnTo>
                    <a:pt x="21528" y="9560"/>
                  </a:lnTo>
                  <a:cubicBezTo>
                    <a:pt x="20898" y="4111"/>
                    <a:pt x="16285" y="-1"/>
                    <a:pt x="10799" y="0"/>
                  </a:cubicBezTo>
                  <a:cubicBezTo>
                    <a:pt x="5314" y="0"/>
                    <a:pt x="701" y="4111"/>
                    <a:pt x="71" y="9560"/>
                  </a:cubicBezTo>
                  <a:close/>
                </a:path>
              </a:pathLst>
            </a:custGeom>
            <a:solidFill>
              <a:srgbClr val="FFFFCC"/>
            </a:solidFill>
            <a:ln w="3175" algn="ctr">
              <a:noFill/>
              <a:miter lim="800000"/>
              <a:headEnd/>
              <a:tailEnd/>
            </a:ln>
          </p:spPr>
          <p:txBody>
            <a:bodyPr wrap="none" anchor="ctr"/>
            <a:lstStyle/>
            <a:p>
              <a:pPr eaLnBrk="0" hangingPunct="0"/>
              <a:endParaRPr lang="en-US">
                <a:latin typeface="Tahoma" pitchFamily="34" charset="0"/>
              </a:endParaRPr>
            </a:p>
          </p:txBody>
        </p:sp>
        <p:sp>
          <p:nvSpPr>
            <p:cNvPr id="111" name="Rectangle 154">
              <a:extLst>
                <a:ext uri="{FF2B5EF4-FFF2-40B4-BE49-F238E27FC236}">
                  <a16:creationId xmlns:a16="http://schemas.microsoft.com/office/drawing/2014/main" id="{B3437758-B1F1-4DC5-8887-A29DC1581EE2}"/>
                </a:ext>
              </a:extLst>
            </p:cNvPr>
            <p:cNvSpPr>
              <a:spLocks noChangeArrowheads="1"/>
            </p:cNvSpPr>
            <p:nvPr/>
          </p:nvSpPr>
          <p:spPr bwMode="auto">
            <a:xfrm>
              <a:off x="2620" y="2336"/>
              <a:ext cx="1283" cy="481"/>
            </a:xfrm>
            <a:prstGeom prst="rect">
              <a:avLst/>
            </a:prstGeom>
            <a:solidFill>
              <a:schemeClr val="bg1"/>
            </a:solidFill>
            <a:ln w="57150" cmpd="thickThin">
              <a:noFill/>
              <a:miter lim="800000"/>
              <a:headEnd/>
              <a:tailEnd/>
            </a:ln>
          </p:spPr>
          <p:txBody>
            <a:bodyPr wrap="none" anchor="ctr"/>
            <a:lstStyle/>
            <a:p>
              <a:pPr eaLnBrk="0" hangingPunct="0"/>
              <a:endParaRPr lang="en-US">
                <a:latin typeface="Tahoma" pitchFamily="34" charset="0"/>
              </a:endParaRPr>
            </a:p>
          </p:txBody>
        </p:sp>
        <p:sp>
          <p:nvSpPr>
            <p:cNvPr id="112" name="Rectangle 155">
              <a:extLst>
                <a:ext uri="{FF2B5EF4-FFF2-40B4-BE49-F238E27FC236}">
                  <a16:creationId xmlns:a16="http://schemas.microsoft.com/office/drawing/2014/main" id="{74B3F837-7F3A-4F6F-B257-492F8020809A}"/>
                </a:ext>
              </a:extLst>
            </p:cNvPr>
            <p:cNvSpPr>
              <a:spLocks noChangeArrowheads="1"/>
            </p:cNvSpPr>
            <p:nvPr/>
          </p:nvSpPr>
          <p:spPr bwMode="auto">
            <a:xfrm>
              <a:off x="2655" y="1728"/>
              <a:ext cx="1273" cy="645"/>
            </a:xfrm>
            <a:prstGeom prst="rect">
              <a:avLst/>
            </a:prstGeom>
            <a:noFill/>
            <a:ln w="28575">
              <a:solidFill>
                <a:srgbClr val="0000FF"/>
              </a:solidFill>
              <a:miter lim="800000"/>
              <a:headEnd/>
              <a:tailEnd/>
            </a:ln>
          </p:spPr>
          <p:txBody>
            <a:bodyPr wrap="none" anchor="ctr"/>
            <a:lstStyle/>
            <a:p>
              <a:pPr algn="ctr"/>
              <a:endParaRPr lang="en-US">
                <a:latin typeface="Arial" charset="0"/>
              </a:endParaRPr>
            </a:p>
          </p:txBody>
        </p:sp>
        <p:sp>
          <p:nvSpPr>
            <p:cNvPr id="113" name="Rectangle 156">
              <a:extLst>
                <a:ext uri="{FF2B5EF4-FFF2-40B4-BE49-F238E27FC236}">
                  <a16:creationId xmlns:a16="http://schemas.microsoft.com/office/drawing/2014/main" id="{CCE12ECC-97A5-46FA-AD61-29571C6F47E2}"/>
                </a:ext>
              </a:extLst>
            </p:cNvPr>
            <p:cNvSpPr>
              <a:spLocks noChangeArrowheads="1"/>
            </p:cNvSpPr>
            <p:nvPr/>
          </p:nvSpPr>
          <p:spPr bwMode="auto">
            <a:xfrm>
              <a:off x="2592" y="1686"/>
              <a:ext cx="1393" cy="1142"/>
            </a:xfrm>
            <a:prstGeom prst="rect">
              <a:avLst/>
            </a:prstGeom>
            <a:noFill/>
            <a:ln w="57150" cmpd="thickThin">
              <a:solidFill>
                <a:srgbClr val="663300"/>
              </a:solidFill>
              <a:miter lim="800000"/>
              <a:headEnd/>
              <a:tailEnd/>
            </a:ln>
          </p:spPr>
          <p:txBody>
            <a:bodyPr wrap="none" anchor="ctr"/>
            <a:lstStyle/>
            <a:p>
              <a:pPr eaLnBrk="0" hangingPunct="0"/>
              <a:endParaRPr lang="en-US">
                <a:latin typeface="Tahoma" pitchFamily="34" charset="0"/>
              </a:endParaRPr>
            </a:p>
          </p:txBody>
        </p:sp>
        <p:sp>
          <p:nvSpPr>
            <p:cNvPr id="114" name="AutoShape 157">
              <a:extLst>
                <a:ext uri="{FF2B5EF4-FFF2-40B4-BE49-F238E27FC236}">
                  <a16:creationId xmlns:a16="http://schemas.microsoft.com/office/drawing/2014/main" id="{4214F231-6083-4A14-84EF-5F695059D07A}"/>
                </a:ext>
              </a:extLst>
            </p:cNvPr>
            <p:cNvSpPr>
              <a:spLocks noChangeArrowheads="1"/>
            </p:cNvSpPr>
            <p:nvPr/>
          </p:nvSpPr>
          <p:spPr bwMode="auto">
            <a:xfrm>
              <a:off x="3263" y="2411"/>
              <a:ext cx="57" cy="52"/>
            </a:xfrm>
            <a:custGeom>
              <a:avLst/>
              <a:gdLst>
                <a:gd name="T0" fmla="*/ 29 w 21600"/>
                <a:gd name="T1" fmla="*/ 0 h 21600"/>
                <a:gd name="T2" fmla="*/ 8 w 21600"/>
                <a:gd name="T3" fmla="*/ 8 h 21600"/>
                <a:gd name="T4" fmla="*/ 0 w 21600"/>
                <a:gd name="T5" fmla="*/ 26 h 21600"/>
                <a:gd name="T6" fmla="*/ 8 w 21600"/>
                <a:gd name="T7" fmla="*/ 44 h 21600"/>
                <a:gd name="T8" fmla="*/ 29 w 21600"/>
                <a:gd name="T9" fmla="*/ 52 h 21600"/>
                <a:gd name="T10" fmla="*/ 49 w 21600"/>
                <a:gd name="T11" fmla="*/ 44 h 21600"/>
                <a:gd name="T12" fmla="*/ 57 w 21600"/>
                <a:gd name="T13" fmla="*/ 26 h 21600"/>
                <a:gd name="T14" fmla="*/ 49 w 21600"/>
                <a:gd name="T15" fmla="*/ 8 h 21600"/>
                <a:gd name="T16" fmla="*/ 0 60000 65536"/>
                <a:gd name="T17" fmla="*/ 0 60000 65536"/>
                <a:gd name="T18" fmla="*/ 0 60000 65536"/>
                <a:gd name="T19" fmla="*/ 0 60000 65536"/>
                <a:gd name="T20" fmla="*/ 0 60000 65536"/>
                <a:gd name="T21" fmla="*/ 0 60000 65536"/>
                <a:gd name="T22" fmla="*/ 0 60000 65536"/>
                <a:gd name="T23" fmla="*/ 0 60000 65536"/>
                <a:gd name="T24" fmla="*/ 3032 w 21600"/>
                <a:gd name="T25" fmla="*/ 3323 h 21600"/>
                <a:gd name="T26" fmla="*/ 18568 w 21600"/>
                <a:gd name="T27" fmla="*/ 1827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647" y="13593"/>
                  </a:moveTo>
                  <a:cubicBezTo>
                    <a:pt x="17063" y="12720"/>
                    <a:pt x="17280" y="11766"/>
                    <a:pt x="17280" y="10800"/>
                  </a:cubicBezTo>
                  <a:cubicBezTo>
                    <a:pt x="17280" y="7221"/>
                    <a:pt x="14378" y="4320"/>
                    <a:pt x="10800" y="4320"/>
                  </a:cubicBezTo>
                  <a:cubicBezTo>
                    <a:pt x="9833" y="4319"/>
                    <a:pt x="8879" y="4536"/>
                    <a:pt x="8006" y="4952"/>
                  </a:cubicBezTo>
                  <a:close/>
                  <a:moveTo>
                    <a:pt x="4952" y="8006"/>
                  </a:moveTo>
                  <a:cubicBezTo>
                    <a:pt x="4536" y="8879"/>
                    <a:pt x="4320" y="9833"/>
                    <a:pt x="4320" y="10799"/>
                  </a:cubicBezTo>
                  <a:cubicBezTo>
                    <a:pt x="4320" y="14378"/>
                    <a:pt x="7221" y="17280"/>
                    <a:pt x="10800" y="17280"/>
                  </a:cubicBezTo>
                  <a:cubicBezTo>
                    <a:pt x="11766" y="17280"/>
                    <a:pt x="12720" y="17063"/>
                    <a:pt x="13593" y="16647"/>
                  </a:cubicBezTo>
                  <a:close/>
                </a:path>
              </a:pathLst>
            </a:custGeom>
            <a:solidFill>
              <a:srgbClr val="FF3300"/>
            </a:solidFill>
            <a:ln w="9525">
              <a:solidFill>
                <a:schemeClr val="tx1"/>
              </a:solidFill>
              <a:miter lim="800000"/>
              <a:headEnd/>
              <a:tailEnd/>
            </a:ln>
          </p:spPr>
          <p:txBody>
            <a:bodyPr wrap="none" anchor="ctr"/>
            <a:lstStyle/>
            <a:p>
              <a:pPr eaLnBrk="0" hangingPunct="0"/>
              <a:endParaRPr lang="en-US">
                <a:latin typeface="Tahoma" pitchFamily="34" charset="0"/>
              </a:endParaRPr>
            </a:p>
          </p:txBody>
        </p:sp>
        <p:sp>
          <p:nvSpPr>
            <p:cNvPr id="115" name="Arc 158">
              <a:extLst>
                <a:ext uri="{FF2B5EF4-FFF2-40B4-BE49-F238E27FC236}">
                  <a16:creationId xmlns:a16="http://schemas.microsoft.com/office/drawing/2014/main" id="{103A0AAA-234C-45C4-9A49-0E592EFBDD15}"/>
                </a:ext>
              </a:extLst>
            </p:cNvPr>
            <p:cNvSpPr>
              <a:spLocks/>
            </p:cNvSpPr>
            <p:nvPr/>
          </p:nvSpPr>
          <p:spPr bwMode="auto">
            <a:xfrm flipV="1">
              <a:off x="3246" y="2396"/>
              <a:ext cx="91" cy="41"/>
            </a:xfrm>
            <a:custGeom>
              <a:avLst/>
              <a:gdLst>
                <a:gd name="T0" fmla="*/ 91 w 42223"/>
                <a:gd name="T1" fmla="*/ 6 h 21600"/>
                <a:gd name="T2" fmla="*/ 0 w 42223"/>
                <a:gd name="T3" fmla="*/ 11 h 21600"/>
                <a:gd name="T4" fmla="*/ 45 w 42223"/>
                <a:gd name="T5" fmla="*/ 0 h 21600"/>
                <a:gd name="T6" fmla="*/ 0 60000 65536"/>
                <a:gd name="T7" fmla="*/ 0 60000 65536"/>
                <a:gd name="T8" fmla="*/ 0 60000 65536"/>
                <a:gd name="T9" fmla="*/ 0 w 42223"/>
                <a:gd name="T10" fmla="*/ 0 h 21600"/>
                <a:gd name="T11" fmla="*/ 42223 w 42223"/>
                <a:gd name="T12" fmla="*/ 21600 h 21600"/>
              </a:gdLst>
              <a:ahLst/>
              <a:cxnLst>
                <a:cxn ang="T6">
                  <a:pos x="T0" y="T1"/>
                </a:cxn>
                <a:cxn ang="T7">
                  <a:pos x="T2" y="T3"/>
                </a:cxn>
                <a:cxn ang="T8">
                  <a:pos x="T4" y="T5"/>
                </a:cxn>
              </a:cxnLst>
              <a:rect l="T9" t="T10" r="T11" b="T12"/>
              <a:pathLst>
                <a:path w="42223" h="21600" fill="none" extrusionOk="0">
                  <a:moveTo>
                    <a:pt x="42223" y="3121"/>
                  </a:moveTo>
                  <a:cubicBezTo>
                    <a:pt x="40673" y="13732"/>
                    <a:pt x="31573" y="21599"/>
                    <a:pt x="20850" y="21600"/>
                  </a:cubicBezTo>
                  <a:cubicBezTo>
                    <a:pt x="11093" y="21600"/>
                    <a:pt x="2548" y="15059"/>
                    <a:pt x="-1" y="5642"/>
                  </a:cubicBezTo>
                </a:path>
                <a:path w="42223" h="21600" stroke="0" extrusionOk="0">
                  <a:moveTo>
                    <a:pt x="42223" y="3121"/>
                  </a:moveTo>
                  <a:cubicBezTo>
                    <a:pt x="40673" y="13732"/>
                    <a:pt x="31573" y="21599"/>
                    <a:pt x="20850" y="21600"/>
                  </a:cubicBezTo>
                  <a:cubicBezTo>
                    <a:pt x="11093" y="21600"/>
                    <a:pt x="2548" y="15059"/>
                    <a:pt x="-1" y="5642"/>
                  </a:cubicBezTo>
                  <a:lnTo>
                    <a:pt x="20850" y="0"/>
                  </a:lnTo>
                  <a:close/>
                </a:path>
              </a:pathLst>
            </a:custGeom>
            <a:noFill/>
            <a:ln w="6350">
              <a:solidFill>
                <a:srgbClr val="0000FF"/>
              </a:solidFill>
              <a:round/>
              <a:headEnd/>
              <a:tailEnd/>
            </a:ln>
          </p:spPr>
          <p:txBody>
            <a:bodyPr wrap="none" anchor="ctr"/>
            <a:lstStyle/>
            <a:p>
              <a:pPr eaLnBrk="0" hangingPunct="0"/>
              <a:endParaRPr lang="en-US">
                <a:latin typeface="Tahoma" pitchFamily="34" charset="0"/>
              </a:endParaRPr>
            </a:p>
          </p:txBody>
        </p:sp>
        <p:sp>
          <p:nvSpPr>
            <p:cNvPr id="116" name="Freeform 159">
              <a:extLst>
                <a:ext uri="{FF2B5EF4-FFF2-40B4-BE49-F238E27FC236}">
                  <a16:creationId xmlns:a16="http://schemas.microsoft.com/office/drawing/2014/main" id="{1EC7BA24-1568-465E-8A0C-1F55DAEDB4F7}"/>
                </a:ext>
              </a:extLst>
            </p:cNvPr>
            <p:cNvSpPr>
              <a:spLocks/>
            </p:cNvSpPr>
            <p:nvPr/>
          </p:nvSpPr>
          <p:spPr bwMode="auto">
            <a:xfrm>
              <a:off x="3243" y="2419"/>
              <a:ext cx="13" cy="13"/>
            </a:xfrm>
            <a:custGeom>
              <a:avLst/>
              <a:gdLst>
                <a:gd name="T0" fmla="*/ 0 w 48"/>
                <a:gd name="T1" fmla="*/ 0 h 48"/>
                <a:gd name="T2" fmla="*/ 0 w 48"/>
                <a:gd name="T3" fmla="*/ 48 h 48"/>
                <a:gd name="T4" fmla="*/ 48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0" y="48"/>
                  </a:lnTo>
                  <a:lnTo>
                    <a:pt x="48" y="0"/>
                  </a:lnTo>
                </a:path>
              </a:pathLst>
            </a:custGeom>
            <a:noFill/>
            <a:ln w="6350">
              <a:solidFill>
                <a:srgbClr val="0000FF"/>
              </a:solidFill>
              <a:round/>
              <a:headEnd/>
              <a:tailEnd/>
            </a:ln>
          </p:spPr>
          <p:txBody>
            <a:bodyPr/>
            <a:lstStyle/>
            <a:p>
              <a:pPr eaLnBrk="0" hangingPunct="0"/>
              <a:endParaRPr lang="en-US">
                <a:latin typeface="Tahoma" pitchFamily="34" charset="0"/>
              </a:endParaRPr>
            </a:p>
          </p:txBody>
        </p:sp>
        <p:sp>
          <p:nvSpPr>
            <p:cNvPr id="117" name="Freeform 160">
              <a:extLst>
                <a:ext uri="{FF2B5EF4-FFF2-40B4-BE49-F238E27FC236}">
                  <a16:creationId xmlns:a16="http://schemas.microsoft.com/office/drawing/2014/main" id="{FAAC76A7-F1E7-4363-8B89-9E8B0A7040FB}"/>
                </a:ext>
              </a:extLst>
            </p:cNvPr>
            <p:cNvSpPr>
              <a:spLocks/>
            </p:cNvSpPr>
            <p:nvPr/>
          </p:nvSpPr>
          <p:spPr bwMode="auto">
            <a:xfrm>
              <a:off x="3327" y="2424"/>
              <a:ext cx="14" cy="12"/>
            </a:xfrm>
            <a:custGeom>
              <a:avLst/>
              <a:gdLst>
                <a:gd name="T0" fmla="*/ 0 w 48"/>
                <a:gd name="T1" fmla="*/ 0 h 48"/>
                <a:gd name="T2" fmla="*/ 48 w 48"/>
                <a:gd name="T3" fmla="*/ 48 h 48"/>
                <a:gd name="T4" fmla="*/ 48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48" y="48"/>
                  </a:lnTo>
                  <a:lnTo>
                    <a:pt x="48" y="0"/>
                  </a:lnTo>
                </a:path>
              </a:pathLst>
            </a:custGeom>
            <a:noFill/>
            <a:ln w="6350">
              <a:solidFill>
                <a:srgbClr val="0000FF"/>
              </a:solidFill>
              <a:round/>
              <a:headEnd/>
              <a:tailEnd/>
            </a:ln>
          </p:spPr>
          <p:txBody>
            <a:bodyPr/>
            <a:lstStyle/>
            <a:p>
              <a:pPr eaLnBrk="0" hangingPunct="0"/>
              <a:endParaRPr lang="en-US">
                <a:latin typeface="Tahoma" pitchFamily="34" charset="0"/>
              </a:endParaRPr>
            </a:p>
          </p:txBody>
        </p:sp>
        <p:sp>
          <p:nvSpPr>
            <p:cNvPr id="118" name="AutoShape 161">
              <a:extLst>
                <a:ext uri="{FF2B5EF4-FFF2-40B4-BE49-F238E27FC236}">
                  <a16:creationId xmlns:a16="http://schemas.microsoft.com/office/drawing/2014/main" id="{C72260E4-4705-4B51-96C8-D0894FB787F5}"/>
                </a:ext>
              </a:extLst>
            </p:cNvPr>
            <p:cNvSpPr>
              <a:spLocks noChangeArrowheads="1"/>
            </p:cNvSpPr>
            <p:nvPr/>
          </p:nvSpPr>
          <p:spPr bwMode="auto">
            <a:xfrm>
              <a:off x="2680" y="2655"/>
              <a:ext cx="132" cy="120"/>
            </a:xfrm>
            <a:custGeom>
              <a:avLst/>
              <a:gdLst>
                <a:gd name="T0" fmla="*/ 66 w 21600"/>
                <a:gd name="T1" fmla="*/ 0 h 21600"/>
                <a:gd name="T2" fmla="*/ 19 w 21600"/>
                <a:gd name="T3" fmla="*/ 18 h 21600"/>
                <a:gd name="T4" fmla="*/ 0 w 21600"/>
                <a:gd name="T5" fmla="*/ 60 h 21600"/>
                <a:gd name="T6" fmla="*/ 19 w 21600"/>
                <a:gd name="T7" fmla="*/ 102 h 21600"/>
                <a:gd name="T8" fmla="*/ 66 w 21600"/>
                <a:gd name="T9" fmla="*/ 120 h 21600"/>
                <a:gd name="T10" fmla="*/ 113 w 21600"/>
                <a:gd name="T11" fmla="*/ 102 h 21600"/>
                <a:gd name="T12" fmla="*/ 132 w 21600"/>
                <a:gd name="T13" fmla="*/ 60 h 21600"/>
                <a:gd name="T14" fmla="*/ 113 w 21600"/>
                <a:gd name="T15" fmla="*/ 18 h 21600"/>
                <a:gd name="T16" fmla="*/ 0 60000 65536"/>
                <a:gd name="T17" fmla="*/ 0 60000 65536"/>
                <a:gd name="T18" fmla="*/ 0 60000 65536"/>
                <a:gd name="T19" fmla="*/ 0 60000 65536"/>
                <a:gd name="T20" fmla="*/ 0 60000 65536"/>
                <a:gd name="T21" fmla="*/ 0 60000 65536"/>
                <a:gd name="T22" fmla="*/ 0 60000 65536"/>
                <a:gd name="T23" fmla="*/ 0 60000 65536"/>
                <a:gd name="T24" fmla="*/ 3109 w 21600"/>
                <a:gd name="T25" fmla="*/ 3240 h 21600"/>
                <a:gd name="T26" fmla="*/ 18491 w 21600"/>
                <a:gd name="T27" fmla="*/ 1836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12700">
              <a:solidFill>
                <a:srgbClr val="0000FF"/>
              </a:solidFill>
              <a:round/>
              <a:headEnd/>
              <a:tailEnd/>
            </a:ln>
          </p:spPr>
          <p:txBody>
            <a:bodyPr wrap="none" anchor="ctr"/>
            <a:lstStyle/>
            <a:p>
              <a:pPr eaLnBrk="0" hangingPunct="0"/>
              <a:endParaRPr lang="en-US">
                <a:latin typeface="Tahoma" pitchFamily="34" charset="0"/>
              </a:endParaRPr>
            </a:p>
          </p:txBody>
        </p:sp>
        <p:sp>
          <p:nvSpPr>
            <p:cNvPr id="119" name="Oval 162">
              <a:extLst>
                <a:ext uri="{FF2B5EF4-FFF2-40B4-BE49-F238E27FC236}">
                  <a16:creationId xmlns:a16="http://schemas.microsoft.com/office/drawing/2014/main" id="{D636A6E6-30DE-4F06-83BD-94E50193EBED}"/>
                </a:ext>
              </a:extLst>
            </p:cNvPr>
            <p:cNvSpPr>
              <a:spLocks noChangeArrowheads="1"/>
            </p:cNvSpPr>
            <p:nvPr/>
          </p:nvSpPr>
          <p:spPr bwMode="auto">
            <a:xfrm>
              <a:off x="2672" y="2648"/>
              <a:ext cx="144" cy="138"/>
            </a:xfrm>
            <a:prstGeom prst="ellipse">
              <a:avLst/>
            </a:prstGeom>
            <a:solidFill>
              <a:srgbClr val="FF0000"/>
            </a:solidFill>
            <a:ln w="9525">
              <a:solidFill>
                <a:schemeClr val="tx1"/>
              </a:solidFill>
              <a:round/>
              <a:headEnd/>
              <a:tailEnd/>
            </a:ln>
          </p:spPr>
          <p:txBody>
            <a:bodyPr wrap="none" anchor="ctr"/>
            <a:lstStyle/>
            <a:p>
              <a:pPr eaLnBrk="0" hangingPunct="0"/>
              <a:endParaRPr lang="en-US">
                <a:latin typeface="Tahoma" pitchFamily="34" charset="0"/>
              </a:endParaRPr>
            </a:p>
          </p:txBody>
        </p:sp>
        <p:sp>
          <p:nvSpPr>
            <p:cNvPr id="120" name="Oval 163">
              <a:extLst>
                <a:ext uri="{FF2B5EF4-FFF2-40B4-BE49-F238E27FC236}">
                  <a16:creationId xmlns:a16="http://schemas.microsoft.com/office/drawing/2014/main" id="{76C61F0F-59DA-4838-9178-F3A9C30AFEC9}"/>
                </a:ext>
              </a:extLst>
            </p:cNvPr>
            <p:cNvSpPr>
              <a:spLocks noChangeArrowheads="1"/>
            </p:cNvSpPr>
            <p:nvPr/>
          </p:nvSpPr>
          <p:spPr bwMode="auto">
            <a:xfrm>
              <a:off x="3752" y="2648"/>
              <a:ext cx="144" cy="138"/>
            </a:xfrm>
            <a:prstGeom prst="ellipse">
              <a:avLst/>
            </a:prstGeom>
            <a:solidFill>
              <a:schemeClr val="tx1"/>
            </a:solidFill>
            <a:ln w="9525">
              <a:solidFill>
                <a:schemeClr val="tx1"/>
              </a:solidFill>
              <a:round/>
              <a:headEnd/>
              <a:tailEnd/>
            </a:ln>
          </p:spPr>
          <p:txBody>
            <a:bodyPr wrap="none" anchor="ctr"/>
            <a:lstStyle/>
            <a:p>
              <a:pPr eaLnBrk="0" hangingPunct="0"/>
              <a:endParaRPr lang="en-US">
                <a:latin typeface="Tahoma" pitchFamily="34" charset="0"/>
              </a:endParaRPr>
            </a:p>
          </p:txBody>
        </p:sp>
        <p:sp>
          <p:nvSpPr>
            <p:cNvPr id="121" name="Text Box 164">
              <a:extLst>
                <a:ext uri="{FF2B5EF4-FFF2-40B4-BE49-F238E27FC236}">
                  <a16:creationId xmlns:a16="http://schemas.microsoft.com/office/drawing/2014/main" id="{CD9EDF7C-1CBA-4934-BB29-2A595AA17388}"/>
                </a:ext>
              </a:extLst>
            </p:cNvPr>
            <p:cNvSpPr txBox="1">
              <a:spLocks noChangeArrowheads="1"/>
            </p:cNvSpPr>
            <p:nvPr/>
          </p:nvSpPr>
          <p:spPr bwMode="auto">
            <a:xfrm>
              <a:off x="3600" y="2448"/>
              <a:ext cx="336" cy="288"/>
            </a:xfrm>
            <a:prstGeom prst="rect">
              <a:avLst/>
            </a:prstGeom>
            <a:noFill/>
            <a:ln w="9525">
              <a:noFill/>
              <a:miter lim="800000"/>
              <a:headEnd/>
              <a:tailEnd/>
            </a:ln>
          </p:spPr>
          <p:txBody>
            <a:bodyPr>
              <a:spAutoFit/>
            </a:bodyPr>
            <a:lstStyle/>
            <a:p>
              <a:pPr>
                <a:spcBef>
                  <a:spcPct val="50000"/>
                </a:spcBef>
              </a:pPr>
              <a:r>
                <a:rPr lang="en-US" sz="2400">
                  <a:latin typeface="Arial" charset="0"/>
                </a:rPr>
                <a:t>-</a:t>
              </a:r>
            </a:p>
          </p:txBody>
        </p:sp>
        <p:sp>
          <p:nvSpPr>
            <p:cNvPr id="122" name="Text Box 165">
              <a:extLst>
                <a:ext uri="{FF2B5EF4-FFF2-40B4-BE49-F238E27FC236}">
                  <a16:creationId xmlns:a16="http://schemas.microsoft.com/office/drawing/2014/main" id="{6D6E8827-3272-474E-A629-7E8377C81243}"/>
                </a:ext>
              </a:extLst>
            </p:cNvPr>
            <p:cNvSpPr txBox="1">
              <a:spLocks noChangeArrowheads="1"/>
            </p:cNvSpPr>
            <p:nvPr/>
          </p:nvSpPr>
          <p:spPr bwMode="auto">
            <a:xfrm>
              <a:off x="2736" y="2448"/>
              <a:ext cx="336" cy="288"/>
            </a:xfrm>
            <a:prstGeom prst="rect">
              <a:avLst/>
            </a:prstGeom>
            <a:noFill/>
            <a:ln w="9525">
              <a:noFill/>
              <a:miter lim="800000"/>
              <a:headEnd/>
              <a:tailEnd/>
            </a:ln>
          </p:spPr>
          <p:txBody>
            <a:bodyPr>
              <a:spAutoFit/>
            </a:bodyPr>
            <a:lstStyle/>
            <a:p>
              <a:pPr>
                <a:spcBef>
                  <a:spcPct val="50000"/>
                </a:spcBef>
              </a:pPr>
              <a:r>
                <a:rPr lang="en-US" sz="2400">
                  <a:latin typeface="Arial" charset="0"/>
                </a:rPr>
                <a:t>+</a:t>
              </a:r>
            </a:p>
          </p:txBody>
        </p:sp>
      </p:grpSp>
      <p:sp>
        <p:nvSpPr>
          <p:cNvPr id="123" name="Line 166">
            <a:extLst>
              <a:ext uri="{FF2B5EF4-FFF2-40B4-BE49-F238E27FC236}">
                <a16:creationId xmlns:a16="http://schemas.microsoft.com/office/drawing/2014/main" id="{49C7FFEA-4796-48BE-B330-38CE633D97A3}"/>
              </a:ext>
            </a:extLst>
          </p:cNvPr>
          <p:cNvSpPr>
            <a:spLocks noChangeShapeType="1"/>
          </p:cNvSpPr>
          <p:nvPr/>
        </p:nvSpPr>
        <p:spPr bwMode="auto">
          <a:xfrm flipH="1">
            <a:off x="4917232" y="3150517"/>
            <a:ext cx="533400" cy="0"/>
          </a:xfrm>
          <a:prstGeom prst="line">
            <a:avLst/>
          </a:prstGeom>
          <a:noFill/>
          <a:ln w="9525">
            <a:solidFill>
              <a:schemeClr val="tx1"/>
            </a:solidFill>
            <a:round/>
            <a:headEnd/>
            <a:tailEnd/>
          </a:ln>
        </p:spPr>
        <p:txBody>
          <a:bodyPr/>
          <a:lstStyle/>
          <a:p>
            <a:endParaRPr lang="en-US"/>
          </a:p>
        </p:txBody>
      </p:sp>
      <p:sp>
        <p:nvSpPr>
          <p:cNvPr id="124" name="Line 167">
            <a:extLst>
              <a:ext uri="{FF2B5EF4-FFF2-40B4-BE49-F238E27FC236}">
                <a16:creationId xmlns:a16="http://schemas.microsoft.com/office/drawing/2014/main" id="{8E5A2E3F-EB5D-457B-BD45-7CB57E08AA5D}"/>
              </a:ext>
            </a:extLst>
          </p:cNvPr>
          <p:cNvSpPr>
            <a:spLocks noChangeShapeType="1"/>
          </p:cNvSpPr>
          <p:nvPr/>
        </p:nvSpPr>
        <p:spPr bwMode="auto">
          <a:xfrm>
            <a:off x="7279432" y="3150517"/>
            <a:ext cx="1524000" cy="0"/>
          </a:xfrm>
          <a:prstGeom prst="line">
            <a:avLst/>
          </a:prstGeom>
          <a:noFill/>
          <a:ln w="9525">
            <a:solidFill>
              <a:schemeClr val="tx1"/>
            </a:solidFill>
            <a:round/>
            <a:headEnd/>
            <a:tailEnd type="oval" w="med" len="med"/>
          </a:ln>
        </p:spPr>
        <p:txBody>
          <a:bodyPr/>
          <a:lstStyle/>
          <a:p>
            <a:endParaRPr lang="en-US"/>
          </a:p>
        </p:txBody>
      </p:sp>
      <p:grpSp>
        <p:nvGrpSpPr>
          <p:cNvPr id="125" name="Group 168">
            <a:extLst>
              <a:ext uri="{FF2B5EF4-FFF2-40B4-BE49-F238E27FC236}">
                <a16:creationId xmlns:a16="http://schemas.microsoft.com/office/drawing/2014/main" id="{7D70D59E-FB99-481E-937D-BF8E35AB2568}"/>
              </a:ext>
            </a:extLst>
          </p:cNvPr>
          <p:cNvGrpSpPr>
            <a:grpSpLocks/>
          </p:cNvGrpSpPr>
          <p:nvPr/>
        </p:nvGrpSpPr>
        <p:grpSpPr bwMode="auto">
          <a:xfrm>
            <a:off x="8041432" y="788317"/>
            <a:ext cx="565150" cy="304800"/>
            <a:chOff x="1248" y="3648"/>
            <a:chExt cx="356" cy="192"/>
          </a:xfrm>
        </p:grpSpPr>
        <p:grpSp>
          <p:nvGrpSpPr>
            <p:cNvPr id="126" name="Group 169">
              <a:extLst>
                <a:ext uri="{FF2B5EF4-FFF2-40B4-BE49-F238E27FC236}">
                  <a16:creationId xmlns:a16="http://schemas.microsoft.com/office/drawing/2014/main" id="{9D4C863C-88E0-468D-A7EF-44565B862E02}"/>
                </a:ext>
              </a:extLst>
            </p:cNvPr>
            <p:cNvGrpSpPr>
              <a:grpSpLocks/>
            </p:cNvGrpSpPr>
            <p:nvPr/>
          </p:nvGrpSpPr>
          <p:grpSpPr bwMode="auto">
            <a:xfrm rot="10800000">
              <a:off x="1248" y="3648"/>
              <a:ext cx="356" cy="192"/>
              <a:chOff x="1776" y="1536"/>
              <a:chExt cx="1039" cy="240"/>
            </a:xfrm>
          </p:grpSpPr>
          <p:grpSp>
            <p:nvGrpSpPr>
              <p:cNvPr id="128" name="Group 170">
                <a:extLst>
                  <a:ext uri="{FF2B5EF4-FFF2-40B4-BE49-F238E27FC236}">
                    <a16:creationId xmlns:a16="http://schemas.microsoft.com/office/drawing/2014/main" id="{4AA966B7-B5DB-4860-A013-8F212CDC3CFD}"/>
                  </a:ext>
                </a:extLst>
              </p:cNvPr>
              <p:cNvGrpSpPr>
                <a:grpSpLocks/>
              </p:cNvGrpSpPr>
              <p:nvPr/>
            </p:nvGrpSpPr>
            <p:grpSpPr bwMode="auto">
              <a:xfrm rot="10800000">
                <a:off x="1872" y="1536"/>
                <a:ext cx="816" cy="240"/>
                <a:chOff x="2364" y="2976"/>
                <a:chExt cx="1140" cy="672"/>
              </a:xfrm>
            </p:grpSpPr>
            <p:sp>
              <p:nvSpPr>
                <p:cNvPr id="131" name="Line 171">
                  <a:extLst>
                    <a:ext uri="{FF2B5EF4-FFF2-40B4-BE49-F238E27FC236}">
                      <a16:creationId xmlns:a16="http://schemas.microsoft.com/office/drawing/2014/main" id="{1CC61310-57FF-460C-926F-0A93F566500C}"/>
                    </a:ext>
                  </a:extLst>
                </p:cNvPr>
                <p:cNvSpPr>
                  <a:spLocks noChangeShapeType="1"/>
                </p:cNvSpPr>
                <p:nvPr/>
              </p:nvSpPr>
              <p:spPr bwMode="auto">
                <a:xfrm>
                  <a:off x="2364" y="3168"/>
                  <a:ext cx="0" cy="288"/>
                </a:xfrm>
                <a:prstGeom prst="line">
                  <a:avLst/>
                </a:prstGeom>
                <a:noFill/>
                <a:ln w="114300">
                  <a:solidFill>
                    <a:schemeClr val="tx1"/>
                  </a:solidFill>
                  <a:round/>
                  <a:headEnd/>
                  <a:tailEnd/>
                </a:ln>
              </p:spPr>
              <p:txBody>
                <a:bodyPr/>
                <a:lstStyle/>
                <a:p>
                  <a:endParaRPr lang="en-US"/>
                </a:p>
              </p:txBody>
            </p:sp>
            <p:sp>
              <p:nvSpPr>
                <p:cNvPr id="132" name="Rectangle 172">
                  <a:extLst>
                    <a:ext uri="{FF2B5EF4-FFF2-40B4-BE49-F238E27FC236}">
                      <a16:creationId xmlns:a16="http://schemas.microsoft.com/office/drawing/2014/main" id="{BD1A7DCA-B574-4558-BF9A-7364E45A8A01}"/>
                    </a:ext>
                  </a:extLst>
                </p:cNvPr>
                <p:cNvSpPr>
                  <a:spLocks noChangeArrowheads="1"/>
                </p:cNvSpPr>
                <p:nvPr/>
              </p:nvSpPr>
              <p:spPr bwMode="auto">
                <a:xfrm>
                  <a:off x="2400" y="2976"/>
                  <a:ext cx="1104" cy="672"/>
                </a:xfrm>
                <a:prstGeom prst="rect">
                  <a:avLst/>
                </a:prstGeom>
                <a:gradFill rotWithShape="1">
                  <a:gsLst>
                    <a:gs pos="0">
                      <a:srgbClr val="CCFFFF"/>
                    </a:gs>
                    <a:gs pos="100000">
                      <a:srgbClr val="5E7676"/>
                    </a:gs>
                  </a:gsLst>
                  <a:lin ang="5400000" scaled="1"/>
                </a:gradFill>
                <a:ln w="9525">
                  <a:solidFill>
                    <a:schemeClr val="tx1"/>
                  </a:solidFill>
                  <a:miter lim="800000"/>
                  <a:headEnd/>
                  <a:tailEnd/>
                </a:ln>
              </p:spPr>
              <p:txBody>
                <a:bodyPr wrap="none" anchor="ctr"/>
                <a:lstStyle/>
                <a:p>
                  <a:pPr algn="ctr" eaLnBrk="0" hangingPunct="0"/>
                  <a:endParaRPr lang="en-US">
                    <a:latin typeface="Arial" charset="0"/>
                  </a:endParaRPr>
                </a:p>
              </p:txBody>
            </p:sp>
            <p:sp>
              <p:nvSpPr>
                <p:cNvPr id="133" name="Line 173">
                  <a:extLst>
                    <a:ext uri="{FF2B5EF4-FFF2-40B4-BE49-F238E27FC236}">
                      <a16:creationId xmlns:a16="http://schemas.microsoft.com/office/drawing/2014/main" id="{24869992-FEFB-4410-999C-B9B557F7DDB0}"/>
                    </a:ext>
                  </a:extLst>
                </p:cNvPr>
                <p:cNvSpPr>
                  <a:spLocks noChangeShapeType="1"/>
                </p:cNvSpPr>
                <p:nvPr/>
              </p:nvSpPr>
              <p:spPr bwMode="auto">
                <a:xfrm>
                  <a:off x="2592" y="3240"/>
                  <a:ext cx="0" cy="192"/>
                </a:xfrm>
                <a:prstGeom prst="line">
                  <a:avLst/>
                </a:prstGeom>
                <a:noFill/>
                <a:ln w="57150">
                  <a:solidFill>
                    <a:schemeClr val="tx1"/>
                  </a:solidFill>
                  <a:round/>
                  <a:headEnd/>
                  <a:tailEnd/>
                </a:ln>
              </p:spPr>
              <p:txBody>
                <a:bodyPr/>
                <a:lstStyle/>
                <a:p>
                  <a:endParaRPr lang="en-US"/>
                </a:p>
              </p:txBody>
            </p:sp>
            <p:sp>
              <p:nvSpPr>
                <p:cNvPr id="134" name="Line 174">
                  <a:extLst>
                    <a:ext uri="{FF2B5EF4-FFF2-40B4-BE49-F238E27FC236}">
                      <a16:creationId xmlns:a16="http://schemas.microsoft.com/office/drawing/2014/main" id="{1F2736BA-56D8-455E-B5B1-0309EBEEAE23}"/>
                    </a:ext>
                  </a:extLst>
                </p:cNvPr>
                <p:cNvSpPr>
                  <a:spLocks noChangeShapeType="1"/>
                </p:cNvSpPr>
                <p:nvPr/>
              </p:nvSpPr>
              <p:spPr bwMode="auto">
                <a:xfrm>
                  <a:off x="2508" y="3336"/>
                  <a:ext cx="168" cy="0"/>
                </a:xfrm>
                <a:prstGeom prst="line">
                  <a:avLst/>
                </a:prstGeom>
                <a:noFill/>
                <a:ln w="57150">
                  <a:solidFill>
                    <a:schemeClr val="tx1"/>
                  </a:solidFill>
                  <a:round/>
                  <a:headEnd/>
                  <a:tailEnd/>
                </a:ln>
              </p:spPr>
              <p:txBody>
                <a:bodyPr/>
                <a:lstStyle/>
                <a:p>
                  <a:endParaRPr lang="en-US"/>
                </a:p>
              </p:txBody>
            </p:sp>
            <p:sp>
              <p:nvSpPr>
                <p:cNvPr id="135" name="Line 175">
                  <a:extLst>
                    <a:ext uri="{FF2B5EF4-FFF2-40B4-BE49-F238E27FC236}">
                      <a16:creationId xmlns:a16="http://schemas.microsoft.com/office/drawing/2014/main" id="{A50AA4E8-170D-4DEB-9A47-11D2DCE72AB0}"/>
                    </a:ext>
                  </a:extLst>
                </p:cNvPr>
                <p:cNvSpPr>
                  <a:spLocks noChangeShapeType="1"/>
                </p:cNvSpPr>
                <p:nvPr/>
              </p:nvSpPr>
              <p:spPr bwMode="auto">
                <a:xfrm>
                  <a:off x="3240" y="3336"/>
                  <a:ext cx="168" cy="0"/>
                </a:xfrm>
                <a:prstGeom prst="line">
                  <a:avLst/>
                </a:prstGeom>
                <a:noFill/>
                <a:ln w="57150">
                  <a:solidFill>
                    <a:schemeClr val="tx1"/>
                  </a:solidFill>
                  <a:round/>
                  <a:headEnd/>
                  <a:tailEnd/>
                </a:ln>
              </p:spPr>
              <p:txBody>
                <a:bodyPr/>
                <a:lstStyle/>
                <a:p>
                  <a:endParaRPr lang="en-US"/>
                </a:p>
              </p:txBody>
            </p:sp>
          </p:grpSp>
          <p:sp>
            <p:nvSpPr>
              <p:cNvPr id="129" name="Line 176">
                <a:extLst>
                  <a:ext uri="{FF2B5EF4-FFF2-40B4-BE49-F238E27FC236}">
                    <a16:creationId xmlns:a16="http://schemas.microsoft.com/office/drawing/2014/main" id="{D42B86C2-C24E-42FB-8AAC-94B4B128045F}"/>
                  </a:ext>
                </a:extLst>
              </p:cNvPr>
              <p:cNvSpPr>
                <a:spLocks noChangeShapeType="1"/>
              </p:cNvSpPr>
              <p:nvPr/>
            </p:nvSpPr>
            <p:spPr bwMode="auto">
              <a:xfrm flipH="1">
                <a:off x="1776" y="1645"/>
                <a:ext cx="96" cy="0"/>
              </a:xfrm>
              <a:prstGeom prst="line">
                <a:avLst/>
              </a:prstGeom>
              <a:noFill/>
              <a:ln w="57150">
                <a:solidFill>
                  <a:schemeClr val="tx1"/>
                </a:solidFill>
                <a:round/>
                <a:headEnd/>
                <a:tailEnd/>
              </a:ln>
            </p:spPr>
            <p:txBody>
              <a:bodyPr/>
              <a:lstStyle/>
              <a:p>
                <a:endParaRPr lang="en-US"/>
              </a:p>
            </p:txBody>
          </p:sp>
          <p:sp>
            <p:nvSpPr>
              <p:cNvPr id="130" name="Line 177">
                <a:extLst>
                  <a:ext uri="{FF2B5EF4-FFF2-40B4-BE49-F238E27FC236}">
                    <a16:creationId xmlns:a16="http://schemas.microsoft.com/office/drawing/2014/main" id="{E8C50811-0B06-4887-BD23-27F4A4D0D1AA}"/>
                  </a:ext>
                </a:extLst>
              </p:cNvPr>
              <p:cNvSpPr>
                <a:spLocks noChangeShapeType="1"/>
              </p:cNvSpPr>
              <p:nvPr/>
            </p:nvSpPr>
            <p:spPr bwMode="auto">
              <a:xfrm flipH="1">
                <a:off x="2719" y="1658"/>
                <a:ext cx="96" cy="0"/>
              </a:xfrm>
              <a:prstGeom prst="line">
                <a:avLst/>
              </a:prstGeom>
              <a:noFill/>
              <a:ln w="57150">
                <a:solidFill>
                  <a:schemeClr val="tx1"/>
                </a:solidFill>
                <a:round/>
                <a:headEnd/>
                <a:tailEnd/>
              </a:ln>
            </p:spPr>
            <p:txBody>
              <a:bodyPr/>
              <a:lstStyle/>
              <a:p>
                <a:endParaRPr lang="en-US"/>
              </a:p>
            </p:txBody>
          </p:sp>
        </p:grpSp>
        <p:sp>
          <p:nvSpPr>
            <p:cNvPr id="127" name="AutoShape 178">
              <a:extLst>
                <a:ext uri="{FF2B5EF4-FFF2-40B4-BE49-F238E27FC236}">
                  <a16:creationId xmlns:a16="http://schemas.microsoft.com/office/drawing/2014/main" id="{FE7DFB01-60E1-421E-B739-8573C5F3DA8A}"/>
                </a:ext>
              </a:extLst>
            </p:cNvPr>
            <p:cNvSpPr>
              <a:spLocks noChangeArrowheads="1"/>
            </p:cNvSpPr>
            <p:nvPr/>
          </p:nvSpPr>
          <p:spPr bwMode="auto">
            <a:xfrm rot="5400000">
              <a:off x="1332" y="3684"/>
              <a:ext cx="96" cy="120"/>
            </a:xfrm>
            <a:prstGeom prst="flowChartOr">
              <a:avLst/>
            </a:prstGeom>
            <a:solidFill>
              <a:schemeClr val="accent1"/>
            </a:solidFill>
            <a:ln w="38100">
              <a:solidFill>
                <a:srgbClr val="FF3300"/>
              </a:solidFill>
              <a:round/>
              <a:headEnd/>
              <a:tailEnd/>
            </a:ln>
          </p:spPr>
          <p:txBody>
            <a:bodyPr wrap="none" anchor="ctr"/>
            <a:lstStyle/>
            <a:p>
              <a:pPr eaLnBrk="0" hangingPunct="0"/>
              <a:endParaRPr lang="en-US">
                <a:latin typeface="Tahoma" pitchFamily="34" charset="0"/>
              </a:endParaRPr>
            </a:p>
          </p:txBody>
        </p:sp>
      </p:grpSp>
      <p:grpSp>
        <p:nvGrpSpPr>
          <p:cNvPr id="136" name="Group 179">
            <a:extLst>
              <a:ext uri="{FF2B5EF4-FFF2-40B4-BE49-F238E27FC236}">
                <a16:creationId xmlns:a16="http://schemas.microsoft.com/office/drawing/2014/main" id="{72C0925D-276D-4E5F-B350-559243A61AD0}"/>
              </a:ext>
            </a:extLst>
          </p:cNvPr>
          <p:cNvGrpSpPr>
            <a:grpSpLocks/>
          </p:cNvGrpSpPr>
          <p:nvPr/>
        </p:nvGrpSpPr>
        <p:grpSpPr bwMode="auto">
          <a:xfrm>
            <a:off x="7508032" y="788317"/>
            <a:ext cx="565150" cy="304800"/>
            <a:chOff x="1248" y="3648"/>
            <a:chExt cx="356" cy="192"/>
          </a:xfrm>
        </p:grpSpPr>
        <p:grpSp>
          <p:nvGrpSpPr>
            <p:cNvPr id="137" name="Group 180">
              <a:extLst>
                <a:ext uri="{FF2B5EF4-FFF2-40B4-BE49-F238E27FC236}">
                  <a16:creationId xmlns:a16="http://schemas.microsoft.com/office/drawing/2014/main" id="{86849338-7B88-404E-B1C8-76FBE1C6BEE9}"/>
                </a:ext>
              </a:extLst>
            </p:cNvPr>
            <p:cNvGrpSpPr>
              <a:grpSpLocks/>
            </p:cNvGrpSpPr>
            <p:nvPr/>
          </p:nvGrpSpPr>
          <p:grpSpPr bwMode="auto">
            <a:xfrm rot="10800000">
              <a:off x="1248" y="3648"/>
              <a:ext cx="356" cy="192"/>
              <a:chOff x="1776" y="1536"/>
              <a:chExt cx="1039" cy="240"/>
            </a:xfrm>
          </p:grpSpPr>
          <p:grpSp>
            <p:nvGrpSpPr>
              <p:cNvPr id="139" name="Group 181">
                <a:extLst>
                  <a:ext uri="{FF2B5EF4-FFF2-40B4-BE49-F238E27FC236}">
                    <a16:creationId xmlns:a16="http://schemas.microsoft.com/office/drawing/2014/main" id="{D2CAFB67-3AD5-473C-9314-875322E0C9CE}"/>
                  </a:ext>
                </a:extLst>
              </p:cNvPr>
              <p:cNvGrpSpPr>
                <a:grpSpLocks/>
              </p:cNvGrpSpPr>
              <p:nvPr/>
            </p:nvGrpSpPr>
            <p:grpSpPr bwMode="auto">
              <a:xfrm rot="10800000">
                <a:off x="1872" y="1536"/>
                <a:ext cx="816" cy="240"/>
                <a:chOff x="2364" y="2976"/>
                <a:chExt cx="1140" cy="672"/>
              </a:xfrm>
            </p:grpSpPr>
            <p:sp>
              <p:nvSpPr>
                <p:cNvPr id="142" name="Line 182">
                  <a:extLst>
                    <a:ext uri="{FF2B5EF4-FFF2-40B4-BE49-F238E27FC236}">
                      <a16:creationId xmlns:a16="http://schemas.microsoft.com/office/drawing/2014/main" id="{38338888-D179-4900-A5EF-80416147F035}"/>
                    </a:ext>
                  </a:extLst>
                </p:cNvPr>
                <p:cNvSpPr>
                  <a:spLocks noChangeShapeType="1"/>
                </p:cNvSpPr>
                <p:nvPr/>
              </p:nvSpPr>
              <p:spPr bwMode="auto">
                <a:xfrm>
                  <a:off x="2364" y="3168"/>
                  <a:ext cx="0" cy="288"/>
                </a:xfrm>
                <a:prstGeom prst="line">
                  <a:avLst/>
                </a:prstGeom>
                <a:noFill/>
                <a:ln w="114300">
                  <a:solidFill>
                    <a:schemeClr val="tx1"/>
                  </a:solidFill>
                  <a:round/>
                  <a:headEnd/>
                  <a:tailEnd/>
                </a:ln>
              </p:spPr>
              <p:txBody>
                <a:bodyPr/>
                <a:lstStyle/>
                <a:p>
                  <a:endParaRPr lang="en-US"/>
                </a:p>
              </p:txBody>
            </p:sp>
            <p:sp>
              <p:nvSpPr>
                <p:cNvPr id="143" name="Rectangle 183">
                  <a:extLst>
                    <a:ext uri="{FF2B5EF4-FFF2-40B4-BE49-F238E27FC236}">
                      <a16:creationId xmlns:a16="http://schemas.microsoft.com/office/drawing/2014/main" id="{95965635-A622-4EF4-A571-18E730642D95}"/>
                    </a:ext>
                  </a:extLst>
                </p:cNvPr>
                <p:cNvSpPr>
                  <a:spLocks noChangeArrowheads="1"/>
                </p:cNvSpPr>
                <p:nvPr/>
              </p:nvSpPr>
              <p:spPr bwMode="auto">
                <a:xfrm>
                  <a:off x="2400" y="2976"/>
                  <a:ext cx="1104" cy="672"/>
                </a:xfrm>
                <a:prstGeom prst="rect">
                  <a:avLst/>
                </a:prstGeom>
                <a:gradFill rotWithShape="1">
                  <a:gsLst>
                    <a:gs pos="0">
                      <a:srgbClr val="CCFFFF"/>
                    </a:gs>
                    <a:gs pos="100000">
                      <a:srgbClr val="5E7676"/>
                    </a:gs>
                  </a:gsLst>
                  <a:lin ang="5400000" scaled="1"/>
                </a:gradFill>
                <a:ln w="9525">
                  <a:solidFill>
                    <a:schemeClr val="tx1"/>
                  </a:solidFill>
                  <a:miter lim="800000"/>
                  <a:headEnd/>
                  <a:tailEnd/>
                </a:ln>
              </p:spPr>
              <p:txBody>
                <a:bodyPr wrap="none" anchor="ctr"/>
                <a:lstStyle/>
                <a:p>
                  <a:pPr algn="ctr" eaLnBrk="0" hangingPunct="0"/>
                  <a:endParaRPr lang="en-US">
                    <a:latin typeface="Arial" charset="0"/>
                  </a:endParaRPr>
                </a:p>
              </p:txBody>
            </p:sp>
            <p:sp>
              <p:nvSpPr>
                <p:cNvPr id="144" name="Line 184">
                  <a:extLst>
                    <a:ext uri="{FF2B5EF4-FFF2-40B4-BE49-F238E27FC236}">
                      <a16:creationId xmlns:a16="http://schemas.microsoft.com/office/drawing/2014/main" id="{9B6C5987-5665-4BE1-A91D-FF7A60751DFD}"/>
                    </a:ext>
                  </a:extLst>
                </p:cNvPr>
                <p:cNvSpPr>
                  <a:spLocks noChangeShapeType="1"/>
                </p:cNvSpPr>
                <p:nvPr/>
              </p:nvSpPr>
              <p:spPr bwMode="auto">
                <a:xfrm>
                  <a:off x="2592" y="3240"/>
                  <a:ext cx="0" cy="192"/>
                </a:xfrm>
                <a:prstGeom prst="line">
                  <a:avLst/>
                </a:prstGeom>
                <a:noFill/>
                <a:ln w="57150">
                  <a:solidFill>
                    <a:schemeClr val="tx1"/>
                  </a:solidFill>
                  <a:round/>
                  <a:headEnd/>
                  <a:tailEnd/>
                </a:ln>
              </p:spPr>
              <p:txBody>
                <a:bodyPr/>
                <a:lstStyle/>
                <a:p>
                  <a:endParaRPr lang="en-US"/>
                </a:p>
              </p:txBody>
            </p:sp>
            <p:sp>
              <p:nvSpPr>
                <p:cNvPr id="145" name="Line 185">
                  <a:extLst>
                    <a:ext uri="{FF2B5EF4-FFF2-40B4-BE49-F238E27FC236}">
                      <a16:creationId xmlns:a16="http://schemas.microsoft.com/office/drawing/2014/main" id="{66918AA6-9E48-4D79-9A4F-5A97D0A92887}"/>
                    </a:ext>
                  </a:extLst>
                </p:cNvPr>
                <p:cNvSpPr>
                  <a:spLocks noChangeShapeType="1"/>
                </p:cNvSpPr>
                <p:nvPr/>
              </p:nvSpPr>
              <p:spPr bwMode="auto">
                <a:xfrm>
                  <a:off x="2508" y="3336"/>
                  <a:ext cx="168" cy="0"/>
                </a:xfrm>
                <a:prstGeom prst="line">
                  <a:avLst/>
                </a:prstGeom>
                <a:noFill/>
                <a:ln w="57150">
                  <a:solidFill>
                    <a:schemeClr val="tx1"/>
                  </a:solidFill>
                  <a:round/>
                  <a:headEnd/>
                  <a:tailEnd/>
                </a:ln>
              </p:spPr>
              <p:txBody>
                <a:bodyPr/>
                <a:lstStyle/>
                <a:p>
                  <a:endParaRPr lang="en-US"/>
                </a:p>
              </p:txBody>
            </p:sp>
            <p:sp>
              <p:nvSpPr>
                <p:cNvPr id="146" name="Line 186">
                  <a:extLst>
                    <a:ext uri="{FF2B5EF4-FFF2-40B4-BE49-F238E27FC236}">
                      <a16:creationId xmlns:a16="http://schemas.microsoft.com/office/drawing/2014/main" id="{0A8BE681-AFCC-408B-B8D2-A0FC96C3658D}"/>
                    </a:ext>
                  </a:extLst>
                </p:cNvPr>
                <p:cNvSpPr>
                  <a:spLocks noChangeShapeType="1"/>
                </p:cNvSpPr>
                <p:nvPr/>
              </p:nvSpPr>
              <p:spPr bwMode="auto">
                <a:xfrm>
                  <a:off x="3240" y="3336"/>
                  <a:ext cx="168" cy="0"/>
                </a:xfrm>
                <a:prstGeom prst="line">
                  <a:avLst/>
                </a:prstGeom>
                <a:noFill/>
                <a:ln w="57150">
                  <a:solidFill>
                    <a:schemeClr val="tx1"/>
                  </a:solidFill>
                  <a:round/>
                  <a:headEnd/>
                  <a:tailEnd/>
                </a:ln>
              </p:spPr>
              <p:txBody>
                <a:bodyPr/>
                <a:lstStyle/>
                <a:p>
                  <a:endParaRPr lang="en-US"/>
                </a:p>
              </p:txBody>
            </p:sp>
          </p:grpSp>
          <p:sp>
            <p:nvSpPr>
              <p:cNvPr id="140" name="Line 187">
                <a:extLst>
                  <a:ext uri="{FF2B5EF4-FFF2-40B4-BE49-F238E27FC236}">
                    <a16:creationId xmlns:a16="http://schemas.microsoft.com/office/drawing/2014/main" id="{D59A7310-2730-440C-BDE3-C5F54C3A2E0D}"/>
                  </a:ext>
                </a:extLst>
              </p:cNvPr>
              <p:cNvSpPr>
                <a:spLocks noChangeShapeType="1"/>
              </p:cNvSpPr>
              <p:nvPr/>
            </p:nvSpPr>
            <p:spPr bwMode="auto">
              <a:xfrm flipH="1">
                <a:off x="1776" y="1645"/>
                <a:ext cx="96" cy="0"/>
              </a:xfrm>
              <a:prstGeom prst="line">
                <a:avLst/>
              </a:prstGeom>
              <a:noFill/>
              <a:ln w="57150">
                <a:solidFill>
                  <a:schemeClr val="tx1"/>
                </a:solidFill>
                <a:round/>
                <a:headEnd/>
                <a:tailEnd/>
              </a:ln>
            </p:spPr>
            <p:txBody>
              <a:bodyPr/>
              <a:lstStyle/>
              <a:p>
                <a:endParaRPr lang="en-US"/>
              </a:p>
            </p:txBody>
          </p:sp>
          <p:sp>
            <p:nvSpPr>
              <p:cNvPr id="141" name="Line 188">
                <a:extLst>
                  <a:ext uri="{FF2B5EF4-FFF2-40B4-BE49-F238E27FC236}">
                    <a16:creationId xmlns:a16="http://schemas.microsoft.com/office/drawing/2014/main" id="{C04674DF-B6D1-45EC-AF4D-F2D441231AF4}"/>
                  </a:ext>
                </a:extLst>
              </p:cNvPr>
              <p:cNvSpPr>
                <a:spLocks noChangeShapeType="1"/>
              </p:cNvSpPr>
              <p:nvPr/>
            </p:nvSpPr>
            <p:spPr bwMode="auto">
              <a:xfrm flipH="1">
                <a:off x="2719" y="1658"/>
                <a:ext cx="96" cy="0"/>
              </a:xfrm>
              <a:prstGeom prst="line">
                <a:avLst/>
              </a:prstGeom>
              <a:noFill/>
              <a:ln w="57150">
                <a:solidFill>
                  <a:schemeClr val="tx1"/>
                </a:solidFill>
                <a:round/>
                <a:headEnd/>
                <a:tailEnd/>
              </a:ln>
            </p:spPr>
            <p:txBody>
              <a:bodyPr/>
              <a:lstStyle/>
              <a:p>
                <a:endParaRPr lang="en-US"/>
              </a:p>
            </p:txBody>
          </p:sp>
        </p:grpSp>
        <p:sp>
          <p:nvSpPr>
            <p:cNvPr id="138" name="AutoShape 189">
              <a:extLst>
                <a:ext uri="{FF2B5EF4-FFF2-40B4-BE49-F238E27FC236}">
                  <a16:creationId xmlns:a16="http://schemas.microsoft.com/office/drawing/2014/main" id="{9F0B580F-A670-4A2E-9417-EC1863E1856F}"/>
                </a:ext>
              </a:extLst>
            </p:cNvPr>
            <p:cNvSpPr>
              <a:spLocks noChangeArrowheads="1"/>
            </p:cNvSpPr>
            <p:nvPr/>
          </p:nvSpPr>
          <p:spPr bwMode="auto">
            <a:xfrm rot="5400000">
              <a:off x="1332" y="3684"/>
              <a:ext cx="96" cy="120"/>
            </a:xfrm>
            <a:prstGeom prst="flowChartOr">
              <a:avLst/>
            </a:prstGeom>
            <a:solidFill>
              <a:schemeClr val="accent1"/>
            </a:solidFill>
            <a:ln w="38100">
              <a:solidFill>
                <a:srgbClr val="FF3300"/>
              </a:solidFill>
              <a:round/>
              <a:headEnd/>
              <a:tailEnd/>
            </a:ln>
          </p:spPr>
          <p:txBody>
            <a:bodyPr wrap="none" anchor="ctr"/>
            <a:lstStyle/>
            <a:p>
              <a:pPr eaLnBrk="0" hangingPunct="0"/>
              <a:endParaRPr lang="en-US">
                <a:latin typeface="Tahoma" pitchFamily="34" charset="0"/>
              </a:endParaRPr>
            </a:p>
          </p:txBody>
        </p:sp>
      </p:grpSp>
      <p:grpSp>
        <p:nvGrpSpPr>
          <p:cNvPr id="147" name="Group 190">
            <a:extLst>
              <a:ext uri="{FF2B5EF4-FFF2-40B4-BE49-F238E27FC236}">
                <a16:creationId xmlns:a16="http://schemas.microsoft.com/office/drawing/2014/main" id="{4646E7AD-A540-4F26-A392-BCDEA6494F7A}"/>
              </a:ext>
            </a:extLst>
          </p:cNvPr>
          <p:cNvGrpSpPr>
            <a:grpSpLocks/>
          </p:cNvGrpSpPr>
          <p:nvPr/>
        </p:nvGrpSpPr>
        <p:grpSpPr bwMode="auto">
          <a:xfrm>
            <a:off x="6974632" y="788317"/>
            <a:ext cx="565150" cy="304800"/>
            <a:chOff x="1248" y="3648"/>
            <a:chExt cx="356" cy="192"/>
          </a:xfrm>
        </p:grpSpPr>
        <p:grpSp>
          <p:nvGrpSpPr>
            <p:cNvPr id="148" name="Group 191">
              <a:extLst>
                <a:ext uri="{FF2B5EF4-FFF2-40B4-BE49-F238E27FC236}">
                  <a16:creationId xmlns:a16="http://schemas.microsoft.com/office/drawing/2014/main" id="{1D6632AE-F77E-4A45-AEB9-4F1D70801A4F}"/>
                </a:ext>
              </a:extLst>
            </p:cNvPr>
            <p:cNvGrpSpPr>
              <a:grpSpLocks/>
            </p:cNvGrpSpPr>
            <p:nvPr/>
          </p:nvGrpSpPr>
          <p:grpSpPr bwMode="auto">
            <a:xfrm rot="10800000">
              <a:off x="1248" y="3648"/>
              <a:ext cx="356" cy="192"/>
              <a:chOff x="1776" y="1536"/>
              <a:chExt cx="1039" cy="240"/>
            </a:xfrm>
          </p:grpSpPr>
          <p:grpSp>
            <p:nvGrpSpPr>
              <p:cNvPr id="150" name="Group 192">
                <a:extLst>
                  <a:ext uri="{FF2B5EF4-FFF2-40B4-BE49-F238E27FC236}">
                    <a16:creationId xmlns:a16="http://schemas.microsoft.com/office/drawing/2014/main" id="{02BBD7B6-FF5D-4006-85E6-4A34EDD6EC63}"/>
                  </a:ext>
                </a:extLst>
              </p:cNvPr>
              <p:cNvGrpSpPr>
                <a:grpSpLocks/>
              </p:cNvGrpSpPr>
              <p:nvPr/>
            </p:nvGrpSpPr>
            <p:grpSpPr bwMode="auto">
              <a:xfrm rot="10800000">
                <a:off x="1872" y="1536"/>
                <a:ext cx="816" cy="240"/>
                <a:chOff x="2364" y="2976"/>
                <a:chExt cx="1140" cy="672"/>
              </a:xfrm>
            </p:grpSpPr>
            <p:sp>
              <p:nvSpPr>
                <p:cNvPr id="153" name="Line 193">
                  <a:extLst>
                    <a:ext uri="{FF2B5EF4-FFF2-40B4-BE49-F238E27FC236}">
                      <a16:creationId xmlns:a16="http://schemas.microsoft.com/office/drawing/2014/main" id="{919D4968-077B-4866-B763-6BFEA71A906D}"/>
                    </a:ext>
                  </a:extLst>
                </p:cNvPr>
                <p:cNvSpPr>
                  <a:spLocks noChangeShapeType="1"/>
                </p:cNvSpPr>
                <p:nvPr/>
              </p:nvSpPr>
              <p:spPr bwMode="auto">
                <a:xfrm>
                  <a:off x="2364" y="3168"/>
                  <a:ext cx="0" cy="288"/>
                </a:xfrm>
                <a:prstGeom prst="line">
                  <a:avLst/>
                </a:prstGeom>
                <a:noFill/>
                <a:ln w="114300">
                  <a:solidFill>
                    <a:schemeClr val="tx1"/>
                  </a:solidFill>
                  <a:round/>
                  <a:headEnd/>
                  <a:tailEnd/>
                </a:ln>
              </p:spPr>
              <p:txBody>
                <a:bodyPr/>
                <a:lstStyle/>
                <a:p>
                  <a:endParaRPr lang="en-US"/>
                </a:p>
              </p:txBody>
            </p:sp>
            <p:sp>
              <p:nvSpPr>
                <p:cNvPr id="154" name="Rectangle 194">
                  <a:extLst>
                    <a:ext uri="{FF2B5EF4-FFF2-40B4-BE49-F238E27FC236}">
                      <a16:creationId xmlns:a16="http://schemas.microsoft.com/office/drawing/2014/main" id="{FBA9F365-BA63-469F-96FC-6E64AEDE7334}"/>
                    </a:ext>
                  </a:extLst>
                </p:cNvPr>
                <p:cNvSpPr>
                  <a:spLocks noChangeArrowheads="1"/>
                </p:cNvSpPr>
                <p:nvPr/>
              </p:nvSpPr>
              <p:spPr bwMode="auto">
                <a:xfrm>
                  <a:off x="2400" y="2976"/>
                  <a:ext cx="1104" cy="672"/>
                </a:xfrm>
                <a:prstGeom prst="rect">
                  <a:avLst/>
                </a:prstGeom>
                <a:gradFill rotWithShape="1">
                  <a:gsLst>
                    <a:gs pos="0">
                      <a:srgbClr val="CCFFFF"/>
                    </a:gs>
                    <a:gs pos="100000">
                      <a:srgbClr val="5E7676"/>
                    </a:gs>
                  </a:gsLst>
                  <a:lin ang="5400000" scaled="1"/>
                </a:gradFill>
                <a:ln w="9525">
                  <a:solidFill>
                    <a:schemeClr val="tx1"/>
                  </a:solidFill>
                  <a:miter lim="800000"/>
                  <a:headEnd/>
                  <a:tailEnd/>
                </a:ln>
              </p:spPr>
              <p:txBody>
                <a:bodyPr wrap="none" anchor="ctr"/>
                <a:lstStyle/>
                <a:p>
                  <a:pPr algn="ctr" eaLnBrk="0" hangingPunct="0"/>
                  <a:endParaRPr lang="en-US">
                    <a:latin typeface="Arial" charset="0"/>
                  </a:endParaRPr>
                </a:p>
              </p:txBody>
            </p:sp>
            <p:sp>
              <p:nvSpPr>
                <p:cNvPr id="155" name="Line 195">
                  <a:extLst>
                    <a:ext uri="{FF2B5EF4-FFF2-40B4-BE49-F238E27FC236}">
                      <a16:creationId xmlns:a16="http://schemas.microsoft.com/office/drawing/2014/main" id="{EDC2CA2C-D961-4C63-81D3-8B0ECBACED64}"/>
                    </a:ext>
                  </a:extLst>
                </p:cNvPr>
                <p:cNvSpPr>
                  <a:spLocks noChangeShapeType="1"/>
                </p:cNvSpPr>
                <p:nvPr/>
              </p:nvSpPr>
              <p:spPr bwMode="auto">
                <a:xfrm>
                  <a:off x="2592" y="3240"/>
                  <a:ext cx="0" cy="192"/>
                </a:xfrm>
                <a:prstGeom prst="line">
                  <a:avLst/>
                </a:prstGeom>
                <a:noFill/>
                <a:ln w="57150">
                  <a:solidFill>
                    <a:schemeClr val="tx1"/>
                  </a:solidFill>
                  <a:round/>
                  <a:headEnd/>
                  <a:tailEnd/>
                </a:ln>
              </p:spPr>
              <p:txBody>
                <a:bodyPr/>
                <a:lstStyle/>
                <a:p>
                  <a:endParaRPr lang="en-US"/>
                </a:p>
              </p:txBody>
            </p:sp>
            <p:sp>
              <p:nvSpPr>
                <p:cNvPr id="156" name="Line 196">
                  <a:extLst>
                    <a:ext uri="{FF2B5EF4-FFF2-40B4-BE49-F238E27FC236}">
                      <a16:creationId xmlns:a16="http://schemas.microsoft.com/office/drawing/2014/main" id="{C0DD74F8-D290-471F-915F-3F2730EE8F01}"/>
                    </a:ext>
                  </a:extLst>
                </p:cNvPr>
                <p:cNvSpPr>
                  <a:spLocks noChangeShapeType="1"/>
                </p:cNvSpPr>
                <p:nvPr/>
              </p:nvSpPr>
              <p:spPr bwMode="auto">
                <a:xfrm>
                  <a:off x="2508" y="3336"/>
                  <a:ext cx="168" cy="0"/>
                </a:xfrm>
                <a:prstGeom prst="line">
                  <a:avLst/>
                </a:prstGeom>
                <a:noFill/>
                <a:ln w="57150">
                  <a:solidFill>
                    <a:schemeClr val="tx1"/>
                  </a:solidFill>
                  <a:round/>
                  <a:headEnd/>
                  <a:tailEnd/>
                </a:ln>
              </p:spPr>
              <p:txBody>
                <a:bodyPr/>
                <a:lstStyle/>
                <a:p>
                  <a:endParaRPr lang="en-US"/>
                </a:p>
              </p:txBody>
            </p:sp>
            <p:sp>
              <p:nvSpPr>
                <p:cNvPr id="157" name="Line 197">
                  <a:extLst>
                    <a:ext uri="{FF2B5EF4-FFF2-40B4-BE49-F238E27FC236}">
                      <a16:creationId xmlns:a16="http://schemas.microsoft.com/office/drawing/2014/main" id="{F548720F-F4C6-4C5B-8453-626FB0667A8C}"/>
                    </a:ext>
                  </a:extLst>
                </p:cNvPr>
                <p:cNvSpPr>
                  <a:spLocks noChangeShapeType="1"/>
                </p:cNvSpPr>
                <p:nvPr/>
              </p:nvSpPr>
              <p:spPr bwMode="auto">
                <a:xfrm>
                  <a:off x="3240" y="3336"/>
                  <a:ext cx="168" cy="0"/>
                </a:xfrm>
                <a:prstGeom prst="line">
                  <a:avLst/>
                </a:prstGeom>
                <a:noFill/>
                <a:ln w="57150">
                  <a:solidFill>
                    <a:schemeClr val="tx1"/>
                  </a:solidFill>
                  <a:round/>
                  <a:headEnd/>
                  <a:tailEnd/>
                </a:ln>
              </p:spPr>
              <p:txBody>
                <a:bodyPr/>
                <a:lstStyle/>
                <a:p>
                  <a:endParaRPr lang="en-US"/>
                </a:p>
              </p:txBody>
            </p:sp>
          </p:grpSp>
          <p:sp>
            <p:nvSpPr>
              <p:cNvPr id="151" name="Line 198">
                <a:extLst>
                  <a:ext uri="{FF2B5EF4-FFF2-40B4-BE49-F238E27FC236}">
                    <a16:creationId xmlns:a16="http://schemas.microsoft.com/office/drawing/2014/main" id="{2B007D66-6A4A-44A7-B11C-45B4E631D06F}"/>
                  </a:ext>
                </a:extLst>
              </p:cNvPr>
              <p:cNvSpPr>
                <a:spLocks noChangeShapeType="1"/>
              </p:cNvSpPr>
              <p:nvPr/>
            </p:nvSpPr>
            <p:spPr bwMode="auto">
              <a:xfrm flipH="1">
                <a:off x="1776" y="1645"/>
                <a:ext cx="96" cy="0"/>
              </a:xfrm>
              <a:prstGeom prst="line">
                <a:avLst/>
              </a:prstGeom>
              <a:noFill/>
              <a:ln w="57150">
                <a:solidFill>
                  <a:schemeClr val="tx1"/>
                </a:solidFill>
                <a:round/>
                <a:headEnd/>
                <a:tailEnd/>
              </a:ln>
            </p:spPr>
            <p:txBody>
              <a:bodyPr/>
              <a:lstStyle/>
              <a:p>
                <a:endParaRPr lang="en-US"/>
              </a:p>
            </p:txBody>
          </p:sp>
          <p:sp>
            <p:nvSpPr>
              <p:cNvPr id="152" name="Line 199">
                <a:extLst>
                  <a:ext uri="{FF2B5EF4-FFF2-40B4-BE49-F238E27FC236}">
                    <a16:creationId xmlns:a16="http://schemas.microsoft.com/office/drawing/2014/main" id="{2DDB23E3-03E7-4FD1-86A6-80347752401F}"/>
                  </a:ext>
                </a:extLst>
              </p:cNvPr>
              <p:cNvSpPr>
                <a:spLocks noChangeShapeType="1"/>
              </p:cNvSpPr>
              <p:nvPr/>
            </p:nvSpPr>
            <p:spPr bwMode="auto">
              <a:xfrm flipH="1">
                <a:off x="2719" y="1658"/>
                <a:ext cx="96" cy="0"/>
              </a:xfrm>
              <a:prstGeom prst="line">
                <a:avLst/>
              </a:prstGeom>
              <a:noFill/>
              <a:ln w="57150">
                <a:solidFill>
                  <a:schemeClr val="tx1"/>
                </a:solidFill>
                <a:round/>
                <a:headEnd/>
                <a:tailEnd/>
              </a:ln>
            </p:spPr>
            <p:txBody>
              <a:bodyPr/>
              <a:lstStyle/>
              <a:p>
                <a:endParaRPr lang="en-US"/>
              </a:p>
            </p:txBody>
          </p:sp>
        </p:grpSp>
        <p:sp>
          <p:nvSpPr>
            <p:cNvPr id="149" name="AutoShape 200">
              <a:extLst>
                <a:ext uri="{FF2B5EF4-FFF2-40B4-BE49-F238E27FC236}">
                  <a16:creationId xmlns:a16="http://schemas.microsoft.com/office/drawing/2014/main" id="{A1889B3B-7BBB-41F5-ACD6-69663ECDEB43}"/>
                </a:ext>
              </a:extLst>
            </p:cNvPr>
            <p:cNvSpPr>
              <a:spLocks noChangeArrowheads="1"/>
            </p:cNvSpPr>
            <p:nvPr/>
          </p:nvSpPr>
          <p:spPr bwMode="auto">
            <a:xfrm rot="5400000">
              <a:off x="1332" y="3684"/>
              <a:ext cx="96" cy="120"/>
            </a:xfrm>
            <a:prstGeom prst="flowChartOr">
              <a:avLst/>
            </a:prstGeom>
            <a:solidFill>
              <a:schemeClr val="accent1"/>
            </a:solidFill>
            <a:ln w="38100">
              <a:solidFill>
                <a:srgbClr val="FF3300"/>
              </a:solidFill>
              <a:round/>
              <a:headEnd/>
              <a:tailEnd/>
            </a:ln>
          </p:spPr>
          <p:txBody>
            <a:bodyPr wrap="none" anchor="ctr"/>
            <a:lstStyle/>
            <a:p>
              <a:pPr eaLnBrk="0" hangingPunct="0"/>
              <a:endParaRPr lang="en-US">
                <a:latin typeface="Tahoma" pitchFamily="34" charset="0"/>
              </a:endParaRPr>
            </a:p>
          </p:txBody>
        </p:sp>
      </p:grpSp>
      <p:grpSp>
        <p:nvGrpSpPr>
          <p:cNvPr id="158" name="Group 201">
            <a:extLst>
              <a:ext uri="{FF2B5EF4-FFF2-40B4-BE49-F238E27FC236}">
                <a16:creationId xmlns:a16="http://schemas.microsoft.com/office/drawing/2014/main" id="{8A2445F6-FCDB-47E3-AB1F-056CBCBAA07E}"/>
              </a:ext>
            </a:extLst>
          </p:cNvPr>
          <p:cNvGrpSpPr>
            <a:grpSpLocks/>
          </p:cNvGrpSpPr>
          <p:nvPr/>
        </p:nvGrpSpPr>
        <p:grpSpPr bwMode="auto">
          <a:xfrm>
            <a:off x="6441232" y="788317"/>
            <a:ext cx="565150" cy="304800"/>
            <a:chOff x="1248" y="3648"/>
            <a:chExt cx="356" cy="192"/>
          </a:xfrm>
        </p:grpSpPr>
        <p:grpSp>
          <p:nvGrpSpPr>
            <p:cNvPr id="159" name="Group 202">
              <a:extLst>
                <a:ext uri="{FF2B5EF4-FFF2-40B4-BE49-F238E27FC236}">
                  <a16:creationId xmlns:a16="http://schemas.microsoft.com/office/drawing/2014/main" id="{42E918F1-F4BD-4043-A4B4-16F54CC89263}"/>
                </a:ext>
              </a:extLst>
            </p:cNvPr>
            <p:cNvGrpSpPr>
              <a:grpSpLocks/>
            </p:cNvGrpSpPr>
            <p:nvPr/>
          </p:nvGrpSpPr>
          <p:grpSpPr bwMode="auto">
            <a:xfrm rot="10800000">
              <a:off x="1248" y="3648"/>
              <a:ext cx="356" cy="192"/>
              <a:chOff x="1776" y="1536"/>
              <a:chExt cx="1039" cy="240"/>
            </a:xfrm>
          </p:grpSpPr>
          <p:grpSp>
            <p:nvGrpSpPr>
              <p:cNvPr id="161" name="Group 203">
                <a:extLst>
                  <a:ext uri="{FF2B5EF4-FFF2-40B4-BE49-F238E27FC236}">
                    <a16:creationId xmlns:a16="http://schemas.microsoft.com/office/drawing/2014/main" id="{6EEC3E17-DD83-49DC-B6A0-27C175244DAE}"/>
                  </a:ext>
                </a:extLst>
              </p:cNvPr>
              <p:cNvGrpSpPr>
                <a:grpSpLocks/>
              </p:cNvGrpSpPr>
              <p:nvPr/>
            </p:nvGrpSpPr>
            <p:grpSpPr bwMode="auto">
              <a:xfrm rot="10800000">
                <a:off x="1872" y="1536"/>
                <a:ext cx="816" cy="240"/>
                <a:chOff x="2364" y="2976"/>
                <a:chExt cx="1140" cy="672"/>
              </a:xfrm>
            </p:grpSpPr>
            <p:sp>
              <p:nvSpPr>
                <p:cNvPr id="164" name="Line 204">
                  <a:extLst>
                    <a:ext uri="{FF2B5EF4-FFF2-40B4-BE49-F238E27FC236}">
                      <a16:creationId xmlns:a16="http://schemas.microsoft.com/office/drawing/2014/main" id="{27DA5866-3CF4-467F-9F73-02201B4DC0B0}"/>
                    </a:ext>
                  </a:extLst>
                </p:cNvPr>
                <p:cNvSpPr>
                  <a:spLocks noChangeShapeType="1"/>
                </p:cNvSpPr>
                <p:nvPr/>
              </p:nvSpPr>
              <p:spPr bwMode="auto">
                <a:xfrm>
                  <a:off x="2364" y="3168"/>
                  <a:ext cx="0" cy="288"/>
                </a:xfrm>
                <a:prstGeom prst="line">
                  <a:avLst/>
                </a:prstGeom>
                <a:noFill/>
                <a:ln w="114300">
                  <a:solidFill>
                    <a:schemeClr val="tx1"/>
                  </a:solidFill>
                  <a:round/>
                  <a:headEnd/>
                  <a:tailEnd/>
                </a:ln>
              </p:spPr>
              <p:txBody>
                <a:bodyPr/>
                <a:lstStyle/>
                <a:p>
                  <a:endParaRPr lang="en-US"/>
                </a:p>
              </p:txBody>
            </p:sp>
            <p:sp>
              <p:nvSpPr>
                <p:cNvPr id="165" name="Rectangle 205">
                  <a:extLst>
                    <a:ext uri="{FF2B5EF4-FFF2-40B4-BE49-F238E27FC236}">
                      <a16:creationId xmlns:a16="http://schemas.microsoft.com/office/drawing/2014/main" id="{3CEE96D3-F63F-4F92-8D23-3ECD0DC175F2}"/>
                    </a:ext>
                  </a:extLst>
                </p:cNvPr>
                <p:cNvSpPr>
                  <a:spLocks noChangeArrowheads="1"/>
                </p:cNvSpPr>
                <p:nvPr/>
              </p:nvSpPr>
              <p:spPr bwMode="auto">
                <a:xfrm>
                  <a:off x="2400" y="2976"/>
                  <a:ext cx="1104" cy="672"/>
                </a:xfrm>
                <a:prstGeom prst="rect">
                  <a:avLst/>
                </a:prstGeom>
                <a:gradFill rotWithShape="1">
                  <a:gsLst>
                    <a:gs pos="0">
                      <a:srgbClr val="CCFFFF"/>
                    </a:gs>
                    <a:gs pos="100000">
                      <a:srgbClr val="5E7676"/>
                    </a:gs>
                  </a:gsLst>
                  <a:lin ang="5400000" scaled="1"/>
                </a:gradFill>
                <a:ln w="9525">
                  <a:solidFill>
                    <a:schemeClr val="tx1"/>
                  </a:solidFill>
                  <a:miter lim="800000"/>
                  <a:headEnd/>
                  <a:tailEnd/>
                </a:ln>
              </p:spPr>
              <p:txBody>
                <a:bodyPr wrap="none" anchor="ctr"/>
                <a:lstStyle/>
                <a:p>
                  <a:pPr algn="ctr" eaLnBrk="0" hangingPunct="0"/>
                  <a:endParaRPr lang="en-US">
                    <a:latin typeface="Arial" charset="0"/>
                  </a:endParaRPr>
                </a:p>
              </p:txBody>
            </p:sp>
            <p:sp>
              <p:nvSpPr>
                <p:cNvPr id="166" name="Line 206">
                  <a:extLst>
                    <a:ext uri="{FF2B5EF4-FFF2-40B4-BE49-F238E27FC236}">
                      <a16:creationId xmlns:a16="http://schemas.microsoft.com/office/drawing/2014/main" id="{9FB1BF53-CF52-467E-A9C4-C5126DAA75CC}"/>
                    </a:ext>
                  </a:extLst>
                </p:cNvPr>
                <p:cNvSpPr>
                  <a:spLocks noChangeShapeType="1"/>
                </p:cNvSpPr>
                <p:nvPr/>
              </p:nvSpPr>
              <p:spPr bwMode="auto">
                <a:xfrm>
                  <a:off x="2592" y="3240"/>
                  <a:ext cx="0" cy="192"/>
                </a:xfrm>
                <a:prstGeom prst="line">
                  <a:avLst/>
                </a:prstGeom>
                <a:noFill/>
                <a:ln w="57150">
                  <a:solidFill>
                    <a:schemeClr val="tx1"/>
                  </a:solidFill>
                  <a:round/>
                  <a:headEnd/>
                  <a:tailEnd/>
                </a:ln>
              </p:spPr>
              <p:txBody>
                <a:bodyPr/>
                <a:lstStyle/>
                <a:p>
                  <a:endParaRPr lang="en-US"/>
                </a:p>
              </p:txBody>
            </p:sp>
            <p:sp>
              <p:nvSpPr>
                <p:cNvPr id="167" name="Line 207">
                  <a:extLst>
                    <a:ext uri="{FF2B5EF4-FFF2-40B4-BE49-F238E27FC236}">
                      <a16:creationId xmlns:a16="http://schemas.microsoft.com/office/drawing/2014/main" id="{C0B597B0-86B4-4777-97FC-9B4D787BD5BA}"/>
                    </a:ext>
                  </a:extLst>
                </p:cNvPr>
                <p:cNvSpPr>
                  <a:spLocks noChangeShapeType="1"/>
                </p:cNvSpPr>
                <p:nvPr/>
              </p:nvSpPr>
              <p:spPr bwMode="auto">
                <a:xfrm>
                  <a:off x="2508" y="3336"/>
                  <a:ext cx="168" cy="0"/>
                </a:xfrm>
                <a:prstGeom prst="line">
                  <a:avLst/>
                </a:prstGeom>
                <a:noFill/>
                <a:ln w="57150">
                  <a:solidFill>
                    <a:schemeClr val="tx1"/>
                  </a:solidFill>
                  <a:round/>
                  <a:headEnd/>
                  <a:tailEnd/>
                </a:ln>
              </p:spPr>
              <p:txBody>
                <a:bodyPr/>
                <a:lstStyle/>
                <a:p>
                  <a:endParaRPr lang="en-US"/>
                </a:p>
              </p:txBody>
            </p:sp>
            <p:sp>
              <p:nvSpPr>
                <p:cNvPr id="168" name="Line 208">
                  <a:extLst>
                    <a:ext uri="{FF2B5EF4-FFF2-40B4-BE49-F238E27FC236}">
                      <a16:creationId xmlns:a16="http://schemas.microsoft.com/office/drawing/2014/main" id="{4ABFEBD5-B17D-4E53-9A9D-F4F363BF76F8}"/>
                    </a:ext>
                  </a:extLst>
                </p:cNvPr>
                <p:cNvSpPr>
                  <a:spLocks noChangeShapeType="1"/>
                </p:cNvSpPr>
                <p:nvPr/>
              </p:nvSpPr>
              <p:spPr bwMode="auto">
                <a:xfrm>
                  <a:off x="3240" y="3336"/>
                  <a:ext cx="168" cy="0"/>
                </a:xfrm>
                <a:prstGeom prst="line">
                  <a:avLst/>
                </a:prstGeom>
                <a:noFill/>
                <a:ln w="57150">
                  <a:solidFill>
                    <a:schemeClr val="tx1"/>
                  </a:solidFill>
                  <a:round/>
                  <a:headEnd/>
                  <a:tailEnd/>
                </a:ln>
              </p:spPr>
              <p:txBody>
                <a:bodyPr/>
                <a:lstStyle/>
                <a:p>
                  <a:endParaRPr lang="en-US"/>
                </a:p>
              </p:txBody>
            </p:sp>
          </p:grpSp>
          <p:sp>
            <p:nvSpPr>
              <p:cNvPr id="162" name="Line 209">
                <a:extLst>
                  <a:ext uri="{FF2B5EF4-FFF2-40B4-BE49-F238E27FC236}">
                    <a16:creationId xmlns:a16="http://schemas.microsoft.com/office/drawing/2014/main" id="{C1A4DB6C-1560-4ED9-84C9-76F0BF5A2D6D}"/>
                  </a:ext>
                </a:extLst>
              </p:cNvPr>
              <p:cNvSpPr>
                <a:spLocks noChangeShapeType="1"/>
              </p:cNvSpPr>
              <p:nvPr/>
            </p:nvSpPr>
            <p:spPr bwMode="auto">
              <a:xfrm flipH="1">
                <a:off x="1776" y="1645"/>
                <a:ext cx="96" cy="0"/>
              </a:xfrm>
              <a:prstGeom prst="line">
                <a:avLst/>
              </a:prstGeom>
              <a:noFill/>
              <a:ln w="57150">
                <a:solidFill>
                  <a:schemeClr val="tx1"/>
                </a:solidFill>
                <a:round/>
                <a:headEnd/>
                <a:tailEnd/>
              </a:ln>
            </p:spPr>
            <p:txBody>
              <a:bodyPr/>
              <a:lstStyle/>
              <a:p>
                <a:endParaRPr lang="en-US"/>
              </a:p>
            </p:txBody>
          </p:sp>
          <p:sp>
            <p:nvSpPr>
              <p:cNvPr id="163" name="Line 210">
                <a:extLst>
                  <a:ext uri="{FF2B5EF4-FFF2-40B4-BE49-F238E27FC236}">
                    <a16:creationId xmlns:a16="http://schemas.microsoft.com/office/drawing/2014/main" id="{B3504A05-05A8-48A7-81C1-5D277018BB77}"/>
                  </a:ext>
                </a:extLst>
              </p:cNvPr>
              <p:cNvSpPr>
                <a:spLocks noChangeShapeType="1"/>
              </p:cNvSpPr>
              <p:nvPr/>
            </p:nvSpPr>
            <p:spPr bwMode="auto">
              <a:xfrm flipH="1">
                <a:off x="2719" y="1658"/>
                <a:ext cx="96" cy="0"/>
              </a:xfrm>
              <a:prstGeom prst="line">
                <a:avLst/>
              </a:prstGeom>
              <a:noFill/>
              <a:ln w="57150">
                <a:solidFill>
                  <a:schemeClr val="tx1"/>
                </a:solidFill>
                <a:round/>
                <a:headEnd/>
                <a:tailEnd/>
              </a:ln>
            </p:spPr>
            <p:txBody>
              <a:bodyPr/>
              <a:lstStyle/>
              <a:p>
                <a:endParaRPr lang="en-US"/>
              </a:p>
            </p:txBody>
          </p:sp>
        </p:grpSp>
        <p:sp>
          <p:nvSpPr>
            <p:cNvPr id="160" name="AutoShape 211">
              <a:extLst>
                <a:ext uri="{FF2B5EF4-FFF2-40B4-BE49-F238E27FC236}">
                  <a16:creationId xmlns:a16="http://schemas.microsoft.com/office/drawing/2014/main" id="{DC4B65EE-2262-473D-999C-2C3C794DC9DA}"/>
                </a:ext>
              </a:extLst>
            </p:cNvPr>
            <p:cNvSpPr>
              <a:spLocks noChangeArrowheads="1"/>
            </p:cNvSpPr>
            <p:nvPr/>
          </p:nvSpPr>
          <p:spPr bwMode="auto">
            <a:xfrm rot="5400000">
              <a:off x="1332" y="3684"/>
              <a:ext cx="96" cy="120"/>
            </a:xfrm>
            <a:prstGeom prst="flowChartOr">
              <a:avLst/>
            </a:prstGeom>
            <a:solidFill>
              <a:schemeClr val="accent1"/>
            </a:solidFill>
            <a:ln w="38100">
              <a:solidFill>
                <a:srgbClr val="FF3300"/>
              </a:solidFill>
              <a:round/>
              <a:headEnd/>
              <a:tailEnd/>
            </a:ln>
          </p:spPr>
          <p:txBody>
            <a:bodyPr wrap="none" anchor="ctr"/>
            <a:lstStyle/>
            <a:p>
              <a:pPr eaLnBrk="0" hangingPunct="0"/>
              <a:endParaRPr lang="en-US">
                <a:latin typeface="Tahoma" pitchFamily="34" charset="0"/>
              </a:endParaRPr>
            </a:p>
          </p:txBody>
        </p:sp>
      </p:grpSp>
      <p:grpSp>
        <p:nvGrpSpPr>
          <p:cNvPr id="169" name="Group 212">
            <a:extLst>
              <a:ext uri="{FF2B5EF4-FFF2-40B4-BE49-F238E27FC236}">
                <a16:creationId xmlns:a16="http://schemas.microsoft.com/office/drawing/2014/main" id="{C64E0417-EA67-492A-BB24-15BC8FA90CD4}"/>
              </a:ext>
            </a:extLst>
          </p:cNvPr>
          <p:cNvGrpSpPr>
            <a:grpSpLocks/>
          </p:cNvGrpSpPr>
          <p:nvPr/>
        </p:nvGrpSpPr>
        <p:grpSpPr bwMode="auto">
          <a:xfrm rot="20937291">
            <a:off x="5884888" y="2053658"/>
            <a:ext cx="1068536" cy="714042"/>
            <a:chOff x="1680" y="1440"/>
            <a:chExt cx="592" cy="400"/>
          </a:xfrm>
        </p:grpSpPr>
        <p:sp>
          <p:nvSpPr>
            <p:cNvPr id="170" name="Oval 213">
              <a:extLst>
                <a:ext uri="{FF2B5EF4-FFF2-40B4-BE49-F238E27FC236}">
                  <a16:creationId xmlns:a16="http://schemas.microsoft.com/office/drawing/2014/main" id="{2DAB0FBF-969E-4F73-92C4-3917B69CE62A}"/>
                </a:ext>
              </a:extLst>
            </p:cNvPr>
            <p:cNvSpPr>
              <a:spLocks noChangeArrowheads="1"/>
            </p:cNvSpPr>
            <p:nvPr/>
          </p:nvSpPr>
          <p:spPr bwMode="auto">
            <a:xfrm rot="-4329641">
              <a:off x="1953" y="1606"/>
              <a:ext cx="63" cy="50"/>
            </a:xfrm>
            <a:prstGeom prst="ellipse">
              <a:avLst/>
            </a:prstGeom>
            <a:solidFill>
              <a:schemeClr val="tx1"/>
            </a:solidFill>
            <a:ln w="6350">
              <a:solidFill>
                <a:srgbClr val="FF0000"/>
              </a:solidFill>
              <a:round/>
              <a:headEnd/>
              <a:tailEnd/>
            </a:ln>
          </p:spPr>
          <p:txBody>
            <a:bodyPr rot="10800000" wrap="none" anchor="ctr"/>
            <a:lstStyle/>
            <a:p>
              <a:pPr algn="ctr"/>
              <a:endParaRPr lang="en-US">
                <a:latin typeface="Arial" charset="0"/>
              </a:endParaRPr>
            </a:p>
          </p:txBody>
        </p:sp>
        <p:sp>
          <p:nvSpPr>
            <p:cNvPr id="171" name="Line 214">
              <a:extLst>
                <a:ext uri="{FF2B5EF4-FFF2-40B4-BE49-F238E27FC236}">
                  <a16:creationId xmlns:a16="http://schemas.microsoft.com/office/drawing/2014/main" id="{A608CCC8-2849-4C10-AC0C-01ACDA78BFF4}"/>
                </a:ext>
              </a:extLst>
            </p:cNvPr>
            <p:cNvSpPr>
              <a:spLocks noChangeShapeType="1"/>
            </p:cNvSpPr>
            <p:nvPr/>
          </p:nvSpPr>
          <p:spPr bwMode="auto">
            <a:xfrm flipH="1" flipV="1">
              <a:off x="1680" y="1440"/>
              <a:ext cx="288" cy="192"/>
            </a:xfrm>
            <a:prstGeom prst="line">
              <a:avLst/>
            </a:prstGeom>
            <a:noFill/>
            <a:ln w="9525">
              <a:solidFill>
                <a:srgbClr val="FF0000"/>
              </a:solidFill>
              <a:round/>
              <a:headEnd/>
              <a:tailEnd type="triangle" w="med" len="med"/>
            </a:ln>
          </p:spPr>
          <p:txBody>
            <a:bodyPr/>
            <a:lstStyle/>
            <a:p>
              <a:endParaRPr lang="en-US"/>
            </a:p>
          </p:txBody>
        </p:sp>
        <p:sp>
          <p:nvSpPr>
            <p:cNvPr id="172" name="Line 215">
              <a:extLst>
                <a:ext uri="{FF2B5EF4-FFF2-40B4-BE49-F238E27FC236}">
                  <a16:creationId xmlns:a16="http://schemas.microsoft.com/office/drawing/2014/main" id="{29518D83-829B-4B1F-8269-696FA219BE37}"/>
                </a:ext>
              </a:extLst>
            </p:cNvPr>
            <p:cNvSpPr>
              <a:spLocks noChangeShapeType="1"/>
            </p:cNvSpPr>
            <p:nvPr/>
          </p:nvSpPr>
          <p:spPr bwMode="auto">
            <a:xfrm flipH="1" flipV="1">
              <a:off x="1984" y="1648"/>
              <a:ext cx="288" cy="192"/>
            </a:xfrm>
            <a:prstGeom prst="line">
              <a:avLst/>
            </a:prstGeom>
            <a:noFill/>
            <a:ln w="9525">
              <a:noFill/>
              <a:round/>
              <a:headEnd/>
              <a:tailEnd type="triangle" w="med" len="med"/>
            </a:ln>
          </p:spPr>
          <p:txBody>
            <a:bodyPr/>
            <a:lstStyle/>
            <a:p>
              <a:endParaRPr lang="en-US"/>
            </a:p>
          </p:txBody>
        </p:sp>
      </p:grpSp>
      <p:sp>
        <p:nvSpPr>
          <p:cNvPr id="173" name="Line 216">
            <a:extLst>
              <a:ext uri="{FF2B5EF4-FFF2-40B4-BE49-F238E27FC236}">
                <a16:creationId xmlns:a16="http://schemas.microsoft.com/office/drawing/2014/main" id="{87A5AC3A-8191-4863-83A9-3B1F3F2215ED}"/>
              </a:ext>
            </a:extLst>
          </p:cNvPr>
          <p:cNvSpPr>
            <a:spLocks noChangeShapeType="1"/>
          </p:cNvSpPr>
          <p:nvPr/>
        </p:nvSpPr>
        <p:spPr bwMode="auto">
          <a:xfrm>
            <a:off x="4917232" y="940717"/>
            <a:ext cx="304800" cy="0"/>
          </a:xfrm>
          <a:prstGeom prst="line">
            <a:avLst/>
          </a:prstGeom>
          <a:noFill/>
          <a:ln w="9525">
            <a:solidFill>
              <a:schemeClr val="tx1"/>
            </a:solidFill>
            <a:round/>
            <a:headEnd/>
            <a:tailEnd/>
          </a:ln>
        </p:spPr>
        <p:txBody>
          <a:bodyPr/>
          <a:lstStyle/>
          <a:p>
            <a:endParaRPr lang="en-US"/>
          </a:p>
        </p:txBody>
      </p:sp>
      <p:grpSp>
        <p:nvGrpSpPr>
          <p:cNvPr id="174" name="Group 217">
            <a:extLst>
              <a:ext uri="{FF2B5EF4-FFF2-40B4-BE49-F238E27FC236}">
                <a16:creationId xmlns:a16="http://schemas.microsoft.com/office/drawing/2014/main" id="{1295299D-2AA1-40F1-B9E9-9FCEC1459A89}"/>
              </a:ext>
            </a:extLst>
          </p:cNvPr>
          <p:cNvGrpSpPr>
            <a:grpSpLocks/>
          </p:cNvGrpSpPr>
          <p:nvPr/>
        </p:nvGrpSpPr>
        <p:grpSpPr bwMode="auto">
          <a:xfrm>
            <a:off x="4917232" y="635917"/>
            <a:ext cx="609600" cy="609600"/>
            <a:chOff x="3168" y="1296"/>
            <a:chExt cx="384" cy="384"/>
          </a:xfrm>
        </p:grpSpPr>
        <p:sp>
          <p:nvSpPr>
            <p:cNvPr id="175" name="Line 218">
              <a:extLst>
                <a:ext uri="{FF2B5EF4-FFF2-40B4-BE49-F238E27FC236}">
                  <a16:creationId xmlns:a16="http://schemas.microsoft.com/office/drawing/2014/main" id="{98B78E6E-B5B6-4B66-A641-C822304F4AC4}"/>
                </a:ext>
              </a:extLst>
            </p:cNvPr>
            <p:cNvSpPr>
              <a:spLocks noChangeShapeType="1"/>
            </p:cNvSpPr>
            <p:nvPr/>
          </p:nvSpPr>
          <p:spPr bwMode="auto">
            <a:xfrm flipV="1">
              <a:off x="3168" y="1488"/>
              <a:ext cx="192" cy="192"/>
            </a:xfrm>
            <a:prstGeom prst="line">
              <a:avLst/>
            </a:prstGeom>
            <a:noFill/>
            <a:ln w="9525">
              <a:solidFill>
                <a:schemeClr val="bg1"/>
              </a:solidFill>
              <a:round/>
              <a:headEnd type="oval" w="med" len="med"/>
              <a:tailEnd type="oval" w="med" len="med"/>
            </a:ln>
          </p:spPr>
          <p:txBody>
            <a:bodyPr/>
            <a:lstStyle/>
            <a:p>
              <a:endParaRPr lang="en-US"/>
            </a:p>
          </p:txBody>
        </p:sp>
        <p:sp>
          <p:nvSpPr>
            <p:cNvPr id="176" name="Line 219">
              <a:extLst>
                <a:ext uri="{FF2B5EF4-FFF2-40B4-BE49-F238E27FC236}">
                  <a16:creationId xmlns:a16="http://schemas.microsoft.com/office/drawing/2014/main" id="{CCCB7BC5-2B7E-4747-B3CB-73D381ED145B}"/>
                </a:ext>
              </a:extLst>
            </p:cNvPr>
            <p:cNvSpPr>
              <a:spLocks noChangeShapeType="1"/>
            </p:cNvSpPr>
            <p:nvPr/>
          </p:nvSpPr>
          <p:spPr bwMode="auto">
            <a:xfrm flipV="1">
              <a:off x="3360" y="1296"/>
              <a:ext cx="192" cy="192"/>
            </a:xfrm>
            <a:prstGeom prst="line">
              <a:avLst/>
            </a:prstGeom>
            <a:noFill/>
            <a:ln w="9525">
              <a:solidFill>
                <a:schemeClr val="tx1"/>
              </a:solidFill>
              <a:round/>
              <a:headEnd type="oval" w="med" len="med"/>
              <a:tailEnd type="oval" w="med" len="med"/>
            </a:ln>
          </p:spPr>
          <p:txBody>
            <a:bodyPr/>
            <a:lstStyle/>
            <a:p>
              <a:endParaRPr lang="en-US"/>
            </a:p>
          </p:txBody>
        </p:sp>
      </p:grpSp>
      <p:sp>
        <p:nvSpPr>
          <p:cNvPr id="177" name="Line 220">
            <a:extLst>
              <a:ext uri="{FF2B5EF4-FFF2-40B4-BE49-F238E27FC236}">
                <a16:creationId xmlns:a16="http://schemas.microsoft.com/office/drawing/2014/main" id="{D4CBDAAD-0588-4E35-9337-ACDA0577A55E}"/>
              </a:ext>
            </a:extLst>
          </p:cNvPr>
          <p:cNvSpPr>
            <a:spLocks noChangeShapeType="1"/>
          </p:cNvSpPr>
          <p:nvPr/>
        </p:nvSpPr>
        <p:spPr bwMode="auto">
          <a:xfrm>
            <a:off x="5603032" y="940717"/>
            <a:ext cx="914400" cy="0"/>
          </a:xfrm>
          <a:prstGeom prst="line">
            <a:avLst/>
          </a:prstGeom>
          <a:noFill/>
          <a:ln w="9525">
            <a:solidFill>
              <a:schemeClr val="tx1"/>
            </a:solidFill>
            <a:round/>
            <a:headEnd type="oval" w="med" len="med"/>
            <a:tailEnd type="oval" w="med" len="med"/>
          </a:ln>
        </p:spPr>
        <p:txBody>
          <a:bodyPr/>
          <a:lstStyle/>
          <a:p>
            <a:endParaRPr lang="en-US"/>
          </a:p>
        </p:txBody>
      </p:sp>
      <p:sp>
        <p:nvSpPr>
          <p:cNvPr id="178" name="Text Box 222">
            <a:extLst>
              <a:ext uri="{FF2B5EF4-FFF2-40B4-BE49-F238E27FC236}">
                <a16:creationId xmlns:a16="http://schemas.microsoft.com/office/drawing/2014/main" id="{4CA9FD30-5691-4E5B-959B-E29B0865BE05}"/>
              </a:ext>
            </a:extLst>
          </p:cNvPr>
          <p:cNvSpPr txBox="1">
            <a:spLocks noChangeArrowheads="1"/>
          </p:cNvSpPr>
          <p:nvPr/>
        </p:nvSpPr>
        <p:spPr bwMode="auto">
          <a:xfrm>
            <a:off x="8422432" y="483518"/>
            <a:ext cx="457200" cy="366713"/>
          </a:xfrm>
          <a:prstGeom prst="rect">
            <a:avLst/>
          </a:prstGeom>
          <a:noFill/>
          <a:ln w="9525">
            <a:noFill/>
            <a:miter lim="800000"/>
            <a:headEnd/>
            <a:tailEnd/>
          </a:ln>
        </p:spPr>
        <p:txBody>
          <a:bodyPr>
            <a:spAutoFit/>
          </a:bodyPr>
          <a:lstStyle/>
          <a:p>
            <a:pPr>
              <a:spcBef>
                <a:spcPct val="50000"/>
              </a:spcBef>
            </a:pPr>
            <a:r>
              <a:rPr lang="en-US">
                <a:latin typeface=".VnTimeH" pitchFamily="34" charset="0"/>
              </a:rPr>
              <a:t>B</a:t>
            </a:r>
          </a:p>
        </p:txBody>
      </p:sp>
      <p:sp>
        <p:nvSpPr>
          <p:cNvPr id="179" name="Text Box 223">
            <a:extLst>
              <a:ext uri="{FF2B5EF4-FFF2-40B4-BE49-F238E27FC236}">
                <a16:creationId xmlns:a16="http://schemas.microsoft.com/office/drawing/2014/main" id="{58F45B1B-8242-400F-A04F-9EFB1AAA9F62}"/>
              </a:ext>
            </a:extLst>
          </p:cNvPr>
          <p:cNvSpPr txBox="1">
            <a:spLocks noChangeArrowheads="1"/>
          </p:cNvSpPr>
          <p:nvPr/>
        </p:nvSpPr>
        <p:spPr bwMode="auto">
          <a:xfrm>
            <a:off x="6136432" y="574005"/>
            <a:ext cx="457200" cy="366712"/>
          </a:xfrm>
          <a:prstGeom prst="rect">
            <a:avLst/>
          </a:prstGeom>
          <a:noFill/>
          <a:ln w="9525">
            <a:noFill/>
            <a:miter lim="800000"/>
            <a:headEnd/>
            <a:tailEnd/>
          </a:ln>
        </p:spPr>
        <p:txBody>
          <a:bodyPr>
            <a:spAutoFit/>
          </a:bodyPr>
          <a:lstStyle/>
          <a:p>
            <a:pPr>
              <a:spcBef>
                <a:spcPct val="50000"/>
              </a:spcBef>
            </a:pPr>
            <a:r>
              <a:rPr lang="en-US">
                <a:latin typeface=".VnTimeH" pitchFamily="34" charset="0"/>
              </a:rPr>
              <a:t>A</a:t>
            </a:r>
          </a:p>
        </p:txBody>
      </p:sp>
      <p:grpSp>
        <p:nvGrpSpPr>
          <p:cNvPr id="180" name="Group 225">
            <a:extLst>
              <a:ext uri="{FF2B5EF4-FFF2-40B4-BE49-F238E27FC236}">
                <a16:creationId xmlns:a16="http://schemas.microsoft.com/office/drawing/2014/main" id="{6DFA3CF3-3F0C-4724-B7D9-E0AB43C2E996}"/>
              </a:ext>
            </a:extLst>
          </p:cNvPr>
          <p:cNvGrpSpPr>
            <a:grpSpLocks/>
          </p:cNvGrpSpPr>
          <p:nvPr/>
        </p:nvGrpSpPr>
        <p:grpSpPr bwMode="auto">
          <a:xfrm>
            <a:off x="1640632" y="2007517"/>
            <a:ext cx="2286000" cy="1893888"/>
            <a:chOff x="480" y="1680"/>
            <a:chExt cx="1440" cy="1193"/>
          </a:xfrm>
        </p:grpSpPr>
        <p:sp>
          <p:nvSpPr>
            <p:cNvPr id="181" name="Rectangle 226">
              <a:extLst>
                <a:ext uri="{FF2B5EF4-FFF2-40B4-BE49-F238E27FC236}">
                  <a16:creationId xmlns:a16="http://schemas.microsoft.com/office/drawing/2014/main" id="{3036E049-A97A-4E69-B7BE-DBBE97F32137}"/>
                </a:ext>
              </a:extLst>
            </p:cNvPr>
            <p:cNvSpPr>
              <a:spLocks noChangeArrowheads="1"/>
            </p:cNvSpPr>
            <p:nvPr/>
          </p:nvSpPr>
          <p:spPr bwMode="auto">
            <a:xfrm>
              <a:off x="512" y="1680"/>
              <a:ext cx="1386" cy="1193"/>
            </a:xfrm>
            <a:prstGeom prst="rect">
              <a:avLst/>
            </a:prstGeom>
            <a:solidFill>
              <a:srgbClr val="FFFF00"/>
            </a:solidFill>
            <a:ln w="57150" cmpd="thickThin">
              <a:solidFill>
                <a:srgbClr val="663300"/>
              </a:solidFill>
              <a:miter lim="800000"/>
              <a:headEnd/>
              <a:tailEnd/>
            </a:ln>
          </p:spPr>
          <p:txBody>
            <a:bodyPr wrap="none" anchor="ctr"/>
            <a:lstStyle/>
            <a:p>
              <a:pPr eaLnBrk="0" hangingPunct="0"/>
              <a:endParaRPr lang="en-US">
                <a:latin typeface="Tahoma" pitchFamily="34" charset="0"/>
              </a:endParaRPr>
            </a:p>
          </p:txBody>
        </p:sp>
        <p:sp>
          <p:nvSpPr>
            <p:cNvPr id="182" name="AutoShape 227">
              <a:extLst>
                <a:ext uri="{FF2B5EF4-FFF2-40B4-BE49-F238E27FC236}">
                  <a16:creationId xmlns:a16="http://schemas.microsoft.com/office/drawing/2014/main" id="{037B96E8-98E9-4290-B700-187FFAAB17F1}"/>
                </a:ext>
              </a:extLst>
            </p:cNvPr>
            <p:cNvSpPr>
              <a:spLocks noChangeArrowheads="1"/>
            </p:cNvSpPr>
            <p:nvPr/>
          </p:nvSpPr>
          <p:spPr bwMode="auto">
            <a:xfrm>
              <a:off x="602" y="2707"/>
              <a:ext cx="131" cy="126"/>
            </a:xfrm>
            <a:custGeom>
              <a:avLst/>
              <a:gdLst>
                <a:gd name="T0" fmla="*/ 66 w 21600"/>
                <a:gd name="T1" fmla="*/ 0 h 21600"/>
                <a:gd name="T2" fmla="*/ 19 w 21600"/>
                <a:gd name="T3" fmla="*/ 18 h 21600"/>
                <a:gd name="T4" fmla="*/ 0 w 21600"/>
                <a:gd name="T5" fmla="*/ 63 h 21600"/>
                <a:gd name="T6" fmla="*/ 19 w 21600"/>
                <a:gd name="T7" fmla="*/ 108 h 21600"/>
                <a:gd name="T8" fmla="*/ 66 w 21600"/>
                <a:gd name="T9" fmla="*/ 126 h 21600"/>
                <a:gd name="T10" fmla="*/ 112 w 21600"/>
                <a:gd name="T11" fmla="*/ 108 h 21600"/>
                <a:gd name="T12" fmla="*/ 131 w 21600"/>
                <a:gd name="T13" fmla="*/ 63 h 21600"/>
                <a:gd name="T14" fmla="*/ 112 w 21600"/>
                <a:gd name="T15" fmla="*/ 18 h 21600"/>
                <a:gd name="T16" fmla="*/ 0 60000 65536"/>
                <a:gd name="T17" fmla="*/ 0 60000 65536"/>
                <a:gd name="T18" fmla="*/ 0 60000 65536"/>
                <a:gd name="T19" fmla="*/ 0 60000 65536"/>
                <a:gd name="T20" fmla="*/ 0 60000 65536"/>
                <a:gd name="T21" fmla="*/ 0 60000 65536"/>
                <a:gd name="T22" fmla="*/ 0 60000 65536"/>
                <a:gd name="T23" fmla="*/ 0 60000 65536"/>
                <a:gd name="T24" fmla="*/ 3133 w 21600"/>
                <a:gd name="T25" fmla="*/ 3086 h 21600"/>
                <a:gd name="T26" fmla="*/ 18467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00"/>
            </a:solidFill>
            <a:ln w="12700">
              <a:solidFill>
                <a:srgbClr val="0000FF"/>
              </a:solidFill>
              <a:round/>
              <a:headEnd/>
              <a:tailEnd/>
            </a:ln>
          </p:spPr>
          <p:txBody>
            <a:bodyPr wrap="none" anchor="ctr"/>
            <a:lstStyle/>
            <a:p>
              <a:pPr eaLnBrk="0" hangingPunct="0"/>
              <a:endParaRPr lang="en-US">
                <a:latin typeface="Tahoma" pitchFamily="34" charset="0"/>
              </a:endParaRPr>
            </a:p>
          </p:txBody>
        </p:sp>
        <p:sp>
          <p:nvSpPr>
            <p:cNvPr id="183" name="Rectangle 228">
              <a:extLst>
                <a:ext uri="{FF2B5EF4-FFF2-40B4-BE49-F238E27FC236}">
                  <a16:creationId xmlns:a16="http://schemas.microsoft.com/office/drawing/2014/main" id="{A13BF02C-76E4-4D3B-AA7B-F2BD9674C0DC}"/>
                </a:ext>
              </a:extLst>
            </p:cNvPr>
            <p:cNvSpPr>
              <a:spLocks noChangeArrowheads="1"/>
            </p:cNvSpPr>
            <p:nvPr/>
          </p:nvSpPr>
          <p:spPr bwMode="auto">
            <a:xfrm>
              <a:off x="480" y="1680"/>
              <a:ext cx="1386" cy="1193"/>
            </a:xfrm>
            <a:prstGeom prst="rect">
              <a:avLst/>
            </a:prstGeom>
            <a:solidFill>
              <a:schemeClr val="tx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tx1"/>
              </a:extrusionClr>
            </a:sp3d>
          </p:spPr>
          <p:txBody>
            <a:bodyPr wrap="none" anchor="ctr">
              <a:flatTx/>
            </a:bodyPr>
            <a:lstStyle/>
            <a:p>
              <a:pPr eaLnBrk="0" hangingPunct="0"/>
              <a:endParaRPr lang="en-US">
                <a:latin typeface="Tahoma" pitchFamily="34" charset="0"/>
              </a:endParaRPr>
            </a:p>
          </p:txBody>
        </p:sp>
        <p:sp>
          <p:nvSpPr>
            <p:cNvPr id="184" name="Rectangle 229">
              <a:extLst>
                <a:ext uri="{FF2B5EF4-FFF2-40B4-BE49-F238E27FC236}">
                  <a16:creationId xmlns:a16="http://schemas.microsoft.com/office/drawing/2014/main" id="{C67673D2-BDEC-44D0-AA16-27C560248280}"/>
                </a:ext>
              </a:extLst>
            </p:cNvPr>
            <p:cNvSpPr>
              <a:spLocks noChangeArrowheads="1"/>
            </p:cNvSpPr>
            <p:nvPr/>
          </p:nvSpPr>
          <p:spPr bwMode="auto">
            <a:xfrm>
              <a:off x="480" y="1680"/>
              <a:ext cx="1440" cy="1193"/>
            </a:xfrm>
            <a:prstGeom prst="rect">
              <a:avLst/>
            </a:prstGeom>
            <a:solidFill>
              <a:srgbClr val="FFFFCC"/>
            </a:solidFill>
            <a:ln w="57150" cmpd="thickThin">
              <a:solidFill>
                <a:srgbClr val="663300"/>
              </a:solidFill>
              <a:miter lim="800000"/>
              <a:headEnd/>
              <a:tailEnd/>
            </a:ln>
          </p:spPr>
          <p:txBody>
            <a:bodyPr wrap="none" anchor="ctr"/>
            <a:lstStyle/>
            <a:p>
              <a:pPr eaLnBrk="0" hangingPunct="0"/>
              <a:endParaRPr lang="en-US">
                <a:latin typeface="Tahoma" pitchFamily="34" charset="0"/>
              </a:endParaRPr>
            </a:p>
          </p:txBody>
        </p:sp>
        <p:sp>
          <p:nvSpPr>
            <p:cNvPr id="185" name="Oval 230">
              <a:extLst>
                <a:ext uri="{FF2B5EF4-FFF2-40B4-BE49-F238E27FC236}">
                  <a16:creationId xmlns:a16="http://schemas.microsoft.com/office/drawing/2014/main" id="{18EC5D64-3FFB-4C5D-95C3-B3E418B7007C}"/>
                </a:ext>
              </a:extLst>
            </p:cNvPr>
            <p:cNvSpPr>
              <a:spLocks noChangeArrowheads="1"/>
            </p:cNvSpPr>
            <p:nvPr/>
          </p:nvSpPr>
          <p:spPr bwMode="auto">
            <a:xfrm>
              <a:off x="624" y="1776"/>
              <a:ext cx="1078" cy="1029"/>
            </a:xfrm>
            <a:prstGeom prst="ellipse">
              <a:avLst/>
            </a:prstGeom>
            <a:solidFill>
              <a:schemeClr val="bg1"/>
            </a:solidFill>
            <a:ln w="12700">
              <a:solidFill>
                <a:schemeClr val="accent2"/>
              </a:solidFill>
              <a:round/>
              <a:headEnd/>
              <a:tailEnd/>
            </a:ln>
          </p:spPr>
          <p:txBody>
            <a:bodyPr wrap="none" anchor="ctr"/>
            <a:lstStyle/>
            <a:p>
              <a:pPr eaLnBrk="0" hangingPunct="0"/>
              <a:endParaRPr lang="en-US">
                <a:latin typeface="Tahoma" pitchFamily="34" charset="0"/>
              </a:endParaRPr>
            </a:p>
          </p:txBody>
        </p:sp>
        <p:sp>
          <p:nvSpPr>
            <p:cNvPr id="186" name="Arc 231">
              <a:extLst>
                <a:ext uri="{FF2B5EF4-FFF2-40B4-BE49-F238E27FC236}">
                  <a16:creationId xmlns:a16="http://schemas.microsoft.com/office/drawing/2014/main" id="{B884C21D-8D29-4F38-B1CC-0C99B30DB9F7}"/>
                </a:ext>
              </a:extLst>
            </p:cNvPr>
            <p:cNvSpPr>
              <a:spLocks/>
            </p:cNvSpPr>
            <p:nvPr/>
          </p:nvSpPr>
          <p:spPr bwMode="auto">
            <a:xfrm rot="6681726" flipH="1">
              <a:off x="1000" y="1769"/>
              <a:ext cx="423" cy="718"/>
            </a:xfrm>
            <a:custGeom>
              <a:avLst/>
              <a:gdLst>
                <a:gd name="T0" fmla="*/ 257 w 24253"/>
                <a:gd name="T1" fmla="*/ 0 h 39506"/>
                <a:gd name="T2" fmla="*/ 0 w 24253"/>
                <a:gd name="T3" fmla="*/ 715 h 39506"/>
                <a:gd name="T4" fmla="*/ 46 w 24253"/>
                <a:gd name="T5" fmla="*/ 325 h 39506"/>
                <a:gd name="T6" fmla="*/ 0 60000 65536"/>
                <a:gd name="T7" fmla="*/ 0 60000 65536"/>
                <a:gd name="T8" fmla="*/ 0 60000 65536"/>
                <a:gd name="T9" fmla="*/ 0 w 24253"/>
                <a:gd name="T10" fmla="*/ 0 h 39506"/>
                <a:gd name="T11" fmla="*/ 24253 w 24253"/>
                <a:gd name="T12" fmla="*/ 39506 h 39506"/>
              </a:gdLst>
              <a:ahLst/>
              <a:cxnLst>
                <a:cxn ang="T6">
                  <a:pos x="T0" y="T1"/>
                </a:cxn>
                <a:cxn ang="T7">
                  <a:pos x="T2" y="T3"/>
                </a:cxn>
                <a:cxn ang="T8">
                  <a:pos x="T4" y="T5"/>
                </a:cxn>
              </a:cxnLst>
              <a:rect l="T9" t="T10" r="T11" b="T12"/>
              <a:pathLst>
                <a:path w="24253" h="39506" fill="none" extrusionOk="0">
                  <a:moveTo>
                    <a:pt x="14733" y="-1"/>
                  </a:moveTo>
                  <a:cubicBezTo>
                    <a:pt x="20685" y="4015"/>
                    <a:pt x="24253" y="10726"/>
                    <a:pt x="24253" y="17906"/>
                  </a:cubicBezTo>
                  <a:cubicBezTo>
                    <a:pt x="24253" y="29835"/>
                    <a:pt x="14582" y="39506"/>
                    <a:pt x="2653" y="39506"/>
                  </a:cubicBezTo>
                  <a:cubicBezTo>
                    <a:pt x="1766" y="39506"/>
                    <a:pt x="880" y="39451"/>
                    <a:pt x="-1" y="39342"/>
                  </a:cubicBezTo>
                </a:path>
                <a:path w="24253" h="39506" stroke="0" extrusionOk="0">
                  <a:moveTo>
                    <a:pt x="14733" y="-1"/>
                  </a:moveTo>
                  <a:cubicBezTo>
                    <a:pt x="20685" y="4015"/>
                    <a:pt x="24253" y="10726"/>
                    <a:pt x="24253" y="17906"/>
                  </a:cubicBezTo>
                  <a:cubicBezTo>
                    <a:pt x="24253" y="29835"/>
                    <a:pt x="14582" y="39506"/>
                    <a:pt x="2653" y="39506"/>
                  </a:cubicBezTo>
                  <a:cubicBezTo>
                    <a:pt x="1766" y="39506"/>
                    <a:pt x="880" y="39451"/>
                    <a:pt x="-1" y="39342"/>
                  </a:cubicBezTo>
                  <a:lnTo>
                    <a:pt x="2653" y="17906"/>
                  </a:lnTo>
                  <a:close/>
                </a:path>
              </a:pathLst>
            </a:custGeom>
            <a:noFill/>
            <a:ln w="3175">
              <a:solidFill>
                <a:srgbClr val="00FFFF"/>
              </a:solidFill>
              <a:round/>
              <a:headEnd/>
              <a:tailEnd/>
            </a:ln>
          </p:spPr>
          <p:txBody>
            <a:bodyPr rot="10800000" vert="eaVert" wrap="none" anchor="ctr"/>
            <a:lstStyle/>
            <a:p>
              <a:pPr eaLnBrk="0" hangingPunct="0"/>
              <a:endParaRPr lang="en-US">
                <a:latin typeface="Tahoma" pitchFamily="34" charset="0"/>
              </a:endParaRPr>
            </a:p>
          </p:txBody>
        </p:sp>
        <p:sp>
          <p:nvSpPr>
            <p:cNvPr id="187" name="Text Box 232">
              <a:extLst>
                <a:ext uri="{FF2B5EF4-FFF2-40B4-BE49-F238E27FC236}">
                  <a16:creationId xmlns:a16="http://schemas.microsoft.com/office/drawing/2014/main" id="{A07970D6-CBAD-442D-9789-D7DBC6B5AC40}"/>
                </a:ext>
              </a:extLst>
            </p:cNvPr>
            <p:cNvSpPr txBox="1">
              <a:spLocks noChangeArrowheads="1"/>
            </p:cNvSpPr>
            <p:nvPr/>
          </p:nvSpPr>
          <p:spPr bwMode="auto">
            <a:xfrm rot="-2206860">
              <a:off x="773" y="1813"/>
              <a:ext cx="371" cy="212"/>
            </a:xfrm>
            <a:prstGeom prst="rect">
              <a:avLst/>
            </a:prstGeom>
            <a:noFill/>
            <a:ln w="3175">
              <a:noFill/>
              <a:miter lim="800000"/>
              <a:headEnd/>
              <a:tailEnd/>
            </a:ln>
          </p:spPr>
          <p:txBody>
            <a:bodyPr>
              <a:spAutoFit/>
            </a:bodyPr>
            <a:lstStyle/>
            <a:p>
              <a:pPr algn="ctr"/>
              <a:r>
                <a:rPr lang="en-US" sz="1600">
                  <a:latin typeface=".VnTime" pitchFamily="34" charset="0"/>
                </a:rPr>
                <a:t>0,5</a:t>
              </a:r>
            </a:p>
          </p:txBody>
        </p:sp>
        <p:sp>
          <p:nvSpPr>
            <p:cNvPr id="188" name="Line 233">
              <a:extLst>
                <a:ext uri="{FF2B5EF4-FFF2-40B4-BE49-F238E27FC236}">
                  <a16:creationId xmlns:a16="http://schemas.microsoft.com/office/drawing/2014/main" id="{70B41EE6-CC35-42F2-A4A4-1314CBF614BB}"/>
                </a:ext>
              </a:extLst>
            </p:cNvPr>
            <p:cNvSpPr>
              <a:spLocks noChangeShapeType="1"/>
            </p:cNvSpPr>
            <p:nvPr/>
          </p:nvSpPr>
          <p:spPr bwMode="auto">
            <a:xfrm rot="300000">
              <a:off x="1218" y="1917"/>
              <a:ext cx="0" cy="40"/>
            </a:xfrm>
            <a:prstGeom prst="line">
              <a:avLst/>
            </a:prstGeom>
            <a:noFill/>
            <a:ln w="6350">
              <a:solidFill>
                <a:srgbClr val="0000FF"/>
              </a:solidFill>
              <a:round/>
              <a:headEnd/>
              <a:tailEnd/>
            </a:ln>
          </p:spPr>
          <p:txBody>
            <a:bodyPr/>
            <a:lstStyle/>
            <a:p>
              <a:endParaRPr lang="en-US"/>
            </a:p>
          </p:txBody>
        </p:sp>
        <p:sp>
          <p:nvSpPr>
            <p:cNvPr id="189" name="Line 234">
              <a:extLst>
                <a:ext uri="{FF2B5EF4-FFF2-40B4-BE49-F238E27FC236}">
                  <a16:creationId xmlns:a16="http://schemas.microsoft.com/office/drawing/2014/main" id="{B07CDE1D-144E-4659-9049-94026F29B60A}"/>
                </a:ext>
              </a:extLst>
            </p:cNvPr>
            <p:cNvSpPr>
              <a:spLocks noChangeShapeType="1"/>
            </p:cNvSpPr>
            <p:nvPr/>
          </p:nvSpPr>
          <p:spPr bwMode="auto">
            <a:xfrm rot="900000">
              <a:off x="1283" y="1928"/>
              <a:ext cx="0" cy="41"/>
            </a:xfrm>
            <a:prstGeom prst="line">
              <a:avLst/>
            </a:prstGeom>
            <a:noFill/>
            <a:ln w="6350">
              <a:solidFill>
                <a:srgbClr val="0000FF"/>
              </a:solidFill>
              <a:round/>
              <a:headEnd/>
              <a:tailEnd/>
            </a:ln>
          </p:spPr>
          <p:txBody>
            <a:bodyPr/>
            <a:lstStyle/>
            <a:p>
              <a:endParaRPr lang="en-US"/>
            </a:p>
          </p:txBody>
        </p:sp>
        <p:sp>
          <p:nvSpPr>
            <p:cNvPr id="190" name="Line 235">
              <a:extLst>
                <a:ext uri="{FF2B5EF4-FFF2-40B4-BE49-F238E27FC236}">
                  <a16:creationId xmlns:a16="http://schemas.microsoft.com/office/drawing/2014/main" id="{5C84DF62-B668-4E42-8A24-9FB40044F414}"/>
                </a:ext>
              </a:extLst>
            </p:cNvPr>
            <p:cNvSpPr>
              <a:spLocks noChangeShapeType="1"/>
            </p:cNvSpPr>
            <p:nvPr/>
          </p:nvSpPr>
          <p:spPr bwMode="auto">
            <a:xfrm rot="1500000">
              <a:off x="1340" y="1951"/>
              <a:ext cx="0" cy="95"/>
            </a:xfrm>
            <a:prstGeom prst="line">
              <a:avLst/>
            </a:prstGeom>
            <a:noFill/>
            <a:ln w="9525">
              <a:solidFill>
                <a:srgbClr val="FF0000"/>
              </a:solidFill>
              <a:round/>
              <a:headEnd/>
              <a:tailEnd/>
            </a:ln>
          </p:spPr>
          <p:txBody>
            <a:bodyPr/>
            <a:lstStyle/>
            <a:p>
              <a:endParaRPr lang="en-US"/>
            </a:p>
          </p:txBody>
        </p:sp>
        <p:sp>
          <p:nvSpPr>
            <p:cNvPr id="191" name="Line 236">
              <a:extLst>
                <a:ext uri="{FF2B5EF4-FFF2-40B4-BE49-F238E27FC236}">
                  <a16:creationId xmlns:a16="http://schemas.microsoft.com/office/drawing/2014/main" id="{261EDF6D-2BB5-4F89-B55B-A342068FB3FF}"/>
                </a:ext>
              </a:extLst>
            </p:cNvPr>
            <p:cNvSpPr>
              <a:spLocks noChangeShapeType="1"/>
            </p:cNvSpPr>
            <p:nvPr/>
          </p:nvSpPr>
          <p:spPr bwMode="auto">
            <a:xfrm rot="2100000">
              <a:off x="1402" y="1987"/>
              <a:ext cx="0" cy="41"/>
            </a:xfrm>
            <a:prstGeom prst="line">
              <a:avLst/>
            </a:prstGeom>
            <a:noFill/>
            <a:ln w="6350">
              <a:solidFill>
                <a:srgbClr val="0000FF"/>
              </a:solidFill>
              <a:round/>
              <a:headEnd/>
              <a:tailEnd/>
            </a:ln>
          </p:spPr>
          <p:txBody>
            <a:bodyPr/>
            <a:lstStyle/>
            <a:p>
              <a:endParaRPr lang="en-US"/>
            </a:p>
          </p:txBody>
        </p:sp>
        <p:sp>
          <p:nvSpPr>
            <p:cNvPr id="192" name="Line 237">
              <a:extLst>
                <a:ext uri="{FF2B5EF4-FFF2-40B4-BE49-F238E27FC236}">
                  <a16:creationId xmlns:a16="http://schemas.microsoft.com/office/drawing/2014/main" id="{1B8631C6-126D-4FD4-9E03-13A4508A7AD3}"/>
                </a:ext>
              </a:extLst>
            </p:cNvPr>
            <p:cNvSpPr>
              <a:spLocks noChangeShapeType="1"/>
            </p:cNvSpPr>
            <p:nvPr/>
          </p:nvSpPr>
          <p:spPr bwMode="auto">
            <a:xfrm rot="2700000">
              <a:off x="1454" y="2029"/>
              <a:ext cx="0" cy="45"/>
            </a:xfrm>
            <a:prstGeom prst="line">
              <a:avLst/>
            </a:prstGeom>
            <a:noFill/>
            <a:ln w="6350">
              <a:solidFill>
                <a:srgbClr val="0000FF"/>
              </a:solidFill>
              <a:round/>
              <a:headEnd/>
              <a:tailEnd/>
            </a:ln>
          </p:spPr>
          <p:txBody>
            <a:bodyPr/>
            <a:lstStyle/>
            <a:p>
              <a:endParaRPr lang="en-US"/>
            </a:p>
          </p:txBody>
        </p:sp>
        <p:sp>
          <p:nvSpPr>
            <p:cNvPr id="193" name="Line 238">
              <a:extLst>
                <a:ext uri="{FF2B5EF4-FFF2-40B4-BE49-F238E27FC236}">
                  <a16:creationId xmlns:a16="http://schemas.microsoft.com/office/drawing/2014/main" id="{B35108B9-8F9D-4A20-B878-9C413BA0E9C9}"/>
                </a:ext>
              </a:extLst>
            </p:cNvPr>
            <p:cNvSpPr>
              <a:spLocks noChangeShapeType="1"/>
            </p:cNvSpPr>
            <p:nvPr/>
          </p:nvSpPr>
          <p:spPr bwMode="auto">
            <a:xfrm rot="-2700000">
              <a:off x="907" y="2029"/>
              <a:ext cx="0" cy="42"/>
            </a:xfrm>
            <a:prstGeom prst="line">
              <a:avLst/>
            </a:prstGeom>
            <a:noFill/>
            <a:ln w="6350">
              <a:solidFill>
                <a:srgbClr val="0000FF"/>
              </a:solidFill>
              <a:round/>
              <a:headEnd/>
              <a:tailEnd/>
            </a:ln>
          </p:spPr>
          <p:txBody>
            <a:bodyPr/>
            <a:lstStyle/>
            <a:p>
              <a:endParaRPr lang="en-US"/>
            </a:p>
          </p:txBody>
        </p:sp>
        <p:sp>
          <p:nvSpPr>
            <p:cNvPr id="194" name="Line 239">
              <a:extLst>
                <a:ext uri="{FF2B5EF4-FFF2-40B4-BE49-F238E27FC236}">
                  <a16:creationId xmlns:a16="http://schemas.microsoft.com/office/drawing/2014/main" id="{F6975BFB-8C34-4BC5-BD15-B315D5F19055}"/>
                </a:ext>
              </a:extLst>
            </p:cNvPr>
            <p:cNvSpPr>
              <a:spLocks noChangeShapeType="1"/>
            </p:cNvSpPr>
            <p:nvPr/>
          </p:nvSpPr>
          <p:spPr bwMode="auto">
            <a:xfrm rot="-2100000">
              <a:off x="959" y="1989"/>
              <a:ext cx="0" cy="40"/>
            </a:xfrm>
            <a:prstGeom prst="line">
              <a:avLst/>
            </a:prstGeom>
            <a:noFill/>
            <a:ln w="6350">
              <a:solidFill>
                <a:srgbClr val="0000FF"/>
              </a:solidFill>
              <a:round/>
              <a:headEnd/>
              <a:tailEnd/>
            </a:ln>
          </p:spPr>
          <p:txBody>
            <a:bodyPr/>
            <a:lstStyle/>
            <a:p>
              <a:endParaRPr lang="en-US"/>
            </a:p>
          </p:txBody>
        </p:sp>
        <p:sp>
          <p:nvSpPr>
            <p:cNvPr id="195" name="Line 240">
              <a:extLst>
                <a:ext uri="{FF2B5EF4-FFF2-40B4-BE49-F238E27FC236}">
                  <a16:creationId xmlns:a16="http://schemas.microsoft.com/office/drawing/2014/main" id="{3D3E6112-D5A0-4545-A434-245DE72B19D0}"/>
                </a:ext>
              </a:extLst>
            </p:cNvPr>
            <p:cNvSpPr>
              <a:spLocks noChangeShapeType="1"/>
            </p:cNvSpPr>
            <p:nvPr/>
          </p:nvSpPr>
          <p:spPr bwMode="auto">
            <a:xfrm rot="20100000" flipH="1">
              <a:off x="1020" y="1952"/>
              <a:ext cx="5" cy="59"/>
            </a:xfrm>
            <a:prstGeom prst="line">
              <a:avLst/>
            </a:prstGeom>
            <a:noFill/>
            <a:ln w="9525">
              <a:solidFill>
                <a:srgbClr val="FF0000"/>
              </a:solidFill>
              <a:round/>
              <a:headEnd/>
              <a:tailEnd/>
            </a:ln>
          </p:spPr>
          <p:txBody>
            <a:bodyPr/>
            <a:lstStyle/>
            <a:p>
              <a:endParaRPr lang="en-US"/>
            </a:p>
          </p:txBody>
        </p:sp>
        <p:sp>
          <p:nvSpPr>
            <p:cNvPr id="196" name="Line 241">
              <a:extLst>
                <a:ext uri="{FF2B5EF4-FFF2-40B4-BE49-F238E27FC236}">
                  <a16:creationId xmlns:a16="http://schemas.microsoft.com/office/drawing/2014/main" id="{9B8227CE-9668-4C3E-B3CE-77F7709B4841}"/>
                </a:ext>
              </a:extLst>
            </p:cNvPr>
            <p:cNvSpPr>
              <a:spLocks noChangeShapeType="1"/>
            </p:cNvSpPr>
            <p:nvPr/>
          </p:nvSpPr>
          <p:spPr bwMode="auto">
            <a:xfrm rot="-900000">
              <a:off x="1077" y="1932"/>
              <a:ext cx="0" cy="42"/>
            </a:xfrm>
            <a:prstGeom prst="line">
              <a:avLst/>
            </a:prstGeom>
            <a:noFill/>
            <a:ln w="6350">
              <a:solidFill>
                <a:srgbClr val="0000FF"/>
              </a:solidFill>
              <a:round/>
              <a:headEnd/>
              <a:tailEnd/>
            </a:ln>
          </p:spPr>
          <p:txBody>
            <a:bodyPr/>
            <a:lstStyle/>
            <a:p>
              <a:endParaRPr lang="en-US"/>
            </a:p>
          </p:txBody>
        </p:sp>
        <p:sp>
          <p:nvSpPr>
            <p:cNvPr id="197" name="Line 242">
              <a:extLst>
                <a:ext uri="{FF2B5EF4-FFF2-40B4-BE49-F238E27FC236}">
                  <a16:creationId xmlns:a16="http://schemas.microsoft.com/office/drawing/2014/main" id="{92AD8A6A-E908-40C3-A8E8-0E184E791EE3}"/>
                </a:ext>
              </a:extLst>
            </p:cNvPr>
            <p:cNvSpPr>
              <a:spLocks noChangeShapeType="1"/>
            </p:cNvSpPr>
            <p:nvPr/>
          </p:nvSpPr>
          <p:spPr bwMode="auto">
            <a:xfrm rot="-300000">
              <a:off x="1146" y="1918"/>
              <a:ext cx="0" cy="41"/>
            </a:xfrm>
            <a:prstGeom prst="line">
              <a:avLst/>
            </a:prstGeom>
            <a:noFill/>
            <a:ln w="6350">
              <a:solidFill>
                <a:srgbClr val="0000FF"/>
              </a:solidFill>
              <a:round/>
              <a:headEnd/>
              <a:tailEnd/>
            </a:ln>
          </p:spPr>
          <p:txBody>
            <a:bodyPr/>
            <a:lstStyle/>
            <a:p>
              <a:endParaRPr lang="en-US"/>
            </a:p>
          </p:txBody>
        </p:sp>
        <p:sp>
          <p:nvSpPr>
            <p:cNvPr id="198" name="Line 243">
              <a:extLst>
                <a:ext uri="{FF2B5EF4-FFF2-40B4-BE49-F238E27FC236}">
                  <a16:creationId xmlns:a16="http://schemas.microsoft.com/office/drawing/2014/main" id="{E97C4F93-4240-4662-B73C-600CBF375BAE}"/>
                </a:ext>
              </a:extLst>
            </p:cNvPr>
            <p:cNvSpPr>
              <a:spLocks noChangeShapeType="1"/>
            </p:cNvSpPr>
            <p:nvPr/>
          </p:nvSpPr>
          <p:spPr bwMode="auto">
            <a:xfrm rot="6300000">
              <a:off x="843" y="2169"/>
              <a:ext cx="0" cy="108"/>
            </a:xfrm>
            <a:prstGeom prst="line">
              <a:avLst/>
            </a:prstGeom>
            <a:noFill/>
            <a:ln w="9525">
              <a:solidFill>
                <a:srgbClr val="FF0000"/>
              </a:solidFill>
              <a:round/>
              <a:headEnd/>
              <a:tailEnd/>
            </a:ln>
          </p:spPr>
          <p:txBody>
            <a:bodyPr/>
            <a:lstStyle/>
            <a:p>
              <a:endParaRPr lang="en-US"/>
            </a:p>
          </p:txBody>
        </p:sp>
        <p:sp>
          <p:nvSpPr>
            <p:cNvPr id="199" name="Line 244">
              <a:extLst>
                <a:ext uri="{FF2B5EF4-FFF2-40B4-BE49-F238E27FC236}">
                  <a16:creationId xmlns:a16="http://schemas.microsoft.com/office/drawing/2014/main" id="{72FAC835-ECCB-499E-B34C-462AA79290B8}"/>
                </a:ext>
              </a:extLst>
            </p:cNvPr>
            <p:cNvSpPr>
              <a:spLocks noChangeShapeType="1"/>
            </p:cNvSpPr>
            <p:nvPr/>
          </p:nvSpPr>
          <p:spPr bwMode="auto">
            <a:xfrm rot="-3900000">
              <a:off x="834" y="2136"/>
              <a:ext cx="0" cy="42"/>
            </a:xfrm>
            <a:prstGeom prst="line">
              <a:avLst/>
            </a:prstGeom>
            <a:noFill/>
            <a:ln w="6350">
              <a:solidFill>
                <a:srgbClr val="0000FF"/>
              </a:solidFill>
              <a:round/>
              <a:headEnd/>
              <a:tailEnd/>
            </a:ln>
          </p:spPr>
          <p:txBody>
            <a:bodyPr/>
            <a:lstStyle/>
            <a:p>
              <a:endParaRPr lang="en-US"/>
            </a:p>
          </p:txBody>
        </p:sp>
        <p:sp>
          <p:nvSpPr>
            <p:cNvPr id="200" name="Line 245">
              <a:extLst>
                <a:ext uri="{FF2B5EF4-FFF2-40B4-BE49-F238E27FC236}">
                  <a16:creationId xmlns:a16="http://schemas.microsoft.com/office/drawing/2014/main" id="{FA20344B-5BEC-4152-9D7D-7F7A88ADB2E0}"/>
                </a:ext>
              </a:extLst>
            </p:cNvPr>
            <p:cNvSpPr>
              <a:spLocks noChangeShapeType="1"/>
            </p:cNvSpPr>
            <p:nvPr/>
          </p:nvSpPr>
          <p:spPr bwMode="auto">
            <a:xfrm rot="-3300000">
              <a:off x="866" y="2078"/>
              <a:ext cx="0" cy="42"/>
            </a:xfrm>
            <a:prstGeom prst="line">
              <a:avLst/>
            </a:prstGeom>
            <a:noFill/>
            <a:ln w="6350">
              <a:solidFill>
                <a:srgbClr val="0000FF"/>
              </a:solidFill>
              <a:round/>
              <a:headEnd/>
              <a:tailEnd/>
            </a:ln>
          </p:spPr>
          <p:txBody>
            <a:bodyPr/>
            <a:lstStyle/>
            <a:p>
              <a:endParaRPr lang="en-US"/>
            </a:p>
          </p:txBody>
        </p:sp>
        <p:sp>
          <p:nvSpPr>
            <p:cNvPr id="201" name="Line 246">
              <a:extLst>
                <a:ext uri="{FF2B5EF4-FFF2-40B4-BE49-F238E27FC236}">
                  <a16:creationId xmlns:a16="http://schemas.microsoft.com/office/drawing/2014/main" id="{750B8DA8-491B-48CF-A342-4DAD148D9F0C}"/>
                </a:ext>
              </a:extLst>
            </p:cNvPr>
            <p:cNvSpPr>
              <a:spLocks noChangeShapeType="1"/>
            </p:cNvSpPr>
            <p:nvPr/>
          </p:nvSpPr>
          <p:spPr bwMode="auto">
            <a:xfrm rot="3300000">
              <a:off x="1491" y="2080"/>
              <a:ext cx="0" cy="42"/>
            </a:xfrm>
            <a:prstGeom prst="line">
              <a:avLst/>
            </a:prstGeom>
            <a:noFill/>
            <a:ln w="6350">
              <a:solidFill>
                <a:srgbClr val="0000FF"/>
              </a:solidFill>
              <a:round/>
              <a:headEnd/>
              <a:tailEnd/>
            </a:ln>
          </p:spPr>
          <p:txBody>
            <a:bodyPr/>
            <a:lstStyle/>
            <a:p>
              <a:endParaRPr lang="en-US"/>
            </a:p>
          </p:txBody>
        </p:sp>
        <p:sp>
          <p:nvSpPr>
            <p:cNvPr id="202" name="Line 247">
              <a:extLst>
                <a:ext uri="{FF2B5EF4-FFF2-40B4-BE49-F238E27FC236}">
                  <a16:creationId xmlns:a16="http://schemas.microsoft.com/office/drawing/2014/main" id="{5DEAEB7D-4C46-4FC5-804C-612CB93109C6}"/>
                </a:ext>
              </a:extLst>
            </p:cNvPr>
            <p:cNvSpPr>
              <a:spLocks noChangeShapeType="1"/>
            </p:cNvSpPr>
            <p:nvPr/>
          </p:nvSpPr>
          <p:spPr bwMode="auto">
            <a:xfrm rot="3900000">
              <a:off x="1524" y="2132"/>
              <a:ext cx="0" cy="42"/>
            </a:xfrm>
            <a:prstGeom prst="line">
              <a:avLst/>
            </a:prstGeom>
            <a:noFill/>
            <a:ln w="6350">
              <a:solidFill>
                <a:srgbClr val="0000FF"/>
              </a:solidFill>
              <a:round/>
              <a:headEnd/>
              <a:tailEnd/>
            </a:ln>
          </p:spPr>
          <p:txBody>
            <a:bodyPr/>
            <a:lstStyle/>
            <a:p>
              <a:endParaRPr lang="en-US"/>
            </a:p>
          </p:txBody>
        </p:sp>
        <p:sp>
          <p:nvSpPr>
            <p:cNvPr id="203" name="Line 248">
              <a:extLst>
                <a:ext uri="{FF2B5EF4-FFF2-40B4-BE49-F238E27FC236}">
                  <a16:creationId xmlns:a16="http://schemas.microsoft.com/office/drawing/2014/main" id="{86B7D452-EBD3-4CC7-89F1-BCD73F9CE0E5}"/>
                </a:ext>
              </a:extLst>
            </p:cNvPr>
            <p:cNvSpPr>
              <a:spLocks noChangeShapeType="1"/>
            </p:cNvSpPr>
            <p:nvPr/>
          </p:nvSpPr>
          <p:spPr bwMode="auto">
            <a:xfrm rot="4500000">
              <a:off x="1524" y="2175"/>
              <a:ext cx="0" cy="95"/>
            </a:xfrm>
            <a:prstGeom prst="line">
              <a:avLst/>
            </a:prstGeom>
            <a:noFill/>
            <a:ln w="9525">
              <a:solidFill>
                <a:srgbClr val="FF0000"/>
              </a:solidFill>
              <a:round/>
              <a:headEnd/>
              <a:tailEnd/>
            </a:ln>
          </p:spPr>
          <p:txBody>
            <a:bodyPr/>
            <a:lstStyle/>
            <a:p>
              <a:endParaRPr lang="en-US"/>
            </a:p>
          </p:txBody>
        </p:sp>
        <p:sp>
          <p:nvSpPr>
            <p:cNvPr id="204" name="Text Box 249">
              <a:extLst>
                <a:ext uri="{FF2B5EF4-FFF2-40B4-BE49-F238E27FC236}">
                  <a16:creationId xmlns:a16="http://schemas.microsoft.com/office/drawing/2014/main" id="{9FA84611-76A4-43EB-8A62-01931BAEB1E9}"/>
                </a:ext>
              </a:extLst>
            </p:cNvPr>
            <p:cNvSpPr txBox="1">
              <a:spLocks noChangeArrowheads="1"/>
            </p:cNvSpPr>
            <p:nvPr/>
          </p:nvSpPr>
          <p:spPr bwMode="auto">
            <a:xfrm rot="-4196748">
              <a:off x="589" y="2109"/>
              <a:ext cx="317" cy="212"/>
            </a:xfrm>
            <a:prstGeom prst="rect">
              <a:avLst/>
            </a:prstGeom>
            <a:noFill/>
            <a:ln w="12700">
              <a:noFill/>
              <a:miter lim="800000"/>
              <a:headEnd/>
              <a:tailEnd/>
            </a:ln>
          </p:spPr>
          <p:txBody>
            <a:bodyPr>
              <a:spAutoFit/>
            </a:bodyPr>
            <a:lstStyle/>
            <a:p>
              <a:pPr algn="ctr"/>
              <a:r>
                <a:rPr lang="en-US" sz="1600"/>
                <a:t>0</a:t>
              </a:r>
              <a:endParaRPr lang="en-US" sz="1600">
                <a:latin typeface="Arial" charset="0"/>
              </a:endParaRPr>
            </a:p>
          </p:txBody>
        </p:sp>
        <p:sp>
          <p:nvSpPr>
            <p:cNvPr id="205" name="Text Box 250">
              <a:extLst>
                <a:ext uri="{FF2B5EF4-FFF2-40B4-BE49-F238E27FC236}">
                  <a16:creationId xmlns:a16="http://schemas.microsoft.com/office/drawing/2014/main" id="{AF7C00C6-7591-4DCC-A328-9E1EDC179A02}"/>
                </a:ext>
              </a:extLst>
            </p:cNvPr>
            <p:cNvSpPr txBox="1">
              <a:spLocks noChangeArrowheads="1"/>
            </p:cNvSpPr>
            <p:nvPr/>
          </p:nvSpPr>
          <p:spPr bwMode="auto">
            <a:xfrm rot="1500000">
              <a:off x="1218" y="1801"/>
              <a:ext cx="340" cy="212"/>
            </a:xfrm>
            <a:prstGeom prst="rect">
              <a:avLst/>
            </a:prstGeom>
            <a:noFill/>
            <a:ln w="12700">
              <a:noFill/>
              <a:miter lim="800000"/>
              <a:headEnd/>
              <a:tailEnd/>
            </a:ln>
          </p:spPr>
          <p:txBody>
            <a:bodyPr>
              <a:spAutoFit/>
            </a:bodyPr>
            <a:lstStyle/>
            <a:p>
              <a:pPr algn="ctr"/>
              <a:r>
                <a:rPr lang="en-US" sz="1600">
                  <a:latin typeface="Arial" charset="0"/>
                </a:rPr>
                <a:t>1</a:t>
              </a:r>
            </a:p>
          </p:txBody>
        </p:sp>
        <p:sp>
          <p:nvSpPr>
            <p:cNvPr id="206" name="Text Box 251">
              <a:extLst>
                <a:ext uri="{FF2B5EF4-FFF2-40B4-BE49-F238E27FC236}">
                  <a16:creationId xmlns:a16="http://schemas.microsoft.com/office/drawing/2014/main" id="{D416A056-929C-4037-8D66-CAF71C9B95FF}"/>
                </a:ext>
              </a:extLst>
            </p:cNvPr>
            <p:cNvSpPr txBox="1">
              <a:spLocks noChangeArrowheads="1"/>
            </p:cNvSpPr>
            <p:nvPr/>
          </p:nvSpPr>
          <p:spPr bwMode="auto">
            <a:xfrm rot="4500000">
              <a:off x="1480" y="2072"/>
              <a:ext cx="324" cy="212"/>
            </a:xfrm>
            <a:prstGeom prst="rect">
              <a:avLst/>
            </a:prstGeom>
            <a:noFill/>
            <a:ln w="12700">
              <a:noFill/>
              <a:miter lim="800000"/>
              <a:headEnd/>
              <a:tailEnd/>
            </a:ln>
          </p:spPr>
          <p:txBody>
            <a:bodyPr>
              <a:spAutoFit/>
            </a:bodyPr>
            <a:lstStyle/>
            <a:p>
              <a:pPr algn="ctr"/>
              <a:r>
                <a:rPr lang="en-US" sz="1600">
                  <a:latin typeface="Arial" charset="0"/>
                </a:rPr>
                <a:t>1,5</a:t>
              </a:r>
            </a:p>
          </p:txBody>
        </p:sp>
        <p:sp>
          <p:nvSpPr>
            <p:cNvPr id="207" name="Text Box 252">
              <a:extLst>
                <a:ext uri="{FF2B5EF4-FFF2-40B4-BE49-F238E27FC236}">
                  <a16:creationId xmlns:a16="http://schemas.microsoft.com/office/drawing/2014/main" id="{9AD42753-53E9-41BE-A1E9-2AC3056C3625}"/>
                </a:ext>
              </a:extLst>
            </p:cNvPr>
            <p:cNvSpPr txBox="1">
              <a:spLocks noChangeArrowheads="1"/>
            </p:cNvSpPr>
            <p:nvPr/>
          </p:nvSpPr>
          <p:spPr bwMode="auto">
            <a:xfrm>
              <a:off x="883" y="2067"/>
              <a:ext cx="586" cy="231"/>
            </a:xfrm>
            <a:prstGeom prst="rect">
              <a:avLst/>
            </a:prstGeom>
            <a:noFill/>
            <a:ln w="9525">
              <a:noFill/>
              <a:miter lim="800000"/>
              <a:headEnd/>
              <a:tailEnd/>
            </a:ln>
          </p:spPr>
          <p:txBody>
            <a:bodyPr>
              <a:spAutoFit/>
            </a:bodyPr>
            <a:lstStyle/>
            <a:p>
              <a:pPr algn="ctr"/>
              <a:r>
                <a:rPr lang="en-US">
                  <a:latin typeface="Arial" charset="0"/>
                </a:rPr>
                <a:t>A</a:t>
              </a:r>
            </a:p>
          </p:txBody>
        </p:sp>
        <p:sp>
          <p:nvSpPr>
            <p:cNvPr id="208" name="AutoShape 253">
              <a:extLst>
                <a:ext uri="{FF2B5EF4-FFF2-40B4-BE49-F238E27FC236}">
                  <a16:creationId xmlns:a16="http://schemas.microsoft.com/office/drawing/2014/main" id="{4A5D9A0C-DC8B-4F51-BC79-9324677597FE}"/>
                </a:ext>
              </a:extLst>
            </p:cNvPr>
            <p:cNvSpPr>
              <a:spLocks noChangeArrowheads="1"/>
            </p:cNvSpPr>
            <p:nvPr/>
          </p:nvSpPr>
          <p:spPr bwMode="auto">
            <a:xfrm rot="10800000">
              <a:off x="726" y="1908"/>
              <a:ext cx="904" cy="812"/>
            </a:xfrm>
            <a:custGeom>
              <a:avLst/>
              <a:gdLst>
                <a:gd name="T0" fmla="*/ 452 w 21600"/>
                <a:gd name="T1" fmla="*/ 0 h 21600"/>
                <a:gd name="T2" fmla="*/ 190 w 21600"/>
                <a:gd name="T3" fmla="*/ 379 h 21600"/>
                <a:gd name="T4" fmla="*/ 452 w 21600"/>
                <a:gd name="T5" fmla="*/ 338 h 21600"/>
                <a:gd name="T6" fmla="*/ 714 w 21600"/>
                <a:gd name="T7" fmla="*/ 379 h 21600"/>
                <a:gd name="T8" fmla="*/ 0 60000 65536"/>
                <a:gd name="T9" fmla="*/ 0 60000 65536"/>
                <a:gd name="T10" fmla="*/ 0 60000 65536"/>
                <a:gd name="T11" fmla="*/ 0 60000 65536"/>
                <a:gd name="T12" fmla="*/ 143 w 21600"/>
                <a:gd name="T13" fmla="*/ 0 h 21600"/>
                <a:gd name="T14" fmla="*/ 21457 w 21600"/>
                <a:gd name="T15" fmla="*/ 11093 h 21600"/>
              </a:gdLst>
              <a:ahLst/>
              <a:cxnLst>
                <a:cxn ang="T8">
                  <a:pos x="T0" y="T1"/>
                </a:cxn>
                <a:cxn ang="T9">
                  <a:pos x="T2" y="T3"/>
                </a:cxn>
                <a:cxn ang="T10">
                  <a:pos x="T4" y="T5"/>
                </a:cxn>
                <a:cxn ang="T11">
                  <a:pos x="T6" y="T7"/>
                </a:cxn>
              </a:cxnLst>
              <a:rect l="T12" t="T13" r="T14" b="T15"/>
              <a:pathLst>
                <a:path w="21600" h="21600">
                  <a:moveTo>
                    <a:pt x="9000" y="10592"/>
                  </a:moveTo>
                  <a:cubicBezTo>
                    <a:pt x="9106" y="9678"/>
                    <a:pt x="9880" y="8988"/>
                    <a:pt x="10800" y="8989"/>
                  </a:cubicBezTo>
                  <a:cubicBezTo>
                    <a:pt x="11719" y="8989"/>
                    <a:pt x="12493" y="9678"/>
                    <a:pt x="12599" y="10592"/>
                  </a:cubicBezTo>
                  <a:lnTo>
                    <a:pt x="21528" y="9560"/>
                  </a:lnTo>
                  <a:cubicBezTo>
                    <a:pt x="20898" y="4111"/>
                    <a:pt x="16285" y="-1"/>
                    <a:pt x="10799" y="0"/>
                  </a:cubicBezTo>
                  <a:cubicBezTo>
                    <a:pt x="5314" y="0"/>
                    <a:pt x="701" y="4111"/>
                    <a:pt x="71" y="9560"/>
                  </a:cubicBezTo>
                  <a:close/>
                </a:path>
              </a:pathLst>
            </a:custGeom>
            <a:solidFill>
              <a:srgbClr val="FFFFCC"/>
            </a:solidFill>
            <a:ln w="3175" algn="ctr">
              <a:noFill/>
              <a:miter lim="800000"/>
              <a:headEnd/>
              <a:tailEnd/>
            </a:ln>
          </p:spPr>
          <p:txBody>
            <a:bodyPr rot="10800000" wrap="none" anchor="ctr"/>
            <a:lstStyle/>
            <a:p>
              <a:pPr eaLnBrk="0" hangingPunct="0"/>
              <a:endParaRPr lang="en-US">
                <a:latin typeface="Tahoma" pitchFamily="34" charset="0"/>
              </a:endParaRPr>
            </a:p>
          </p:txBody>
        </p:sp>
        <p:sp>
          <p:nvSpPr>
            <p:cNvPr id="209" name="Rectangle 254">
              <a:extLst>
                <a:ext uri="{FF2B5EF4-FFF2-40B4-BE49-F238E27FC236}">
                  <a16:creationId xmlns:a16="http://schemas.microsoft.com/office/drawing/2014/main" id="{44827424-0E19-48A0-94EA-6918E16BF89A}"/>
                </a:ext>
              </a:extLst>
            </p:cNvPr>
            <p:cNvSpPr>
              <a:spLocks noChangeArrowheads="1"/>
            </p:cNvSpPr>
            <p:nvPr/>
          </p:nvSpPr>
          <p:spPr bwMode="auto">
            <a:xfrm>
              <a:off x="512" y="2368"/>
              <a:ext cx="1360" cy="480"/>
            </a:xfrm>
            <a:prstGeom prst="rect">
              <a:avLst/>
            </a:prstGeom>
            <a:gradFill rotWithShape="1">
              <a:gsLst>
                <a:gs pos="0">
                  <a:schemeClr val="accent1">
                    <a:gamma/>
                    <a:shade val="46275"/>
                    <a:invGamma/>
                  </a:schemeClr>
                </a:gs>
                <a:gs pos="100000">
                  <a:schemeClr val="accent1"/>
                </a:gs>
              </a:gsLst>
              <a:lin ang="5400000" scaled="1"/>
            </a:gradFill>
            <a:ln w="57150" cmpd="thickThin">
              <a:noFill/>
              <a:miter lim="800000"/>
              <a:headEnd/>
              <a:tailEnd/>
            </a:ln>
            <a:effectLst/>
          </p:spPr>
          <p:txBody>
            <a:bodyPr wrap="none" anchor="ctr"/>
            <a:lstStyle/>
            <a:p>
              <a:pPr eaLnBrk="0" hangingPunct="0">
                <a:defRPr/>
              </a:pPr>
              <a:endParaRPr lang="en-US">
                <a:latin typeface="Tahoma" pitchFamily="34" charset="0"/>
              </a:endParaRPr>
            </a:p>
          </p:txBody>
        </p:sp>
        <p:sp>
          <p:nvSpPr>
            <p:cNvPr id="210" name="AutoShape 255">
              <a:extLst>
                <a:ext uri="{FF2B5EF4-FFF2-40B4-BE49-F238E27FC236}">
                  <a16:creationId xmlns:a16="http://schemas.microsoft.com/office/drawing/2014/main" id="{A08B66A1-F902-4FD8-92A8-5800C024CF57}"/>
                </a:ext>
              </a:extLst>
            </p:cNvPr>
            <p:cNvSpPr>
              <a:spLocks noChangeArrowheads="1"/>
            </p:cNvSpPr>
            <p:nvPr/>
          </p:nvSpPr>
          <p:spPr bwMode="auto">
            <a:xfrm>
              <a:off x="1147" y="2444"/>
              <a:ext cx="56" cy="54"/>
            </a:xfrm>
            <a:custGeom>
              <a:avLst/>
              <a:gdLst>
                <a:gd name="T0" fmla="*/ 28 w 21600"/>
                <a:gd name="T1" fmla="*/ 0 h 21600"/>
                <a:gd name="T2" fmla="*/ 8 w 21600"/>
                <a:gd name="T3" fmla="*/ 8 h 21600"/>
                <a:gd name="T4" fmla="*/ 0 w 21600"/>
                <a:gd name="T5" fmla="*/ 27 h 21600"/>
                <a:gd name="T6" fmla="*/ 8 w 21600"/>
                <a:gd name="T7" fmla="*/ 46 h 21600"/>
                <a:gd name="T8" fmla="*/ 28 w 21600"/>
                <a:gd name="T9" fmla="*/ 54 h 21600"/>
                <a:gd name="T10" fmla="*/ 48 w 21600"/>
                <a:gd name="T11" fmla="*/ 46 h 21600"/>
                <a:gd name="T12" fmla="*/ 56 w 21600"/>
                <a:gd name="T13" fmla="*/ 27 h 21600"/>
                <a:gd name="T14" fmla="*/ 48 w 21600"/>
                <a:gd name="T15" fmla="*/ 8 h 21600"/>
                <a:gd name="T16" fmla="*/ 0 60000 65536"/>
                <a:gd name="T17" fmla="*/ 0 60000 65536"/>
                <a:gd name="T18" fmla="*/ 0 60000 65536"/>
                <a:gd name="T19" fmla="*/ 0 60000 65536"/>
                <a:gd name="T20" fmla="*/ 0 60000 65536"/>
                <a:gd name="T21" fmla="*/ 0 60000 65536"/>
                <a:gd name="T22" fmla="*/ 0 60000 65536"/>
                <a:gd name="T23" fmla="*/ 0 60000 65536"/>
                <a:gd name="T24" fmla="*/ 3086 w 21600"/>
                <a:gd name="T25" fmla="*/ 3200 h 21600"/>
                <a:gd name="T26" fmla="*/ 18514 w 21600"/>
                <a:gd name="T27" fmla="*/ 184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647" y="13593"/>
                  </a:moveTo>
                  <a:cubicBezTo>
                    <a:pt x="17063" y="12720"/>
                    <a:pt x="17280" y="11766"/>
                    <a:pt x="17280" y="10800"/>
                  </a:cubicBezTo>
                  <a:cubicBezTo>
                    <a:pt x="17280" y="7221"/>
                    <a:pt x="14378" y="4320"/>
                    <a:pt x="10800" y="4320"/>
                  </a:cubicBezTo>
                  <a:cubicBezTo>
                    <a:pt x="9833" y="4319"/>
                    <a:pt x="8879" y="4536"/>
                    <a:pt x="8006" y="4952"/>
                  </a:cubicBezTo>
                  <a:close/>
                  <a:moveTo>
                    <a:pt x="4952" y="8006"/>
                  </a:moveTo>
                  <a:cubicBezTo>
                    <a:pt x="4536" y="8879"/>
                    <a:pt x="4320" y="9833"/>
                    <a:pt x="4320" y="10799"/>
                  </a:cubicBezTo>
                  <a:cubicBezTo>
                    <a:pt x="4320" y="14378"/>
                    <a:pt x="7221" y="17280"/>
                    <a:pt x="10800" y="17280"/>
                  </a:cubicBezTo>
                  <a:cubicBezTo>
                    <a:pt x="11766" y="17280"/>
                    <a:pt x="12720" y="17063"/>
                    <a:pt x="13593" y="16647"/>
                  </a:cubicBezTo>
                  <a:close/>
                </a:path>
              </a:pathLst>
            </a:custGeom>
            <a:solidFill>
              <a:srgbClr val="FF3300"/>
            </a:solidFill>
            <a:ln w="9525">
              <a:solidFill>
                <a:schemeClr val="tx1"/>
              </a:solidFill>
              <a:miter lim="800000"/>
              <a:headEnd/>
              <a:tailEnd/>
            </a:ln>
          </p:spPr>
          <p:txBody>
            <a:bodyPr wrap="none" anchor="ctr"/>
            <a:lstStyle/>
            <a:p>
              <a:pPr eaLnBrk="0" hangingPunct="0"/>
              <a:endParaRPr lang="en-US">
                <a:latin typeface="Tahoma" pitchFamily="34" charset="0"/>
              </a:endParaRPr>
            </a:p>
          </p:txBody>
        </p:sp>
        <p:grpSp>
          <p:nvGrpSpPr>
            <p:cNvPr id="211" name="Group 256">
              <a:extLst>
                <a:ext uri="{FF2B5EF4-FFF2-40B4-BE49-F238E27FC236}">
                  <a16:creationId xmlns:a16="http://schemas.microsoft.com/office/drawing/2014/main" id="{6706811B-5789-48FC-BE3E-C66B62A011E9}"/>
                </a:ext>
              </a:extLst>
            </p:cNvPr>
            <p:cNvGrpSpPr>
              <a:grpSpLocks/>
            </p:cNvGrpSpPr>
            <p:nvPr/>
          </p:nvGrpSpPr>
          <p:grpSpPr bwMode="auto">
            <a:xfrm>
              <a:off x="1127" y="2428"/>
              <a:ext cx="96" cy="44"/>
              <a:chOff x="2838" y="2415"/>
              <a:chExt cx="86" cy="40"/>
            </a:xfrm>
          </p:grpSpPr>
          <p:sp>
            <p:nvSpPr>
              <p:cNvPr id="219" name="Arc 257">
                <a:extLst>
                  <a:ext uri="{FF2B5EF4-FFF2-40B4-BE49-F238E27FC236}">
                    <a16:creationId xmlns:a16="http://schemas.microsoft.com/office/drawing/2014/main" id="{C3C4CFA9-1488-4E75-A021-7229D7CB5758}"/>
                  </a:ext>
                </a:extLst>
              </p:cNvPr>
              <p:cNvSpPr>
                <a:spLocks/>
              </p:cNvSpPr>
              <p:nvPr/>
            </p:nvSpPr>
            <p:spPr bwMode="auto">
              <a:xfrm flipV="1">
                <a:off x="2841" y="2415"/>
                <a:ext cx="80" cy="40"/>
              </a:xfrm>
              <a:custGeom>
                <a:avLst/>
                <a:gdLst>
                  <a:gd name="T0" fmla="*/ 80 w 42223"/>
                  <a:gd name="T1" fmla="*/ 6 h 21600"/>
                  <a:gd name="T2" fmla="*/ 0 w 42223"/>
                  <a:gd name="T3" fmla="*/ 10 h 21600"/>
                  <a:gd name="T4" fmla="*/ 40 w 42223"/>
                  <a:gd name="T5" fmla="*/ 0 h 21600"/>
                  <a:gd name="T6" fmla="*/ 0 60000 65536"/>
                  <a:gd name="T7" fmla="*/ 0 60000 65536"/>
                  <a:gd name="T8" fmla="*/ 0 60000 65536"/>
                  <a:gd name="T9" fmla="*/ 0 w 42223"/>
                  <a:gd name="T10" fmla="*/ 0 h 21600"/>
                  <a:gd name="T11" fmla="*/ 42223 w 42223"/>
                  <a:gd name="T12" fmla="*/ 21600 h 21600"/>
                </a:gdLst>
                <a:ahLst/>
                <a:cxnLst>
                  <a:cxn ang="T6">
                    <a:pos x="T0" y="T1"/>
                  </a:cxn>
                  <a:cxn ang="T7">
                    <a:pos x="T2" y="T3"/>
                  </a:cxn>
                  <a:cxn ang="T8">
                    <a:pos x="T4" y="T5"/>
                  </a:cxn>
                </a:cxnLst>
                <a:rect l="T9" t="T10" r="T11" b="T12"/>
                <a:pathLst>
                  <a:path w="42223" h="21600" fill="none" extrusionOk="0">
                    <a:moveTo>
                      <a:pt x="42223" y="3121"/>
                    </a:moveTo>
                    <a:cubicBezTo>
                      <a:pt x="40673" y="13732"/>
                      <a:pt x="31573" y="21599"/>
                      <a:pt x="20850" y="21600"/>
                    </a:cubicBezTo>
                    <a:cubicBezTo>
                      <a:pt x="11093" y="21600"/>
                      <a:pt x="2548" y="15059"/>
                      <a:pt x="-1" y="5642"/>
                    </a:cubicBezTo>
                  </a:path>
                  <a:path w="42223" h="21600" stroke="0" extrusionOk="0">
                    <a:moveTo>
                      <a:pt x="42223" y="3121"/>
                    </a:moveTo>
                    <a:cubicBezTo>
                      <a:pt x="40673" y="13732"/>
                      <a:pt x="31573" y="21599"/>
                      <a:pt x="20850" y="21600"/>
                    </a:cubicBezTo>
                    <a:cubicBezTo>
                      <a:pt x="11093" y="21600"/>
                      <a:pt x="2548" y="15059"/>
                      <a:pt x="-1" y="5642"/>
                    </a:cubicBezTo>
                    <a:lnTo>
                      <a:pt x="20850" y="0"/>
                    </a:lnTo>
                    <a:close/>
                  </a:path>
                </a:pathLst>
              </a:custGeom>
              <a:noFill/>
              <a:ln w="6350">
                <a:solidFill>
                  <a:srgbClr val="0000FF"/>
                </a:solidFill>
                <a:round/>
                <a:headEnd/>
                <a:tailEnd/>
              </a:ln>
            </p:spPr>
            <p:txBody>
              <a:bodyPr rot="10800000" wrap="none" anchor="ctr"/>
              <a:lstStyle/>
              <a:p>
                <a:pPr eaLnBrk="0" hangingPunct="0"/>
                <a:endParaRPr lang="en-US">
                  <a:latin typeface="Tahoma" pitchFamily="34" charset="0"/>
                </a:endParaRPr>
              </a:p>
            </p:txBody>
          </p:sp>
          <p:sp>
            <p:nvSpPr>
              <p:cNvPr id="220" name="Freeform 258">
                <a:extLst>
                  <a:ext uri="{FF2B5EF4-FFF2-40B4-BE49-F238E27FC236}">
                    <a16:creationId xmlns:a16="http://schemas.microsoft.com/office/drawing/2014/main" id="{B9DFF560-8AD9-49A5-8FE6-3BC134C7B37C}"/>
                  </a:ext>
                </a:extLst>
              </p:cNvPr>
              <p:cNvSpPr>
                <a:spLocks/>
              </p:cNvSpPr>
              <p:nvPr/>
            </p:nvSpPr>
            <p:spPr bwMode="auto">
              <a:xfrm>
                <a:off x="2838" y="2438"/>
                <a:ext cx="12" cy="12"/>
              </a:xfrm>
              <a:custGeom>
                <a:avLst/>
                <a:gdLst>
                  <a:gd name="T0" fmla="*/ 0 w 48"/>
                  <a:gd name="T1" fmla="*/ 0 h 48"/>
                  <a:gd name="T2" fmla="*/ 0 w 48"/>
                  <a:gd name="T3" fmla="*/ 48 h 48"/>
                  <a:gd name="T4" fmla="*/ 48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0" y="48"/>
                    </a:lnTo>
                    <a:lnTo>
                      <a:pt x="48" y="0"/>
                    </a:lnTo>
                  </a:path>
                </a:pathLst>
              </a:custGeom>
              <a:noFill/>
              <a:ln w="6350">
                <a:solidFill>
                  <a:srgbClr val="0000FF"/>
                </a:solidFill>
                <a:round/>
                <a:headEnd/>
                <a:tailEnd/>
              </a:ln>
            </p:spPr>
            <p:txBody>
              <a:bodyPr/>
              <a:lstStyle/>
              <a:p>
                <a:pPr eaLnBrk="0" hangingPunct="0"/>
                <a:endParaRPr lang="en-US">
                  <a:latin typeface="Tahoma" pitchFamily="34" charset="0"/>
                </a:endParaRPr>
              </a:p>
            </p:txBody>
          </p:sp>
          <p:sp>
            <p:nvSpPr>
              <p:cNvPr id="221" name="Freeform 259">
                <a:extLst>
                  <a:ext uri="{FF2B5EF4-FFF2-40B4-BE49-F238E27FC236}">
                    <a16:creationId xmlns:a16="http://schemas.microsoft.com/office/drawing/2014/main" id="{AA2C77F4-9C00-403F-B5D8-D6271ECE1E96}"/>
                  </a:ext>
                </a:extLst>
              </p:cNvPr>
              <p:cNvSpPr>
                <a:spLocks/>
              </p:cNvSpPr>
              <p:nvPr/>
            </p:nvSpPr>
            <p:spPr bwMode="auto">
              <a:xfrm>
                <a:off x="2912" y="2442"/>
                <a:ext cx="12" cy="12"/>
              </a:xfrm>
              <a:custGeom>
                <a:avLst/>
                <a:gdLst>
                  <a:gd name="T0" fmla="*/ 0 w 48"/>
                  <a:gd name="T1" fmla="*/ 0 h 48"/>
                  <a:gd name="T2" fmla="*/ 48 w 48"/>
                  <a:gd name="T3" fmla="*/ 48 h 48"/>
                  <a:gd name="T4" fmla="*/ 48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48" y="48"/>
                    </a:lnTo>
                    <a:lnTo>
                      <a:pt x="48" y="0"/>
                    </a:lnTo>
                  </a:path>
                </a:pathLst>
              </a:custGeom>
              <a:noFill/>
              <a:ln w="6350">
                <a:solidFill>
                  <a:srgbClr val="0000FF"/>
                </a:solidFill>
                <a:round/>
                <a:headEnd/>
                <a:tailEnd/>
              </a:ln>
            </p:spPr>
            <p:txBody>
              <a:bodyPr/>
              <a:lstStyle/>
              <a:p>
                <a:pPr eaLnBrk="0" hangingPunct="0"/>
                <a:endParaRPr lang="en-US">
                  <a:latin typeface="Tahoma" pitchFamily="34" charset="0"/>
                </a:endParaRPr>
              </a:p>
            </p:txBody>
          </p:sp>
        </p:grpSp>
        <p:sp>
          <p:nvSpPr>
            <p:cNvPr id="212" name="Oval 260">
              <a:extLst>
                <a:ext uri="{FF2B5EF4-FFF2-40B4-BE49-F238E27FC236}">
                  <a16:creationId xmlns:a16="http://schemas.microsoft.com/office/drawing/2014/main" id="{1448515F-B2C0-475A-9B35-26534A8FF843}"/>
                </a:ext>
              </a:extLst>
            </p:cNvPr>
            <p:cNvSpPr>
              <a:spLocks noChangeArrowheads="1"/>
            </p:cNvSpPr>
            <p:nvPr/>
          </p:nvSpPr>
          <p:spPr bwMode="auto">
            <a:xfrm>
              <a:off x="1151" y="2294"/>
              <a:ext cx="48" cy="46"/>
            </a:xfrm>
            <a:prstGeom prst="ellipse">
              <a:avLst/>
            </a:prstGeom>
            <a:solidFill>
              <a:srgbClr val="0000FF"/>
            </a:solidFill>
            <a:ln w="6350">
              <a:solidFill>
                <a:srgbClr val="009900"/>
              </a:solidFill>
              <a:round/>
              <a:headEnd/>
              <a:tailEnd/>
            </a:ln>
          </p:spPr>
          <p:txBody>
            <a:bodyPr wrap="none" anchor="ctr"/>
            <a:lstStyle/>
            <a:p>
              <a:pPr algn="ctr"/>
              <a:endParaRPr lang="en-US">
                <a:latin typeface="Arial" charset="0"/>
              </a:endParaRPr>
            </a:p>
          </p:txBody>
        </p:sp>
        <p:sp>
          <p:nvSpPr>
            <p:cNvPr id="213" name="Oval 261">
              <a:extLst>
                <a:ext uri="{FF2B5EF4-FFF2-40B4-BE49-F238E27FC236}">
                  <a16:creationId xmlns:a16="http://schemas.microsoft.com/office/drawing/2014/main" id="{9B5D3F8A-2122-41D1-A209-02B6AD0A31D1}"/>
                </a:ext>
              </a:extLst>
            </p:cNvPr>
            <p:cNvSpPr>
              <a:spLocks noChangeArrowheads="1"/>
            </p:cNvSpPr>
            <p:nvPr/>
          </p:nvSpPr>
          <p:spPr bwMode="auto">
            <a:xfrm>
              <a:off x="602" y="2707"/>
              <a:ext cx="124" cy="115"/>
            </a:xfrm>
            <a:prstGeom prst="ellipse">
              <a:avLst/>
            </a:prstGeom>
            <a:solidFill>
              <a:srgbClr val="FF0000"/>
            </a:solidFill>
            <a:ln w="9525">
              <a:solidFill>
                <a:schemeClr val="tx1"/>
              </a:solidFill>
              <a:round/>
              <a:headEnd/>
              <a:tailEnd/>
            </a:ln>
          </p:spPr>
          <p:txBody>
            <a:bodyPr wrap="none" anchor="ctr"/>
            <a:lstStyle/>
            <a:p>
              <a:pPr eaLnBrk="0" hangingPunct="0"/>
              <a:endParaRPr lang="en-US">
                <a:latin typeface="Tahoma" pitchFamily="34" charset="0"/>
              </a:endParaRPr>
            </a:p>
          </p:txBody>
        </p:sp>
        <p:sp>
          <p:nvSpPr>
            <p:cNvPr id="214" name="Oval 262">
              <a:extLst>
                <a:ext uri="{FF2B5EF4-FFF2-40B4-BE49-F238E27FC236}">
                  <a16:creationId xmlns:a16="http://schemas.microsoft.com/office/drawing/2014/main" id="{377854BC-5A7C-4AC2-BEAC-19AE540BF985}"/>
                </a:ext>
              </a:extLst>
            </p:cNvPr>
            <p:cNvSpPr>
              <a:spLocks noChangeArrowheads="1"/>
            </p:cNvSpPr>
            <p:nvPr/>
          </p:nvSpPr>
          <p:spPr bwMode="auto">
            <a:xfrm>
              <a:off x="1585" y="2707"/>
              <a:ext cx="124" cy="115"/>
            </a:xfrm>
            <a:prstGeom prst="ellipse">
              <a:avLst/>
            </a:prstGeom>
            <a:solidFill>
              <a:schemeClr val="tx1"/>
            </a:solidFill>
            <a:ln w="9525">
              <a:solidFill>
                <a:schemeClr val="tx1"/>
              </a:solidFill>
              <a:round/>
              <a:headEnd/>
              <a:tailEnd/>
            </a:ln>
          </p:spPr>
          <p:txBody>
            <a:bodyPr wrap="none" anchor="ctr"/>
            <a:lstStyle/>
            <a:p>
              <a:pPr eaLnBrk="0" hangingPunct="0"/>
              <a:endParaRPr lang="en-US">
                <a:latin typeface="Tahoma" pitchFamily="34" charset="0"/>
              </a:endParaRPr>
            </a:p>
          </p:txBody>
        </p:sp>
        <p:sp>
          <p:nvSpPr>
            <p:cNvPr id="215" name="Text Box 263">
              <a:extLst>
                <a:ext uri="{FF2B5EF4-FFF2-40B4-BE49-F238E27FC236}">
                  <a16:creationId xmlns:a16="http://schemas.microsoft.com/office/drawing/2014/main" id="{4C118886-1906-4471-B70D-325250CD0EB5}"/>
                </a:ext>
              </a:extLst>
            </p:cNvPr>
            <p:cNvSpPr txBox="1">
              <a:spLocks noChangeArrowheads="1"/>
            </p:cNvSpPr>
            <p:nvPr/>
          </p:nvSpPr>
          <p:spPr bwMode="auto">
            <a:xfrm>
              <a:off x="624" y="2544"/>
              <a:ext cx="336" cy="288"/>
            </a:xfrm>
            <a:prstGeom prst="rect">
              <a:avLst/>
            </a:prstGeom>
            <a:noFill/>
            <a:ln w="9525">
              <a:noFill/>
              <a:miter lim="800000"/>
              <a:headEnd/>
              <a:tailEnd/>
            </a:ln>
          </p:spPr>
          <p:txBody>
            <a:bodyPr>
              <a:spAutoFit/>
            </a:bodyPr>
            <a:lstStyle/>
            <a:p>
              <a:pPr>
                <a:spcBef>
                  <a:spcPct val="50000"/>
                </a:spcBef>
              </a:pPr>
              <a:r>
                <a:rPr lang="en-US" sz="2400">
                  <a:latin typeface="Arial" charset="0"/>
                </a:rPr>
                <a:t>+</a:t>
              </a:r>
            </a:p>
          </p:txBody>
        </p:sp>
        <p:sp>
          <p:nvSpPr>
            <p:cNvPr id="216" name="Text Box 264">
              <a:extLst>
                <a:ext uri="{FF2B5EF4-FFF2-40B4-BE49-F238E27FC236}">
                  <a16:creationId xmlns:a16="http://schemas.microsoft.com/office/drawing/2014/main" id="{106BD11A-F696-461F-8E91-6C0DC742016C}"/>
                </a:ext>
              </a:extLst>
            </p:cNvPr>
            <p:cNvSpPr txBox="1">
              <a:spLocks noChangeArrowheads="1"/>
            </p:cNvSpPr>
            <p:nvPr/>
          </p:nvSpPr>
          <p:spPr bwMode="auto">
            <a:xfrm>
              <a:off x="1440" y="2496"/>
              <a:ext cx="336" cy="288"/>
            </a:xfrm>
            <a:prstGeom prst="rect">
              <a:avLst/>
            </a:prstGeom>
            <a:noFill/>
            <a:ln w="9525">
              <a:noFill/>
              <a:miter lim="800000"/>
              <a:headEnd/>
              <a:tailEnd/>
            </a:ln>
          </p:spPr>
          <p:txBody>
            <a:bodyPr>
              <a:spAutoFit/>
            </a:bodyPr>
            <a:lstStyle/>
            <a:p>
              <a:pPr>
                <a:spcBef>
                  <a:spcPct val="50000"/>
                </a:spcBef>
              </a:pPr>
              <a:r>
                <a:rPr lang="en-US" sz="2400">
                  <a:latin typeface="Arial" charset="0"/>
                </a:rPr>
                <a:t>-</a:t>
              </a:r>
            </a:p>
          </p:txBody>
        </p:sp>
        <p:sp>
          <p:nvSpPr>
            <p:cNvPr id="217" name="Text Box 265">
              <a:extLst>
                <a:ext uri="{FF2B5EF4-FFF2-40B4-BE49-F238E27FC236}">
                  <a16:creationId xmlns:a16="http://schemas.microsoft.com/office/drawing/2014/main" id="{FAD7E31C-6EEB-4F09-BE30-F4493EFB2346}"/>
                </a:ext>
              </a:extLst>
            </p:cNvPr>
            <p:cNvSpPr txBox="1">
              <a:spLocks noChangeArrowheads="1"/>
            </p:cNvSpPr>
            <p:nvPr/>
          </p:nvSpPr>
          <p:spPr bwMode="auto">
            <a:xfrm>
              <a:off x="1056" y="2496"/>
              <a:ext cx="384" cy="365"/>
            </a:xfrm>
            <a:prstGeom prst="rect">
              <a:avLst/>
            </a:prstGeom>
            <a:noFill/>
            <a:ln w="9525">
              <a:noFill/>
              <a:miter lim="800000"/>
              <a:headEnd/>
              <a:tailEnd/>
            </a:ln>
          </p:spPr>
          <p:txBody>
            <a:bodyPr>
              <a:spAutoFit/>
            </a:bodyPr>
            <a:lstStyle/>
            <a:p>
              <a:pPr>
                <a:spcBef>
                  <a:spcPct val="50000"/>
                </a:spcBef>
              </a:pPr>
              <a:r>
                <a:rPr lang="en-US" sz="3200" b="1">
                  <a:latin typeface=".VnTimeH" pitchFamily="34" charset="0"/>
                </a:rPr>
                <a:t>A</a:t>
              </a:r>
            </a:p>
          </p:txBody>
        </p:sp>
        <p:sp>
          <p:nvSpPr>
            <p:cNvPr id="218" name="Rectangle 266">
              <a:extLst>
                <a:ext uri="{FF2B5EF4-FFF2-40B4-BE49-F238E27FC236}">
                  <a16:creationId xmlns:a16="http://schemas.microsoft.com/office/drawing/2014/main" id="{B408EF9F-A955-468F-93A3-1CA349AF9B3A}"/>
                </a:ext>
              </a:extLst>
            </p:cNvPr>
            <p:cNvSpPr>
              <a:spLocks noChangeArrowheads="1"/>
            </p:cNvSpPr>
            <p:nvPr/>
          </p:nvSpPr>
          <p:spPr bwMode="auto">
            <a:xfrm>
              <a:off x="512" y="1728"/>
              <a:ext cx="1368" cy="624"/>
            </a:xfrm>
            <a:prstGeom prst="rect">
              <a:avLst/>
            </a:prstGeom>
            <a:noFill/>
            <a:ln w="28575">
              <a:solidFill>
                <a:srgbClr val="0000CC"/>
              </a:solidFill>
              <a:miter lim="800000"/>
              <a:headEnd/>
              <a:tailEnd/>
            </a:ln>
          </p:spPr>
          <p:txBody>
            <a:bodyPr wrap="none" anchor="ctr"/>
            <a:lstStyle/>
            <a:p>
              <a:pPr algn="ctr"/>
              <a:endParaRPr lang="en-US">
                <a:latin typeface="Arial" charset="0"/>
              </a:endParaRPr>
            </a:p>
          </p:txBody>
        </p:sp>
      </p:grpSp>
      <p:grpSp>
        <p:nvGrpSpPr>
          <p:cNvPr id="222" name="Group 267">
            <a:extLst>
              <a:ext uri="{FF2B5EF4-FFF2-40B4-BE49-F238E27FC236}">
                <a16:creationId xmlns:a16="http://schemas.microsoft.com/office/drawing/2014/main" id="{98CABF5D-601A-43B4-B7E2-79078FDCD5D5}"/>
              </a:ext>
            </a:extLst>
          </p:cNvPr>
          <p:cNvGrpSpPr>
            <a:grpSpLocks/>
          </p:cNvGrpSpPr>
          <p:nvPr/>
        </p:nvGrpSpPr>
        <p:grpSpPr bwMode="auto">
          <a:xfrm rot="20537280">
            <a:off x="2267696" y="2739356"/>
            <a:ext cx="939799" cy="634999"/>
            <a:chOff x="1680" y="1440"/>
            <a:chExt cx="592" cy="400"/>
          </a:xfrm>
          <a:noFill/>
        </p:grpSpPr>
        <p:sp>
          <p:nvSpPr>
            <p:cNvPr id="223" name="Oval 268">
              <a:extLst>
                <a:ext uri="{FF2B5EF4-FFF2-40B4-BE49-F238E27FC236}">
                  <a16:creationId xmlns:a16="http://schemas.microsoft.com/office/drawing/2014/main" id="{D0654DB8-2AE5-432A-8867-84DEF1FE303A}"/>
                </a:ext>
              </a:extLst>
            </p:cNvPr>
            <p:cNvSpPr>
              <a:spLocks noChangeArrowheads="1"/>
            </p:cNvSpPr>
            <p:nvPr/>
          </p:nvSpPr>
          <p:spPr bwMode="auto">
            <a:xfrm rot="-4329641">
              <a:off x="1953" y="1606"/>
              <a:ext cx="63" cy="50"/>
            </a:xfrm>
            <a:prstGeom prst="ellipse">
              <a:avLst/>
            </a:prstGeom>
            <a:grpFill/>
            <a:ln w="6350">
              <a:solidFill>
                <a:srgbClr val="FF0000"/>
              </a:solidFill>
              <a:round/>
              <a:headEnd/>
              <a:tailEnd/>
            </a:ln>
            <a:effectLst/>
          </p:spPr>
          <p:txBody>
            <a:bodyPr vert="eaVert" wrap="none" anchor="ctr"/>
            <a:lstStyle/>
            <a:p>
              <a:pPr algn="ctr">
                <a:defRPr/>
              </a:pPr>
              <a:endParaRPr lang="en-US">
                <a:latin typeface="Arial" charset="0"/>
              </a:endParaRPr>
            </a:p>
          </p:txBody>
        </p:sp>
        <p:sp>
          <p:nvSpPr>
            <p:cNvPr id="224" name="Line 269">
              <a:extLst>
                <a:ext uri="{FF2B5EF4-FFF2-40B4-BE49-F238E27FC236}">
                  <a16:creationId xmlns:a16="http://schemas.microsoft.com/office/drawing/2014/main" id="{470581E6-D6A6-4CD6-A005-A300028EC407}"/>
                </a:ext>
              </a:extLst>
            </p:cNvPr>
            <p:cNvSpPr>
              <a:spLocks noChangeShapeType="1"/>
            </p:cNvSpPr>
            <p:nvPr/>
          </p:nvSpPr>
          <p:spPr bwMode="auto">
            <a:xfrm flipH="1" flipV="1">
              <a:off x="1680" y="1440"/>
              <a:ext cx="288" cy="192"/>
            </a:xfrm>
            <a:prstGeom prst="line">
              <a:avLst/>
            </a:prstGeom>
            <a:grpFill/>
            <a:ln w="9525">
              <a:solidFill>
                <a:srgbClr val="FF0000"/>
              </a:solidFill>
              <a:round/>
              <a:headEnd/>
              <a:tailEnd type="triangle" w="med" len="med"/>
            </a:ln>
            <a:effectLst/>
          </p:spPr>
          <p:txBody>
            <a:bodyPr/>
            <a:lstStyle/>
            <a:p>
              <a:pPr eaLnBrk="0" hangingPunct="0">
                <a:defRPr/>
              </a:pPr>
              <a:endParaRPr lang="en-US">
                <a:latin typeface="Tahoma" pitchFamily="34" charset="0"/>
              </a:endParaRPr>
            </a:p>
          </p:txBody>
        </p:sp>
        <p:sp>
          <p:nvSpPr>
            <p:cNvPr id="225" name="Line 270">
              <a:extLst>
                <a:ext uri="{FF2B5EF4-FFF2-40B4-BE49-F238E27FC236}">
                  <a16:creationId xmlns:a16="http://schemas.microsoft.com/office/drawing/2014/main" id="{3FB93E48-6CA1-4170-B112-9C8ACD6764DB}"/>
                </a:ext>
              </a:extLst>
            </p:cNvPr>
            <p:cNvSpPr>
              <a:spLocks noChangeShapeType="1"/>
            </p:cNvSpPr>
            <p:nvPr/>
          </p:nvSpPr>
          <p:spPr bwMode="auto">
            <a:xfrm flipH="1" flipV="1">
              <a:off x="1984" y="1648"/>
              <a:ext cx="288" cy="192"/>
            </a:xfrm>
            <a:prstGeom prst="line">
              <a:avLst/>
            </a:prstGeom>
            <a:grpFill/>
            <a:ln w="9525">
              <a:noFill/>
              <a:round/>
              <a:headEnd/>
              <a:tailEnd type="triangle" w="med" len="med"/>
            </a:ln>
            <a:effectLst/>
          </p:spPr>
          <p:txBody>
            <a:bodyPr/>
            <a:lstStyle/>
            <a:p>
              <a:pPr eaLnBrk="0" hangingPunct="0">
                <a:defRPr/>
              </a:pPr>
              <a:endParaRPr lang="en-US">
                <a:latin typeface="Tahoma" pitchFamily="34" charset="0"/>
              </a:endParaRPr>
            </a:p>
          </p:txBody>
        </p:sp>
      </p:grpSp>
      <p:grpSp>
        <p:nvGrpSpPr>
          <p:cNvPr id="226" name="Group 193">
            <a:extLst>
              <a:ext uri="{FF2B5EF4-FFF2-40B4-BE49-F238E27FC236}">
                <a16:creationId xmlns:a16="http://schemas.microsoft.com/office/drawing/2014/main" id="{FECC0D8E-63AF-4626-B5F8-EC2290972ED4}"/>
              </a:ext>
            </a:extLst>
          </p:cNvPr>
          <p:cNvGrpSpPr>
            <a:grpSpLocks/>
          </p:cNvGrpSpPr>
          <p:nvPr/>
        </p:nvGrpSpPr>
        <p:grpSpPr bwMode="auto">
          <a:xfrm>
            <a:off x="5755432" y="3674392"/>
            <a:ext cx="1371600" cy="376238"/>
            <a:chOff x="3600" y="3498"/>
            <a:chExt cx="864" cy="237"/>
          </a:xfrm>
        </p:grpSpPr>
        <p:sp>
          <p:nvSpPr>
            <p:cNvPr id="227" name="Text Box 81">
              <a:extLst>
                <a:ext uri="{FF2B5EF4-FFF2-40B4-BE49-F238E27FC236}">
                  <a16:creationId xmlns:a16="http://schemas.microsoft.com/office/drawing/2014/main" id="{13B58A23-753F-44BC-9596-0D1B163C3250}"/>
                </a:ext>
              </a:extLst>
            </p:cNvPr>
            <p:cNvSpPr txBox="1">
              <a:spLocks noChangeArrowheads="1"/>
            </p:cNvSpPr>
            <p:nvPr/>
          </p:nvSpPr>
          <p:spPr bwMode="auto">
            <a:xfrm>
              <a:off x="3600" y="3504"/>
              <a:ext cx="864" cy="231"/>
            </a:xfrm>
            <a:prstGeom prst="rect">
              <a:avLst/>
            </a:prstGeom>
            <a:noFill/>
            <a:ln w="9525">
              <a:noFill/>
              <a:miter lim="800000"/>
              <a:headEnd/>
              <a:tailEnd/>
            </a:ln>
          </p:spPr>
          <p:txBody>
            <a:bodyPr>
              <a:spAutoFit/>
            </a:bodyPr>
            <a:lstStyle/>
            <a:p>
              <a:pPr>
                <a:spcBef>
                  <a:spcPct val="50000"/>
                </a:spcBef>
              </a:pPr>
              <a:r>
                <a:rPr lang="en-US" dirty="0">
                  <a:latin typeface="Times New Roman" pitchFamily="18" charset="0"/>
                  <a:cs typeface="Times New Roman" pitchFamily="18" charset="0"/>
                </a:rPr>
                <a:t>R</a:t>
              </a:r>
              <a:r>
                <a:rPr lang="en-US" baseline="-25000" dirty="0">
                  <a:latin typeface="Times New Roman" pitchFamily="18" charset="0"/>
                  <a:cs typeface="Times New Roman" pitchFamily="18" charset="0"/>
                </a:rPr>
                <a:t>1</a:t>
              </a:r>
              <a:r>
                <a:rPr lang="en-US" dirty="0">
                  <a:latin typeface="Times New Roman" pitchFamily="18" charset="0"/>
                  <a:cs typeface="Times New Roman" pitchFamily="18" charset="0"/>
                </a:rPr>
                <a:t>=24 </a:t>
              </a:r>
            </a:p>
          </p:txBody>
        </p:sp>
        <p:graphicFrame>
          <p:nvGraphicFramePr>
            <p:cNvPr id="228" name="Object 195">
              <a:extLst>
                <a:ext uri="{FF2B5EF4-FFF2-40B4-BE49-F238E27FC236}">
                  <a16:creationId xmlns:a16="http://schemas.microsoft.com/office/drawing/2014/main" id="{6093B2E0-EDF1-43C8-9B87-5F21E5718591}"/>
                </a:ext>
              </a:extLst>
            </p:cNvPr>
            <p:cNvGraphicFramePr>
              <a:graphicFrameLocks noChangeAspect="1"/>
            </p:cNvGraphicFramePr>
            <p:nvPr/>
          </p:nvGraphicFramePr>
          <p:xfrm>
            <a:off x="4044" y="3498"/>
            <a:ext cx="192" cy="192"/>
          </p:xfrm>
          <a:graphic>
            <a:graphicData uri="http://schemas.openxmlformats.org/presentationml/2006/ole">
              <mc:AlternateContent xmlns:mc="http://schemas.openxmlformats.org/markup-compatibility/2006">
                <mc:Choice xmlns:v="urn:schemas-microsoft-com:vml" Requires="v">
                  <p:oleObj r:id="rId4" imgW="164885" imgH="164885" progId="Equation.DSMT4">
                    <p:embed/>
                  </p:oleObj>
                </mc:Choice>
                <mc:Fallback>
                  <p:oleObj r:id="rId4" imgW="164885" imgH="164885" progId="Equation.DSMT4">
                    <p:embed/>
                    <p:pic>
                      <p:nvPicPr>
                        <p:cNvPr id="30915" name="Object 19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4" y="3498"/>
                          <a:ext cx="192"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29" name="Group 196">
            <a:extLst>
              <a:ext uri="{FF2B5EF4-FFF2-40B4-BE49-F238E27FC236}">
                <a16:creationId xmlns:a16="http://schemas.microsoft.com/office/drawing/2014/main" id="{84985E8E-AB45-4120-9BFB-C38C483E7162}"/>
              </a:ext>
            </a:extLst>
          </p:cNvPr>
          <p:cNvGrpSpPr>
            <a:grpSpLocks/>
          </p:cNvGrpSpPr>
          <p:nvPr/>
        </p:nvGrpSpPr>
        <p:grpSpPr bwMode="auto">
          <a:xfrm>
            <a:off x="6974632" y="4384005"/>
            <a:ext cx="1447800" cy="366712"/>
            <a:chOff x="4368" y="3945"/>
            <a:chExt cx="912" cy="231"/>
          </a:xfrm>
        </p:grpSpPr>
        <p:sp>
          <p:nvSpPr>
            <p:cNvPr id="230" name="Text Box 82">
              <a:extLst>
                <a:ext uri="{FF2B5EF4-FFF2-40B4-BE49-F238E27FC236}">
                  <a16:creationId xmlns:a16="http://schemas.microsoft.com/office/drawing/2014/main" id="{A9FD9440-D4E9-4FE0-BC00-5ADCA851FB8B}"/>
                </a:ext>
              </a:extLst>
            </p:cNvPr>
            <p:cNvSpPr txBox="1">
              <a:spLocks noChangeArrowheads="1"/>
            </p:cNvSpPr>
            <p:nvPr/>
          </p:nvSpPr>
          <p:spPr bwMode="auto">
            <a:xfrm>
              <a:off x="4368" y="3945"/>
              <a:ext cx="912" cy="231"/>
            </a:xfrm>
            <a:prstGeom prst="rect">
              <a:avLst/>
            </a:prstGeom>
            <a:noFill/>
            <a:ln w="9525">
              <a:noFill/>
              <a:miter lim="800000"/>
              <a:headEnd/>
              <a:tailEnd/>
            </a:ln>
          </p:spPr>
          <p:txBody>
            <a:bodyPr>
              <a:spAutoFit/>
            </a:bodyPr>
            <a:lstStyle/>
            <a:p>
              <a:pPr>
                <a:spcBef>
                  <a:spcPct val="50000"/>
                </a:spcBef>
              </a:pPr>
              <a:r>
                <a:rPr lang="en-US" dirty="0">
                  <a:latin typeface="Times New Roman" pitchFamily="18" charset="0"/>
                  <a:cs typeface="Times New Roman" pitchFamily="18" charset="0"/>
                </a:rPr>
                <a:t>R</a:t>
              </a:r>
              <a:r>
                <a:rPr lang="en-US" baseline="-25000" dirty="0">
                  <a:latin typeface="Times New Roman" pitchFamily="18" charset="0"/>
                  <a:cs typeface="Times New Roman" pitchFamily="18" charset="0"/>
                </a:rPr>
                <a:t>2</a:t>
              </a:r>
              <a:r>
                <a:rPr lang="en-US" dirty="0">
                  <a:latin typeface="Times New Roman" pitchFamily="18" charset="0"/>
                  <a:cs typeface="Times New Roman" pitchFamily="18" charset="0"/>
                </a:rPr>
                <a:t>=8</a:t>
              </a:r>
            </a:p>
          </p:txBody>
        </p:sp>
        <p:graphicFrame>
          <p:nvGraphicFramePr>
            <p:cNvPr id="231" name="Object 198">
              <a:extLst>
                <a:ext uri="{FF2B5EF4-FFF2-40B4-BE49-F238E27FC236}">
                  <a16:creationId xmlns:a16="http://schemas.microsoft.com/office/drawing/2014/main" id="{567D2CA4-CB7C-49D4-8EF8-C25792EC8BF9}"/>
                </a:ext>
              </a:extLst>
            </p:cNvPr>
            <p:cNvGraphicFramePr>
              <a:graphicFrameLocks noChangeAspect="1"/>
            </p:cNvGraphicFramePr>
            <p:nvPr/>
          </p:nvGraphicFramePr>
          <p:xfrm>
            <a:off x="4737" y="3948"/>
            <a:ext cx="192" cy="192"/>
          </p:xfrm>
          <a:graphic>
            <a:graphicData uri="http://schemas.openxmlformats.org/presentationml/2006/ole">
              <mc:AlternateContent xmlns:mc="http://schemas.openxmlformats.org/markup-compatibility/2006">
                <mc:Choice xmlns:v="urn:schemas-microsoft-com:vml" Requires="v">
                  <p:oleObj r:id="rId6" imgW="164885" imgH="164885" progId="Equation.DSMT4">
                    <p:embed/>
                  </p:oleObj>
                </mc:Choice>
                <mc:Fallback>
                  <p:oleObj r:id="rId6" imgW="164885" imgH="164885" progId="Equation.DSMT4">
                    <p:embed/>
                    <p:pic>
                      <p:nvPicPr>
                        <p:cNvPr id="30918" name="Object 19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7" y="3948"/>
                          <a:ext cx="192"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2429231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700000">
                                      <p:cBhvr>
                                        <p:cTn id="6" dur="2000" fill="hold"/>
                                        <p:tgtEl>
                                          <p:spTgt spid="174"/>
                                        </p:tgtEl>
                                        <p:attrNameLst>
                                          <p:attrName>r</p:attrName>
                                        </p:attrNameLst>
                                      </p:cBhvr>
                                    </p:animRot>
                                  </p:childTnLst>
                                </p:cTn>
                              </p:par>
                            </p:childTnLst>
                          </p:cTn>
                        </p:par>
                        <p:par>
                          <p:cTn id="7" fill="hold">
                            <p:stCondLst>
                              <p:cond delay="2000"/>
                            </p:stCondLst>
                            <p:childTnLst>
                              <p:par>
                                <p:cTn id="8" presetID="8" presetClass="emph" presetSubtype="0" fill="hold" nodeType="afterEffect">
                                  <p:stCondLst>
                                    <p:cond delay="0"/>
                                  </p:stCondLst>
                                  <p:childTnLst>
                                    <p:animRot by="9180000">
                                      <p:cBhvr>
                                        <p:cTn id="9" dur="2000" fill="hold"/>
                                        <p:tgtEl>
                                          <p:spTgt spid="169"/>
                                        </p:tgtEl>
                                        <p:attrNameLst>
                                          <p:attrName>r</p:attrName>
                                        </p:attrNameLst>
                                      </p:cBhvr>
                                    </p:animRot>
                                  </p:childTnLst>
                                </p:cTn>
                              </p:par>
                            </p:childTnLst>
                          </p:cTn>
                        </p:par>
                        <p:par>
                          <p:cTn id="10" fill="hold">
                            <p:stCondLst>
                              <p:cond delay="4000"/>
                            </p:stCondLst>
                            <p:childTnLst>
                              <p:par>
                                <p:cTn id="11" presetID="8" presetClass="emph" presetSubtype="0" fill="hold" nodeType="afterEffect">
                                  <p:stCondLst>
                                    <p:cond delay="0"/>
                                  </p:stCondLst>
                                  <p:childTnLst>
                                    <p:animRot by="6600000">
                                      <p:cBhvr>
                                        <p:cTn id="12" dur="2000" fill="hold"/>
                                        <p:tgtEl>
                                          <p:spTgt spid="222"/>
                                        </p:tgtEl>
                                        <p:attrNameLst>
                                          <p:attrName>r</p:attrName>
                                        </p:attrNameLst>
                                      </p:cBhvr>
                                    </p:animRot>
                                  </p:childTnLst>
                                </p:cTn>
                              </p:par>
                            </p:childTnLst>
                          </p:cTn>
                        </p:par>
                        <p:par>
                          <p:cTn id="13" fill="hold">
                            <p:stCondLst>
                              <p:cond delay="6000"/>
                            </p:stCondLst>
                            <p:childTnLst>
                              <p:par>
                                <p:cTn id="14" presetID="8" presetClass="emph" presetSubtype="0" fill="hold" nodeType="afterEffect">
                                  <p:stCondLst>
                                    <p:cond delay="0"/>
                                  </p:stCondLst>
                                  <p:childTnLst>
                                    <p:animRot by="6600000">
                                      <p:cBhvr>
                                        <p:cTn id="15" dur="2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755576" y="613498"/>
            <a:ext cx="1661081" cy="171112"/>
          </a:xfrm>
          <a:prstGeom prst="rect">
            <a:avLst/>
          </a:prstGeom>
          <a:noFill/>
          <a:ln w="25400" cap="flat">
            <a:noFill/>
            <a:miter lim="400000"/>
          </a:ln>
          <a:effectLst/>
          <a:extLst>
            <a:ext uri="{C572A759-6A51-4108-AA02-DFA0A04FC94B}">
              <ma14:wrappingTextBoxFlag xmlns:ma14="http://schemas.microsoft.com/office/mac/drawingml/2011/main" xmlns:p14="http://schemas.microsoft.com/office/powerpoint/2010/main" xmlns:lc="http://schemas.openxmlformats.org/drawingml/2006/lockedCanvas" xmlns="" val="1"/>
            </a:ext>
          </a:extLst>
        </p:spPr>
        <p:txBody>
          <a:bodyPr wrap="none" lIns="0" tIns="0" rIns="0" bIns="0" anchor="t">
            <a:noAutofit/>
          </a:bodyPr>
          <a:lstStyle/>
          <a:p>
            <a:pPr>
              <a:spcBef>
                <a:spcPct val="50000"/>
              </a:spcBef>
            </a:pPr>
            <a:r>
              <a:rPr lang="en-US" sz="2800" b="1" dirty="0">
                <a:latin typeface="#9Slide03 Arima Madurai Black" panose="00000A00000000000000" pitchFamily="2" charset="-93"/>
                <a:cs typeface="#9Slide03 Arima Madurai Black" panose="00000A00000000000000" pitchFamily="2" charset="-93"/>
              </a:rPr>
              <a:t>I’</a:t>
            </a:r>
            <a:r>
              <a:rPr lang="en-US" sz="2800" b="1" baseline="-25000" dirty="0">
                <a:latin typeface="#9Slide03 Arima Madurai Black" panose="00000A00000000000000" pitchFamily="2" charset="-93"/>
                <a:cs typeface="#9Slide03 Arima Madurai Black" panose="00000A00000000000000" pitchFamily="2" charset="-93"/>
              </a:rPr>
              <a:t>AB</a:t>
            </a:r>
            <a:r>
              <a:rPr lang="en-US" sz="2800" b="1" dirty="0">
                <a:latin typeface="#9Slide03 Arima Madurai Black" panose="00000A00000000000000" pitchFamily="2" charset="-93"/>
                <a:cs typeface="#9Slide03 Arima Madurai Black" panose="00000A00000000000000" pitchFamily="2" charset="-93"/>
              </a:rPr>
              <a:t>= 1A</a:t>
            </a:r>
          </a:p>
        </p:txBody>
      </p:sp>
      <p:sp>
        <p:nvSpPr>
          <p:cNvPr id="21" name="TextBox 20">
            <a:extLst>
              <a:ext uri="{FF2B5EF4-FFF2-40B4-BE49-F238E27FC236}">
                <a16:creationId xmlns:a16="http://schemas.microsoft.com/office/drawing/2014/main" id="{6A2C6415-8470-4313-B6E9-5B170215D048}"/>
              </a:ext>
            </a:extLst>
          </p:cNvPr>
          <p:cNvSpPr txBox="1"/>
          <p:nvPr/>
        </p:nvSpPr>
        <p:spPr>
          <a:xfrm>
            <a:off x="394514" y="90278"/>
            <a:ext cx="4606786" cy="523220"/>
          </a:xfrm>
          <a:prstGeom prst="rect">
            <a:avLst/>
          </a:prstGeom>
          <a:noFill/>
        </p:spPr>
        <p:txBody>
          <a:bodyPr wrap="square">
            <a:spAutoFit/>
          </a:bodyPr>
          <a:lstStyle/>
          <a:p>
            <a:r>
              <a:rPr lang="en-US" sz="2800" b="1" dirty="0">
                <a:solidFill>
                  <a:srgbClr val="339640"/>
                </a:solidFill>
                <a:latin typeface="#9Slide03 Arima Madurai Black" panose="00000A00000000000000" pitchFamily="2" charset="-93"/>
                <a:cs typeface="#9Slide03 Arima Madurai Black" panose="00000A00000000000000" pitchFamily="2" charset="-93"/>
              </a:rPr>
              <a:t>02. Th</a:t>
            </a:r>
            <a:r>
              <a:rPr lang="vi-VN" sz="2800" b="1" dirty="0">
                <a:solidFill>
                  <a:srgbClr val="339640"/>
                </a:solidFill>
                <a:latin typeface="#9Slide03 Arima Madurai Black" panose="00000A00000000000000" pitchFamily="2" charset="-93"/>
                <a:cs typeface="#9Slide03 Arima Madurai Black" panose="00000A00000000000000" pitchFamily="2" charset="-93"/>
              </a:rPr>
              <a:t>í</a:t>
            </a:r>
            <a:r>
              <a:rPr lang="en-US" sz="2800" b="1" dirty="0">
                <a:solidFill>
                  <a:srgbClr val="339640"/>
                </a:solidFill>
                <a:latin typeface="#9Slide03 Arima Madurai Black" panose="00000A00000000000000" pitchFamily="2" charset="-93"/>
                <a:cs typeface="#9Slide03 Arima Madurai Black" panose="00000A00000000000000" pitchFamily="2" charset="-93"/>
              </a:rPr>
              <a:t> </a:t>
            </a:r>
            <a:r>
              <a:rPr lang="en-US" sz="2800" b="1" dirty="0" err="1">
                <a:solidFill>
                  <a:srgbClr val="339640"/>
                </a:solidFill>
                <a:latin typeface="#9Slide03 Arima Madurai Black" panose="00000A00000000000000" pitchFamily="2" charset="-93"/>
                <a:cs typeface="#9Slide03 Arima Madurai Black" panose="00000A00000000000000" pitchFamily="2" charset="-93"/>
              </a:rPr>
              <a:t>nghi</a:t>
            </a:r>
            <a:r>
              <a:rPr lang="vi-VN" sz="2800" b="1" dirty="0">
                <a:solidFill>
                  <a:srgbClr val="339640"/>
                </a:solidFill>
                <a:latin typeface="#9Slide03 Arima Madurai Black" panose="00000A00000000000000" pitchFamily="2" charset="-93"/>
                <a:cs typeface="#9Slide03 Arima Madurai Black" panose="00000A00000000000000" pitchFamily="2" charset="-93"/>
              </a:rPr>
              <a:t>ệ</a:t>
            </a:r>
            <a:r>
              <a:rPr lang="en-US" sz="2800" b="1" dirty="0">
                <a:solidFill>
                  <a:srgbClr val="339640"/>
                </a:solidFill>
                <a:latin typeface="#9Slide03 Arima Madurai Black" panose="00000A00000000000000" pitchFamily="2" charset="-93"/>
                <a:cs typeface="#9Slide03 Arima Madurai Black" panose="00000A00000000000000" pitchFamily="2" charset="-93"/>
              </a:rPr>
              <a:t>m ki</a:t>
            </a:r>
            <a:r>
              <a:rPr lang="vi-VN" sz="2800" b="1" dirty="0">
                <a:solidFill>
                  <a:srgbClr val="339640"/>
                </a:solidFill>
                <a:latin typeface="#9Slide03 Arima Madurai Black" panose="00000A00000000000000" pitchFamily="2" charset="-93"/>
                <a:cs typeface="#9Slide03 Arima Madurai Black" panose="00000A00000000000000" pitchFamily="2" charset="-93"/>
              </a:rPr>
              <a:t>ể</a:t>
            </a:r>
            <a:r>
              <a:rPr lang="en-US" sz="2800" b="1" dirty="0">
                <a:solidFill>
                  <a:srgbClr val="339640"/>
                </a:solidFill>
                <a:latin typeface="#9Slide03 Arima Madurai Black" panose="00000A00000000000000" pitchFamily="2" charset="-93"/>
                <a:cs typeface="#9Slide03 Arima Madurai Black" panose="00000A00000000000000" pitchFamily="2" charset="-93"/>
              </a:rPr>
              <a:t>m </a:t>
            </a:r>
            <a:r>
              <a:rPr lang="en-US" sz="2800" b="1" dirty="0" err="1">
                <a:solidFill>
                  <a:srgbClr val="339640"/>
                </a:solidFill>
                <a:latin typeface="#9Slide03 Arima Madurai Black" panose="00000A00000000000000" pitchFamily="2" charset="-93"/>
                <a:cs typeface="#9Slide03 Arima Madurai Black" panose="00000A00000000000000" pitchFamily="2" charset="-93"/>
              </a:rPr>
              <a:t>tra</a:t>
            </a:r>
            <a:r>
              <a:rPr lang="en-US" sz="2800" b="1" dirty="0">
                <a:solidFill>
                  <a:srgbClr val="339640"/>
                </a:solidFill>
                <a:latin typeface="#9Slide03 Arima Madurai Black" panose="00000A00000000000000" pitchFamily="2" charset="-93"/>
                <a:cs typeface="#9Slide03 Arima Madurai Black" panose="00000A00000000000000" pitchFamily="2" charset="-93"/>
              </a:rPr>
              <a:t>:</a:t>
            </a:r>
          </a:p>
        </p:txBody>
      </p:sp>
      <p:sp>
        <p:nvSpPr>
          <p:cNvPr id="232" name="Text Box 221">
            <a:extLst>
              <a:ext uri="{FF2B5EF4-FFF2-40B4-BE49-F238E27FC236}">
                <a16:creationId xmlns:a16="http://schemas.microsoft.com/office/drawing/2014/main" id="{1E318947-6419-4C41-B827-94D712E754CC}"/>
              </a:ext>
            </a:extLst>
          </p:cNvPr>
          <p:cNvSpPr txBox="1">
            <a:spLocks noChangeArrowheads="1"/>
          </p:cNvSpPr>
          <p:nvPr/>
        </p:nvSpPr>
        <p:spPr bwMode="auto">
          <a:xfrm>
            <a:off x="251520" y="1076997"/>
            <a:ext cx="4089671" cy="461665"/>
          </a:xfrm>
          <a:prstGeom prst="rect">
            <a:avLst/>
          </a:prstGeom>
          <a:noFill/>
          <a:ln w="9525">
            <a:noFill/>
            <a:miter lim="800000"/>
            <a:headEnd/>
            <a:tailEnd/>
          </a:ln>
        </p:spPr>
        <p:txBody>
          <a:bodyPr wrap="square">
            <a:spAutoFit/>
          </a:bodyPr>
          <a:lstStyle/>
          <a:p>
            <a:pPr>
              <a:spcBef>
                <a:spcPct val="50000"/>
              </a:spcBef>
            </a:pPr>
            <a:r>
              <a:rPr lang="en-US" sz="2400" b="1" dirty="0">
                <a:latin typeface="#9Slide03 Arima Madurai Black" panose="00000A00000000000000" pitchFamily="2" charset="-93"/>
                <a:cs typeface="#9Slide03 Arima Madurai Black" panose="00000A00000000000000" pitchFamily="2" charset="-93"/>
              </a:rPr>
              <a:t>So </a:t>
            </a:r>
            <a:r>
              <a:rPr lang="en-US" sz="2400" b="1" dirty="0" err="1">
                <a:latin typeface="#9Slide03 Arima Madurai Black" panose="00000A00000000000000" pitchFamily="2" charset="-93"/>
                <a:cs typeface="#9Slide03 Arima Madurai Black" panose="00000A00000000000000" pitchFamily="2" charset="-93"/>
              </a:rPr>
              <a:t>sánh</a:t>
            </a:r>
            <a:r>
              <a:rPr lang="en-US" sz="2400" b="1" dirty="0">
                <a:latin typeface="#9Slide03 Arima Madurai Black" panose="00000A00000000000000" pitchFamily="2" charset="-93"/>
                <a:cs typeface="#9Slide03 Arima Madurai Black" panose="00000A00000000000000" pitchFamily="2" charset="-93"/>
              </a:rPr>
              <a:t>: I’</a:t>
            </a:r>
            <a:r>
              <a:rPr lang="en-US" sz="2400" b="1" baseline="-25000" dirty="0">
                <a:latin typeface="#9Slide03 Arima Madurai Black" panose="00000A00000000000000" pitchFamily="2" charset="-93"/>
                <a:cs typeface="#9Slide03 Arima Madurai Black" panose="00000A00000000000000" pitchFamily="2" charset="-93"/>
              </a:rPr>
              <a:t>AB</a:t>
            </a:r>
            <a:r>
              <a:rPr lang="en-US" sz="2400" b="1" dirty="0">
                <a:latin typeface="#9Slide03 Arima Madurai Black" panose="00000A00000000000000" pitchFamily="2" charset="-93"/>
                <a:cs typeface="#9Slide03 Arima Madurai Black" panose="00000A00000000000000" pitchFamily="2" charset="-93"/>
              </a:rPr>
              <a:t>=  I</a:t>
            </a:r>
            <a:r>
              <a:rPr lang="en-US" sz="2400" b="1" baseline="-25000" dirty="0">
                <a:latin typeface="#9Slide03 Arima Madurai Black" panose="00000A00000000000000" pitchFamily="2" charset="-93"/>
                <a:cs typeface="#9Slide03 Arima Madurai Black" panose="00000A00000000000000" pitchFamily="2" charset="-93"/>
              </a:rPr>
              <a:t>AB</a:t>
            </a:r>
            <a:r>
              <a:rPr lang="en-US" sz="2400" b="1" dirty="0">
                <a:latin typeface="#9Slide03 Arima Madurai Black" panose="00000A00000000000000" pitchFamily="2" charset="-93"/>
                <a:cs typeface="#9Slide03 Arima Madurai Black" panose="00000A00000000000000" pitchFamily="2" charset="-93"/>
              </a:rPr>
              <a:t> = 1A</a:t>
            </a:r>
          </a:p>
        </p:txBody>
      </p:sp>
      <p:sp>
        <p:nvSpPr>
          <p:cNvPr id="233" name="Line 206">
            <a:extLst>
              <a:ext uri="{FF2B5EF4-FFF2-40B4-BE49-F238E27FC236}">
                <a16:creationId xmlns:a16="http://schemas.microsoft.com/office/drawing/2014/main" id="{297F5505-FFEC-466A-B3FA-65FF942DE8BF}"/>
              </a:ext>
            </a:extLst>
          </p:cNvPr>
          <p:cNvSpPr>
            <a:spLocks noChangeShapeType="1"/>
          </p:cNvSpPr>
          <p:nvPr/>
        </p:nvSpPr>
        <p:spPr bwMode="auto">
          <a:xfrm rot="1070359" flipV="1">
            <a:off x="4728890" y="1898873"/>
            <a:ext cx="573088" cy="11112"/>
          </a:xfrm>
          <a:prstGeom prst="line">
            <a:avLst/>
          </a:prstGeom>
          <a:noFill/>
          <a:ln w="28575">
            <a:solidFill>
              <a:schemeClr val="bg1"/>
            </a:solidFill>
            <a:round/>
            <a:headEnd type="stealth" w="sm" len="lg"/>
            <a:tailEnd type="stealth" w="sm" len="lg"/>
          </a:ln>
        </p:spPr>
        <p:txBody>
          <a:bodyPr/>
          <a:lstStyle/>
          <a:p>
            <a:endParaRPr lang="en-US"/>
          </a:p>
        </p:txBody>
      </p:sp>
      <p:sp>
        <p:nvSpPr>
          <p:cNvPr id="234" name="Line 207">
            <a:extLst>
              <a:ext uri="{FF2B5EF4-FFF2-40B4-BE49-F238E27FC236}">
                <a16:creationId xmlns:a16="http://schemas.microsoft.com/office/drawing/2014/main" id="{2B036E01-A4F4-4C98-8A31-7BD1F0C2FD1D}"/>
              </a:ext>
            </a:extLst>
          </p:cNvPr>
          <p:cNvSpPr>
            <a:spLocks noChangeShapeType="1"/>
          </p:cNvSpPr>
          <p:nvPr/>
        </p:nvSpPr>
        <p:spPr bwMode="auto">
          <a:xfrm flipH="1" flipV="1">
            <a:off x="4728891" y="1963961"/>
            <a:ext cx="354013" cy="155575"/>
          </a:xfrm>
          <a:prstGeom prst="line">
            <a:avLst/>
          </a:prstGeom>
          <a:noFill/>
          <a:ln w="9525">
            <a:solidFill>
              <a:schemeClr val="bg1"/>
            </a:solidFill>
            <a:round/>
            <a:headEnd/>
            <a:tailEnd type="triangle" w="med" len="med"/>
          </a:ln>
        </p:spPr>
        <p:txBody>
          <a:bodyPr/>
          <a:lstStyle/>
          <a:p>
            <a:endParaRPr lang="en-US"/>
          </a:p>
        </p:txBody>
      </p:sp>
      <p:sp>
        <p:nvSpPr>
          <p:cNvPr id="235" name="Line 210">
            <a:extLst>
              <a:ext uri="{FF2B5EF4-FFF2-40B4-BE49-F238E27FC236}">
                <a16:creationId xmlns:a16="http://schemas.microsoft.com/office/drawing/2014/main" id="{0206D429-169E-4D95-BBEE-F093F8EABB49}"/>
              </a:ext>
            </a:extLst>
          </p:cNvPr>
          <p:cNvSpPr>
            <a:spLocks noChangeShapeType="1"/>
          </p:cNvSpPr>
          <p:nvPr/>
        </p:nvSpPr>
        <p:spPr bwMode="auto">
          <a:xfrm>
            <a:off x="3541440" y="4081685"/>
            <a:ext cx="2362200" cy="0"/>
          </a:xfrm>
          <a:prstGeom prst="line">
            <a:avLst/>
          </a:prstGeom>
          <a:noFill/>
          <a:ln w="9525">
            <a:solidFill>
              <a:schemeClr val="tx1"/>
            </a:solidFill>
            <a:round/>
            <a:headEnd/>
            <a:tailEnd type="oval" w="med" len="med"/>
          </a:ln>
        </p:spPr>
        <p:txBody>
          <a:bodyPr/>
          <a:lstStyle/>
          <a:p>
            <a:endParaRPr lang="en-US"/>
          </a:p>
        </p:txBody>
      </p:sp>
      <p:sp>
        <p:nvSpPr>
          <p:cNvPr id="236" name="Line 211">
            <a:extLst>
              <a:ext uri="{FF2B5EF4-FFF2-40B4-BE49-F238E27FC236}">
                <a16:creationId xmlns:a16="http://schemas.microsoft.com/office/drawing/2014/main" id="{B933129F-48D2-4C02-942E-9949D34BBF46}"/>
              </a:ext>
            </a:extLst>
          </p:cNvPr>
          <p:cNvSpPr>
            <a:spLocks noChangeShapeType="1"/>
          </p:cNvSpPr>
          <p:nvPr/>
        </p:nvSpPr>
        <p:spPr bwMode="auto">
          <a:xfrm>
            <a:off x="6894240" y="4081685"/>
            <a:ext cx="1981200" cy="0"/>
          </a:xfrm>
          <a:prstGeom prst="line">
            <a:avLst/>
          </a:prstGeom>
          <a:noFill/>
          <a:ln w="9525">
            <a:solidFill>
              <a:schemeClr val="tx1"/>
            </a:solidFill>
            <a:round/>
            <a:headEnd type="oval" w="med" len="med"/>
            <a:tailEnd/>
          </a:ln>
        </p:spPr>
        <p:txBody>
          <a:bodyPr/>
          <a:lstStyle/>
          <a:p>
            <a:endParaRPr lang="en-US"/>
          </a:p>
        </p:txBody>
      </p:sp>
      <p:sp>
        <p:nvSpPr>
          <p:cNvPr id="237" name="Line 212">
            <a:extLst>
              <a:ext uri="{FF2B5EF4-FFF2-40B4-BE49-F238E27FC236}">
                <a16:creationId xmlns:a16="http://schemas.microsoft.com/office/drawing/2014/main" id="{BD71801E-D214-409E-B5FE-36BC2952E005}"/>
              </a:ext>
            </a:extLst>
          </p:cNvPr>
          <p:cNvSpPr>
            <a:spLocks noChangeShapeType="1"/>
          </p:cNvSpPr>
          <p:nvPr/>
        </p:nvSpPr>
        <p:spPr bwMode="auto">
          <a:xfrm>
            <a:off x="8646840" y="576485"/>
            <a:ext cx="228600" cy="0"/>
          </a:xfrm>
          <a:prstGeom prst="line">
            <a:avLst/>
          </a:prstGeom>
          <a:noFill/>
          <a:ln w="9525">
            <a:solidFill>
              <a:schemeClr val="tx1"/>
            </a:solidFill>
            <a:round/>
            <a:headEnd/>
            <a:tailEnd/>
          </a:ln>
        </p:spPr>
        <p:txBody>
          <a:bodyPr/>
          <a:lstStyle/>
          <a:p>
            <a:endParaRPr lang="en-US"/>
          </a:p>
        </p:txBody>
      </p:sp>
      <p:sp>
        <p:nvSpPr>
          <p:cNvPr id="238" name="Line 213">
            <a:extLst>
              <a:ext uri="{FF2B5EF4-FFF2-40B4-BE49-F238E27FC236}">
                <a16:creationId xmlns:a16="http://schemas.microsoft.com/office/drawing/2014/main" id="{C4018FEE-6892-494C-9F53-6C46DB56C435}"/>
              </a:ext>
            </a:extLst>
          </p:cNvPr>
          <p:cNvSpPr>
            <a:spLocks noChangeShapeType="1"/>
          </p:cNvSpPr>
          <p:nvPr/>
        </p:nvSpPr>
        <p:spPr bwMode="auto">
          <a:xfrm>
            <a:off x="8875440" y="576485"/>
            <a:ext cx="0" cy="3505200"/>
          </a:xfrm>
          <a:prstGeom prst="line">
            <a:avLst/>
          </a:prstGeom>
          <a:noFill/>
          <a:ln w="9525">
            <a:solidFill>
              <a:schemeClr val="tx1"/>
            </a:solidFill>
            <a:round/>
            <a:headEnd/>
            <a:tailEnd/>
          </a:ln>
        </p:spPr>
        <p:txBody>
          <a:bodyPr/>
          <a:lstStyle/>
          <a:p>
            <a:endParaRPr lang="en-US"/>
          </a:p>
        </p:txBody>
      </p:sp>
      <p:sp>
        <p:nvSpPr>
          <p:cNvPr id="239" name="Line 214">
            <a:extLst>
              <a:ext uri="{FF2B5EF4-FFF2-40B4-BE49-F238E27FC236}">
                <a16:creationId xmlns:a16="http://schemas.microsoft.com/office/drawing/2014/main" id="{E6FFA409-4924-4871-B1C9-D7DBDE9F44A3}"/>
              </a:ext>
            </a:extLst>
          </p:cNvPr>
          <p:cNvSpPr>
            <a:spLocks noChangeShapeType="1"/>
          </p:cNvSpPr>
          <p:nvPr/>
        </p:nvSpPr>
        <p:spPr bwMode="auto">
          <a:xfrm>
            <a:off x="1331640" y="1414685"/>
            <a:ext cx="3657600" cy="0"/>
          </a:xfrm>
          <a:prstGeom prst="line">
            <a:avLst/>
          </a:prstGeom>
          <a:noFill/>
          <a:ln w="9525">
            <a:solidFill>
              <a:schemeClr val="tx1"/>
            </a:solidFill>
            <a:round/>
            <a:headEnd/>
            <a:tailEnd/>
          </a:ln>
        </p:spPr>
        <p:txBody>
          <a:bodyPr/>
          <a:lstStyle/>
          <a:p>
            <a:endParaRPr lang="en-US"/>
          </a:p>
        </p:txBody>
      </p:sp>
      <p:sp>
        <p:nvSpPr>
          <p:cNvPr id="240" name="Line 215">
            <a:extLst>
              <a:ext uri="{FF2B5EF4-FFF2-40B4-BE49-F238E27FC236}">
                <a16:creationId xmlns:a16="http://schemas.microsoft.com/office/drawing/2014/main" id="{3AA56DBA-8D69-49E5-95AD-09BC9BD1FD05}"/>
              </a:ext>
            </a:extLst>
          </p:cNvPr>
          <p:cNvSpPr>
            <a:spLocks noChangeShapeType="1"/>
          </p:cNvSpPr>
          <p:nvPr/>
        </p:nvSpPr>
        <p:spPr bwMode="auto">
          <a:xfrm>
            <a:off x="1331640" y="1414685"/>
            <a:ext cx="0" cy="2438400"/>
          </a:xfrm>
          <a:prstGeom prst="line">
            <a:avLst/>
          </a:prstGeom>
          <a:noFill/>
          <a:ln w="9525">
            <a:solidFill>
              <a:schemeClr val="tx1"/>
            </a:solidFill>
            <a:round/>
            <a:headEnd/>
            <a:tailEnd/>
          </a:ln>
        </p:spPr>
        <p:txBody>
          <a:bodyPr/>
          <a:lstStyle/>
          <a:p>
            <a:endParaRPr lang="en-US"/>
          </a:p>
        </p:txBody>
      </p:sp>
      <p:sp>
        <p:nvSpPr>
          <p:cNvPr id="241" name="Line 216">
            <a:extLst>
              <a:ext uri="{FF2B5EF4-FFF2-40B4-BE49-F238E27FC236}">
                <a16:creationId xmlns:a16="http://schemas.microsoft.com/office/drawing/2014/main" id="{64028EC2-ED74-4071-A197-B06479C6D9B2}"/>
              </a:ext>
            </a:extLst>
          </p:cNvPr>
          <p:cNvSpPr>
            <a:spLocks noChangeShapeType="1"/>
          </p:cNvSpPr>
          <p:nvPr/>
        </p:nvSpPr>
        <p:spPr bwMode="auto">
          <a:xfrm>
            <a:off x="2855640" y="3472085"/>
            <a:ext cx="304800" cy="0"/>
          </a:xfrm>
          <a:prstGeom prst="line">
            <a:avLst/>
          </a:prstGeom>
          <a:noFill/>
          <a:ln w="9525">
            <a:solidFill>
              <a:schemeClr val="tx1"/>
            </a:solidFill>
            <a:round/>
            <a:headEnd/>
            <a:tailEnd/>
          </a:ln>
        </p:spPr>
        <p:txBody>
          <a:bodyPr/>
          <a:lstStyle/>
          <a:p>
            <a:endParaRPr lang="en-US"/>
          </a:p>
        </p:txBody>
      </p:sp>
      <p:sp>
        <p:nvSpPr>
          <p:cNvPr id="242" name="Line 217">
            <a:extLst>
              <a:ext uri="{FF2B5EF4-FFF2-40B4-BE49-F238E27FC236}">
                <a16:creationId xmlns:a16="http://schemas.microsoft.com/office/drawing/2014/main" id="{E1522641-299C-4B4D-A46B-692FD616DFF7}"/>
              </a:ext>
            </a:extLst>
          </p:cNvPr>
          <p:cNvSpPr>
            <a:spLocks noChangeShapeType="1"/>
          </p:cNvSpPr>
          <p:nvPr/>
        </p:nvSpPr>
        <p:spPr bwMode="auto">
          <a:xfrm>
            <a:off x="4989240" y="576485"/>
            <a:ext cx="0" cy="2667000"/>
          </a:xfrm>
          <a:prstGeom prst="line">
            <a:avLst/>
          </a:prstGeom>
          <a:noFill/>
          <a:ln w="9525">
            <a:solidFill>
              <a:schemeClr val="tx1"/>
            </a:solidFill>
            <a:round/>
            <a:headEnd type="oval" w="med" len="med"/>
            <a:tailEnd/>
          </a:ln>
        </p:spPr>
        <p:txBody>
          <a:bodyPr/>
          <a:lstStyle/>
          <a:p>
            <a:endParaRPr lang="en-US"/>
          </a:p>
        </p:txBody>
      </p:sp>
      <p:grpSp>
        <p:nvGrpSpPr>
          <p:cNvPr id="243" name="Group 218">
            <a:extLst>
              <a:ext uri="{FF2B5EF4-FFF2-40B4-BE49-F238E27FC236}">
                <a16:creationId xmlns:a16="http://schemas.microsoft.com/office/drawing/2014/main" id="{4D4A9529-0A72-40B6-A797-BF435B7A78DC}"/>
              </a:ext>
            </a:extLst>
          </p:cNvPr>
          <p:cNvGrpSpPr>
            <a:grpSpLocks/>
          </p:cNvGrpSpPr>
          <p:nvPr/>
        </p:nvGrpSpPr>
        <p:grpSpPr bwMode="auto">
          <a:xfrm>
            <a:off x="1669778" y="2114774"/>
            <a:ext cx="2286000" cy="1893887"/>
            <a:chOff x="480" y="1680"/>
            <a:chExt cx="1440" cy="1193"/>
          </a:xfrm>
        </p:grpSpPr>
        <p:sp>
          <p:nvSpPr>
            <p:cNvPr id="244" name="Rectangle 219">
              <a:extLst>
                <a:ext uri="{FF2B5EF4-FFF2-40B4-BE49-F238E27FC236}">
                  <a16:creationId xmlns:a16="http://schemas.microsoft.com/office/drawing/2014/main" id="{7A40656A-0A2C-4D03-AB11-7F7442400F70}"/>
                </a:ext>
              </a:extLst>
            </p:cNvPr>
            <p:cNvSpPr>
              <a:spLocks noChangeArrowheads="1"/>
            </p:cNvSpPr>
            <p:nvPr/>
          </p:nvSpPr>
          <p:spPr bwMode="auto">
            <a:xfrm>
              <a:off x="512" y="1680"/>
              <a:ext cx="1386" cy="1193"/>
            </a:xfrm>
            <a:prstGeom prst="rect">
              <a:avLst/>
            </a:prstGeom>
            <a:solidFill>
              <a:srgbClr val="FFFF00"/>
            </a:solidFill>
            <a:ln w="57150" cmpd="thickThin">
              <a:solidFill>
                <a:srgbClr val="663300"/>
              </a:solidFill>
              <a:miter lim="800000"/>
              <a:headEnd/>
              <a:tailEnd/>
            </a:ln>
          </p:spPr>
          <p:txBody>
            <a:bodyPr wrap="none" anchor="ctr"/>
            <a:lstStyle/>
            <a:p>
              <a:pPr eaLnBrk="0" hangingPunct="0"/>
              <a:endParaRPr lang="en-US">
                <a:latin typeface="Tahoma" pitchFamily="34" charset="0"/>
              </a:endParaRPr>
            </a:p>
          </p:txBody>
        </p:sp>
        <p:sp>
          <p:nvSpPr>
            <p:cNvPr id="245" name="AutoShape 220">
              <a:extLst>
                <a:ext uri="{FF2B5EF4-FFF2-40B4-BE49-F238E27FC236}">
                  <a16:creationId xmlns:a16="http://schemas.microsoft.com/office/drawing/2014/main" id="{8E7EC144-29F9-4516-9FD5-E3273F79DE52}"/>
                </a:ext>
              </a:extLst>
            </p:cNvPr>
            <p:cNvSpPr>
              <a:spLocks noChangeArrowheads="1"/>
            </p:cNvSpPr>
            <p:nvPr/>
          </p:nvSpPr>
          <p:spPr bwMode="auto">
            <a:xfrm>
              <a:off x="602" y="2707"/>
              <a:ext cx="131" cy="126"/>
            </a:xfrm>
            <a:custGeom>
              <a:avLst/>
              <a:gdLst>
                <a:gd name="T0" fmla="*/ 66 w 21600"/>
                <a:gd name="T1" fmla="*/ 0 h 21600"/>
                <a:gd name="T2" fmla="*/ 19 w 21600"/>
                <a:gd name="T3" fmla="*/ 18 h 21600"/>
                <a:gd name="T4" fmla="*/ 0 w 21600"/>
                <a:gd name="T5" fmla="*/ 63 h 21600"/>
                <a:gd name="T6" fmla="*/ 19 w 21600"/>
                <a:gd name="T7" fmla="*/ 108 h 21600"/>
                <a:gd name="T8" fmla="*/ 66 w 21600"/>
                <a:gd name="T9" fmla="*/ 126 h 21600"/>
                <a:gd name="T10" fmla="*/ 112 w 21600"/>
                <a:gd name="T11" fmla="*/ 108 h 21600"/>
                <a:gd name="T12" fmla="*/ 131 w 21600"/>
                <a:gd name="T13" fmla="*/ 63 h 21600"/>
                <a:gd name="T14" fmla="*/ 112 w 21600"/>
                <a:gd name="T15" fmla="*/ 18 h 21600"/>
                <a:gd name="T16" fmla="*/ 0 60000 65536"/>
                <a:gd name="T17" fmla="*/ 0 60000 65536"/>
                <a:gd name="T18" fmla="*/ 0 60000 65536"/>
                <a:gd name="T19" fmla="*/ 0 60000 65536"/>
                <a:gd name="T20" fmla="*/ 0 60000 65536"/>
                <a:gd name="T21" fmla="*/ 0 60000 65536"/>
                <a:gd name="T22" fmla="*/ 0 60000 65536"/>
                <a:gd name="T23" fmla="*/ 0 60000 65536"/>
                <a:gd name="T24" fmla="*/ 3133 w 21600"/>
                <a:gd name="T25" fmla="*/ 3086 h 21600"/>
                <a:gd name="T26" fmla="*/ 18467 w 21600"/>
                <a:gd name="T27" fmla="*/ 18514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FF00"/>
            </a:solidFill>
            <a:ln w="12700">
              <a:solidFill>
                <a:srgbClr val="0000FF"/>
              </a:solidFill>
              <a:round/>
              <a:headEnd/>
              <a:tailEnd/>
            </a:ln>
          </p:spPr>
          <p:txBody>
            <a:bodyPr wrap="none" anchor="ctr"/>
            <a:lstStyle/>
            <a:p>
              <a:pPr eaLnBrk="0" hangingPunct="0"/>
              <a:endParaRPr lang="en-US">
                <a:latin typeface="Tahoma" pitchFamily="34" charset="0"/>
              </a:endParaRPr>
            </a:p>
          </p:txBody>
        </p:sp>
        <p:sp>
          <p:nvSpPr>
            <p:cNvPr id="246" name="Rectangle 221">
              <a:extLst>
                <a:ext uri="{FF2B5EF4-FFF2-40B4-BE49-F238E27FC236}">
                  <a16:creationId xmlns:a16="http://schemas.microsoft.com/office/drawing/2014/main" id="{EDD1C12A-36FC-4B3F-8E79-C70C2DACD80A}"/>
                </a:ext>
              </a:extLst>
            </p:cNvPr>
            <p:cNvSpPr>
              <a:spLocks noChangeArrowheads="1"/>
            </p:cNvSpPr>
            <p:nvPr/>
          </p:nvSpPr>
          <p:spPr bwMode="auto">
            <a:xfrm>
              <a:off x="480" y="1680"/>
              <a:ext cx="1386" cy="1193"/>
            </a:xfrm>
            <a:prstGeom prst="rect">
              <a:avLst/>
            </a:prstGeom>
            <a:solidFill>
              <a:schemeClr val="tx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tx1"/>
              </a:extrusionClr>
            </a:sp3d>
          </p:spPr>
          <p:txBody>
            <a:bodyPr wrap="none" anchor="ctr">
              <a:flatTx/>
            </a:bodyPr>
            <a:lstStyle/>
            <a:p>
              <a:pPr eaLnBrk="0" hangingPunct="0"/>
              <a:endParaRPr lang="en-US">
                <a:latin typeface="Tahoma" pitchFamily="34" charset="0"/>
              </a:endParaRPr>
            </a:p>
          </p:txBody>
        </p:sp>
        <p:sp>
          <p:nvSpPr>
            <p:cNvPr id="247" name="Rectangle 222">
              <a:extLst>
                <a:ext uri="{FF2B5EF4-FFF2-40B4-BE49-F238E27FC236}">
                  <a16:creationId xmlns:a16="http://schemas.microsoft.com/office/drawing/2014/main" id="{5FE14EB8-9D47-4B05-9062-09612A6E4E09}"/>
                </a:ext>
              </a:extLst>
            </p:cNvPr>
            <p:cNvSpPr>
              <a:spLocks noChangeArrowheads="1"/>
            </p:cNvSpPr>
            <p:nvPr/>
          </p:nvSpPr>
          <p:spPr bwMode="auto">
            <a:xfrm>
              <a:off x="480" y="1680"/>
              <a:ext cx="1440" cy="1193"/>
            </a:xfrm>
            <a:prstGeom prst="rect">
              <a:avLst/>
            </a:prstGeom>
            <a:solidFill>
              <a:srgbClr val="FFFFCC"/>
            </a:solidFill>
            <a:ln w="57150" cmpd="thickThin">
              <a:solidFill>
                <a:srgbClr val="663300"/>
              </a:solidFill>
              <a:miter lim="800000"/>
              <a:headEnd/>
              <a:tailEnd/>
            </a:ln>
          </p:spPr>
          <p:txBody>
            <a:bodyPr wrap="none" anchor="ctr"/>
            <a:lstStyle/>
            <a:p>
              <a:pPr eaLnBrk="0" hangingPunct="0"/>
              <a:endParaRPr lang="en-US">
                <a:latin typeface="Tahoma" pitchFamily="34" charset="0"/>
              </a:endParaRPr>
            </a:p>
          </p:txBody>
        </p:sp>
        <p:sp>
          <p:nvSpPr>
            <p:cNvPr id="248" name="Oval 223">
              <a:extLst>
                <a:ext uri="{FF2B5EF4-FFF2-40B4-BE49-F238E27FC236}">
                  <a16:creationId xmlns:a16="http://schemas.microsoft.com/office/drawing/2014/main" id="{21282A04-C4B0-46D2-94B1-BA9B839FF448}"/>
                </a:ext>
              </a:extLst>
            </p:cNvPr>
            <p:cNvSpPr>
              <a:spLocks noChangeArrowheads="1"/>
            </p:cNvSpPr>
            <p:nvPr/>
          </p:nvSpPr>
          <p:spPr bwMode="auto">
            <a:xfrm>
              <a:off x="624" y="1776"/>
              <a:ext cx="1078" cy="1029"/>
            </a:xfrm>
            <a:prstGeom prst="ellipse">
              <a:avLst/>
            </a:prstGeom>
            <a:solidFill>
              <a:schemeClr val="bg1"/>
            </a:solidFill>
            <a:ln w="12700">
              <a:solidFill>
                <a:schemeClr val="accent2"/>
              </a:solidFill>
              <a:round/>
              <a:headEnd/>
              <a:tailEnd/>
            </a:ln>
          </p:spPr>
          <p:txBody>
            <a:bodyPr wrap="none" anchor="ctr"/>
            <a:lstStyle/>
            <a:p>
              <a:pPr eaLnBrk="0" hangingPunct="0"/>
              <a:endParaRPr lang="en-US">
                <a:latin typeface="Tahoma" pitchFamily="34" charset="0"/>
              </a:endParaRPr>
            </a:p>
          </p:txBody>
        </p:sp>
        <p:sp>
          <p:nvSpPr>
            <p:cNvPr id="249" name="Arc 224">
              <a:extLst>
                <a:ext uri="{FF2B5EF4-FFF2-40B4-BE49-F238E27FC236}">
                  <a16:creationId xmlns:a16="http://schemas.microsoft.com/office/drawing/2014/main" id="{802E3FCB-9DF2-41DF-A353-CA77AB482E7E}"/>
                </a:ext>
              </a:extLst>
            </p:cNvPr>
            <p:cNvSpPr>
              <a:spLocks/>
            </p:cNvSpPr>
            <p:nvPr/>
          </p:nvSpPr>
          <p:spPr bwMode="auto">
            <a:xfrm rot="6681726" flipH="1">
              <a:off x="1000" y="1769"/>
              <a:ext cx="423" cy="718"/>
            </a:xfrm>
            <a:custGeom>
              <a:avLst/>
              <a:gdLst>
                <a:gd name="T0" fmla="*/ 257 w 24253"/>
                <a:gd name="T1" fmla="*/ 0 h 39506"/>
                <a:gd name="T2" fmla="*/ 0 w 24253"/>
                <a:gd name="T3" fmla="*/ 715 h 39506"/>
                <a:gd name="T4" fmla="*/ 46 w 24253"/>
                <a:gd name="T5" fmla="*/ 325 h 39506"/>
                <a:gd name="T6" fmla="*/ 0 60000 65536"/>
                <a:gd name="T7" fmla="*/ 0 60000 65536"/>
                <a:gd name="T8" fmla="*/ 0 60000 65536"/>
                <a:gd name="T9" fmla="*/ 0 w 24253"/>
                <a:gd name="T10" fmla="*/ 0 h 39506"/>
                <a:gd name="T11" fmla="*/ 24253 w 24253"/>
                <a:gd name="T12" fmla="*/ 39506 h 39506"/>
              </a:gdLst>
              <a:ahLst/>
              <a:cxnLst>
                <a:cxn ang="T6">
                  <a:pos x="T0" y="T1"/>
                </a:cxn>
                <a:cxn ang="T7">
                  <a:pos x="T2" y="T3"/>
                </a:cxn>
                <a:cxn ang="T8">
                  <a:pos x="T4" y="T5"/>
                </a:cxn>
              </a:cxnLst>
              <a:rect l="T9" t="T10" r="T11" b="T12"/>
              <a:pathLst>
                <a:path w="24253" h="39506" fill="none" extrusionOk="0">
                  <a:moveTo>
                    <a:pt x="14733" y="-1"/>
                  </a:moveTo>
                  <a:cubicBezTo>
                    <a:pt x="20685" y="4015"/>
                    <a:pt x="24253" y="10726"/>
                    <a:pt x="24253" y="17906"/>
                  </a:cubicBezTo>
                  <a:cubicBezTo>
                    <a:pt x="24253" y="29835"/>
                    <a:pt x="14582" y="39506"/>
                    <a:pt x="2653" y="39506"/>
                  </a:cubicBezTo>
                  <a:cubicBezTo>
                    <a:pt x="1766" y="39506"/>
                    <a:pt x="880" y="39451"/>
                    <a:pt x="-1" y="39342"/>
                  </a:cubicBezTo>
                </a:path>
                <a:path w="24253" h="39506" stroke="0" extrusionOk="0">
                  <a:moveTo>
                    <a:pt x="14733" y="-1"/>
                  </a:moveTo>
                  <a:cubicBezTo>
                    <a:pt x="20685" y="4015"/>
                    <a:pt x="24253" y="10726"/>
                    <a:pt x="24253" y="17906"/>
                  </a:cubicBezTo>
                  <a:cubicBezTo>
                    <a:pt x="24253" y="29835"/>
                    <a:pt x="14582" y="39506"/>
                    <a:pt x="2653" y="39506"/>
                  </a:cubicBezTo>
                  <a:cubicBezTo>
                    <a:pt x="1766" y="39506"/>
                    <a:pt x="880" y="39451"/>
                    <a:pt x="-1" y="39342"/>
                  </a:cubicBezTo>
                  <a:lnTo>
                    <a:pt x="2653" y="17906"/>
                  </a:lnTo>
                  <a:close/>
                </a:path>
              </a:pathLst>
            </a:custGeom>
            <a:noFill/>
            <a:ln w="3175">
              <a:solidFill>
                <a:srgbClr val="00FFFF"/>
              </a:solidFill>
              <a:round/>
              <a:headEnd/>
              <a:tailEnd/>
            </a:ln>
          </p:spPr>
          <p:txBody>
            <a:bodyPr rot="10800000" vert="eaVert" wrap="none" anchor="ctr"/>
            <a:lstStyle/>
            <a:p>
              <a:pPr eaLnBrk="0" hangingPunct="0"/>
              <a:endParaRPr lang="en-US">
                <a:latin typeface="Tahoma" pitchFamily="34" charset="0"/>
              </a:endParaRPr>
            </a:p>
          </p:txBody>
        </p:sp>
        <p:sp>
          <p:nvSpPr>
            <p:cNvPr id="250" name="Text Box 225">
              <a:extLst>
                <a:ext uri="{FF2B5EF4-FFF2-40B4-BE49-F238E27FC236}">
                  <a16:creationId xmlns:a16="http://schemas.microsoft.com/office/drawing/2014/main" id="{B492DCD8-144F-45C3-B28D-AABE60A7A2E9}"/>
                </a:ext>
              </a:extLst>
            </p:cNvPr>
            <p:cNvSpPr txBox="1">
              <a:spLocks noChangeArrowheads="1"/>
            </p:cNvSpPr>
            <p:nvPr/>
          </p:nvSpPr>
          <p:spPr bwMode="auto">
            <a:xfrm rot="-2206860">
              <a:off x="773" y="1813"/>
              <a:ext cx="371" cy="212"/>
            </a:xfrm>
            <a:prstGeom prst="rect">
              <a:avLst/>
            </a:prstGeom>
            <a:noFill/>
            <a:ln w="3175">
              <a:noFill/>
              <a:miter lim="800000"/>
              <a:headEnd/>
              <a:tailEnd/>
            </a:ln>
          </p:spPr>
          <p:txBody>
            <a:bodyPr>
              <a:spAutoFit/>
            </a:bodyPr>
            <a:lstStyle/>
            <a:p>
              <a:pPr algn="ctr"/>
              <a:r>
                <a:rPr lang="en-US" sz="1600">
                  <a:latin typeface=".VnTime" pitchFamily="34" charset="0"/>
                </a:rPr>
                <a:t>0,5</a:t>
              </a:r>
            </a:p>
          </p:txBody>
        </p:sp>
        <p:sp>
          <p:nvSpPr>
            <p:cNvPr id="251" name="Line 226">
              <a:extLst>
                <a:ext uri="{FF2B5EF4-FFF2-40B4-BE49-F238E27FC236}">
                  <a16:creationId xmlns:a16="http://schemas.microsoft.com/office/drawing/2014/main" id="{303AC028-A8A6-4933-ACBF-D9934BBF098D}"/>
                </a:ext>
              </a:extLst>
            </p:cNvPr>
            <p:cNvSpPr>
              <a:spLocks noChangeShapeType="1"/>
            </p:cNvSpPr>
            <p:nvPr/>
          </p:nvSpPr>
          <p:spPr bwMode="auto">
            <a:xfrm rot="300000">
              <a:off x="1218" y="1917"/>
              <a:ext cx="0" cy="40"/>
            </a:xfrm>
            <a:prstGeom prst="line">
              <a:avLst/>
            </a:prstGeom>
            <a:noFill/>
            <a:ln w="6350">
              <a:solidFill>
                <a:srgbClr val="0000FF"/>
              </a:solidFill>
              <a:round/>
              <a:headEnd/>
              <a:tailEnd/>
            </a:ln>
          </p:spPr>
          <p:txBody>
            <a:bodyPr/>
            <a:lstStyle/>
            <a:p>
              <a:endParaRPr lang="en-US"/>
            </a:p>
          </p:txBody>
        </p:sp>
        <p:sp>
          <p:nvSpPr>
            <p:cNvPr id="252" name="Line 227">
              <a:extLst>
                <a:ext uri="{FF2B5EF4-FFF2-40B4-BE49-F238E27FC236}">
                  <a16:creationId xmlns:a16="http://schemas.microsoft.com/office/drawing/2014/main" id="{7A18EE72-BE03-4142-8559-78D34B147730}"/>
                </a:ext>
              </a:extLst>
            </p:cNvPr>
            <p:cNvSpPr>
              <a:spLocks noChangeShapeType="1"/>
            </p:cNvSpPr>
            <p:nvPr/>
          </p:nvSpPr>
          <p:spPr bwMode="auto">
            <a:xfrm rot="900000">
              <a:off x="1283" y="1928"/>
              <a:ext cx="0" cy="41"/>
            </a:xfrm>
            <a:prstGeom prst="line">
              <a:avLst/>
            </a:prstGeom>
            <a:noFill/>
            <a:ln w="6350">
              <a:solidFill>
                <a:srgbClr val="0000FF"/>
              </a:solidFill>
              <a:round/>
              <a:headEnd/>
              <a:tailEnd/>
            </a:ln>
          </p:spPr>
          <p:txBody>
            <a:bodyPr/>
            <a:lstStyle/>
            <a:p>
              <a:endParaRPr lang="en-US"/>
            </a:p>
          </p:txBody>
        </p:sp>
        <p:sp>
          <p:nvSpPr>
            <p:cNvPr id="253" name="Line 228">
              <a:extLst>
                <a:ext uri="{FF2B5EF4-FFF2-40B4-BE49-F238E27FC236}">
                  <a16:creationId xmlns:a16="http://schemas.microsoft.com/office/drawing/2014/main" id="{48CFC089-3443-45DC-83F1-C55AE58E8877}"/>
                </a:ext>
              </a:extLst>
            </p:cNvPr>
            <p:cNvSpPr>
              <a:spLocks noChangeShapeType="1"/>
            </p:cNvSpPr>
            <p:nvPr/>
          </p:nvSpPr>
          <p:spPr bwMode="auto">
            <a:xfrm rot="1500000">
              <a:off x="1340" y="1951"/>
              <a:ext cx="0" cy="95"/>
            </a:xfrm>
            <a:prstGeom prst="line">
              <a:avLst/>
            </a:prstGeom>
            <a:noFill/>
            <a:ln w="9525">
              <a:solidFill>
                <a:srgbClr val="FF0000"/>
              </a:solidFill>
              <a:round/>
              <a:headEnd/>
              <a:tailEnd/>
            </a:ln>
          </p:spPr>
          <p:txBody>
            <a:bodyPr/>
            <a:lstStyle/>
            <a:p>
              <a:endParaRPr lang="en-US"/>
            </a:p>
          </p:txBody>
        </p:sp>
        <p:sp>
          <p:nvSpPr>
            <p:cNvPr id="254" name="Line 229">
              <a:extLst>
                <a:ext uri="{FF2B5EF4-FFF2-40B4-BE49-F238E27FC236}">
                  <a16:creationId xmlns:a16="http://schemas.microsoft.com/office/drawing/2014/main" id="{B3713CAC-EB57-4533-9CA9-9D5A3168090C}"/>
                </a:ext>
              </a:extLst>
            </p:cNvPr>
            <p:cNvSpPr>
              <a:spLocks noChangeShapeType="1"/>
            </p:cNvSpPr>
            <p:nvPr/>
          </p:nvSpPr>
          <p:spPr bwMode="auto">
            <a:xfrm rot="2100000">
              <a:off x="1402" y="1987"/>
              <a:ext cx="0" cy="41"/>
            </a:xfrm>
            <a:prstGeom prst="line">
              <a:avLst/>
            </a:prstGeom>
            <a:noFill/>
            <a:ln w="6350">
              <a:solidFill>
                <a:srgbClr val="0000FF"/>
              </a:solidFill>
              <a:round/>
              <a:headEnd/>
              <a:tailEnd/>
            </a:ln>
          </p:spPr>
          <p:txBody>
            <a:bodyPr/>
            <a:lstStyle/>
            <a:p>
              <a:endParaRPr lang="en-US"/>
            </a:p>
          </p:txBody>
        </p:sp>
        <p:sp>
          <p:nvSpPr>
            <p:cNvPr id="255" name="Line 230">
              <a:extLst>
                <a:ext uri="{FF2B5EF4-FFF2-40B4-BE49-F238E27FC236}">
                  <a16:creationId xmlns:a16="http://schemas.microsoft.com/office/drawing/2014/main" id="{FDF6DC30-2110-4B08-B5CA-BCDC3D9EFB28}"/>
                </a:ext>
              </a:extLst>
            </p:cNvPr>
            <p:cNvSpPr>
              <a:spLocks noChangeShapeType="1"/>
            </p:cNvSpPr>
            <p:nvPr/>
          </p:nvSpPr>
          <p:spPr bwMode="auto">
            <a:xfrm rot="2700000">
              <a:off x="1454" y="2029"/>
              <a:ext cx="0" cy="45"/>
            </a:xfrm>
            <a:prstGeom prst="line">
              <a:avLst/>
            </a:prstGeom>
            <a:noFill/>
            <a:ln w="6350">
              <a:solidFill>
                <a:srgbClr val="0000FF"/>
              </a:solidFill>
              <a:round/>
              <a:headEnd/>
              <a:tailEnd/>
            </a:ln>
          </p:spPr>
          <p:txBody>
            <a:bodyPr/>
            <a:lstStyle/>
            <a:p>
              <a:endParaRPr lang="en-US"/>
            </a:p>
          </p:txBody>
        </p:sp>
        <p:sp>
          <p:nvSpPr>
            <p:cNvPr id="256" name="Line 231">
              <a:extLst>
                <a:ext uri="{FF2B5EF4-FFF2-40B4-BE49-F238E27FC236}">
                  <a16:creationId xmlns:a16="http://schemas.microsoft.com/office/drawing/2014/main" id="{6ED3316B-8392-4CD9-A139-49FD8AA91038}"/>
                </a:ext>
              </a:extLst>
            </p:cNvPr>
            <p:cNvSpPr>
              <a:spLocks noChangeShapeType="1"/>
            </p:cNvSpPr>
            <p:nvPr/>
          </p:nvSpPr>
          <p:spPr bwMode="auto">
            <a:xfrm rot="-2700000">
              <a:off x="907" y="2029"/>
              <a:ext cx="0" cy="42"/>
            </a:xfrm>
            <a:prstGeom prst="line">
              <a:avLst/>
            </a:prstGeom>
            <a:noFill/>
            <a:ln w="6350">
              <a:solidFill>
                <a:srgbClr val="0000FF"/>
              </a:solidFill>
              <a:round/>
              <a:headEnd/>
              <a:tailEnd/>
            </a:ln>
          </p:spPr>
          <p:txBody>
            <a:bodyPr/>
            <a:lstStyle/>
            <a:p>
              <a:endParaRPr lang="en-US"/>
            </a:p>
          </p:txBody>
        </p:sp>
        <p:sp>
          <p:nvSpPr>
            <p:cNvPr id="257" name="Line 232">
              <a:extLst>
                <a:ext uri="{FF2B5EF4-FFF2-40B4-BE49-F238E27FC236}">
                  <a16:creationId xmlns:a16="http://schemas.microsoft.com/office/drawing/2014/main" id="{9E5753E1-38C2-450E-8E97-B0F407209CE9}"/>
                </a:ext>
              </a:extLst>
            </p:cNvPr>
            <p:cNvSpPr>
              <a:spLocks noChangeShapeType="1"/>
            </p:cNvSpPr>
            <p:nvPr/>
          </p:nvSpPr>
          <p:spPr bwMode="auto">
            <a:xfrm rot="-2100000">
              <a:off x="959" y="1989"/>
              <a:ext cx="0" cy="40"/>
            </a:xfrm>
            <a:prstGeom prst="line">
              <a:avLst/>
            </a:prstGeom>
            <a:noFill/>
            <a:ln w="6350">
              <a:solidFill>
                <a:srgbClr val="0000FF"/>
              </a:solidFill>
              <a:round/>
              <a:headEnd/>
              <a:tailEnd/>
            </a:ln>
          </p:spPr>
          <p:txBody>
            <a:bodyPr/>
            <a:lstStyle/>
            <a:p>
              <a:endParaRPr lang="en-US"/>
            </a:p>
          </p:txBody>
        </p:sp>
        <p:sp>
          <p:nvSpPr>
            <p:cNvPr id="258" name="Line 233">
              <a:extLst>
                <a:ext uri="{FF2B5EF4-FFF2-40B4-BE49-F238E27FC236}">
                  <a16:creationId xmlns:a16="http://schemas.microsoft.com/office/drawing/2014/main" id="{950E892F-2B2A-4B2F-8207-177E08F1AA93}"/>
                </a:ext>
              </a:extLst>
            </p:cNvPr>
            <p:cNvSpPr>
              <a:spLocks noChangeShapeType="1"/>
            </p:cNvSpPr>
            <p:nvPr/>
          </p:nvSpPr>
          <p:spPr bwMode="auto">
            <a:xfrm rot="20100000" flipH="1">
              <a:off x="1020" y="1952"/>
              <a:ext cx="5" cy="59"/>
            </a:xfrm>
            <a:prstGeom prst="line">
              <a:avLst/>
            </a:prstGeom>
            <a:noFill/>
            <a:ln w="9525">
              <a:solidFill>
                <a:srgbClr val="FF0000"/>
              </a:solidFill>
              <a:round/>
              <a:headEnd/>
              <a:tailEnd/>
            </a:ln>
          </p:spPr>
          <p:txBody>
            <a:bodyPr/>
            <a:lstStyle/>
            <a:p>
              <a:endParaRPr lang="en-US"/>
            </a:p>
          </p:txBody>
        </p:sp>
        <p:sp>
          <p:nvSpPr>
            <p:cNvPr id="259" name="Line 234">
              <a:extLst>
                <a:ext uri="{FF2B5EF4-FFF2-40B4-BE49-F238E27FC236}">
                  <a16:creationId xmlns:a16="http://schemas.microsoft.com/office/drawing/2014/main" id="{A23AF710-13A8-4940-8D70-B54D0FF57441}"/>
                </a:ext>
              </a:extLst>
            </p:cNvPr>
            <p:cNvSpPr>
              <a:spLocks noChangeShapeType="1"/>
            </p:cNvSpPr>
            <p:nvPr/>
          </p:nvSpPr>
          <p:spPr bwMode="auto">
            <a:xfrm rot="-900000">
              <a:off x="1077" y="1932"/>
              <a:ext cx="0" cy="42"/>
            </a:xfrm>
            <a:prstGeom prst="line">
              <a:avLst/>
            </a:prstGeom>
            <a:noFill/>
            <a:ln w="6350">
              <a:solidFill>
                <a:srgbClr val="0000FF"/>
              </a:solidFill>
              <a:round/>
              <a:headEnd/>
              <a:tailEnd/>
            </a:ln>
          </p:spPr>
          <p:txBody>
            <a:bodyPr/>
            <a:lstStyle/>
            <a:p>
              <a:endParaRPr lang="en-US"/>
            </a:p>
          </p:txBody>
        </p:sp>
        <p:sp>
          <p:nvSpPr>
            <p:cNvPr id="260" name="Line 235">
              <a:extLst>
                <a:ext uri="{FF2B5EF4-FFF2-40B4-BE49-F238E27FC236}">
                  <a16:creationId xmlns:a16="http://schemas.microsoft.com/office/drawing/2014/main" id="{1E20BE4A-BEA6-41A3-82C3-130D551416C3}"/>
                </a:ext>
              </a:extLst>
            </p:cNvPr>
            <p:cNvSpPr>
              <a:spLocks noChangeShapeType="1"/>
            </p:cNvSpPr>
            <p:nvPr/>
          </p:nvSpPr>
          <p:spPr bwMode="auto">
            <a:xfrm rot="-300000">
              <a:off x="1146" y="1918"/>
              <a:ext cx="0" cy="41"/>
            </a:xfrm>
            <a:prstGeom prst="line">
              <a:avLst/>
            </a:prstGeom>
            <a:noFill/>
            <a:ln w="6350">
              <a:solidFill>
                <a:srgbClr val="0000FF"/>
              </a:solidFill>
              <a:round/>
              <a:headEnd/>
              <a:tailEnd/>
            </a:ln>
          </p:spPr>
          <p:txBody>
            <a:bodyPr/>
            <a:lstStyle/>
            <a:p>
              <a:endParaRPr lang="en-US"/>
            </a:p>
          </p:txBody>
        </p:sp>
        <p:sp>
          <p:nvSpPr>
            <p:cNvPr id="261" name="Line 236">
              <a:extLst>
                <a:ext uri="{FF2B5EF4-FFF2-40B4-BE49-F238E27FC236}">
                  <a16:creationId xmlns:a16="http://schemas.microsoft.com/office/drawing/2014/main" id="{B4AC4FD9-EE9E-4C37-8CF7-D851F24D6F63}"/>
                </a:ext>
              </a:extLst>
            </p:cNvPr>
            <p:cNvSpPr>
              <a:spLocks noChangeShapeType="1"/>
            </p:cNvSpPr>
            <p:nvPr/>
          </p:nvSpPr>
          <p:spPr bwMode="auto">
            <a:xfrm rot="6300000">
              <a:off x="843" y="2169"/>
              <a:ext cx="0" cy="108"/>
            </a:xfrm>
            <a:prstGeom prst="line">
              <a:avLst/>
            </a:prstGeom>
            <a:noFill/>
            <a:ln w="9525">
              <a:solidFill>
                <a:srgbClr val="FF0000"/>
              </a:solidFill>
              <a:round/>
              <a:headEnd/>
              <a:tailEnd/>
            </a:ln>
          </p:spPr>
          <p:txBody>
            <a:bodyPr/>
            <a:lstStyle/>
            <a:p>
              <a:endParaRPr lang="en-US"/>
            </a:p>
          </p:txBody>
        </p:sp>
        <p:sp>
          <p:nvSpPr>
            <p:cNvPr id="262" name="Line 237">
              <a:extLst>
                <a:ext uri="{FF2B5EF4-FFF2-40B4-BE49-F238E27FC236}">
                  <a16:creationId xmlns:a16="http://schemas.microsoft.com/office/drawing/2014/main" id="{013DFDFD-7EFA-40D7-9D3E-305656B1C92E}"/>
                </a:ext>
              </a:extLst>
            </p:cNvPr>
            <p:cNvSpPr>
              <a:spLocks noChangeShapeType="1"/>
            </p:cNvSpPr>
            <p:nvPr/>
          </p:nvSpPr>
          <p:spPr bwMode="auto">
            <a:xfrm rot="-3900000">
              <a:off x="834" y="2136"/>
              <a:ext cx="0" cy="42"/>
            </a:xfrm>
            <a:prstGeom prst="line">
              <a:avLst/>
            </a:prstGeom>
            <a:noFill/>
            <a:ln w="6350">
              <a:solidFill>
                <a:srgbClr val="0000FF"/>
              </a:solidFill>
              <a:round/>
              <a:headEnd/>
              <a:tailEnd/>
            </a:ln>
          </p:spPr>
          <p:txBody>
            <a:bodyPr/>
            <a:lstStyle/>
            <a:p>
              <a:endParaRPr lang="en-US"/>
            </a:p>
          </p:txBody>
        </p:sp>
        <p:sp>
          <p:nvSpPr>
            <p:cNvPr id="263" name="Line 238">
              <a:extLst>
                <a:ext uri="{FF2B5EF4-FFF2-40B4-BE49-F238E27FC236}">
                  <a16:creationId xmlns:a16="http://schemas.microsoft.com/office/drawing/2014/main" id="{E30FABEE-C5A3-465D-8921-016B4266966E}"/>
                </a:ext>
              </a:extLst>
            </p:cNvPr>
            <p:cNvSpPr>
              <a:spLocks noChangeShapeType="1"/>
            </p:cNvSpPr>
            <p:nvPr/>
          </p:nvSpPr>
          <p:spPr bwMode="auto">
            <a:xfrm rot="-3300000">
              <a:off x="866" y="2078"/>
              <a:ext cx="0" cy="42"/>
            </a:xfrm>
            <a:prstGeom prst="line">
              <a:avLst/>
            </a:prstGeom>
            <a:noFill/>
            <a:ln w="6350">
              <a:solidFill>
                <a:srgbClr val="0000FF"/>
              </a:solidFill>
              <a:round/>
              <a:headEnd/>
              <a:tailEnd/>
            </a:ln>
          </p:spPr>
          <p:txBody>
            <a:bodyPr/>
            <a:lstStyle/>
            <a:p>
              <a:endParaRPr lang="en-US"/>
            </a:p>
          </p:txBody>
        </p:sp>
        <p:sp>
          <p:nvSpPr>
            <p:cNvPr id="264" name="Line 239">
              <a:extLst>
                <a:ext uri="{FF2B5EF4-FFF2-40B4-BE49-F238E27FC236}">
                  <a16:creationId xmlns:a16="http://schemas.microsoft.com/office/drawing/2014/main" id="{C0FE39D2-EEC5-4B9A-8BFB-6167D9EBB1FE}"/>
                </a:ext>
              </a:extLst>
            </p:cNvPr>
            <p:cNvSpPr>
              <a:spLocks noChangeShapeType="1"/>
            </p:cNvSpPr>
            <p:nvPr/>
          </p:nvSpPr>
          <p:spPr bwMode="auto">
            <a:xfrm rot="3300000">
              <a:off x="1491" y="2080"/>
              <a:ext cx="0" cy="42"/>
            </a:xfrm>
            <a:prstGeom prst="line">
              <a:avLst/>
            </a:prstGeom>
            <a:noFill/>
            <a:ln w="6350">
              <a:solidFill>
                <a:srgbClr val="0000FF"/>
              </a:solidFill>
              <a:round/>
              <a:headEnd/>
              <a:tailEnd/>
            </a:ln>
          </p:spPr>
          <p:txBody>
            <a:bodyPr/>
            <a:lstStyle/>
            <a:p>
              <a:endParaRPr lang="en-US"/>
            </a:p>
          </p:txBody>
        </p:sp>
        <p:sp>
          <p:nvSpPr>
            <p:cNvPr id="265" name="Line 240">
              <a:extLst>
                <a:ext uri="{FF2B5EF4-FFF2-40B4-BE49-F238E27FC236}">
                  <a16:creationId xmlns:a16="http://schemas.microsoft.com/office/drawing/2014/main" id="{920AC519-6EF4-4AC7-B027-4AABC12DB6FB}"/>
                </a:ext>
              </a:extLst>
            </p:cNvPr>
            <p:cNvSpPr>
              <a:spLocks noChangeShapeType="1"/>
            </p:cNvSpPr>
            <p:nvPr/>
          </p:nvSpPr>
          <p:spPr bwMode="auto">
            <a:xfrm rot="3900000">
              <a:off x="1524" y="2132"/>
              <a:ext cx="0" cy="42"/>
            </a:xfrm>
            <a:prstGeom prst="line">
              <a:avLst/>
            </a:prstGeom>
            <a:noFill/>
            <a:ln w="6350">
              <a:solidFill>
                <a:srgbClr val="0000FF"/>
              </a:solidFill>
              <a:round/>
              <a:headEnd/>
              <a:tailEnd/>
            </a:ln>
          </p:spPr>
          <p:txBody>
            <a:bodyPr/>
            <a:lstStyle/>
            <a:p>
              <a:endParaRPr lang="en-US"/>
            </a:p>
          </p:txBody>
        </p:sp>
        <p:sp>
          <p:nvSpPr>
            <p:cNvPr id="266" name="Line 241">
              <a:extLst>
                <a:ext uri="{FF2B5EF4-FFF2-40B4-BE49-F238E27FC236}">
                  <a16:creationId xmlns:a16="http://schemas.microsoft.com/office/drawing/2014/main" id="{E0A5A656-C96E-4F94-878B-4138D9685813}"/>
                </a:ext>
              </a:extLst>
            </p:cNvPr>
            <p:cNvSpPr>
              <a:spLocks noChangeShapeType="1"/>
            </p:cNvSpPr>
            <p:nvPr/>
          </p:nvSpPr>
          <p:spPr bwMode="auto">
            <a:xfrm rot="4500000">
              <a:off x="1524" y="2175"/>
              <a:ext cx="0" cy="95"/>
            </a:xfrm>
            <a:prstGeom prst="line">
              <a:avLst/>
            </a:prstGeom>
            <a:noFill/>
            <a:ln w="9525">
              <a:solidFill>
                <a:srgbClr val="FF0000"/>
              </a:solidFill>
              <a:round/>
              <a:headEnd/>
              <a:tailEnd/>
            </a:ln>
          </p:spPr>
          <p:txBody>
            <a:bodyPr/>
            <a:lstStyle/>
            <a:p>
              <a:endParaRPr lang="en-US"/>
            </a:p>
          </p:txBody>
        </p:sp>
        <p:sp>
          <p:nvSpPr>
            <p:cNvPr id="267" name="Text Box 242">
              <a:extLst>
                <a:ext uri="{FF2B5EF4-FFF2-40B4-BE49-F238E27FC236}">
                  <a16:creationId xmlns:a16="http://schemas.microsoft.com/office/drawing/2014/main" id="{ACFDEA31-7836-4923-BADA-BAA58BEF953E}"/>
                </a:ext>
              </a:extLst>
            </p:cNvPr>
            <p:cNvSpPr txBox="1">
              <a:spLocks noChangeArrowheads="1"/>
            </p:cNvSpPr>
            <p:nvPr/>
          </p:nvSpPr>
          <p:spPr bwMode="auto">
            <a:xfrm rot="-4196748">
              <a:off x="589" y="2109"/>
              <a:ext cx="317" cy="212"/>
            </a:xfrm>
            <a:prstGeom prst="rect">
              <a:avLst/>
            </a:prstGeom>
            <a:noFill/>
            <a:ln w="12700">
              <a:noFill/>
              <a:miter lim="800000"/>
              <a:headEnd/>
              <a:tailEnd/>
            </a:ln>
          </p:spPr>
          <p:txBody>
            <a:bodyPr>
              <a:spAutoFit/>
            </a:bodyPr>
            <a:lstStyle/>
            <a:p>
              <a:pPr algn="ctr"/>
              <a:r>
                <a:rPr lang="en-US" sz="1600"/>
                <a:t>0</a:t>
              </a:r>
              <a:endParaRPr lang="en-US" sz="1600">
                <a:latin typeface="Arial" charset="0"/>
              </a:endParaRPr>
            </a:p>
          </p:txBody>
        </p:sp>
        <p:sp>
          <p:nvSpPr>
            <p:cNvPr id="268" name="Text Box 243">
              <a:extLst>
                <a:ext uri="{FF2B5EF4-FFF2-40B4-BE49-F238E27FC236}">
                  <a16:creationId xmlns:a16="http://schemas.microsoft.com/office/drawing/2014/main" id="{72487FEF-DE63-462E-9F10-EF7C25AF4982}"/>
                </a:ext>
              </a:extLst>
            </p:cNvPr>
            <p:cNvSpPr txBox="1">
              <a:spLocks noChangeArrowheads="1"/>
            </p:cNvSpPr>
            <p:nvPr/>
          </p:nvSpPr>
          <p:spPr bwMode="auto">
            <a:xfrm rot="1500000">
              <a:off x="1218" y="1801"/>
              <a:ext cx="340" cy="212"/>
            </a:xfrm>
            <a:prstGeom prst="rect">
              <a:avLst/>
            </a:prstGeom>
            <a:noFill/>
            <a:ln w="12700">
              <a:noFill/>
              <a:miter lim="800000"/>
              <a:headEnd/>
              <a:tailEnd/>
            </a:ln>
          </p:spPr>
          <p:txBody>
            <a:bodyPr>
              <a:spAutoFit/>
            </a:bodyPr>
            <a:lstStyle/>
            <a:p>
              <a:pPr algn="ctr"/>
              <a:r>
                <a:rPr lang="en-US" sz="1600">
                  <a:latin typeface="Arial" charset="0"/>
                </a:rPr>
                <a:t>1</a:t>
              </a:r>
            </a:p>
          </p:txBody>
        </p:sp>
        <p:sp>
          <p:nvSpPr>
            <p:cNvPr id="269" name="Text Box 244">
              <a:extLst>
                <a:ext uri="{FF2B5EF4-FFF2-40B4-BE49-F238E27FC236}">
                  <a16:creationId xmlns:a16="http://schemas.microsoft.com/office/drawing/2014/main" id="{63F7A948-3838-44BC-AD5E-0983A6C65D83}"/>
                </a:ext>
              </a:extLst>
            </p:cNvPr>
            <p:cNvSpPr txBox="1">
              <a:spLocks noChangeArrowheads="1"/>
            </p:cNvSpPr>
            <p:nvPr/>
          </p:nvSpPr>
          <p:spPr bwMode="auto">
            <a:xfrm rot="4500000">
              <a:off x="1480" y="2072"/>
              <a:ext cx="324" cy="212"/>
            </a:xfrm>
            <a:prstGeom prst="rect">
              <a:avLst/>
            </a:prstGeom>
            <a:noFill/>
            <a:ln w="12700">
              <a:noFill/>
              <a:miter lim="800000"/>
              <a:headEnd/>
              <a:tailEnd/>
            </a:ln>
          </p:spPr>
          <p:txBody>
            <a:bodyPr>
              <a:spAutoFit/>
            </a:bodyPr>
            <a:lstStyle/>
            <a:p>
              <a:pPr algn="ctr"/>
              <a:r>
                <a:rPr lang="en-US" sz="1600">
                  <a:latin typeface="Arial" charset="0"/>
                </a:rPr>
                <a:t>1,5</a:t>
              </a:r>
            </a:p>
          </p:txBody>
        </p:sp>
        <p:sp>
          <p:nvSpPr>
            <p:cNvPr id="270" name="Text Box 245">
              <a:extLst>
                <a:ext uri="{FF2B5EF4-FFF2-40B4-BE49-F238E27FC236}">
                  <a16:creationId xmlns:a16="http://schemas.microsoft.com/office/drawing/2014/main" id="{109290CC-9A04-4A69-8342-077D3CDBA0A4}"/>
                </a:ext>
              </a:extLst>
            </p:cNvPr>
            <p:cNvSpPr txBox="1">
              <a:spLocks noChangeArrowheads="1"/>
            </p:cNvSpPr>
            <p:nvPr/>
          </p:nvSpPr>
          <p:spPr bwMode="auto">
            <a:xfrm>
              <a:off x="883" y="2067"/>
              <a:ext cx="586" cy="231"/>
            </a:xfrm>
            <a:prstGeom prst="rect">
              <a:avLst/>
            </a:prstGeom>
            <a:noFill/>
            <a:ln w="9525">
              <a:noFill/>
              <a:miter lim="800000"/>
              <a:headEnd/>
              <a:tailEnd/>
            </a:ln>
          </p:spPr>
          <p:txBody>
            <a:bodyPr>
              <a:spAutoFit/>
            </a:bodyPr>
            <a:lstStyle/>
            <a:p>
              <a:pPr algn="ctr"/>
              <a:r>
                <a:rPr lang="en-US">
                  <a:latin typeface="Arial" charset="0"/>
                </a:rPr>
                <a:t>A</a:t>
              </a:r>
            </a:p>
          </p:txBody>
        </p:sp>
        <p:sp>
          <p:nvSpPr>
            <p:cNvPr id="271" name="AutoShape 246">
              <a:extLst>
                <a:ext uri="{FF2B5EF4-FFF2-40B4-BE49-F238E27FC236}">
                  <a16:creationId xmlns:a16="http://schemas.microsoft.com/office/drawing/2014/main" id="{027CA18D-6803-4D4E-8C30-E9EEC8C6DAFC}"/>
                </a:ext>
              </a:extLst>
            </p:cNvPr>
            <p:cNvSpPr>
              <a:spLocks noChangeArrowheads="1"/>
            </p:cNvSpPr>
            <p:nvPr/>
          </p:nvSpPr>
          <p:spPr bwMode="auto">
            <a:xfrm rot="10800000">
              <a:off x="726" y="1908"/>
              <a:ext cx="904" cy="812"/>
            </a:xfrm>
            <a:custGeom>
              <a:avLst/>
              <a:gdLst>
                <a:gd name="T0" fmla="*/ 452 w 21600"/>
                <a:gd name="T1" fmla="*/ 0 h 21600"/>
                <a:gd name="T2" fmla="*/ 190 w 21600"/>
                <a:gd name="T3" fmla="*/ 379 h 21600"/>
                <a:gd name="T4" fmla="*/ 452 w 21600"/>
                <a:gd name="T5" fmla="*/ 338 h 21600"/>
                <a:gd name="T6" fmla="*/ 714 w 21600"/>
                <a:gd name="T7" fmla="*/ 379 h 21600"/>
                <a:gd name="T8" fmla="*/ 0 60000 65536"/>
                <a:gd name="T9" fmla="*/ 0 60000 65536"/>
                <a:gd name="T10" fmla="*/ 0 60000 65536"/>
                <a:gd name="T11" fmla="*/ 0 60000 65536"/>
                <a:gd name="T12" fmla="*/ 143 w 21600"/>
                <a:gd name="T13" fmla="*/ 0 h 21600"/>
                <a:gd name="T14" fmla="*/ 21457 w 21600"/>
                <a:gd name="T15" fmla="*/ 11093 h 21600"/>
              </a:gdLst>
              <a:ahLst/>
              <a:cxnLst>
                <a:cxn ang="T8">
                  <a:pos x="T0" y="T1"/>
                </a:cxn>
                <a:cxn ang="T9">
                  <a:pos x="T2" y="T3"/>
                </a:cxn>
                <a:cxn ang="T10">
                  <a:pos x="T4" y="T5"/>
                </a:cxn>
                <a:cxn ang="T11">
                  <a:pos x="T6" y="T7"/>
                </a:cxn>
              </a:cxnLst>
              <a:rect l="T12" t="T13" r="T14" b="T15"/>
              <a:pathLst>
                <a:path w="21600" h="21600">
                  <a:moveTo>
                    <a:pt x="9000" y="10592"/>
                  </a:moveTo>
                  <a:cubicBezTo>
                    <a:pt x="9106" y="9678"/>
                    <a:pt x="9880" y="8988"/>
                    <a:pt x="10800" y="8989"/>
                  </a:cubicBezTo>
                  <a:cubicBezTo>
                    <a:pt x="11719" y="8989"/>
                    <a:pt x="12493" y="9678"/>
                    <a:pt x="12599" y="10592"/>
                  </a:cubicBezTo>
                  <a:lnTo>
                    <a:pt x="21528" y="9560"/>
                  </a:lnTo>
                  <a:cubicBezTo>
                    <a:pt x="20898" y="4111"/>
                    <a:pt x="16285" y="-1"/>
                    <a:pt x="10799" y="0"/>
                  </a:cubicBezTo>
                  <a:cubicBezTo>
                    <a:pt x="5314" y="0"/>
                    <a:pt x="701" y="4111"/>
                    <a:pt x="71" y="9560"/>
                  </a:cubicBezTo>
                  <a:close/>
                </a:path>
              </a:pathLst>
            </a:custGeom>
            <a:solidFill>
              <a:srgbClr val="FFFFCC"/>
            </a:solidFill>
            <a:ln w="3175" algn="ctr">
              <a:noFill/>
              <a:miter lim="800000"/>
              <a:headEnd/>
              <a:tailEnd/>
            </a:ln>
          </p:spPr>
          <p:txBody>
            <a:bodyPr rot="10800000" wrap="none" anchor="ctr"/>
            <a:lstStyle/>
            <a:p>
              <a:pPr eaLnBrk="0" hangingPunct="0"/>
              <a:endParaRPr lang="en-US">
                <a:latin typeface="Tahoma" pitchFamily="34" charset="0"/>
              </a:endParaRPr>
            </a:p>
          </p:txBody>
        </p:sp>
        <p:sp>
          <p:nvSpPr>
            <p:cNvPr id="272" name="Rectangle 247">
              <a:extLst>
                <a:ext uri="{FF2B5EF4-FFF2-40B4-BE49-F238E27FC236}">
                  <a16:creationId xmlns:a16="http://schemas.microsoft.com/office/drawing/2014/main" id="{5D20C73F-3FE3-48BD-8ADB-BD870221C969}"/>
                </a:ext>
              </a:extLst>
            </p:cNvPr>
            <p:cNvSpPr>
              <a:spLocks noChangeArrowheads="1"/>
            </p:cNvSpPr>
            <p:nvPr/>
          </p:nvSpPr>
          <p:spPr bwMode="auto">
            <a:xfrm>
              <a:off x="512" y="2368"/>
              <a:ext cx="1360" cy="480"/>
            </a:xfrm>
            <a:prstGeom prst="rect">
              <a:avLst/>
            </a:prstGeom>
            <a:gradFill rotWithShape="1">
              <a:gsLst>
                <a:gs pos="0">
                  <a:schemeClr val="accent1">
                    <a:gamma/>
                    <a:shade val="46275"/>
                    <a:invGamma/>
                  </a:schemeClr>
                </a:gs>
                <a:gs pos="100000">
                  <a:schemeClr val="accent1"/>
                </a:gs>
              </a:gsLst>
              <a:lin ang="5400000" scaled="1"/>
            </a:gradFill>
            <a:ln w="57150" cmpd="thickThin">
              <a:noFill/>
              <a:miter lim="800000"/>
              <a:headEnd/>
              <a:tailEnd/>
            </a:ln>
            <a:effectLst/>
          </p:spPr>
          <p:txBody>
            <a:bodyPr wrap="none" anchor="ctr"/>
            <a:lstStyle/>
            <a:p>
              <a:pPr eaLnBrk="0" hangingPunct="0">
                <a:defRPr/>
              </a:pPr>
              <a:endParaRPr lang="en-US">
                <a:latin typeface="Tahoma" pitchFamily="34" charset="0"/>
              </a:endParaRPr>
            </a:p>
          </p:txBody>
        </p:sp>
        <p:sp>
          <p:nvSpPr>
            <p:cNvPr id="273" name="AutoShape 248">
              <a:extLst>
                <a:ext uri="{FF2B5EF4-FFF2-40B4-BE49-F238E27FC236}">
                  <a16:creationId xmlns:a16="http://schemas.microsoft.com/office/drawing/2014/main" id="{61A1F84D-3651-4310-A23A-B8805C46B391}"/>
                </a:ext>
              </a:extLst>
            </p:cNvPr>
            <p:cNvSpPr>
              <a:spLocks noChangeArrowheads="1"/>
            </p:cNvSpPr>
            <p:nvPr/>
          </p:nvSpPr>
          <p:spPr bwMode="auto">
            <a:xfrm>
              <a:off x="1147" y="2444"/>
              <a:ext cx="56" cy="54"/>
            </a:xfrm>
            <a:custGeom>
              <a:avLst/>
              <a:gdLst>
                <a:gd name="T0" fmla="*/ 28 w 21600"/>
                <a:gd name="T1" fmla="*/ 0 h 21600"/>
                <a:gd name="T2" fmla="*/ 8 w 21600"/>
                <a:gd name="T3" fmla="*/ 8 h 21600"/>
                <a:gd name="T4" fmla="*/ 0 w 21600"/>
                <a:gd name="T5" fmla="*/ 27 h 21600"/>
                <a:gd name="T6" fmla="*/ 8 w 21600"/>
                <a:gd name="T7" fmla="*/ 46 h 21600"/>
                <a:gd name="T8" fmla="*/ 28 w 21600"/>
                <a:gd name="T9" fmla="*/ 54 h 21600"/>
                <a:gd name="T10" fmla="*/ 48 w 21600"/>
                <a:gd name="T11" fmla="*/ 46 h 21600"/>
                <a:gd name="T12" fmla="*/ 56 w 21600"/>
                <a:gd name="T13" fmla="*/ 27 h 21600"/>
                <a:gd name="T14" fmla="*/ 48 w 21600"/>
                <a:gd name="T15" fmla="*/ 8 h 21600"/>
                <a:gd name="T16" fmla="*/ 0 60000 65536"/>
                <a:gd name="T17" fmla="*/ 0 60000 65536"/>
                <a:gd name="T18" fmla="*/ 0 60000 65536"/>
                <a:gd name="T19" fmla="*/ 0 60000 65536"/>
                <a:gd name="T20" fmla="*/ 0 60000 65536"/>
                <a:gd name="T21" fmla="*/ 0 60000 65536"/>
                <a:gd name="T22" fmla="*/ 0 60000 65536"/>
                <a:gd name="T23" fmla="*/ 0 60000 65536"/>
                <a:gd name="T24" fmla="*/ 3086 w 21600"/>
                <a:gd name="T25" fmla="*/ 3200 h 21600"/>
                <a:gd name="T26" fmla="*/ 18514 w 21600"/>
                <a:gd name="T27" fmla="*/ 1840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647" y="13593"/>
                  </a:moveTo>
                  <a:cubicBezTo>
                    <a:pt x="17063" y="12720"/>
                    <a:pt x="17280" y="11766"/>
                    <a:pt x="17280" y="10800"/>
                  </a:cubicBezTo>
                  <a:cubicBezTo>
                    <a:pt x="17280" y="7221"/>
                    <a:pt x="14378" y="4320"/>
                    <a:pt x="10800" y="4320"/>
                  </a:cubicBezTo>
                  <a:cubicBezTo>
                    <a:pt x="9833" y="4319"/>
                    <a:pt x="8879" y="4536"/>
                    <a:pt x="8006" y="4952"/>
                  </a:cubicBezTo>
                  <a:close/>
                  <a:moveTo>
                    <a:pt x="4952" y="8006"/>
                  </a:moveTo>
                  <a:cubicBezTo>
                    <a:pt x="4536" y="8879"/>
                    <a:pt x="4320" y="9833"/>
                    <a:pt x="4320" y="10799"/>
                  </a:cubicBezTo>
                  <a:cubicBezTo>
                    <a:pt x="4320" y="14378"/>
                    <a:pt x="7221" y="17280"/>
                    <a:pt x="10800" y="17280"/>
                  </a:cubicBezTo>
                  <a:cubicBezTo>
                    <a:pt x="11766" y="17280"/>
                    <a:pt x="12720" y="17063"/>
                    <a:pt x="13593" y="16647"/>
                  </a:cubicBezTo>
                  <a:close/>
                </a:path>
              </a:pathLst>
            </a:custGeom>
            <a:solidFill>
              <a:srgbClr val="FF3300"/>
            </a:solidFill>
            <a:ln w="9525">
              <a:solidFill>
                <a:schemeClr val="tx1"/>
              </a:solidFill>
              <a:miter lim="800000"/>
              <a:headEnd/>
              <a:tailEnd/>
            </a:ln>
          </p:spPr>
          <p:txBody>
            <a:bodyPr wrap="none" anchor="ctr"/>
            <a:lstStyle/>
            <a:p>
              <a:pPr eaLnBrk="0" hangingPunct="0"/>
              <a:endParaRPr lang="en-US">
                <a:latin typeface="Tahoma" pitchFamily="34" charset="0"/>
              </a:endParaRPr>
            </a:p>
          </p:txBody>
        </p:sp>
        <p:grpSp>
          <p:nvGrpSpPr>
            <p:cNvPr id="274" name="Group 249">
              <a:extLst>
                <a:ext uri="{FF2B5EF4-FFF2-40B4-BE49-F238E27FC236}">
                  <a16:creationId xmlns:a16="http://schemas.microsoft.com/office/drawing/2014/main" id="{EBE27AC6-FC09-4028-9E64-33997204044E}"/>
                </a:ext>
              </a:extLst>
            </p:cNvPr>
            <p:cNvGrpSpPr>
              <a:grpSpLocks/>
            </p:cNvGrpSpPr>
            <p:nvPr/>
          </p:nvGrpSpPr>
          <p:grpSpPr bwMode="auto">
            <a:xfrm>
              <a:off x="1127" y="2428"/>
              <a:ext cx="96" cy="44"/>
              <a:chOff x="2838" y="2415"/>
              <a:chExt cx="86" cy="40"/>
            </a:xfrm>
          </p:grpSpPr>
          <p:sp>
            <p:nvSpPr>
              <p:cNvPr id="282" name="Arc 250">
                <a:extLst>
                  <a:ext uri="{FF2B5EF4-FFF2-40B4-BE49-F238E27FC236}">
                    <a16:creationId xmlns:a16="http://schemas.microsoft.com/office/drawing/2014/main" id="{FAD45993-7346-4518-9FE2-78BE3205F9D3}"/>
                  </a:ext>
                </a:extLst>
              </p:cNvPr>
              <p:cNvSpPr>
                <a:spLocks/>
              </p:cNvSpPr>
              <p:nvPr/>
            </p:nvSpPr>
            <p:spPr bwMode="auto">
              <a:xfrm flipV="1">
                <a:off x="2841" y="2415"/>
                <a:ext cx="80" cy="40"/>
              </a:xfrm>
              <a:custGeom>
                <a:avLst/>
                <a:gdLst>
                  <a:gd name="T0" fmla="*/ 80 w 42223"/>
                  <a:gd name="T1" fmla="*/ 6 h 21600"/>
                  <a:gd name="T2" fmla="*/ 0 w 42223"/>
                  <a:gd name="T3" fmla="*/ 10 h 21600"/>
                  <a:gd name="T4" fmla="*/ 40 w 42223"/>
                  <a:gd name="T5" fmla="*/ 0 h 21600"/>
                  <a:gd name="T6" fmla="*/ 0 60000 65536"/>
                  <a:gd name="T7" fmla="*/ 0 60000 65536"/>
                  <a:gd name="T8" fmla="*/ 0 60000 65536"/>
                  <a:gd name="T9" fmla="*/ 0 w 42223"/>
                  <a:gd name="T10" fmla="*/ 0 h 21600"/>
                  <a:gd name="T11" fmla="*/ 42223 w 42223"/>
                  <a:gd name="T12" fmla="*/ 21600 h 21600"/>
                </a:gdLst>
                <a:ahLst/>
                <a:cxnLst>
                  <a:cxn ang="T6">
                    <a:pos x="T0" y="T1"/>
                  </a:cxn>
                  <a:cxn ang="T7">
                    <a:pos x="T2" y="T3"/>
                  </a:cxn>
                  <a:cxn ang="T8">
                    <a:pos x="T4" y="T5"/>
                  </a:cxn>
                </a:cxnLst>
                <a:rect l="T9" t="T10" r="T11" b="T12"/>
                <a:pathLst>
                  <a:path w="42223" h="21600" fill="none" extrusionOk="0">
                    <a:moveTo>
                      <a:pt x="42223" y="3121"/>
                    </a:moveTo>
                    <a:cubicBezTo>
                      <a:pt x="40673" y="13732"/>
                      <a:pt x="31573" y="21599"/>
                      <a:pt x="20850" y="21600"/>
                    </a:cubicBezTo>
                    <a:cubicBezTo>
                      <a:pt x="11093" y="21600"/>
                      <a:pt x="2548" y="15059"/>
                      <a:pt x="-1" y="5642"/>
                    </a:cubicBezTo>
                  </a:path>
                  <a:path w="42223" h="21600" stroke="0" extrusionOk="0">
                    <a:moveTo>
                      <a:pt x="42223" y="3121"/>
                    </a:moveTo>
                    <a:cubicBezTo>
                      <a:pt x="40673" y="13732"/>
                      <a:pt x="31573" y="21599"/>
                      <a:pt x="20850" y="21600"/>
                    </a:cubicBezTo>
                    <a:cubicBezTo>
                      <a:pt x="11093" y="21600"/>
                      <a:pt x="2548" y="15059"/>
                      <a:pt x="-1" y="5642"/>
                    </a:cubicBezTo>
                    <a:lnTo>
                      <a:pt x="20850" y="0"/>
                    </a:lnTo>
                    <a:close/>
                  </a:path>
                </a:pathLst>
              </a:custGeom>
              <a:noFill/>
              <a:ln w="6350">
                <a:solidFill>
                  <a:srgbClr val="0000FF"/>
                </a:solidFill>
                <a:round/>
                <a:headEnd/>
                <a:tailEnd/>
              </a:ln>
            </p:spPr>
            <p:txBody>
              <a:bodyPr rot="10800000" wrap="none" anchor="ctr"/>
              <a:lstStyle/>
              <a:p>
                <a:pPr eaLnBrk="0" hangingPunct="0"/>
                <a:endParaRPr lang="en-US">
                  <a:latin typeface="Tahoma" pitchFamily="34" charset="0"/>
                </a:endParaRPr>
              </a:p>
            </p:txBody>
          </p:sp>
          <p:sp>
            <p:nvSpPr>
              <p:cNvPr id="283" name="Freeform 251">
                <a:extLst>
                  <a:ext uri="{FF2B5EF4-FFF2-40B4-BE49-F238E27FC236}">
                    <a16:creationId xmlns:a16="http://schemas.microsoft.com/office/drawing/2014/main" id="{0403135C-955C-4C39-AD92-6AB3E3150BC7}"/>
                  </a:ext>
                </a:extLst>
              </p:cNvPr>
              <p:cNvSpPr>
                <a:spLocks/>
              </p:cNvSpPr>
              <p:nvPr/>
            </p:nvSpPr>
            <p:spPr bwMode="auto">
              <a:xfrm>
                <a:off x="2838" y="2438"/>
                <a:ext cx="12" cy="12"/>
              </a:xfrm>
              <a:custGeom>
                <a:avLst/>
                <a:gdLst>
                  <a:gd name="T0" fmla="*/ 0 w 48"/>
                  <a:gd name="T1" fmla="*/ 0 h 48"/>
                  <a:gd name="T2" fmla="*/ 0 w 48"/>
                  <a:gd name="T3" fmla="*/ 48 h 48"/>
                  <a:gd name="T4" fmla="*/ 48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0" y="48"/>
                    </a:lnTo>
                    <a:lnTo>
                      <a:pt x="48" y="0"/>
                    </a:lnTo>
                  </a:path>
                </a:pathLst>
              </a:custGeom>
              <a:noFill/>
              <a:ln w="6350">
                <a:solidFill>
                  <a:srgbClr val="0000FF"/>
                </a:solidFill>
                <a:round/>
                <a:headEnd/>
                <a:tailEnd/>
              </a:ln>
            </p:spPr>
            <p:txBody>
              <a:bodyPr/>
              <a:lstStyle/>
              <a:p>
                <a:pPr eaLnBrk="0" hangingPunct="0"/>
                <a:endParaRPr lang="en-US">
                  <a:latin typeface="Tahoma" pitchFamily="34" charset="0"/>
                </a:endParaRPr>
              </a:p>
            </p:txBody>
          </p:sp>
          <p:sp>
            <p:nvSpPr>
              <p:cNvPr id="284" name="Freeform 252">
                <a:extLst>
                  <a:ext uri="{FF2B5EF4-FFF2-40B4-BE49-F238E27FC236}">
                    <a16:creationId xmlns:a16="http://schemas.microsoft.com/office/drawing/2014/main" id="{B3B990B6-F823-4356-8C5B-DC926271D1A2}"/>
                  </a:ext>
                </a:extLst>
              </p:cNvPr>
              <p:cNvSpPr>
                <a:spLocks/>
              </p:cNvSpPr>
              <p:nvPr/>
            </p:nvSpPr>
            <p:spPr bwMode="auto">
              <a:xfrm>
                <a:off x="2912" y="2442"/>
                <a:ext cx="12" cy="12"/>
              </a:xfrm>
              <a:custGeom>
                <a:avLst/>
                <a:gdLst>
                  <a:gd name="T0" fmla="*/ 0 w 48"/>
                  <a:gd name="T1" fmla="*/ 0 h 48"/>
                  <a:gd name="T2" fmla="*/ 48 w 48"/>
                  <a:gd name="T3" fmla="*/ 48 h 48"/>
                  <a:gd name="T4" fmla="*/ 48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48" y="48"/>
                    </a:lnTo>
                    <a:lnTo>
                      <a:pt x="48" y="0"/>
                    </a:lnTo>
                  </a:path>
                </a:pathLst>
              </a:custGeom>
              <a:noFill/>
              <a:ln w="6350">
                <a:solidFill>
                  <a:srgbClr val="0000FF"/>
                </a:solidFill>
                <a:round/>
                <a:headEnd/>
                <a:tailEnd/>
              </a:ln>
            </p:spPr>
            <p:txBody>
              <a:bodyPr/>
              <a:lstStyle/>
              <a:p>
                <a:pPr eaLnBrk="0" hangingPunct="0"/>
                <a:endParaRPr lang="en-US">
                  <a:latin typeface="Tahoma" pitchFamily="34" charset="0"/>
                </a:endParaRPr>
              </a:p>
            </p:txBody>
          </p:sp>
        </p:grpSp>
        <p:sp>
          <p:nvSpPr>
            <p:cNvPr id="275" name="Oval 253">
              <a:extLst>
                <a:ext uri="{FF2B5EF4-FFF2-40B4-BE49-F238E27FC236}">
                  <a16:creationId xmlns:a16="http://schemas.microsoft.com/office/drawing/2014/main" id="{189B9ECC-6204-44F0-9883-C36994621C51}"/>
                </a:ext>
              </a:extLst>
            </p:cNvPr>
            <p:cNvSpPr>
              <a:spLocks noChangeArrowheads="1"/>
            </p:cNvSpPr>
            <p:nvPr/>
          </p:nvSpPr>
          <p:spPr bwMode="auto">
            <a:xfrm>
              <a:off x="1151" y="2294"/>
              <a:ext cx="48" cy="46"/>
            </a:xfrm>
            <a:prstGeom prst="ellipse">
              <a:avLst/>
            </a:prstGeom>
            <a:solidFill>
              <a:srgbClr val="0000FF"/>
            </a:solidFill>
            <a:ln w="6350">
              <a:solidFill>
                <a:srgbClr val="009900"/>
              </a:solidFill>
              <a:round/>
              <a:headEnd/>
              <a:tailEnd/>
            </a:ln>
          </p:spPr>
          <p:txBody>
            <a:bodyPr wrap="none" anchor="ctr"/>
            <a:lstStyle/>
            <a:p>
              <a:pPr algn="ctr"/>
              <a:endParaRPr lang="en-US">
                <a:latin typeface="Arial" charset="0"/>
              </a:endParaRPr>
            </a:p>
          </p:txBody>
        </p:sp>
        <p:sp>
          <p:nvSpPr>
            <p:cNvPr id="276" name="Oval 254">
              <a:extLst>
                <a:ext uri="{FF2B5EF4-FFF2-40B4-BE49-F238E27FC236}">
                  <a16:creationId xmlns:a16="http://schemas.microsoft.com/office/drawing/2014/main" id="{A7670F2F-73C5-4357-B9F6-9DF499210C35}"/>
                </a:ext>
              </a:extLst>
            </p:cNvPr>
            <p:cNvSpPr>
              <a:spLocks noChangeArrowheads="1"/>
            </p:cNvSpPr>
            <p:nvPr/>
          </p:nvSpPr>
          <p:spPr bwMode="auto">
            <a:xfrm>
              <a:off x="602" y="2707"/>
              <a:ext cx="124" cy="115"/>
            </a:xfrm>
            <a:prstGeom prst="ellipse">
              <a:avLst/>
            </a:prstGeom>
            <a:solidFill>
              <a:srgbClr val="FF0000"/>
            </a:solidFill>
            <a:ln w="9525">
              <a:solidFill>
                <a:schemeClr val="tx1"/>
              </a:solidFill>
              <a:round/>
              <a:headEnd/>
              <a:tailEnd/>
            </a:ln>
          </p:spPr>
          <p:txBody>
            <a:bodyPr wrap="none" anchor="ctr"/>
            <a:lstStyle/>
            <a:p>
              <a:pPr eaLnBrk="0" hangingPunct="0"/>
              <a:endParaRPr lang="en-US">
                <a:latin typeface="Tahoma" pitchFamily="34" charset="0"/>
              </a:endParaRPr>
            </a:p>
          </p:txBody>
        </p:sp>
        <p:sp>
          <p:nvSpPr>
            <p:cNvPr id="277" name="Oval 255">
              <a:extLst>
                <a:ext uri="{FF2B5EF4-FFF2-40B4-BE49-F238E27FC236}">
                  <a16:creationId xmlns:a16="http://schemas.microsoft.com/office/drawing/2014/main" id="{A3ED7B91-077C-4319-8ED5-890AB739C0CD}"/>
                </a:ext>
              </a:extLst>
            </p:cNvPr>
            <p:cNvSpPr>
              <a:spLocks noChangeArrowheads="1"/>
            </p:cNvSpPr>
            <p:nvPr/>
          </p:nvSpPr>
          <p:spPr bwMode="auto">
            <a:xfrm>
              <a:off x="1585" y="2707"/>
              <a:ext cx="124" cy="115"/>
            </a:xfrm>
            <a:prstGeom prst="ellipse">
              <a:avLst/>
            </a:prstGeom>
            <a:solidFill>
              <a:schemeClr val="tx1"/>
            </a:solidFill>
            <a:ln w="9525">
              <a:solidFill>
                <a:schemeClr val="tx1"/>
              </a:solidFill>
              <a:round/>
              <a:headEnd/>
              <a:tailEnd/>
            </a:ln>
          </p:spPr>
          <p:txBody>
            <a:bodyPr wrap="none" anchor="ctr"/>
            <a:lstStyle/>
            <a:p>
              <a:pPr eaLnBrk="0" hangingPunct="0"/>
              <a:endParaRPr lang="en-US">
                <a:latin typeface="Tahoma" pitchFamily="34" charset="0"/>
              </a:endParaRPr>
            </a:p>
          </p:txBody>
        </p:sp>
        <p:sp>
          <p:nvSpPr>
            <p:cNvPr id="278" name="Text Box 256">
              <a:extLst>
                <a:ext uri="{FF2B5EF4-FFF2-40B4-BE49-F238E27FC236}">
                  <a16:creationId xmlns:a16="http://schemas.microsoft.com/office/drawing/2014/main" id="{15BB9524-A8FF-4441-A799-E1CD091B5498}"/>
                </a:ext>
              </a:extLst>
            </p:cNvPr>
            <p:cNvSpPr txBox="1">
              <a:spLocks noChangeArrowheads="1"/>
            </p:cNvSpPr>
            <p:nvPr/>
          </p:nvSpPr>
          <p:spPr bwMode="auto">
            <a:xfrm>
              <a:off x="624" y="2544"/>
              <a:ext cx="336" cy="288"/>
            </a:xfrm>
            <a:prstGeom prst="rect">
              <a:avLst/>
            </a:prstGeom>
            <a:noFill/>
            <a:ln w="9525">
              <a:noFill/>
              <a:miter lim="800000"/>
              <a:headEnd/>
              <a:tailEnd/>
            </a:ln>
          </p:spPr>
          <p:txBody>
            <a:bodyPr>
              <a:spAutoFit/>
            </a:bodyPr>
            <a:lstStyle/>
            <a:p>
              <a:pPr>
                <a:spcBef>
                  <a:spcPct val="50000"/>
                </a:spcBef>
              </a:pPr>
              <a:r>
                <a:rPr lang="en-US" sz="2400">
                  <a:latin typeface="Arial" charset="0"/>
                </a:rPr>
                <a:t>+</a:t>
              </a:r>
            </a:p>
          </p:txBody>
        </p:sp>
        <p:sp>
          <p:nvSpPr>
            <p:cNvPr id="279" name="Text Box 257">
              <a:extLst>
                <a:ext uri="{FF2B5EF4-FFF2-40B4-BE49-F238E27FC236}">
                  <a16:creationId xmlns:a16="http://schemas.microsoft.com/office/drawing/2014/main" id="{EE41D921-FF6C-4ED4-8742-6AD63F01C28A}"/>
                </a:ext>
              </a:extLst>
            </p:cNvPr>
            <p:cNvSpPr txBox="1">
              <a:spLocks noChangeArrowheads="1"/>
            </p:cNvSpPr>
            <p:nvPr/>
          </p:nvSpPr>
          <p:spPr bwMode="auto">
            <a:xfrm>
              <a:off x="1440" y="2496"/>
              <a:ext cx="336" cy="288"/>
            </a:xfrm>
            <a:prstGeom prst="rect">
              <a:avLst/>
            </a:prstGeom>
            <a:noFill/>
            <a:ln w="9525">
              <a:noFill/>
              <a:miter lim="800000"/>
              <a:headEnd/>
              <a:tailEnd/>
            </a:ln>
          </p:spPr>
          <p:txBody>
            <a:bodyPr>
              <a:spAutoFit/>
            </a:bodyPr>
            <a:lstStyle/>
            <a:p>
              <a:pPr>
                <a:spcBef>
                  <a:spcPct val="50000"/>
                </a:spcBef>
              </a:pPr>
              <a:r>
                <a:rPr lang="en-US" sz="2400">
                  <a:latin typeface="Arial" charset="0"/>
                </a:rPr>
                <a:t>-</a:t>
              </a:r>
            </a:p>
          </p:txBody>
        </p:sp>
        <p:sp>
          <p:nvSpPr>
            <p:cNvPr id="280" name="Text Box 258">
              <a:extLst>
                <a:ext uri="{FF2B5EF4-FFF2-40B4-BE49-F238E27FC236}">
                  <a16:creationId xmlns:a16="http://schemas.microsoft.com/office/drawing/2014/main" id="{6F4FCFAF-F1A0-476C-A13F-65DF1103F520}"/>
                </a:ext>
              </a:extLst>
            </p:cNvPr>
            <p:cNvSpPr txBox="1">
              <a:spLocks noChangeArrowheads="1"/>
            </p:cNvSpPr>
            <p:nvPr/>
          </p:nvSpPr>
          <p:spPr bwMode="auto">
            <a:xfrm>
              <a:off x="1056" y="2496"/>
              <a:ext cx="384" cy="365"/>
            </a:xfrm>
            <a:prstGeom prst="rect">
              <a:avLst/>
            </a:prstGeom>
            <a:noFill/>
            <a:ln w="9525">
              <a:noFill/>
              <a:miter lim="800000"/>
              <a:headEnd/>
              <a:tailEnd/>
            </a:ln>
          </p:spPr>
          <p:txBody>
            <a:bodyPr>
              <a:spAutoFit/>
            </a:bodyPr>
            <a:lstStyle/>
            <a:p>
              <a:pPr>
                <a:spcBef>
                  <a:spcPct val="50000"/>
                </a:spcBef>
              </a:pPr>
              <a:r>
                <a:rPr lang="en-US" sz="3200" b="1">
                  <a:latin typeface=".VnTimeH" pitchFamily="34" charset="0"/>
                </a:rPr>
                <a:t>A</a:t>
              </a:r>
            </a:p>
          </p:txBody>
        </p:sp>
        <p:sp>
          <p:nvSpPr>
            <p:cNvPr id="281" name="Rectangle 259">
              <a:extLst>
                <a:ext uri="{FF2B5EF4-FFF2-40B4-BE49-F238E27FC236}">
                  <a16:creationId xmlns:a16="http://schemas.microsoft.com/office/drawing/2014/main" id="{A2816455-A7F2-4149-8F23-7F2C6FA7D771}"/>
                </a:ext>
              </a:extLst>
            </p:cNvPr>
            <p:cNvSpPr>
              <a:spLocks noChangeArrowheads="1"/>
            </p:cNvSpPr>
            <p:nvPr/>
          </p:nvSpPr>
          <p:spPr bwMode="auto">
            <a:xfrm>
              <a:off x="512" y="1728"/>
              <a:ext cx="1368" cy="624"/>
            </a:xfrm>
            <a:prstGeom prst="rect">
              <a:avLst/>
            </a:prstGeom>
            <a:noFill/>
            <a:ln w="28575">
              <a:solidFill>
                <a:srgbClr val="0000CC"/>
              </a:solidFill>
              <a:miter lim="800000"/>
              <a:headEnd/>
              <a:tailEnd/>
            </a:ln>
          </p:spPr>
          <p:txBody>
            <a:bodyPr wrap="none" anchor="ctr"/>
            <a:lstStyle/>
            <a:p>
              <a:pPr algn="ctr"/>
              <a:endParaRPr lang="en-US">
                <a:latin typeface="Arial" charset="0"/>
              </a:endParaRPr>
            </a:p>
          </p:txBody>
        </p:sp>
      </p:grpSp>
      <p:grpSp>
        <p:nvGrpSpPr>
          <p:cNvPr id="285" name="Group 260">
            <a:extLst>
              <a:ext uri="{FF2B5EF4-FFF2-40B4-BE49-F238E27FC236}">
                <a16:creationId xmlns:a16="http://schemas.microsoft.com/office/drawing/2014/main" id="{404D2C4A-D2E3-48A6-AF0F-EF9A9F04804E}"/>
              </a:ext>
            </a:extLst>
          </p:cNvPr>
          <p:cNvGrpSpPr>
            <a:grpSpLocks/>
          </p:cNvGrpSpPr>
          <p:nvPr/>
        </p:nvGrpSpPr>
        <p:grpSpPr bwMode="auto">
          <a:xfrm rot="20537280">
            <a:off x="2247251" y="2828981"/>
            <a:ext cx="990600" cy="650875"/>
            <a:chOff x="1680" y="1440"/>
            <a:chExt cx="624" cy="410"/>
          </a:xfrm>
        </p:grpSpPr>
        <p:sp>
          <p:nvSpPr>
            <p:cNvPr id="286" name="Oval 261">
              <a:extLst>
                <a:ext uri="{FF2B5EF4-FFF2-40B4-BE49-F238E27FC236}">
                  <a16:creationId xmlns:a16="http://schemas.microsoft.com/office/drawing/2014/main" id="{23776B73-2293-482E-A883-B809C492C665}"/>
                </a:ext>
              </a:extLst>
            </p:cNvPr>
            <p:cNvSpPr>
              <a:spLocks noChangeArrowheads="1"/>
            </p:cNvSpPr>
            <p:nvPr/>
          </p:nvSpPr>
          <p:spPr bwMode="auto">
            <a:xfrm rot="-4329641">
              <a:off x="1953" y="1606"/>
              <a:ext cx="63" cy="50"/>
            </a:xfrm>
            <a:prstGeom prst="ellipse">
              <a:avLst/>
            </a:prstGeom>
            <a:solidFill>
              <a:schemeClr val="tx1"/>
            </a:solidFill>
            <a:ln w="6350">
              <a:solidFill>
                <a:srgbClr val="FF0000"/>
              </a:solidFill>
              <a:round/>
              <a:headEnd/>
              <a:tailEnd/>
            </a:ln>
          </p:spPr>
          <p:txBody>
            <a:bodyPr rot="10800000" wrap="none" anchor="ctr"/>
            <a:lstStyle/>
            <a:p>
              <a:pPr algn="ctr"/>
              <a:endParaRPr lang="en-US">
                <a:latin typeface="Arial" charset="0"/>
              </a:endParaRPr>
            </a:p>
          </p:txBody>
        </p:sp>
        <p:sp>
          <p:nvSpPr>
            <p:cNvPr id="287" name="Line 262">
              <a:extLst>
                <a:ext uri="{FF2B5EF4-FFF2-40B4-BE49-F238E27FC236}">
                  <a16:creationId xmlns:a16="http://schemas.microsoft.com/office/drawing/2014/main" id="{8544AEF1-14A0-439C-80E1-1253A02EC348}"/>
                </a:ext>
              </a:extLst>
            </p:cNvPr>
            <p:cNvSpPr>
              <a:spLocks noChangeShapeType="1"/>
            </p:cNvSpPr>
            <p:nvPr/>
          </p:nvSpPr>
          <p:spPr bwMode="auto">
            <a:xfrm flipH="1" flipV="1">
              <a:off x="1680" y="1440"/>
              <a:ext cx="288" cy="192"/>
            </a:xfrm>
            <a:prstGeom prst="line">
              <a:avLst/>
            </a:prstGeom>
            <a:noFill/>
            <a:ln w="9525">
              <a:solidFill>
                <a:srgbClr val="FF0000"/>
              </a:solidFill>
              <a:round/>
              <a:headEnd/>
              <a:tailEnd type="triangle" w="med" len="med"/>
            </a:ln>
          </p:spPr>
          <p:txBody>
            <a:bodyPr/>
            <a:lstStyle/>
            <a:p>
              <a:endParaRPr lang="en-US"/>
            </a:p>
          </p:txBody>
        </p:sp>
        <p:sp>
          <p:nvSpPr>
            <p:cNvPr id="288" name="Line 263">
              <a:extLst>
                <a:ext uri="{FF2B5EF4-FFF2-40B4-BE49-F238E27FC236}">
                  <a16:creationId xmlns:a16="http://schemas.microsoft.com/office/drawing/2014/main" id="{5DCD07B8-40A4-4480-A01C-6783B2F0DF03}"/>
                </a:ext>
              </a:extLst>
            </p:cNvPr>
            <p:cNvSpPr>
              <a:spLocks noChangeShapeType="1"/>
            </p:cNvSpPr>
            <p:nvPr/>
          </p:nvSpPr>
          <p:spPr bwMode="auto">
            <a:xfrm flipH="1" flipV="1">
              <a:off x="2016" y="1658"/>
              <a:ext cx="288" cy="192"/>
            </a:xfrm>
            <a:prstGeom prst="line">
              <a:avLst/>
            </a:prstGeom>
            <a:noFill/>
            <a:ln w="9525">
              <a:solidFill>
                <a:schemeClr val="bg1"/>
              </a:solidFill>
              <a:round/>
              <a:headEnd/>
              <a:tailEnd type="triangle" w="med" len="med"/>
            </a:ln>
          </p:spPr>
          <p:txBody>
            <a:bodyPr/>
            <a:lstStyle/>
            <a:p>
              <a:endParaRPr lang="en-US"/>
            </a:p>
          </p:txBody>
        </p:sp>
      </p:grpSp>
      <p:sp>
        <p:nvSpPr>
          <p:cNvPr id="289" name="Line 264">
            <a:extLst>
              <a:ext uri="{FF2B5EF4-FFF2-40B4-BE49-F238E27FC236}">
                <a16:creationId xmlns:a16="http://schemas.microsoft.com/office/drawing/2014/main" id="{FEB209B3-C243-4A53-976E-D813E342083D}"/>
              </a:ext>
            </a:extLst>
          </p:cNvPr>
          <p:cNvSpPr>
            <a:spLocks noChangeShapeType="1"/>
          </p:cNvSpPr>
          <p:nvPr/>
        </p:nvSpPr>
        <p:spPr bwMode="auto">
          <a:xfrm>
            <a:off x="1331640" y="3853085"/>
            <a:ext cx="533400" cy="0"/>
          </a:xfrm>
          <a:prstGeom prst="line">
            <a:avLst/>
          </a:prstGeom>
          <a:noFill/>
          <a:ln w="9525">
            <a:solidFill>
              <a:schemeClr val="tx1"/>
            </a:solidFill>
            <a:round/>
            <a:headEnd/>
            <a:tailEnd/>
          </a:ln>
        </p:spPr>
        <p:txBody>
          <a:bodyPr/>
          <a:lstStyle/>
          <a:p>
            <a:endParaRPr lang="en-US"/>
          </a:p>
        </p:txBody>
      </p:sp>
      <p:sp>
        <p:nvSpPr>
          <p:cNvPr id="290" name="Line 265">
            <a:extLst>
              <a:ext uri="{FF2B5EF4-FFF2-40B4-BE49-F238E27FC236}">
                <a16:creationId xmlns:a16="http://schemas.microsoft.com/office/drawing/2014/main" id="{DB66DBF6-1933-4594-9569-2837C9FFA4AA}"/>
              </a:ext>
            </a:extLst>
          </p:cNvPr>
          <p:cNvSpPr>
            <a:spLocks noChangeShapeType="1"/>
          </p:cNvSpPr>
          <p:nvPr/>
        </p:nvSpPr>
        <p:spPr bwMode="auto">
          <a:xfrm>
            <a:off x="3541440" y="3776885"/>
            <a:ext cx="0" cy="304800"/>
          </a:xfrm>
          <a:prstGeom prst="line">
            <a:avLst/>
          </a:prstGeom>
          <a:noFill/>
          <a:ln w="9525">
            <a:solidFill>
              <a:schemeClr val="tx1"/>
            </a:solidFill>
            <a:round/>
            <a:headEnd/>
            <a:tailEnd/>
          </a:ln>
        </p:spPr>
        <p:txBody>
          <a:bodyPr/>
          <a:lstStyle/>
          <a:p>
            <a:endParaRPr lang="en-US"/>
          </a:p>
        </p:txBody>
      </p:sp>
      <p:grpSp>
        <p:nvGrpSpPr>
          <p:cNvPr id="291" name="Group 266">
            <a:extLst>
              <a:ext uri="{FF2B5EF4-FFF2-40B4-BE49-F238E27FC236}">
                <a16:creationId xmlns:a16="http://schemas.microsoft.com/office/drawing/2014/main" id="{F091E5AC-E035-4A01-9E78-C8F0EC18D8C0}"/>
              </a:ext>
            </a:extLst>
          </p:cNvPr>
          <p:cNvGrpSpPr>
            <a:grpSpLocks/>
          </p:cNvGrpSpPr>
          <p:nvPr/>
        </p:nvGrpSpPr>
        <p:grpSpPr bwMode="auto">
          <a:xfrm>
            <a:off x="5370240" y="1567085"/>
            <a:ext cx="2222500" cy="1822450"/>
            <a:chOff x="2592" y="1680"/>
            <a:chExt cx="1400" cy="1148"/>
          </a:xfrm>
        </p:grpSpPr>
        <p:sp>
          <p:nvSpPr>
            <p:cNvPr id="292" name="Text Box 267">
              <a:extLst>
                <a:ext uri="{FF2B5EF4-FFF2-40B4-BE49-F238E27FC236}">
                  <a16:creationId xmlns:a16="http://schemas.microsoft.com/office/drawing/2014/main" id="{1727ECCA-F990-4545-A144-3E5310FFBE37}"/>
                </a:ext>
              </a:extLst>
            </p:cNvPr>
            <p:cNvSpPr txBox="1">
              <a:spLocks noChangeArrowheads="1"/>
            </p:cNvSpPr>
            <p:nvPr/>
          </p:nvSpPr>
          <p:spPr bwMode="auto">
            <a:xfrm>
              <a:off x="3456" y="1776"/>
              <a:ext cx="384" cy="231"/>
            </a:xfrm>
            <a:prstGeom prst="rect">
              <a:avLst/>
            </a:prstGeom>
            <a:noFill/>
            <a:ln w="9525">
              <a:noFill/>
              <a:miter lim="800000"/>
              <a:headEnd/>
              <a:tailEnd/>
            </a:ln>
          </p:spPr>
          <p:txBody>
            <a:bodyPr>
              <a:spAutoFit/>
            </a:bodyPr>
            <a:lstStyle/>
            <a:p>
              <a:pPr>
                <a:spcBef>
                  <a:spcPct val="50000"/>
                </a:spcBef>
              </a:pPr>
              <a:r>
                <a:rPr lang="en-US">
                  <a:latin typeface=".VnTimeH" pitchFamily="34" charset="0"/>
                </a:rPr>
                <a:t>K</a:t>
              </a:r>
            </a:p>
          </p:txBody>
        </p:sp>
        <p:sp>
          <p:nvSpPr>
            <p:cNvPr id="293" name="Oval 268">
              <a:extLst>
                <a:ext uri="{FF2B5EF4-FFF2-40B4-BE49-F238E27FC236}">
                  <a16:creationId xmlns:a16="http://schemas.microsoft.com/office/drawing/2014/main" id="{76ED79EB-FFF4-4D87-91D9-FD722827CE42}"/>
                </a:ext>
              </a:extLst>
            </p:cNvPr>
            <p:cNvSpPr>
              <a:spLocks noChangeArrowheads="1"/>
            </p:cNvSpPr>
            <p:nvPr/>
          </p:nvSpPr>
          <p:spPr bwMode="auto">
            <a:xfrm rot="-4329641">
              <a:off x="2992" y="2336"/>
              <a:ext cx="66" cy="64"/>
            </a:xfrm>
            <a:prstGeom prst="ellipse">
              <a:avLst/>
            </a:prstGeom>
            <a:solidFill>
              <a:srgbClr val="0000FF"/>
            </a:solidFill>
            <a:ln w="6350">
              <a:solidFill>
                <a:srgbClr val="FF00FF"/>
              </a:solidFill>
              <a:round/>
              <a:headEnd/>
              <a:tailEnd/>
            </a:ln>
          </p:spPr>
          <p:txBody>
            <a:bodyPr vert="eaVert" wrap="none" anchor="ctr"/>
            <a:lstStyle/>
            <a:p>
              <a:pPr algn="ctr"/>
              <a:endParaRPr lang="en-US">
                <a:latin typeface="Arial" charset="0"/>
              </a:endParaRPr>
            </a:p>
          </p:txBody>
        </p:sp>
        <p:sp>
          <p:nvSpPr>
            <p:cNvPr id="294" name="Rectangle 269">
              <a:extLst>
                <a:ext uri="{FF2B5EF4-FFF2-40B4-BE49-F238E27FC236}">
                  <a16:creationId xmlns:a16="http://schemas.microsoft.com/office/drawing/2014/main" id="{A73C969A-BC7C-4180-B4B9-2A1A72F435BC}"/>
                </a:ext>
              </a:extLst>
            </p:cNvPr>
            <p:cNvSpPr>
              <a:spLocks noChangeArrowheads="1"/>
            </p:cNvSpPr>
            <p:nvPr/>
          </p:nvSpPr>
          <p:spPr bwMode="auto">
            <a:xfrm>
              <a:off x="2599" y="1680"/>
              <a:ext cx="1393" cy="1142"/>
            </a:xfrm>
            <a:prstGeom prst="rect">
              <a:avLst/>
            </a:prstGeom>
            <a:solidFill>
              <a:schemeClr val="tx1"/>
            </a:solidFill>
            <a:ln w="9525">
              <a:miter lim="800000"/>
              <a:headEnd/>
              <a:tailEnd/>
            </a:ln>
            <a:scene3d>
              <a:camera prst="legacyObliqueTopRight"/>
              <a:lightRig rig="legacyFlat3" dir="b"/>
            </a:scene3d>
            <a:sp3d extrusionH="430200" prstMaterial="legacyMatte">
              <a:bevelT w="13500" h="13500" prst="angle"/>
              <a:bevelB w="13500" h="13500" prst="angle"/>
              <a:extrusionClr>
                <a:schemeClr val="tx1"/>
              </a:extrusionClr>
            </a:sp3d>
          </p:spPr>
          <p:txBody>
            <a:bodyPr wrap="none" anchor="ctr">
              <a:flatTx/>
            </a:bodyPr>
            <a:lstStyle/>
            <a:p>
              <a:pPr eaLnBrk="0" hangingPunct="0"/>
              <a:endParaRPr lang="en-US">
                <a:latin typeface="Tahoma" pitchFamily="34" charset="0"/>
              </a:endParaRPr>
            </a:p>
          </p:txBody>
        </p:sp>
        <p:sp>
          <p:nvSpPr>
            <p:cNvPr id="295" name="Rectangle 270">
              <a:extLst>
                <a:ext uri="{FF2B5EF4-FFF2-40B4-BE49-F238E27FC236}">
                  <a16:creationId xmlns:a16="http://schemas.microsoft.com/office/drawing/2014/main" id="{2B751BDA-A5E9-4876-84B6-B786E79B9BE7}"/>
                </a:ext>
              </a:extLst>
            </p:cNvPr>
            <p:cNvSpPr>
              <a:spLocks noChangeArrowheads="1"/>
            </p:cNvSpPr>
            <p:nvPr/>
          </p:nvSpPr>
          <p:spPr bwMode="auto">
            <a:xfrm>
              <a:off x="2592" y="1686"/>
              <a:ext cx="1393" cy="1142"/>
            </a:xfrm>
            <a:prstGeom prst="rect">
              <a:avLst/>
            </a:prstGeom>
            <a:solidFill>
              <a:schemeClr val="bg1"/>
            </a:solidFill>
            <a:ln w="57150" cmpd="thickThin">
              <a:solidFill>
                <a:srgbClr val="663300"/>
              </a:solidFill>
              <a:miter lim="800000"/>
              <a:headEnd/>
              <a:tailEnd/>
            </a:ln>
          </p:spPr>
          <p:txBody>
            <a:bodyPr wrap="none" anchor="ctr"/>
            <a:lstStyle/>
            <a:p>
              <a:pPr eaLnBrk="0" hangingPunct="0"/>
              <a:endParaRPr lang="en-US">
                <a:latin typeface="Tahoma" pitchFamily="34" charset="0"/>
              </a:endParaRPr>
            </a:p>
          </p:txBody>
        </p:sp>
        <p:sp>
          <p:nvSpPr>
            <p:cNvPr id="296" name="Rectangle 271">
              <a:extLst>
                <a:ext uri="{FF2B5EF4-FFF2-40B4-BE49-F238E27FC236}">
                  <a16:creationId xmlns:a16="http://schemas.microsoft.com/office/drawing/2014/main" id="{2A88AACC-B19D-4E5E-80CC-5AC682E751A2}"/>
                </a:ext>
              </a:extLst>
            </p:cNvPr>
            <p:cNvSpPr>
              <a:spLocks noChangeArrowheads="1"/>
            </p:cNvSpPr>
            <p:nvPr/>
          </p:nvSpPr>
          <p:spPr bwMode="auto">
            <a:xfrm>
              <a:off x="2652" y="1725"/>
              <a:ext cx="1280" cy="646"/>
            </a:xfrm>
            <a:prstGeom prst="rect">
              <a:avLst/>
            </a:prstGeom>
            <a:solidFill>
              <a:schemeClr val="bg1">
                <a:alpha val="38039"/>
              </a:schemeClr>
            </a:solidFill>
            <a:ln w="19050">
              <a:solidFill>
                <a:schemeClr val="tx1"/>
              </a:solidFill>
              <a:miter lim="800000"/>
              <a:headEnd/>
              <a:tailEnd/>
            </a:ln>
          </p:spPr>
          <p:txBody>
            <a:bodyPr wrap="none" anchor="ctr"/>
            <a:lstStyle/>
            <a:p>
              <a:pPr eaLnBrk="0" hangingPunct="0"/>
              <a:endParaRPr lang="en-US">
                <a:latin typeface="Tahoma" pitchFamily="34" charset="0"/>
              </a:endParaRPr>
            </a:p>
          </p:txBody>
        </p:sp>
        <p:sp>
          <p:nvSpPr>
            <p:cNvPr id="297" name="Oval 272">
              <a:extLst>
                <a:ext uri="{FF2B5EF4-FFF2-40B4-BE49-F238E27FC236}">
                  <a16:creationId xmlns:a16="http://schemas.microsoft.com/office/drawing/2014/main" id="{9D494D29-4293-4385-8D5E-0D0449D7EA97}"/>
                </a:ext>
              </a:extLst>
            </p:cNvPr>
            <p:cNvSpPr>
              <a:spLocks noChangeArrowheads="1"/>
            </p:cNvSpPr>
            <p:nvPr/>
          </p:nvSpPr>
          <p:spPr bwMode="auto">
            <a:xfrm>
              <a:off x="2729" y="1789"/>
              <a:ext cx="1082" cy="985"/>
            </a:xfrm>
            <a:prstGeom prst="ellipse">
              <a:avLst/>
            </a:prstGeom>
            <a:solidFill>
              <a:srgbClr val="FFFFCC"/>
            </a:solidFill>
            <a:ln w="12700">
              <a:solidFill>
                <a:schemeClr val="accent2"/>
              </a:solidFill>
              <a:round/>
              <a:headEnd/>
              <a:tailEnd/>
            </a:ln>
          </p:spPr>
          <p:txBody>
            <a:bodyPr wrap="none" anchor="ctr"/>
            <a:lstStyle/>
            <a:p>
              <a:pPr eaLnBrk="0" hangingPunct="0"/>
              <a:endParaRPr lang="en-US">
                <a:latin typeface="Tahoma" pitchFamily="34" charset="0"/>
              </a:endParaRPr>
            </a:p>
          </p:txBody>
        </p:sp>
        <p:sp>
          <p:nvSpPr>
            <p:cNvPr id="298" name="Text Box 273">
              <a:extLst>
                <a:ext uri="{FF2B5EF4-FFF2-40B4-BE49-F238E27FC236}">
                  <a16:creationId xmlns:a16="http://schemas.microsoft.com/office/drawing/2014/main" id="{DE786893-3E59-44A6-AB1A-E7C642210ECA}"/>
                </a:ext>
              </a:extLst>
            </p:cNvPr>
            <p:cNvSpPr txBox="1">
              <a:spLocks noChangeArrowheads="1"/>
            </p:cNvSpPr>
            <p:nvPr/>
          </p:nvSpPr>
          <p:spPr bwMode="auto">
            <a:xfrm rot="810395">
              <a:off x="3547" y="1938"/>
              <a:ext cx="255" cy="173"/>
            </a:xfrm>
            <a:prstGeom prst="rect">
              <a:avLst/>
            </a:prstGeom>
            <a:noFill/>
            <a:ln w="6350">
              <a:noFill/>
              <a:miter lim="800000"/>
              <a:headEnd/>
              <a:tailEnd/>
            </a:ln>
          </p:spPr>
          <p:txBody>
            <a:bodyPr>
              <a:spAutoFit/>
            </a:bodyPr>
            <a:lstStyle/>
            <a:p>
              <a:pPr algn="ctr"/>
              <a:r>
                <a:rPr lang="en-US" sz="1200"/>
                <a:t>5</a:t>
              </a:r>
              <a:endParaRPr lang="en-US">
                <a:latin typeface="Arial" charset="0"/>
              </a:endParaRPr>
            </a:p>
          </p:txBody>
        </p:sp>
        <p:sp>
          <p:nvSpPr>
            <p:cNvPr id="299" name="Oval 274">
              <a:extLst>
                <a:ext uri="{FF2B5EF4-FFF2-40B4-BE49-F238E27FC236}">
                  <a16:creationId xmlns:a16="http://schemas.microsoft.com/office/drawing/2014/main" id="{3FE6A4B9-CFB0-4B71-8D32-A40C7A6050A7}"/>
                </a:ext>
              </a:extLst>
            </p:cNvPr>
            <p:cNvSpPr>
              <a:spLocks noChangeArrowheads="1"/>
            </p:cNvSpPr>
            <p:nvPr/>
          </p:nvSpPr>
          <p:spPr bwMode="auto">
            <a:xfrm rot="5400000">
              <a:off x="2748" y="1720"/>
              <a:ext cx="1051" cy="1155"/>
            </a:xfrm>
            <a:prstGeom prst="ellipse">
              <a:avLst/>
            </a:prstGeom>
            <a:noFill/>
            <a:ln w="12700">
              <a:solidFill>
                <a:srgbClr val="003300"/>
              </a:solidFill>
              <a:round/>
              <a:headEnd/>
              <a:tailEnd/>
            </a:ln>
          </p:spPr>
          <p:txBody>
            <a:bodyPr wrap="none" anchor="ctr"/>
            <a:lstStyle/>
            <a:p>
              <a:pPr eaLnBrk="0" hangingPunct="0"/>
              <a:endParaRPr lang="en-US">
                <a:latin typeface="Tahoma" pitchFamily="34" charset="0"/>
              </a:endParaRPr>
            </a:p>
          </p:txBody>
        </p:sp>
        <p:sp>
          <p:nvSpPr>
            <p:cNvPr id="300" name="Arc 275">
              <a:extLst>
                <a:ext uri="{FF2B5EF4-FFF2-40B4-BE49-F238E27FC236}">
                  <a16:creationId xmlns:a16="http://schemas.microsoft.com/office/drawing/2014/main" id="{ED60FB97-4A84-419D-8D64-CF27CCBE39A7}"/>
                </a:ext>
              </a:extLst>
            </p:cNvPr>
            <p:cNvSpPr>
              <a:spLocks/>
            </p:cNvSpPr>
            <p:nvPr/>
          </p:nvSpPr>
          <p:spPr bwMode="auto">
            <a:xfrm rot="6681726" flipH="1">
              <a:off x="3121" y="1750"/>
              <a:ext cx="406" cy="723"/>
            </a:xfrm>
            <a:custGeom>
              <a:avLst/>
              <a:gdLst>
                <a:gd name="T0" fmla="*/ 247 w 24253"/>
                <a:gd name="T1" fmla="*/ 0 h 39506"/>
                <a:gd name="T2" fmla="*/ 0 w 24253"/>
                <a:gd name="T3" fmla="*/ 720 h 39506"/>
                <a:gd name="T4" fmla="*/ 44 w 24253"/>
                <a:gd name="T5" fmla="*/ 328 h 39506"/>
                <a:gd name="T6" fmla="*/ 0 60000 65536"/>
                <a:gd name="T7" fmla="*/ 0 60000 65536"/>
                <a:gd name="T8" fmla="*/ 0 60000 65536"/>
                <a:gd name="T9" fmla="*/ 0 w 24253"/>
                <a:gd name="T10" fmla="*/ 0 h 39506"/>
                <a:gd name="T11" fmla="*/ 24253 w 24253"/>
                <a:gd name="T12" fmla="*/ 39506 h 39506"/>
              </a:gdLst>
              <a:ahLst/>
              <a:cxnLst>
                <a:cxn ang="T6">
                  <a:pos x="T0" y="T1"/>
                </a:cxn>
                <a:cxn ang="T7">
                  <a:pos x="T2" y="T3"/>
                </a:cxn>
                <a:cxn ang="T8">
                  <a:pos x="T4" y="T5"/>
                </a:cxn>
              </a:cxnLst>
              <a:rect l="T9" t="T10" r="T11" b="T12"/>
              <a:pathLst>
                <a:path w="24253" h="39506" fill="none" extrusionOk="0">
                  <a:moveTo>
                    <a:pt x="14733" y="-1"/>
                  </a:moveTo>
                  <a:cubicBezTo>
                    <a:pt x="20685" y="4015"/>
                    <a:pt x="24253" y="10726"/>
                    <a:pt x="24253" y="17906"/>
                  </a:cubicBezTo>
                  <a:cubicBezTo>
                    <a:pt x="24253" y="29835"/>
                    <a:pt x="14582" y="39506"/>
                    <a:pt x="2653" y="39506"/>
                  </a:cubicBezTo>
                  <a:cubicBezTo>
                    <a:pt x="1766" y="39506"/>
                    <a:pt x="880" y="39451"/>
                    <a:pt x="-1" y="39342"/>
                  </a:cubicBezTo>
                </a:path>
                <a:path w="24253" h="39506" stroke="0" extrusionOk="0">
                  <a:moveTo>
                    <a:pt x="14733" y="-1"/>
                  </a:moveTo>
                  <a:cubicBezTo>
                    <a:pt x="20685" y="4015"/>
                    <a:pt x="24253" y="10726"/>
                    <a:pt x="24253" y="17906"/>
                  </a:cubicBezTo>
                  <a:cubicBezTo>
                    <a:pt x="24253" y="29835"/>
                    <a:pt x="14582" y="39506"/>
                    <a:pt x="2653" y="39506"/>
                  </a:cubicBezTo>
                  <a:cubicBezTo>
                    <a:pt x="1766" y="39506"/>
                    <a:pt x="880" y="39451"/>
                    <a:pt x="-1" y="39342"/>
                  </a:cubicBezTo>
                  <a:lnTo>
                    <a:pt x="2653" y="17906"/>
                  </a:lnTo>
                  <a:close/>
                </a:path>
              </a:pathLst>
            </a:custGeom>
            <a:noFill/>
            <a:ln w="3175">
              <a:solidFill>
                <a:srgbClr val="00FFFF"/>
              </a:solidFill>
              <a:round/>
              <a:headEnd/>
              <a:tailEnd/>
            </a:ln>
          </p:spPr>
          <p:txBody>
            <a:bodyPr wrap="none" anchor="ctr"/>
            <a:lstStyle/>
            <a:p>
              <a:pPr eaLnBrk="0" hangingPunct="0"/>
              <a:endParaRPr lang="en-US">
                <a:latin typeface="Tahoma" pitchFamily="34" charset="0"/>
              </a:endParaRPr>
            </a:p>
          </p:txBody>
        </p:sp>
        <p:sp>
          <p:nvSpPr>
            <p:cNvPr id="301" name="Line 276">
              <a:extLst>
                <a:ext uri="{FF2B5EF4-FFF2-40B4-BE49-F238E27FC236}">
                  <a16:creationId xmlns:a16="http://schemas.microsoft.com/office/drawing/2014/main" id="{A30AA712-BF93-4325-9093-DD5764C7E620}"/>
                </a:ext>
              </a:extLst>
            </p:cNvPr>
            <p:cNvSpPr>
              <a:spLocks noChangeShapeType="1"/>
            </p:cNvSpPr>
            <p:nvPr/>
          </p:nvSpPr>
          <p:spPr bwMode="auto">
            <a:xfrm rot="10800000">
              <a:off x="3293" y="1910"/>
              <a:ext cx="0" cy="96"/>
            </a:xfrm>
            <a:prstGeom prst="line">
              <a:avLst/>
            </a:prstGeom>
            <a:noFill/>
            <a:ln w="9525">
              <a:solidFill>
                <a:srgbClr val="FF0000"/>
              </a:solidFill>
              <a:round/>
              <a:headEnd/>
              <a:tailEnd/>
            </a:ln>
          </p:spPr>
          <p:txBody>
            <a:bodyPr/>
            <a:lstStyle/>
            <a:p>
              <a:endParaRPr lang="en-US"/>
            </a:p>
          </p:txBody>
        </p:sp>
        <p:sp>
          <p:nvSpPr>
            <p:cNvPr id="302" name="Text Box 277">
              <a:extLst>
                <a:ext uri="{FF2B5EF4-FFF2-40B4-BE49-F238E27FC236}">
                  <a16:creationId xmlns:a16="http://schemas.microsoft.com/office/drawing/2014/main" id="{5E34C1B1-1B29-4677-AEEB-08B1244EED64}"/>
                </a:ext>
              </a:extLst>
            </p:cNvPr>
            <p:cNvSpPr txBox="1">
              <a:spLocks noChangeArrowheads="1"/>
            </p:cNvSpPr>
            <p:nvPr/>
          </p:nvSpPr>
          <p:spPr bwMode="auto">
            <a:xfrm rot="-466213">
              <a:off x="3156" y="1748"/>
              <a:ext cx="250" cy="173"/>
            </a:xfrm>
            <a:prstGeom prst="rect">
              <a:avLst/>
            </a:prstGeom>
            <a:noFill/>
            <a:ln w="3175">
              <a:noFill/>
              <a:miter lim="800000"/>
              <a:headEnd/>
              <a:tailEnd/>
            </a:ln>
          </p:spPr>
          <p:txBody>
            <a:bodyPr>
              <a:spAutoFit/>
            </a:bodyPr>
            <a:lstStyle/>
            <a:p>
              <a:pPr algn="ctr"/>
              <a:r>
                <a:rPr lang="en-US" sz="1200">
                  <a:latin typeface="Arial" charset="0"/>
                </a:rPr>
                <a:t>3</a:t>
              </a:r>
            </a:p>
          </p:txBody>
        </p:sp>
        <p:sp>
          <p:nvSpPr>
            <p:cNvPr id="303" name="Text Box 278">
              <a:extLst>
                <a:ext uri="{FF2B5EF4-FFF2-40B4-BE49-F238E27FC236}">
                  <a16:creationId xmlns:a16="http://schemas.microsoft.com/office/drawing/2014/main" id="{04EACB44-DBA7-4DC4-9C4C-2EDC51C51300}"/>
                </a:ext>
              </a:extLst>
            </p:cNvPr>
            <p:cNvSpPr txBox="1">
              <a:spLocks noChangeArrowheads="1"/>
            </p:cNvSpPr>
            <p:nvPr/>
          </p:nvSpPr>
          <p:spPr bwMode="auto">
            <a:xfrm rot="-1500000">
              <a:off x="2920" y="1811"/>
              <a:ext cx="342" cy="173"/>
            </a:xfrm>
            <a:prstGeom prst="rect">
              <a:avLst/>
            </a:prstGeom>
            <a:noFill/>
            <a:ln w="12700">
              <a:noFill/>
              <a:miter lim="800000"/>
              <a:headEnd/>
              <a:tailEnd/>
            </a:ln>
          </p:spPr>
          <p:txBody>
            <a:bodyPr>
              <a:spAutoFit/>
            </a:bodyPr>
            <a:lstStyle/>
            <a:p>
              <a:pPr algn="ctr"/>
              <a:r>
                <a:rPr lang="en-US" sz="1200"/>
                <a:t>2</a:t>
              </a:r>
              <a:endParaRPr lang="en-US">
                <a:latin typeface="Arial" charset="0"/>
              </a:endParaRPr>
            </a:p>
          </p:txBody>
        </p:sp>
        <p:sp>
          <p:nvSpPr>
            <p:cNvPr id="304" name="Line 279">
              <a:extLst>
                <a:ext uri="{FF2B5EF4-FFF2-40B4-BE49-F238E27FC236}">
                  <a16:creationId xmlns:a16="http://schemas.microsoft.com/office/drawing/2014/main" id="{25687C50-EC93-4800-B6DB-382D25053182}"/>
                </a:ext>
              </a:extLst>
            </p:cNvPr>
            <p:cNvSpPr>
              <a:spLocks noChangeShapeType="1"/>
            </p:cNvSpPr>
            <p:nvPr/>
          </p:nvSpPr>
          <p:spPr bwMode="auto">
            <a:xfrm rot="300000">
              <a:off x="3329" y="1910"/>
              <a:ext cx="0" cy="40"/>
            </a:xfrm>
            <a:prstGeom prst="line">
              <a:avLst/>
            </a:prstGeom>
            <a:noFill/>
            <a:ln w="6350">
              <a:solidFill>
                <a:srgbClr val="0000FF"/>
              </a:solidFill>
              <a:round/>
              <a:headEnd/>
              <a:tailEnd/>
            </a:ln>
          </p:spPr>
          <p:txBody>
            <a:bodyPr/>
            <a:lstStyle/>
            <a:p>
              <a:endParaRPr lang="en-US"/>
            </a:p>
          </p:txBody>
        </p:sp>
        <p:sp>
          <p:nvSpPr>
            <p:cNvPr id="305" name="Line 280">
              <a:extLst>
                <a:ext uri="{FF2B5EF4-FFF2-40B4-BE49-F238E27FC236}">
                  <a16:creationId xmlns:a16="http://schemas.microsoft.com/office/drawing/2014/main" id="{789F233D-B5B8-423A-A901-23F707E48F18}"/>
                </a:ext>
              </a:extLst>
            </p:cNvPr>
            <p:cNvSpPr>
              <a:spLocks noChangeShapeType="1"/>
            </p:cNvSpPr>
            <p:nvPr/>
          </p:nvSpPr>
          <p:spPr bwMode="auto">
            <a:xfrm rot="600000">
              <a:off x="3362" y="1914"/>
              <a:ext cx="0" cy="41"/>
            </a:xfrm>
            <a:prstGeom prst="line">
              <a:avLst/>
            </a:prstGeom>
            <a:noFill/>
            <a:ln w="6350">
              <a:solidFill>
                <a:srgbClr val="0000FF"/>
              </a:solidFill>
              <a:round/>
              <a:headEnd/>
              <a:tailEnd/>
            </a:ln>
          </p:spPr>
          <p:txBody>
            <a:bodyPr/>
            <a:lstStyle/>
            <a:p>
              <a:endParaRPr lang="en-US"/>
            </a:p>
          </p:txBody>
        </p:sp>
        <p:sp>
          <p:nvSpPr>
            <p:cNvPr id="306" name="Line 281">
              <a:extLst>
                <a:ext uri="{FF2B5EF4-FFF2-40B4-BE49-F238E27FC236}">
                  <a16:creationId xmlns:a16="http://schemas.microsoft.com/office/drawing/2014/main" id="{8DE2A85D-3184-4CD7-AA26-E801B878B492}"/>
                </a:ext>
              </a:extLst>
            </p:cNvPr>
            <p:cNvSpPr>
              <a:spLocks noChangeShapeType="1"/>
            </p:cNvSpPr>
            <p:nvPr/>
          </p:nvSpPr>
          <p:spPr bwMode="auto">
            <a:xfrm rot="900000">
              <a:off x="3395" y="1922"/>
              <a:ext cx="0" cy="39"/>
            </a:xfrm>
            <a:prstGeom prst="line">
              <a:avLst/>
            </a:prstGeom>
            <a:noFill/>
            <a:ln w="6350">
              <a:solidFill>
                <a:srgbClr val="0000FF"/>
              </a:solidFill>
              <a:round/>
              <a:headEnd/>
              <a:tailEnd/>
            </a:ln>
          </p:spPr>
          <p:txBody>
            <a:bodyPr/>
            <a:lstStyle/>
            <a:p>
              <a:endParaRPr lang="en-US"/>
            </a:p>
          </p:txBody>
        </p:sp>
        <p:sp>
          <p:nvSpPr>
            <p:cNvPr id="307" name="Line 282">
              <a:extLst>
                <a:ext uri="{FF2B5EF4-FFF2-40B4-BE49-F238E27FC236}">
                  <a16:creationId xmlns:a16="http://schemas.microsoft.com/office/drawing/2014/main" id="{84C8C79E-CC70-45E6-932F-7B4A8653480B}"/>
                </a:ext>
              </a:extLst>
            </p:cNvPr>
            <p:cNvSpPr>
              <a:spLocks noChangeShapeType="1"/>
            </p:cNvSpPr>
            <p:nvPr/>
          </p:nvSpPr>
          <p:spPr bwMode="auto">
            <a:xfrm rot="1200000">
              <a:off x="3427" y="1932"/>
              <a:ext cx="0" cy="41"/>
            </a:xfrm>
            <a:prstGeom prst="line">
              <a:avLst/>
            </a:prstGeom>
            <a:noFill/>
            <a:ln w="6350">
              <a:solidFill>
                <a:srgbClr val="0000FF"/>
              </a:solidFill>
              <a:round/>
              <a:headEnd/>
              <a:tailEnd/>
            </a:ln>
          </p:spPr>
          <p:txBody>
            <a:bodyPr/>
            <a:lstStyle/>
            <a:p>
              <a:endParaRPr lang="en-US"/>
            </a:p>
          </p:txBody>
        </p:sp>
        <p:sp>
          <p:nvSpPr>
            <p:cNvPr id="308" name="Line 283">
              <a:extLst>
                <a:ext uri="{FF2B5EF4-FFF2-40B4-BE49-F238E27FC236}">
                  <a16:creationId xmlns:a16="http://schemas.microsoft.com/office/drawing/2014/main" id="{AA5079E0-6E11-4931-AA1C-E0074BD58AC1}"/>
                </a:ext>
              </a:extLst>
            </p:cNvPr>
            <p:cNvSpPr>
              <a:spLocks noChangeShapeType="1"/>
            </p:cNvSpPr>
            <p:nvPr/>
          </p:nvSpPr>
          <p:spPr bwMode="auto">
            <a:xfrm rot="1500000">
              <a:off x="3452" y="1944"/>
              <a:ext cx="0" cy="89"/>
            </a:xfrm>
            <a:prstGeom prst="line">
              <a:avLst/>
            </a:prstGeom>
            <a:noFill/>
            <a:ln w="9525">
              <a:solidFill>
                <a:srgbClr val="FF0000"/>
              </a:solidFill>
              <a:round/>
              <a:headEnd/>
              <a:tailEnd/>
            </a:ln>
          </p:spPr>
          <p:txBody>
            <a:bodyPr/>
            <a:lstStyle/>
            <a:p>
              <a:endParaRPr lang="en-US"/>
            </a:p>
          </p:txBody>
        </p:sp>
        <p:sp>
          <p:nvSpPr>
            <p:cNvPr id="309" name="Line 284">
              <a:extLst>
                <a:ext uri="{FF2B5EF4-FFF2-40B4-BE49-F238E27FC236}">
                  <a16:creationId xmlns:a16="http://schemas.microsoft.com/office/drawing/2014/main" id="{2C58CF2A-D751-40BE-95A6-A9A7D60BD133}"/>
                </a:ext>
              </a:extLst>
            </p:cNvPr>
            <p:cNvSpPr>
              <a:spLocks noChangeShapeType="1"/>
            </p:cNvSpPr>
            <p:nvPr/>
          </p:nvSpPr>
          <p:spPr bwMode="auto">
            <a:xfrm rot="1800000">
              <a:off x="3488" y="1962"/>
              <a:ext cx="0" cy="41"/>
            </a:xfrm>
            <a:prstGeom prst="line">
              <a:avLst/>
            </a:prstGeom>
            <a:noFill/>
            <a:ln w="6350">
              <a:solidFill>
                <a:srgbClr val="0000FF"/>
              </a:solidFill>
              <a:round/>
              <a:headEnd/>
              <a:tailEnd/>
            </a:ln>
          </p:spPr>
          <p:txBody>
            <a:bodyPr/>
            <a:lstStyle/>
            <a:p>
              <a:endParaRPr lang="en-US"/>
            </a:p>
          </p:txBody>
        </p:sp>
        <p:sp>
          <p:nvSpPr>
            <p:cNvPr id="310" name="Line 285">
              <a:extLst>
                <a:ext uri="{FF2B5EF4-FFF2-40B4-BE49-F238E27FC236}">
                  <a16:creationId xmlns:a16="http://schemas.microsoft.com/office/drawing/2014/main" id="{62C5AD10-4E20-43B6-B16B-715A0F3147A8}"/>
                </a:ext>
              </a:extLst>
            </p:cNvPr>
            <p:cNvSpPr>
              <a:spLocks noChangeShapeType="1"/>
            </p:cNvSpPr>
            <p:nvPr/>
          </p:nvSpPr>
          <p:spPr bwMode="auto">
            <a:xfrm rot="2100000">
              <a:off x="3513" y="1978"/>
              <a:ext cx="0" cy="39"/>
            </a:xfrm>
            <a:prstGeom prst="line">
              <a:avLst/>
            </a:prstGeom>
            <a:noFill/>
            <a:ln w="6350">
              <a:solidFill>
                <a:srgbClr val="0000FF"/>
              </a:solidFill>
              <a:round/>
              <a:headEnd/>
              <a:tailEnd/>
            </a:ln>
          </p:spPr>
          <p:txBody>
            <a:bodyPr/>
            <a:lstStyle/>
            <a:p>
              <a:endParaRPr lang="en-US"/>
            </a:p>
          </p:txBody>
        </p:sp>
        <p:sp>
          <p:nvSpPr>
            <p:cNvPr id="311" name="Line 286">
              <a:extLst>
                <a:ext uri="{FF2B5EF4-FFF2-40B4-BE49-F238E27FC236}">
                  <a16:creationId xmlns:a16="http://schemas.microsoft.com/office/drawing/2014/main" id="{0499F8C4-9E18-47BA-8777-646C968A2E31}"/>
                </a:ext>
              </a:extLst>
            </p:cNvPr>
            <p:cNvSpPr>
              <a:spLocks noChangeShapeType="1"/>
            </p:cNvSpPr>
            <p:nvPr/>
          </p:nvSpPr>
          <p:spPr bwMode="auto">
            <a:xfrm rot="2400000">
              <a:off x="3542" y="1997"/>
              <a:ext cx="0" cy="39"/>
            </a:xfrm>
            <a:prstGeom prst="line">
              <a:avLst/>
            </a:prstGeom>
            <a:noFill/>
            <a:ln w="6350">
              <a:solidFill>
                <a:srgbClr val="0000FF"/>
              </a:solidFill>
              <a:round/>
              <a:headEnd/>
              <a:tailEnd/>
            </a:ln>
          </p:spPr>
          <p:txBody>
            <a:bodyPr/>
            <a:lstStyle/>
            <a:p>
              <a:endParaRPr lang="en-US"/>
            </a:p>
          </p:txBody>
        </p:sp>
        <p:sp>
          <p:nvSpPr>
            <p:cNvPr id="312" name="Line 287">
              <a:extLst>
                <a:ext uri="{FF2B5EF4-FFF2-40B4-BE49-F238E27FC236}">
                  <a16:creationId xmlns:a16="http://schemas.microsoft.com/office/drawing/2014/main" id="{49134802-B2B9-44BA-8CA9-BB33CCB5DB6C}"/>
                </a:ext>
              </a:extLst>
            </p:cNvPr>
            <p:cNvSpPr>
              <a:spLocks noChangeShapeType="1"/>
            </p:cNvSpPr>
            <p:nvPr/>
          </p:nvSpPr>
          <p:spPr bwMode="auto">
            <a:xfrm rot="2700000">
              <a:off x="3565" y="2018"/>
              <a:ext cx="0" cy="44"/>
            </a:xfrm>
            <a:prstGeom prst="line">
              <a:avLst/>
            </a:prstGeom>
            <a:noFill/>
            <a:ln w="6350">
              <a:solidFill>
                <a:srgbClr val="0000FF"/>
              </a:solidFill>
              <a:round/>
              <a:headEnd/>
              <a:tailEnd/>
            </a:ln>
          </p:spPr>
          <p:txBody>
            <a:bodyPr/>
            <a:lstStyle/>
            <a:p>
              <a:endParaRPr lang="en-US"/>
            </a:p>
          </p:txBody>
        </p:sp>
        <p:sp>
          <p:nvSpPr>
            <p:cNvPr id="313" name="Line 288">
              <a:extLst>
                <a:ext uri="{FF2B5EF4-FFF2-40B4-BE49-F238E27FC236}">
                  <a16:creationId xmlns:a16="http://schemas.microsoft.com/office/drawing/2014/main" id="{1F798A79-B65F-4A1B-92AC-E4057A8C8430}"/>
                </a:ext>
              </a:extLst>
            </p:cNvPr>
            <p:cNvSpPr>
              <a:spLocks noChangeShapeType="1"/>
            </p:cNvSpPr>
            <p:nvPr/>
          </p:nvSpPr>
          <p:spPr bwMode="auto">
            <a:xfrm rot="3000000">
              <a:off x="3570" y="2029"/>
              <a:ext cx="0" cy="98"/>
            </a:xfrm>
            <a:prstGeom prst="line">
              <a:avLst/>
            </a:prstGeom>
            <a:noFill/>
            <a:ln w="9525">
              <a:solidFill>
                <a:srgbClr val="FF0000"/>
              </a:solidFill>
              <a:round/>
              <a:headEnd/>
              <a:tailEnd/>
            </a:ln>
          </p:spPr>
          <p:txBody>
            <a:bodyPr/>
            <a:lstStyle/>
            <a:p>
              <a:endParaRPr lang="en-US"/>
            </a:p>
          </p:txBody>
        </p:sp>
        <p:sp>
          <p:nvSpPr>
            <p:cNvPr id="314" name="Line 289">
              <a:extLst>
                <a:ext uri="{FF2B5EF4-FFF2-40B4-BE49-F238E27FC236}">
                  <a16:creationId xmlns:a16="http://schemas.microsoft.com/office/drawing/2014/main" id="{9FA2107E-B728-4634-AEAF-3CC0404DEDDE}"/>
                </a:ext>
              </a:extLst>
            </p:cNvPr>
            <p:cNvSpPr>
              <a:spLocks noChangeShapeType="1"/>
            </p:cNvSpPr>
            <p:nvPr/>
          </p:nvSpPr>
          <p:spPr bwMode="auto">
            <a:xfrm rot="7800000">
              <a:off x="3017" y="2027"/>
              <a:ext cx="0" cy="106"/>
            </a:xfrm>
            <a:prstGeom prst="line">
              <a:avLst/>
            </a:prstGeom>
            <a:noFill/>
            <a:ln w="9525">
              <a:solidFill>
                <a:srgbClr val="FF0000"/>
              </a:solidFill>
              <a:round/>
              <a:headEnd/>
              <a:tailEnd/>
            </a:ln>
          </p:spPr>
          <p:txBody>
            <a:bodyPr/>
            <a:lstStyle/>
            <a:p>
              <a:endParaRPr lang="en-US"/>
            </a:p>
          </p:txBody>
        </p:sp>
        <p:sp>
          <p:nvSpPr>
            <p:cNvPr id="315" name="Line 290">
              <a:extLst>
                <a:ext uri="{FF2B5EF4-FFF2-40B4-BE49-F238E27FC236}">
                  <a16:creationId xmlns:a16="http://schemas.microsoft.com/office/drawing/2014/main" id="{B43861C7-9632-4891-9462-D11FABABC755}"/>
                </a:ext>
              </a:extLst>
            </p:cNvPr>
            <p:cNvSpPr>
              <a:spLocks noChangeShapeType="1"/>
            </p:cNvSpPr>
            <p:nvPr/>
          </p:nvSpPr>
          <p:spPr bwMode="auto">
            <a:xfrm rot="-2700000">
              <a:off x="3017" y="2018"/>
              <a:ext cx="0" cy="40"/>
            </a:xfrm>
            <a:prstGeom prst="line">
              <a:avLst/>
            </a:prstGeom>
            <a:noFill/>
            <a:ln w="6350">
              <a:solidFill>
                <a:srgbClr val="0000FF"/>
              </a:solidFill>
              <a:round/>
              <a:headEnd/>
              <a:tailEnd/>
            </a:ln>
          </p:spPr>
          <p:txBody>
            <a:bodyPr/>
            <a:lstStyle/>
            <a:p>
              <a:endParaRPr lang="en-US"/>
            </a:p>
          </p:txBody>
        </p:sp>
        <p:sp>
          <p:nvSpPr>
            <p:cNvPr id="316" name="Line 291">
              <a:extLst>
                <a:ext uri="{FF2B5EF4-FFF2-40B4-BE49-F238E27FC236}">
                  <a16:creationId xmlns:a16="http://schemas.microsoft.com/office/drawing/2014/main" id="{1B5FC261-AFAA-469D-9CB8-2555A6015763}"/>
                </a:ext>
              </a:extLst>
            </p:cNvPr>
            <p:cNvSpPr>
              <a:spLocks noChangeShapeType="1"/>
            </p:cNvSpPr>
            <p:nvPr/>
          </p:nvSpPr>
          <p:spPr bwMode="auto">
            <a:xfrm rot="-2400000">
              <a:off x="3040" y="1999"/>
              <a:ext cx="0" cy="38"/>
            </a:xfrm>
            <a:prstGeom prst="line">
              <a:avLst/>
            </a:prstGeom>
            <a:noFill/>
            <a:ln w="6350">
              <a:solidFill>
                <a:srgbClr val="0000FF"/>
              </a:solidFill>
              <a:round/>
              <a:headEnd/>
              <a:tailEnd/>
            </a:ln>
          </p:spPr>
          <p:txBody>
            <a:bodyPr/>
            <a:lstStyle/>
            <a:p>
              <a:endParaRPr lang="en-US"/>
            </a:p>
          </p:txBody>
        </p:sp>
        <p:sp>
          <p:nvSpPr>
            <p:cNvPr id="317" name="Line 292">
              <a:extLst>
                <a:ext uri="{FF2B5EF4-FFF2-40B4-BE49-F238E27FC236}">
                  <a16:creationId xmlns:a16="http://schemas.microsoft.com/office/drawing/2014/main" id="{87DF5888-79FB-403C-B9A7-E525DBAD0FDC}"/>
                </a:ext>
              </a:extLst>
            </p:cNvPr>
            <p:cNvSpPr>
              <a:spLocks noChangeShapeType="1"/>
            </p:cNvSpPr>
            <p:nvPr/>
          </p:nvSpPr>
          <p:spPr bwMode="auto">
            <a:xfrm rot="-2100000">
              <a:off x="3069" y="1979"/>
              <a:ext cx="0" cy="39"/>
            </a:xfrm>
            <a:prstGeom prst="line">
              <a:avLst/>
            </a:prstGeom>
            <a:noFill/>
            <a:ln w="6350">
              <a:solidFill>
                <a:srgbClr val="0000FF"/>
              </a:solidFill>
              <a:round/>
              <a:headEnd/>
              <a:tailEnd/>
            </a:ln>
          </p:spPr>
          <p:txBody>
            <a:bodyPr/>
            <a:lstStyle/>
            <a:p>
              <a:endParaRPr lang="en-US"/>
            </a:p>
          </p:txBody>
        </p:sp>
        <p:sp>
          <p:nvSpPr>
            <p:cNvPr id="318" name="Line 293">
              <a:extLst>
                <a:ext uri="{FF2B5EF4-FFF2-40B4-BE49-F238E27FC236}">
                  <a16:creationId xmlns:a16="http://schemas.microsoft.com/office/drawing/2014/main" id="{5F4CC167-9BA0-4D9A-87E4-DB37A83D8B12}"/>
                </a:ext>
              </a:extLst>
            </p:cNvPr>
            <p:cNvSpPr>
              <a:spLocks noChangeShapeType="1"/>
            </p:cNvSpPr>
            <p:nvPr/>
          </p:nvSpPr>
          <p:spPr bwMode="auto">
            <a:xfrm rot="-1800000">
              <a:off x="3095" y="1961"/>
              <a:ext cx="0" cy="39"/>
            </a:xfrm>
            <a:prstGeom prst="line">
              <a:avLst/>
            </a:prstGeom>
            <a:noFill/>
            <a:ln w="6350">
              <a:solidFill>
                <a:srgbClr val="0000FF"/>
              </a:solidFill>
              <a:round/>
              <a:headEnd/>
              <a:tailEnd/>
            </a:ln>
          </p:spPr>
          <p:txBody>
            <a:bodyPr/>
            <a:lstStyle/>
            <a:p>
              <a:endParaRPr lang="en-US"/>
            </a:p>
          </p:txBody>
        </p:sp>
        <p:sp>
          <p:nvSpPr>
            <p:cNvPr id="319" name="Line 294">
              <a:extLst>
                <a:ext uri="{FF2B5EF4-FFF2-40B4-BE49-F238E27FC236}">
                  <a16:creationId xmlns:a16="http://schemas.microsoft.com/office/drawing/2014/main" id="{482D07EA-1794-4702-8A5F-D50E7945DC4F}"/>
                </a:ext>
              </a:extLst>
            </p:cNvPr>
            <p:cNvSpPr>
              <a:spLocks noChangeShapeType="1"/>
            </p:cNvSpPr>
            <p:nvPr/>
          </p:nvSpPr>
          <p:spPr bwMode="auto">
            <a:xfrm rot="-1500000">
              <a:off x="3139" y="1943"/>
              <a:ext cx="0" cy="88"/>
            </a:xfrm>
            <a:prstGeom prst="line">
              <a:avLst/>
            </a:prstGeom>
            <a:noFill/>
            <a:ln w="9525">
              <a:solidFill>
                <a:srgbClr val="FF0000"/>
              </a:solidFill>
              <a:round/>
              <a:headEnd/>
              <a:tailEnd/>
            </a:ln>
          </p:spPr>
          <p:txBody>
            <a:bodyPr/>
            <a:lstStyle/>
            <a:p>
              <a:endParaRPr lang="en-US"/>
            </a:p>
          </p:txBody>
        </p:sp>
        <p:sp>
          <p:nvSpPr>
            <p:cNvPr id="320" name="Line 295">
              <a:extLst>
                <a:ext uri="{FF2B5EF4-FFF2-40B4-BE49-F238E27FC236}">
                  <a16:creationId xmlns:a16="http://schemas.microsoft.com/office/drawing/2014/main" id="{2E639E37-246E-42D1-A0D6-9DB477225283}"/>
                </a:ext>
              </a:extLst>
            </p:cNvPr>
            <p:cNvSpPr>
              <a:spLocks noChangeShapeType="1"/>
            </p:cNvSpPr>
            <p:nvPr/>
          </p:nvSpPr>
          <p:spPr bwMode="auto">
            <a:xfrm rot="-1200000">
              <a:off x="3159" y="1932"/>
              <a:ext cx="0" cy="41"/>
            </a:xfrm>
            <a:prstGeom prst="line">
              <a:avLst/>
            </a:prstGeom>
            <a:noFill/>
            <a:ln w="6350">
              <a:solidFill>
                <a:srgbClr val="0000FF"/>
              </a:solidFill>
              <a:round/>
              <a:headEnd/>
              <a:tailEnd/>
            </a:ln>
          </p:spPr>
          <p:txBody>
            <a:bodyPr/>
            <a:lstStyle/>
            <a:p>
              <a:endParaRPr lang="en-US"/>
            </a:p>
          </p:txBody>
        </p:sp>
        <p:sp>
          <p:nvSpPr>
            <p:cNvPr id="321" name="Line 296">
              <a:extLst>
                <a:ext uri="{FF2B5EF4-FFF2-40B4-BE49-F238E27FC236}">
                  <a16:creationId xmlns:a16="http://schemas.microsoft.com/office/drawing/2014/main" id="{04A06C6E-4AD5-4C8E-907E-447CAA0938B0}"/>
                </a:ext>
              </a:extLst>
            </p:cNvPr>
            <p:cNvSpPr>
              <a:spLocks noChangeShapeType="1"/>
            </p:cNvSpPr>
            <p:nvPr/>
          </p:nvSpPr>
          <p:spPr bwMode="auto">
            <a:xfrm rot="-900000">
              <a:off x="3187" y="1925"/>
              <a:ext cx="0" cy="40"/>
            </a:xfrm>
            <a:prstGeom prst="line">
              <a:avLst/>
            </a:prstGeom>
            <a:noFill/>
            <a:ln w="6350">
              <a:solidFill>
                <a:srgbClr val="0000FF"/>
              </a:solidFill>
              <a:round/>
              <a:headEnd/>
              <a:tailEnd/>
            </a:ln>
          </p:spPr>
          <p:txBody>
            <a:bodyPr/>
            <a:lstStyle/>
            <a:p>
              <a:endParaRPr lang="en-US"/>
            </a:p>
          </p:txBody>
        </p:sp>
        <p:sp>
          <p:nvSpPr>
            <p:cNvPr id="322" name="Line 297">
              <a:extLst>
                <a:ext uri="{FF2B5EF4-FFF2-40B4-BE49-F238E27FC236}">
                  <a16:creationId xmlns:a16="http://schemas.microsoft.com/office/drawing/2014/main" id="{37F3B54A-3519-4718-95F7-AA31835E160B}"/>
                </a:ext>
              </a:extLst>
            </p:cNvPr>
            <p:cNvSpPr>
              <a:spLocks noChangeShapeType="1"/>
            </p:cNvSpPr>
            <p:nvPr/>
          </p:nvSpPr>
          <p:spPr bwMode="auto">
            <a:xfrm rot="-600000">
              <a:off x="3221" y="1918"/>
              <a:ext cx="0" cy="39"/>
            </a:xfrm>
            <a:prstGeom prst="line">
              <a:avLst/>
            </a:prstGeom>
            <a:noFill/>
            <a:ln w="6350">
              <a:solidFill>
                <a:srgbClr val="0000FF"/>
              </a:solidFill>
              <a:round/>
              <a:headEnd/>
              <a:tailEnd/>
            </a:ln>
          </p:spPr>
          <p:txBody>
            <a:bodyPr/>
            <a:lstStyle/>
            <a:p>
              <a:endParaRPr lang="en-US"/>
            </a:p>
          </p:txBody>
        </p:sp>
        <p:sp>
          <p:nvSpPr>
            <p:cNvPr id="323" name="Line 298">
              <a:extLst>
                <a:ext uri="{FF2B5EF4-FFF2-40B4-BE49-F238E27FC236}">
                  <a16:creationId xmlns:a16="http://schemas.microsoft.com/office/drawing/2014/main" id="{2F0F6906-D898-42B7-A990-CB8C5155268D}"/>
                </a:ext>
              </a:extLst>
            </p:cNvPr>
            <p:cNvSpPr>
              <a:spLocks noChangeShapeType="1"/>
            </p:cNvSpPr>
            <p:nvPr/>
          </p:nvSpPr>
          <p:spPr bwMode="auto">
            <a:xfrm rot="-300000">
              <a:off x="3256" y="1912"/>
              <a:ext cx="0" cy="39"/>
            </a:xfrm>
            <a:prstGeom prst="line">
              <a:avLst/>
            </a:prstGeom>
            <a:noFill/>
            <a:ln w="6350">
              <a:solidFill>
                <a:srgbClr val="0000FF"/>
              </a:solidFill>
              <a:round/>
              <a:headEnd/>
              <a:tailEnd/>
            </a:ln>
          </p:spPr>
          <p:txBody>
            <a:bodyPr/>
            <a:lstStyle/>
            <a:p>
              <a:endParaRPr lang="en-US"/>
            </a:p>
          </p:txBody>
        </p:sp>
        <p:sp>
          <p:nvSpPr>
            <p:cNvPr id="324" name="Line 299">
              <a:extLst>
                <a:ext uri="{FF2B5EF4-FFF2-40B4-BE49-F238E27FC236}">
                  <a16:creationId xmlns:a16="http://schemas.microsoft.com/office/drawing/2014/main" id="{CFEEEC53-CA4B-4BF3-9480-3093F868B9B6}"/>
                </a:ext>
              </a:extLst>
            </p:cNvPr>
            <p:cNvSpPr>
              <a:spLocks noChangeShapeType="1"/>
            </p:cNvSpPr>
            <p:nvPr/>
          </p:nvSpPr>
          <p:spPr bwMode="auto">
            <a:xfrm rot="6300000">
              <a:off x="2952" y="2150"/>
              <a:ext cx="0" cy="107"/>
            </a:xfrm>
            <a:prstGeom prst="line">
              <a:avLst/>
            </a:prstGeom>
            <a:noFill/>
            <a:ln w="9525">
              <a:solidFill>
                <a:srgbClr val="FF0000"/>
              </a:solidFill>
              <a:round/>
              <a:headEnd/>
              <a:tailEnd/>
            </a:ln>
          </p:spPr>
          <p:txBody>
            <a:bodyPr/>
            <a:lstStyle/>
            <a:p>
              <a:endParaRPr lang="en-US"/>
            </a:p>
          </p:txBody>
        </p:sp>
        <p:sp>
          <p:nvSpPr>
            <p:cNvPr id="325" name="Line 300">
              <a:extLst>
                <a:ext uri="{FF2B5EF4-FFF2-40B4-BE49-F238E27FC236}">
                  <a16:creationId xmlns:a16="http://schemas.microsoft.com/office/drawing/2014/main" id="{B50A60BC-B080-4F12-9C60-30097CB791BC}"/>
                </a:ext>
              </a:extLst>
            </p:cNvPr>
            <p:cNvSpPr>
              <a:spLocks noChangeShapeType="1"/>
            </p:cNvSpPr>
            <p:nvPr/>
          </p:nvSpPr>
          <p:spPr bwMode="auto">
            <a:xfrm rot="-4200000">
              <a:off x="2931" y="2146"/>
              <a:ext cx="0" cy="42"/>
            </a:xfrm>
            <a:prstGeom prst="line">
              <a:avLst/>
            </a:prstGeom>
            <a:noFill/>
            <a:ln w="6350">
              <a:solidFill>
                <a:srgbClr val="0000FF"/>
              </a:solidFill>
              <a:round/>
              <a:headEnd/>
              <a:tailEnd/>
            </a:ln>
          </p:spPr>
          <p:txBody>
            <a:bodyPr/>
            <a:lstStyle/>
            <a:p>
              <a:endParaRPr lang="en-US"/>
            </a:p>
          </p:txBody>
        </p:sp>
        <p:sp>
          <p:nvSpPr>
            <p:cNvPr id="326" name="Line 301">
              <a:extLst>
                <a:ext uri="{FF2B5EF4-FFF2-40B4-BE49-F238E27FC236}">
                  <a16:creationId xmlns:a16="http://schemas.microsoft.com/office/drawing/2014/main" id="{228D6C3C-6904-44F2-BC31-0C6E9DECCA0F}"/>
                </a:ext>
              </a:extLst>
            </p:cNvPr>
            <p:cNvSpPr>
              <a:spLocks noChangeShapeType="1"/>
            </p:cNvSpPr>
            <p:nvPr/>
          </p:nvSpPr>
          <p:spPr bwMode="auto">
            <a:xfrm rot="-3900000">
              <a:off x="2943" y="2118"/>
              <a:ext cx="0" cy="43"/>
            </a:xfrm>
            <a:prstGeom prst="line">
              <a:avLst/>
            </a:prstGeom>
            <a:noFill/>
            <a:ln w="6350">
              <a:solidFill>
                <a:srgbClr val="0000FF"/>
              </a:solidFill>
              <a:round/>
              <a:headEnd/>
              <a:tailEnd/>
            </a:ln>
          </p:spPr>
          <p:txBody>
            <a:bodyPr/>
            <a:lstStyle/>
            <a:p>
              <a:endParaRPr lang="en-US"/>
            </a:p>
          </p:txBody>
        </p:sp>
        <p:sp>
          <p:nvSpPr>
            <p:cNvPr id="327" name="Line 302">
              <a:extLst>
                <a:ext uri="{FF2B5EF4-FFF2-40B4-BE49-F238E27FC236}">
                  <a16:creationId xmlns:a16="http://schemas.microsoft.com/office/drawing/2014/main" id="{1E5CA459-2EC1-44B2-9266-A637E4F485DA}"/>
                </a:ext>
              </a:extLst>
            </p:cNvPr>
            <p:cNvSpPr>
              <a:spLocks noChangeShapeType="1"/>
            </p:cNvSpPr>
            <p:nvPr/>
          </p:nvSpPr>
          <p:spPr bwMode="auto">
            <a:xfrm rot="-3600000">
              <a:off x="2959" y="2094"/>
              <a:ext cx="0" cy="42"/>
            </a:xfrm>
            <a:prstGeom prst="line">
              <a:avLst/>
            </a:prstGeom>
            <a:noFill/>
            <a:ln w="6350">
              <a:solidFill>
                <a:srgbClr val="0000FF"/>
              </a:solidFill>
              <a:round/>
              <a:headEnd/>
              <a:tailEnd/>
            </a:ln>
          </p:spPr>
          <p:txBody>
            <a:bodyPr/>
            <a:lstStyle/>
            <a:p>
              <a:endParaRPr lang="en-US"/>
            </a:p>
          </p:txBody>
        </p:sp>
        <p:sp>
          <p:nvSpPr>
            <p:cNvPr id="328" name="Line 303">
              <a:extLst>
                <a:ext uri="{FF2B5EF4-FFF2-40B4-BE49-F238E27FC236}">
                  <a16:creationId xmlns:a16="http://schemas.microsoft.com/office/drawing/2014/main" id="{D2A67355-928A-468F-80B7-CD4993FE45C0}"/>
                </a:ext>
              </a:extLst>
            </p:cNvPr>
            <p:cNvSpPr>
              <a:spLocks noChangeShapeType="1"/>
            </p:cNvSpPr>
            <p:nvPr/>
          </p:nvSpPr>
          <p:spPr bwMode="auto">
            <a:xfrm rot="-3300000">
              <a:off x="2975" y="2064"/>
              <a:ext cx="0" cy="42"/>
            </a:xfrm>
            <a:prstGeom prst="line">
              <a:avLst/>
            </a:prstGeom>
            <a:noFill/>
            <a:ln w="6350">
              <a:solidFill>
                <a:srgbClr val="0000FF"/>
              </a:solidFill>
              <a:round/>
              <a:headEnd/>
              <a:tailEnd/>
            </a:ln>
          </p:spPr>
          <p:txBody>
            <a:bodyPr/>
            <a:lstStyle/>
            <a:p>
              <a:endParaRPr lang="en-US"/>
            </a:p>
          </p:txBody>
        </p:sp>
        <p:sp>
          <p:nvSpPr>
            <p:cNvPr id="329" name="Line 304">
              <a:extLst>
                <a:ext uri="{FF2B5EF4-FFF2-40B4-BE49-F238E27FC236}">
                  <a16:creationId xmlns:a16="http://schemas.microsoft.com/office/drawing/2014/main" id="{0295AC09-6223-4A70-85DD-9DFFEDFE7A90}"/>
                </a:ext>
              </a:extLst>
            </p:cNvPr>
            <p:cNvSpPr>
              <a:spLocks noChangeShapeType="1"/>
            </p:cNvSpPr>
            <p:nvPr/>
          </p:nvSpPr>
          <p:spPr bwMode="auto">
            <a:xfrm rot="3300000">
              <a:off x="3604" y="2067"/>
              <a:ext cx="0" cy="42"/>
            </a:xfrm>
            <a:prstGeom prst="line">
              <a:avLst/>
            </a:prstGeom>
            <a:noFill/>
            <a:ln w="6350">
              <a:solidFill>
                <a:srgbClr val="0000FF"/>
              </a:solidFill>
              <a:round/>
              <a:headEnd/>
              <a:tailEnd/>
            </a:ln>
          </p:spPr>
          <p:txBody>
            <a:bodyPr/>
            <a:lstStyle/>
            <a:p>
              <a:endParaRPr lang="en-US"/>
            </a:p>
          </p:txBody>
        </p:sp>
        <p:sp>
          <p:nvSpPr>
            <p:cNvPr id="330" name="Line 305">
              <a:extLst>
                <a:ext uri="{FF2B5EF4-FFF2-40B4-BE49-F238E27FC236}">
                  <a16:creationId xmlns:a16="http://schemas.microsoft.com/office/drawing/2014/main" id="{01F4C4EB-45C6-4FA4-B6EA-A13ADA0D4636}"/>
                </a:ext>
              </a:extLst>
            </p:cNvPr>
            <p:cNvSpPr>
              <a:spLocks noChangeShapeType="1"/>
            </p:cNvSpPr>
            <p:nvPr/>
          </p:nvSpPr>
          <p:spPr bwMode="auto">
            <a:xfrm rot="3600000">
              <a:off x="3618" y="2088"/>
              <a:ext cx="0" cy="44"/>
            </a:xfrm>
            <a:prstGeom prst="line">
              <a:avLst/>
            </a:prstGeom>
            <a:noFill/>
            <a:ln w="6350">
              <a:solidFill>
                <a:srgbClr val="0000FF"/>
              </a:solidFill>
              <a:round/>
              <a:headEnd/>
              <a:tailEnd/>
            </a:ln>
          </p:spPr>
          <p:txBody>
            <a:bodyPr/>
            <a:lstStyle/>
            <a:p>
              <a:endParaRPr lang="en-US"/>
            </a:p>
          </p:txBody>
        </p:sp>
        <p:sp>
          <p:nvSpPr>
            <p:cNvPr id="331" name="Line 306">
              <a:extLst>
                <a:ext uri="{FF2B5EF4-FFF2-40B4-BE49-F238E27FC236}">
                  <a16:creationId xmlns:a16="http://schemas.microsoft.com/office/drawing/2014/main" id="{85F3689F-F64F-4800-97C5-E74DF099B6CD}"/>
                </a:ext>
              </a:extLst>
            </p:cNvPr>
            <p:cNvSpPr>
              <a:spLocks noChangeShapeType="1"/>
            </p:cNvSpPr>
            <p:nvPr/>
          </p:nvSpPr>
          <p:spPr bwMode="auto">
            <a:xfrm rot="3900000">
              <a:off x="3637" y="2116"/>
              <a:ext cx="0" cy="42"/>
            </a:xfrm>
            <a:prstGeom prst="line">
              <a:avLst/>
            </a:prstGeom>
            <a:noFill/>
            <a:ln w="6350">
              <a:solidFill>
                <a:srgbClr val="0000FF"/>
              </a:solidFill>
              <a:round/>
              <a:headEnd/>
              <a:tailEnd/>
            </a:ln>
          </p:spPr>
          <p:txBody>
            <a:bodyPr/>
            <a:lstStyle/>
            <a:p>
              <a:endParaRPr lang="en-US"/>
            </a:p>
          </p:txBody>
        </p:sp>
        <p:sp>
          <p:nvSpPr>
            <p:cNvPr id="332" name="Line 307">
              <a:extLst>
                <a:ext uri="{FF2B5EF4-FFF2-40B4-BE49-F238E27FC236}">
                  <a16:creationId xmlns:a16="http://schemas.microsoft.com/office/drawing/2014/main" id="{F6CC1A6A-1A43-4300-8309-E896116CBEA6}"/>
                </a:ext>
              </a:extLst>
            </p:cNvPr>
            <p:cNvSpPr>
              <a:spLocks noChangeShapeType="1"/>
            </p:cNvSpPr>
            <p:nvPr/>
          </p:nvSpPr>
          <p:spPr bwMode="auto">
            <a:xfrm rot="4200000">
              <a:off x="3649" y="2146"/>
              <a:ext cx="0" cy="42"/>
            </a:xfrm>
            <a:prstGeom prst="line">
              <a:avLst/>
            </a:prstGeom>
            <a:noFill/>
            <a:ln w="6350">
              <a:solidFill>
                <a:srgbClr val="0000FF"/>
              </a:solidFill>
              <a:round/>
              <a:headEnd/>
              <a:tailEnd/>
            </a:ln>
          </p:spPr>
          <p:txBody>
            <a:bodyPr/>
            <a:lstStyle/>
            <a:p>
              <a:endParaRPr lang="en-US"/>
            </a:p>
          </p:txBody>
        </p:sp>
        <p:sp>
          <p:nvSpPr>
            <p:cNvPr id="333" name="Line 308">
              <a:extLst>
                <a:ext uri="{FF2B5EF4-FFF2-40B4-BE49-F238E27FC236}">
                  <a16:creationId xmlns:a16="http://schemas.microsoft.com/office/drawing/2014/main" id="{C78C4C8F-A68C-41B6-81F4-91D09EF17E41}"/>
                </a:ext>
              </a:extLst>
            </p:cNvPr>
            <p:cNvSpPr>
              <a:spLocks noChangeShapeType="1"/>
            </p:cNvSpPr>
            <p:nvPr/>
          </p:nvSpPr>
          <p:spPr bwMode="auto">
            <a:xfrm rot="4500000">
              <a:off x="3636" y="2155"/>
              <a:ext cx="0" cy="98"/>
            </a:xfrm>
            <a:prstGeom prst="line">
              <a:avLst/>
            </a:prstGeom>
            <a:noFill/>
            <a:ln w="9525">
              <a:solidFill>
                <a:srgbClr val="FF0000"/>
              </a:solidFill>
              <a:round/>
              <a:headEnd/>
              <a:tailEnd/>
            </a:ln>
          </p:spPr>
          <p:txBody>
            <a:bodyPr/>
            <a:lstStyle/>
            <a:p>
              <a:endParaRPr lang="en-US"/>
            </a:p>
          </p:txBody>
        </p:sp>
        <p:sp>
          <p:nvSpPr>
            <p:cNvPr id="334" name="Text Box 309">
              <a:extLst>
                <a:ext uri="{FF2B5EF4-FFF2-40B4-BE49-F238E27FC236}">
                  <a16:creationId xmlns:a16="http://schemas.microsoft.com/office/drawing/2014/main" id="{62B95EE1-8D6C-4190-BFE5-91488F448E6F}"/>
                </a:ext>
              </a:extLst>
            </p:cNvPr>
            <p:cNvSpPr txBox="1">
              <a:spLocks noChangeArrowheads="1"/>
            </p:cNvSpPr>
            <p:nvPr/>
          </p:nvSpPr>
          <p:spPr bwMode="auto">
            <a:xfrm>
              <a:off x="2674" y="2088"/>
              <a:ext cx="343" cy="173"/>
            </a:xfrm>
            <a:prstGeom prst="rect">
              <a:avLst/>
            </a:prstGeom>
            <a:noFill/>
            <a:ln w="12700">
              <a:noFill/>
              <a:miter lim="800000"/>
              <a:headEnd/>
              <a:tailEnd/>
            </a:ln>
          </p:spPr>
          <p:txBody>
            <a:bodyPr>
              <a:spAutoFit/>
            </a:bodyPr>
            <a:lstStyle/>
            <a:p>
              <a:pPr algn="ctr"/>
              <a:r>
                <a:rPr lang="en-US" sz="1200"/>
                <a:t>0</a:t>
              </a:r>
              <a:endParaRPr lang="en-US">
                <a:latin typeface="Arial" charset="0"/>
              </a:endParaRPr>
            </a:p>
          </p:txBody>
        </p:sp>
        <p:sp>
          <p:nvSpPr>
            <p:cNvPr id="335" name="Text Box 310">
              <a:extLst>
                <a:ext uri="{FF2B5EF4-FFF2-40B4-BE49-F238E27FC236}">
                  <a16:creationId xmlns:a16="http://schemas.microsoft.com/office/drawing/2014/main" id="{D1355E5E-1143-437C-AE32-2B785FD3F41C}"/>
                </a:ext>
              </a:extLst>
            </p:cNvPr>
            <p:cNvSpPr txBox="1">
              <a:spLocks noChangeArrowheads="1"/>
            </p:cNvSpPr>
            <p:nvPr/>
          </p:nvSpPr>
          <p:spPr bwMode="auto">
            <a:xfrm rot="-2443161">
              <a:off x="2760" y="1939"/>
              <a:ext cx="342" cy="173"/>
            </a:xfrm>
            <a:prstGeom prst="rect">
              <a:avLst/>
            </a:prstGeom>
            <a:noFill/>
            <a:ln w="12700">
              <a:noFill/>
              <a:miter lim="800000"/>
              <a:headEnd/>
              <a:tailEnd/>
            </a:ln>
          </p:spPr>
          <p:txBody>
            <a:bodyPr>
              <a:spAutoFit/>
            </a:bodyPr>
            <a:lstStyle/>
            <a:p>
              <a:pPr algn="ctr"/>
              <a:r>
                <a:rPr lang="en-US" sz="1200">
                  <a:latin typeface="Arial" charset="0"/>
                </a:rPr>
                <a:t>1</a:t>
              </a:r>
            </a:p>
          </p:txBody>
        </p:sp>
        <p:sp>
          <p:nvSpPr>
            <p:cNvPr id="336" name="Text Box 311">
              <a:extLst>
                <a:ext uri="{FF2B5EF4-FFF2-40B4-BE49-F238E27FC236}">
                  <a16:creationId xmlns:a16="http://schemas.microsoft.com/office/drawing/2014/main" id="{77AE2D74-1AF5-4EF3-8363-98A5500787A9}"/>
                </a:ext>
              </a:extLst>
            </p:cNvPr>
            <p:cNvSpPr txBox="1">
              <a:spLocks noChangeArrowheads="1"/>
            </p:cNvSpPr>
            <p:nvPr/>
          </p:nvSpPr>
          <p:spPr bwMode="auto">
            <a:xfrm rot="3000000">
              <a:off x="3392" y="1800"/>
              <a:ext cx="307" cy="173"/>
            </a:xfrm>
            <a:prstGeom prst="rect">
              <a:avLst/>
            </a:prstGeom>
            <a:noFill/>
            <a:ln w="12700">
              <a:noFill/>
              <a:miter lim="800000"/>
              <a:headEnd/>
              <a:tailEnd/>
            </a:ln>
          </p:spPr>
          <p:txBody>
            <a:bodyPr>
              <a:spAutoFit/>
            </a:bodyPr>
            <a:lstStyle/>
            <a:p>
              <a:pPr algn="ctr"/>
              <a:r>
                <a:rPr lang="en-US" sz="1200"/>
                <a:t>4</a:t>
              </a:r>
              <a:endParaRPr lang="en-US">
                <a:latin typeface="Arial" charset="0"/>
              </a:endParaRPr>
            </a:p>
          </p:txBody>
        </p:sp>
        <p:sp>
          <p:nvSpPr>
            <p:cNvPr id="337" name="Text Box 312">
              <a:extLst>
                <a:ext uri="{FF2B5EF4-FFF2-40B4-BE49-F238E27FC236}">
                  <a16:creationId xmlns:a16="http://schemas.microsoft.com/office/drawing/2014/main" id="{AF083843-24AF-480B-8388-61DDE3E1728A}"/>
                </a:ext>
              </a:extLst>
            </p:cNvPr>
            <p:cNvSpPr txBox="1">
              <a:spLocks noChangeArrowheads="1"/>
            </p:cNvSpPr>
            <p:nvPr/>
          </p:nvSpPr>
          <p:spPr bwMode="auto">
            <a:xfrm rot="4500000">
              <a:off x="3611" y="2104"/>
              <a:ext cx="309" cy="173"/>
            </a:xfrm>
            <a:prstGeom prst="rect">
              <a:avLst/>
            </a:prstGeom>
            <a:noFill/>
            <a:ln w="12700">
              <a:noFill/>
              <a:miter lim="800000"/>
              <a:headEnd/>
              <a:tailEnd/>
            </a:ln>
          </p:spPr>
          <p:txBody>
            <a:bodyPr>
              <a:spAutoFit/>
            </a:bodyPr>
            <a:lstStyle/>
            <a:p>
              <a:pPr algn="ctr"/>
              <a:r>
                <a:rPr lang="en-US" sz="1200"/>
                <a:t>6</a:t>
              </a:r>
              <a:endParaRPr lang="en-US">
                <a:latin typeface="Arial" charset="0"/>
              </a:endParaRPr>
            </a:p>
          </p:txBody>
        </p:sp>
        <p:sp>
          <p:nvSpPr>
            <p:cNvPr id="338" name="Text Box 313">
              <a:extLst>
                <a:ext uri="{FF2B5EF4-FFF2-40B4-BE49-F238E27FC236}">
                  <a16:creationId xmlns:a16="http://schemas.microsoft.com/office/drawing/2014/main" id="{B708F06B-06DD-49BF-8C9D-D34EC7F19BB9}"/>
                </a:ext>
              </a:extLst>
            </p:cNvPr>
            <p:cNvSpPr txBox="1">
              <a:spLocks noChangeArrowheads="1"/>
            </p:cNvSpPr>
            <p:nvPr/>
          </p:nvSpPr>
          <p:spPr bwMode="auto">
            <a:xfrm>
              <a:off x="2997" y="2051"/>
              <a:ext cx="590" cy="231"/>
            </a:xfrm>
            <a:prstGeom prst="rect">
              <a:avLst/>
            </a:prstGeom>
            <a:noFill/>
            <a:ln w="9525">
              <a:noFill/>
              <a:miter lim="800000"/>
              <a:headEnd/>
              <a:tailEnd/>
            </a:ln>
          </p:spPr>
          <p:txBody>
            <a:bodyPr>
              <a:spAutoFit/>
            </a:bodyPr>
            <a:lstStyle/>
            <a:p>
              <a:pPr algn="ctr"/>
              <a:r>
                <a:rPr lang="en-US">
                  <a:latin typeface="Arial" charset="0"/>
                </a:rPr>
                <a:t>V</a:t>
              </a:r>
            </a:p>
          </p:txBody>
        </p:sp>
        <p:sp>
          <p:nvSpPr>
            <p:cNvPr id="339" name="AutoShape 314">
              <a:extLst>
                <a:ext uri="{FF2B5EF4-FFF2-40B4-BE49-F238E27FC236}">
                  <a16:creationId xmlns:a16="http://schemas.microsoft.com/office/drawing/2014/main" id="{B61ED01D-7FA4-4E3A-87D0-20DEDFB0FB8D}"/>
                </a:ext>
              </a:extLst>
            </p:cNvPr>
            <p:cNvSpPr>
              <a:spLocks noChangeArrowheads="1"/>
            </p:cNvSpPr>
            <p:nvPr/>
          </p:nvSpPr>
          <p:spPr bwMode="auto">
            <a:xfrm rot="10800000">
              <a:off x="2841" y="1895"/>
              <a:ext cx="910" cy="776"/>
            </a:xfrm>
            <a:custGeom>
              <a:avLst/>
              <a:gdLst>
                <a:gd name="T0" fmla="*/ 455 w 21600"/>
                <a:gd name="T1" fmla="*/ 0 h 21600"/>
                <a:gd name="T2" fmla="*/ 191 w 21600"/>
                <a:gd name="T3" fmla="*/ 362 h 21600"/>
                <a:gd name="T4" fmla="*/ 455 w 21600"/>
                <a:gd name="T5" fmla="*/ 323 h 21600"/>
                <a:gd name="T6" fmla="*/ 719 w 21600"/>
                <a:gd name="T7" fmla="*/ 362 h 21600"/>
                <a:gd name="T8" fmla="*/ 0 60000 65536"/>
                <a:gd name="T9" fmla="*/ 0 60000 65536"/>
                <a:gd name="T10" fmla="*/ 0 60000 65536"/>
                <a:gd name="T11" fmla="*/ 0 60000 65536"/>
                <a:gd name="T12" fmla="*/ 142 w 21600"/>
                <a:gd name="T13" fmla="*/ 0 h 21600"/>
                <a:gd name="T14" fmla="*/ 21458 w 21600"/>
                <a:gd name="T15" fmla="*/ 11106 h 21600"/>
              </a:gdLst>
              <a:ahLst/>
              <a:cxnLst>
                <a:cxn ang="T8">
                  <a:pos x="T0" y="T1"/>
                </a:cxn>
                <a:cxn ang="T9">
                  <a:pos x="T2" y="T3"/>
                </a:cxn>
                <a:cxn ang="T10">
                  <a:pos x="T4" y="T5"/>
                </a:cxn>
                <a:cxn ang="T11">
                  <a:pos x="T6" y="T7"/>
                </a:cxn>
              </a:cxnLst>
              <a:rect l="T12" t="T13" r="T14" b="T15"/>
              <a:pathLst>
                <a:path w="21600" h="21600">
                  <a:moveTo>
                    <a:pt x="9000" y="10592"/>
                  </a:moveTo>
                  <a:cubicBezTo>
                    <a:pt x="9106" y="9678"/>
                    <a:pt x="9880" y="8988"/>
                    <a:pt x="10800" y="8989"/>
                  </a:cubicBezTo>
                  <a:cubicBezTo>
                    <a:pt x="11719" y="8989"/>
                    <a:pt x="12493" y="9678"/>
                    <a:pt x="12599" y="10592"/>
                  </a:cubicBezTo>
                  <a:lnTo>
                    <a:pt x="21528" y="9560"/>
                  </a:lnTo>
                  <a:cubicBezTo>
                    <a:pt x="20898" y="4111"/>
                    <a:pt x="16285" y="-1"/>
                    <a:pt x="10799" y="0"/>
                  </a:cubicBezTo>
                  <a:cubicBezTo>
                    <a:pt x="5314" y="0"/>
                    <a:pt x="701" y="4111"/>
                    <a:pt x="71" y="9560"/>
                  </a:cubicBezTo>
                  <a:close/>
                </a:path>
              </a:pathLst>
            </a:custGeom>
            <a:solidFill>
              <a:srgbClr val="FFFFCC"/>
            </a:solidFill>
            <a:ln w="3175" algn="ctr">
              <a:noFill/>
              <a:miter lim="800000"/>
              <a:headEnd/>
              <a:tailEnd/>
            </a:ln>
          </p:spPr>
          <p:txBody>
            <a:bodyPr wrap="none" anchor="ctr"/>
            <a:lstStyle/>
            <a:p>
              <a:pPr eaLnBrk="0" hangingPunct="0"/>
              <a:endParaRPr lang="en-US">
                <a:latin typeface="Tahoma" pitchFamily="34" charset="0"/>
              </a:endParaRPr>
            </a:p>
          </p:txBody>
        </p:sp>
        <p:sp>
          <p:nvSpPr>
            <p:cNvPr id="340" name="Rectangle 315">
              <a:extLst>
                <a:ext uri="{FF2B5EF4-FFF2-40B4-BE49-F238E27FC236}">
                  <a16:creationId xmlns:a16="http://schemas.microsoft.com/office/drawing/2014/main" id="{70BB150E-C9FD-40D0-91EE-FBB2D42DF7DF}"/>
                </a:ext>
              </a:extLst>
            </p:cNvPr>
            <p:cNvSpPr>
              <a:spLocks noChangeArrowheads="1"/>
            </p:cNvSpPr>
            <p:nvPr/>
          </p:nvSpPr>
          <p:spPr bwMode="auto">
            <a:xfrm>
              <a:off x="2620" y="2336"/>
              <a:ext cx="1283" cy="481"/>
            </a:xfrm>
            <a:prstGeom prst="rect">
              <a:avLst/>
            </a:prstGeom>
            <a:solidFill>
              <a:schemeClr val="bg1"/>
            </a:solidFill>
            <a:ln w="57150" cmpd="thickThin">
              <a:noFill/>
              <a:miter lim="800000"/>
              <a:headEnd/>
              <a:tailEnd/>
            </a:ln>
          </p:spPr>
          <p:txBody>
            <a:bodyPr wrap="none" anchor="ctr"/>
            <a:lstStyle/>
            <a:p>
              <a:pPr eaLnBrk="0" hangingPunct="0"/>
              <a:endParaRPr lang="en-US">
                <a:latin typeface="Tahoma" pitchFamily="34" charset="0"/>
              </a:endParaRPr>
            </a:p>
          </p:txBody>
        </p:sp>
        <p:sp>
          <p:nvSpPr>
            <p:cNvPr id="341" name="Rectangle 316">
              <a:extLst>
                <a:ext uri="{FF2B5EF4-FFF2-40B4-BE49-F238E27FC236}">
                  <a16:creationId xmlns:a16="http://schemas.microsoft.com/office/drawing/2014/main" id="{0A9B4C72-FE01-4F17-BA25-6D8657F80263}"/>
                </a:ext>
              </a:extLst>
            </p:cNvPr>
            <p:cNvSpPr>
              <a:spLocks noChangeArrowheads="1"/>
            </p:cNvSpPr>
            <p:nvPr/>
          </p:nvSpPr>
          <p:spPr bwMode="auto">
            <a:xfrm>
              <a:off x="2655" y="1728"/>
              <a:ext cx="1273" cy="645"/>
            </a:xfrm>
            <a:prstGeom prst="rect">
              <a:avLst/>
            </a:prstGeom>
            <a:noFill/>
            <a:ln w="28575">
              <a:solidFill>
                <a:srgbClr val="0000FF"/>
              </a:solidFill>
              <a:miter lim="800000"/>
              <a:headEnd/>
              <a:tailEnd/>
            </a:ln>
          </p:spPr>
          <p:txBody>
            <a:bodyPr wrap="none" anchor="ctr"/>
            <a:lstStyle/>
            <a:p>
              <a:pPr algn="ctr"/>
              <a:endParaRPr lang="en-US">
                <a:latin typeface="Arial" charset="0"/>
              </a:endParaRPr>
            </a:p>
          </p:txBody>
        </p:sp>
        <p:sp>
          <p:nvSpPr>
            <p:cNvPr id="342" name="Rectangle 317">
              <a:extLst>
                <a:ext uri="{FF2B5EF4-FFF2-40B4-BE49-F238E27FC236}">
                  <a16:creationId xmlns:a16="http://schemas.microsoft.com/office/drawing/2014/main" id="{E59B8633-6C31-4A19-8B5D-6928A43466C5}"/>
                </a:ext>
              </a:extLst>
            </p:cNvPr>
            <p:cNvSpPr>
              <a:spLocks noChangeArrowheads="1"/>
            </p:cNvSpPr>
            <p:nvPr/>
          </p:nvSpPr>
          <p:spPr bwMode="auto">
            <a:xfrm>
              <a:off x="2592" y="1686"/>
              <a:ext cx="1393" cy="1142"/>
            </a:xfrm>
            <a:prstGeom prst="rect">
              <a:avLst/>
            </a:prstGeom>
            <a:noFill/>
            <a:ln w="57150" cmpd="thickThin">
              <a:solidFill>
                <a:srgbClr val="663300"/>
              </a:solidFill>
              <a:miter lim="800000"/>
              <a:headEnd/>
              <a:tailEnd/>
            </a:ln>
          </p:spPr>
          <p:txBody>
            <a:bodyPr wrap="none" anchor="ctr"/>
            <a:lstStyle/>
            <a:p>
              <a:pPr eaLnBrk="0" hangingPunct="0"/>
              <a:endParaRPr lang="en-US">
                <a:latin typeface="Tahoma" pitchFamily="34" charset="0"/>
              </a:endParaRPr>
            </a:p>
          </p:txBody>
        </p:sp>
        <p:sp>
          <p:nvSpPr>
            <p:cNvPr id="343" name="AutoShape 318">
              <a:extLst>
                <a:ext uri="{FF2B5EF4-FFF2-40B4-BE49-F238E27FC236}">
                  <a16:creationId xmlns:a16="http://schemas.microsoft.com/office/drawing/2014/main" id="{D9D0E77A-2B12-423D-9AED-E2FFCECEF004}"/>
                </a:ext>
              </a:extLst>
            </p:cNvPr>
            <p:cNvSpPr>
              <a:spLocks noChangeArrowheads="1"/>
            </p:cNvSpPr>
            <p:nvPr/>
          </p:nvSpPr>
          <p:spPr bwMode="auto">
            <a:xfrm>
              <a:off x="3263" y="2411"/>
              <a:ext cx="57" cy="52"/>
            </a:xfrm>
            <a:custGeom>
              <a:avLst/>
              <a:gdLst>
                <a:gd name="T0" fmla="*/ 29 w 21600"/>
                <a:gd name="T1" fmla="*/ 0 h 21600"/>
                <a:gd name="T2" fmla="*/ 8 w 21600"/>
                <a:gd name="T3" fmla="*/ 8 h 21600"/>
                <a:gd name="T4" fmla="*/ 0 w 21600"/>
                <a:gd name="T5" fmla="*/ 26 h 21600"/>
                <a:gd name="T6" fmla="*/ 8 w 21600"/>
                <a:gd name="T7" fmla="*/ 44 h 21600"/>
                <a:gd name="T8" fmla="*/ 29 w 21600"/>
                <a:gd name="T9" fmla="*/ 52 h 21600"/>
                <a:gd name="T10" fmla="*/ 49 w 21600"/>
                <a:gd name="T11" fmla="*/ 44 h 21600"/>
                <a:gd name="T12" fmla="*/ 57 w 21600"/>
                <a:gd name="T13" fmla="*/ 26 h 21600"/>
                <a:gd name="T14" fmla="*/ 49 w 21600"/>
                <a:gd name="T15" fmla="*/ 8 h 21600"/>
                <a:gd name="T16" fmla="*/ 0 60000 65536"/>
                <a:gd name="T17" fmla="*/ 0 60000 65536"/>
                <a:gd name="T18" fmla="*/ 0 60000 65536"/>
                <a:gd name="T19" fmla="*/ 0 60000 65536"/>
                <a:gd name="T20" fmla="*/ 0 60000 65536"/>
                <a:gd name="T21" fmla="*/ 0 60000 65536"/>
                <a:gd name="T22" fmla="*/ 0 60000 65536"/>
                <a:gd name="T23" fmla="*/ 0 60000 65536"/>
                <a:gd name="T24" fmla="*/ 3032 w 21600"/>
                <a:gd name="T25" fmla="*/ 3323 h 21600"/>
                <a:gd name="T26" fmla="*/ 18568 w 21600"/>
                <a:gd name="T27" fmla="*/ 1827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6647" y="13593"/>
                  </a:moveTo>
                  <a:cubicBezTo>
                    <a:pt x="17063" y="12720"/>
                    <a:pt x="17280" y="11766"/>
                    <a:pt x="17280" y="10800"/>
                  </a:cubicBezTo>
                  <a:cubicBezTo>
                    <a:pt x="17280" y="7221"/>
                    <a:pt x="14378" y="4320"/>
                    <a:pt x="10800" y="4320"/>
                  </a:cubicBezTo>
                  <a:cubicBezTo>
                    <a:pt x="9833" y="4319"/>
                    <a:pt x="8879" y="4536"/>
                    <a:pt x="8006" y="4952"/>
                  </a:cubicBezTo>
                  <a:close/>
                  <a:moveTo>
                    <a:pt x="4952" y="8006"/>
                  </a:moveTo>
                  <a:cubicBezTo>
                    <a:pt x="4536" y="8879"/>
                    <a:pt x="4320" y="9833"/>
                    <a:pt x="4320" y="10799"/>
                  </a:cubicBezTo>
                  <a:cubicBezTo>
                    <a:pt x="4320" y="14378"/>
                    <a:pt x="7221" y="17280"/>
                    <a:pt x="10800" y="17280"/>
                  </a:cubicBezTo>
                  <a:cubicBezTo>
                    <a:pt x="11766" y="17280"/>
                    <a:pt x="12720" y="17063"/>
                    <a:pt x="13593" y="16647"/>
                  </a:cubicBezTo>
                  <a:close/>
                </a:path>
              </a:pathLst>
            </a:custGeom>
            <a:solidFill>
              <a:srgbClr val="FF3300"/>
            </a:solidFill>
            <a:ln w="9525">
              <a:solidFill>
                <a:schemeClr val="tx1"/>
              </a:solidFill>
              <a:miter lim="800000"/>
              <a:headEnd/>
              <a:tailEnd/>
            </a:ln>
          </p:spPr>
          <p:txBody>
            <a:bodyPr wrap="none" anchor="ctr"/>
            <a:lstStyle/>
            <a:p>
              <a:pPr eaLnBrk="0" hangingPunct="0"/>
              <a:endParaRPr lang="en-US">
                <a:latin typeface="Tahoma" pitchFamily="34" charset="0"/>
              </a:endParaRPr>
            </a:p>
          </p:txBody>
        </p:sp>
        <p:sp>
          <p:nvSpPr>
            <p:cNvPr id="344" name="Arc 319">
              <a:extLst>
                <a:ext uri="{FF2B5EF4-FFF2-40B4-BE49-F238E27FC236}">
                  <a16:creationId xmlns:a16="http://schemas.microsoft.com/office/drawing/2014/main" id="{D9166739-EF08-493F-8F55-96927679C82B}"/>
                </a:ext>
              </a:extLst>
            </p:cNvPr>
            <p:cNvSpPr>
              <a:spLocks/>
            </p:cNvSpPr>
            <p:nvPr/>
          </p:nvSpPr>
          <p:spPr bwMode="auto">
            <a:xfrm flipV="1">
              <a:off x="3246" y="2396"/>
              <a:ext cx="91" cy="41"/>
            </a:xfrm>
            <a:custGeom>
              <a:avLst/>
              <a:gdLst>
                <a:gd name="T0" fmla="*/ 91 w 42223"/>
                <a:gd name="T1" fmla="*/ 6 h 21600"/>
                <a:gd name="T2" fmla="*/ 0 w 42223"/>
                <a:gd name="T3" fmla="*/ 11 h 21600"/>
                <a:gd name="T4" fmla="*/ 45 w 42223"/>
                <a:gd name="T5" fmla="*/ 0 h 21600"/>
                <a:gd name="T6" fmla="*/ 0 60000 65536"/>
                <a:gd name="T7" fmla="*/ 0 60000 65536"/>
                <a:gd name="T8" fmla="*/ 0 60000 65536"/>
                <a:gd name="T9" fmla="*/ 0 w 42223"/>
                <a:gd name="T10" fmla="*/ 0 h 21600"/>
                <a:gd name="T11" fmla="*/ 42223 w 42223"/>
                <a:gd name="T12" fmla="*/ 21600 h 21600"/>
              </a:gdLst>
              <a:ahLst/>
              <a:cxnLst>
                <a:cxn ang="T6">
                  <a:pos x="T0" y="T1"/>
                </a:cxn>
                <a:cxn ang="T7">
                  <a:pos x="T2" y="T3"/>
                </a:cxn>
                <a:cxn ang="T8">
                  <a:pos x="T4" y="T5"/>
                </a:cxn>
              </a:cxnLst>
              <a:rect l="T9" t="T10" r="T11" b="T12"/>
              <a:pathLst>
                <a:path w="42223" h="21600" fill="none" extrusionOk="0">
                  <a:moveTo>
                    <a:pt x="42223" y="3121"/>
                  </a:moveTo>
                  <a:cubicBezTo>
                    <a:pt x="40673" y="13732"/>
                    <a:pt x="31573" y="21599"/>
                    <a:pt x="20850" y="21600"/>
                  </a:cubicBezTo>
                  <a:cubicBezTo>
                    <a:pt x="11093" y="21600"/>
                    <a:pt x="2548" y="15059"/>
                    <a:pt x="-1" y="5642"/>
                  </a:cubicBezTo>
                </a:path>
                <a:path w="42223" h="21600" stroke="0" extrusionOk="0">
                  <a:moveTo>
                    <a:pt x="42223" y="3121"/>
                  </a:moveTo>
                  <a:cubicBezTo>
                    <a:pt x="40673" y="13732"/>
                    <a:pt x="31573" y="21599"/>
                    <a:pt x="20850" y="21600"/>
                  </a:cubicBezTo>
                  <a:cubicBezTo>
                    <a:pt x="11093" y="21600"/>
                    <a:pt x="2548" y="15059"/>
                    <a:pt x="-1" y="5642"/>
                  </a:cubicBezTo>
                  <a:lnTo>
                    <a:pt x="20850" y="0"/>
                  </a:lnTo>
                  <a:close/>
                </a:path>
              </a:pathLst>
            </a:custGeom>
            <a:noFill/>
            <a:ln w="6350">
              <a:solidFill>
                <a:srgbClr val="0000FF"/>
              </a:solidFill>
              <a:round/>
              <a:headEnd/>
              <a:tailEnd/>
            </a:ln>
          </p:spPr>
          <p:txBody>
            <a:bodyPr wrap="none" anchor="ctr"/>
            <a:lstStyle/>
            <a:p>
              <a:pPr eaLnBrk="0" hangingPunct="0"/>
              <a:endParaRPr lang="en-US">
                <a:latin typeface="Tahoma" pitchFamily="34" charset="0"/>
              </a:endParaRPr>
            </a:p>
          </p:txBody>
        </p:sp>
        <p:sp>
          <p:nvSpPr>
            <p:cNvPr id="345" name="Freeform 320">
              <a:extLst>
                <a:ext uri="{FF2B5EF4-FFF2-40B4-BE49-F238E27FC236}">
                  <a16:creationId xmlns:a16="http://schemas.microsoft.com/office/drawing/2014/main" id="{633A29E6-95E5-4CCC-B627-3AD311163758}"/>
                </a:ext>
              </a:extLst>
            </p:cNvPr>
            <p:cNvSpPr>
              <a:spLocks/>
            </p:cNvSpPr>
            <p:nvPr/>
          </p:nvSpPr>
          <p:spPr bwMode="auto">
            <a:xfrm>
              <a:off x="3243" y="2419"/>
              <a:ext cx="13" cy="13"/>
            </a:xfrm>
            <a:custGeom>
              <a:avLst/>
              <a:gdLst>
                <a:gd name="T0" fmla="*/ 0 w 48"/>
                <a:gd name="T1" fmla="*/ 0 h 48"/>
                <a:gd name="T2" fmla="*/ 0 w 48"/>
                <a:gd name="T3" fmla="*/ 48 h 48"/>
                <a:gd name="T4" fmla="*/ 48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0" y="48"/>
                  </a:lnTo>
                  <a:lnTo>
                    <a:pt x="48" y="0"/>
                  </a:lnTo>
                </a:path>
              </a:pathLst>
            </a:custGeom>
            <a:noFill/>
            <a:ln w="6350">
              <a:solidFill>
                <a:srgbClr val="0000FF"/>
              </a:solidFill>
              <a:round/>
              <a:headEnd/>
              <a:tailEnd/>
            </a:ln>
          </p:spPr>
          <p:txBody>
            <a:bodyPr/>
            <a:lstStyle/>
            <a:p>
              <a:pPr eaLnBrk="0" hangingPunct="0"/>
              <a:endParaRPr lang="en-US">
                <a:latin typeface="Tahoma" pitchFamily="34" charset="0"/>
              </a:endParaRPr>
            </a:p>
          </p:txBody>
        </p:sp>
        <p:sp>
          <p:nvSpPr>
            <p:cNvPr id="346" name="Freeform 321">
              <a:extLst>
                <a:ext uri="{FF2B5EF4-FFF2-40B4-BE49-F238E27FC236}">
                  <a16:creationId xmlns:a16="http://schemas.microsoft.com/office/drawing/2014/main" id="{8E60A62E-B141-4F83-AB59-0680AFA02EDF}"/>
                </a:ext>
              </a:extLst>
            </p:cNvPr>
            <p:cNvSpPr>
              <a:spLocks/>
            </p:cNvSpPr>
            <p:nvPr/>
          </p:nvSpPr>
          <p:spPr bwMode="auto">
            <a:xfrm>
              <a:off x="3327" y="2424"/>
              <a:ext cx="14" cy="12"/>
            </a:xfrm>
            <a:custGeom>
              <a:avLst/>
              <a:gdLst>
                <a:gd name="T0" fmla="*/ 0 w 48"/>
                <a:gd name="T1" fmla="*/ 0 h 48"/>
                <a:gd name="T2" fmla="*/ 48 w 48"/>
                <a:gd name="T3" fmla="*/ 48 h 48"/>
                <a:gd name="T4" fmla="*/ 48 w 48"/>
                <a:gd name="T5" fmla="*/ 0 h 48"/>
                <a:gd name="T6" fmla="*/ 0 60000 65536"/>
                <a:gd name="T7" fmla="*/ 0 60000 65536"/>
                <a:gd name="T8" fmla="*/ 0 60000 65536"/>
                <a:gd name="T9" fmla="*/ 0 w 48"/>
                <a:gd name="T10" fmla="*/ 0 h 48"/>
                <a:gd name="T11" fmla="*/ 48 w 48"/>
                <a:gd name="T12" fmla="*/ 48 h 48"/>
              </a:gdLst>
              <a:ahLst/>
              <a:cxnLst>
                <a:cxn ang="T6">
                  <a:pos x="T0" y="T1"/>
                </a:cxn>
                <a:cxn ang="T7">
                  <a:pos x="T2" y="T3"/>
                </a:cxn>
                <a:cxn ang="T8">
                  <a:pos x="T4" y="T5"/>
                </a:cxn>
              </a:cxnLst>
              <a:rect l="T9" t="T10" r="T11" b="T12"/>
              <a:pathLst>
                <a:path w="48" h="48">
                  <a:moveTo>
                    <a:pt x="0" y="0"/>
                  </a:moveTo>
                  <a:lnTo>
                    <a:pt x="48" y="48"/>
                  </a:lnTo>
                  <a:lnTo>
                    <a:pt x="48" y="0"/>
                  </a:lnTo>
                </a:path>
              </a:pathLst>
            </a:custGeom>
            <a:noFill/>
            <a:ln w="6350">
              <a:solidFill>
                <a:srgbClr val="0000FF"/>
              </a:solidFill>
              <a:round/>
              <a:headEnd/>
              <a:tailEnd/>
            </a:ln>
          </p:spPr>
          <p:txBody>
            <a:bodyPr/>
            <a:lstStyle/>
            <a:p>
              <a:pPr eaLnBrk="0" hangingPunct="0"/>
              <a:endParaRPr lang="en-US">
                <a:latin typeface="Tahoma" pitchFamily="34" charset="0"/>
              </a:endParaRPr>
            </a:p>
          </p:txBody>
        </p:sp>
        <p:sp>
          <p:nvSpPr>
            <p:cNvPr id="347" name="AutoShape 322">
              <a:extLst>
                <a:ext uri="{FF2B5EF4-FFF2-40B4-BE49-F238E27FC236}">
                  <a16:creationId xmlns:a16="http://schemas.microsoft.com/office/drawing/2014/main" id="{D8619039-EABC-46CC-9A47-F72BAEDB8898}"/>
                </a:ext>
              </a:extLst>
            </p:cNvPr>
            <p:cNvSpPr>
              <a:spLocks noChangeArrowheads="1"/>
            </p:cNvSpPr>
            <p:nvPr/>
          </p:nvSpPr>
          <p:spPr bwMode="auto">
            <a:xfrm>
              <a:off x="2680" y="2655"/>
              <a:ext cx="132" cy="120"/>
            </a:xfrm>
            <a:custGeom>
              <a:avLst/>
              <a:gdLst>
                <a:gd name="T0" fmla="*/ 66 w 21600"/>
                <a:gd name="T1" fmla="*/ 0 h 21600"/>
                <a:gd name="T2" fmla="*/ 19 w 21600"/>
                <a:gd name="T3" fmla="*/ 18 h 21600"/>
                <a:gd name="T4" fmla="*/ 0 w 21600"/>
                <a:gd name="T5" fmla="*/ 60 h 21600"/>
                <a:gd name="T6" fmla="*/ 19 w 21600"/>
                <a:gd name="T7" fmla="*/ 102 h 21600"/>
                <a:gd name="T8" fmla="*/ 66 w 21600"/>
                <a:gd name="T9" fmla="*/ 120 h 21600"/>
                <a:gd name="T10" fmla="*/ 113 w 21600"/>
                <a:gd name="T11" fmla="*/ 102 h 21600"/>
                <a:gd name="T12" fmla="*/ 132 w 21600"/>
                <a:gd name="T13" fmla="*/ 60 h 21600"/>
                <a:gd name="T14" fmla="*/ 113 w 21600"/>
                <a:gd name="T15" fmla="*/ 18 h 21600"/>
                <a:gd name="T16" fmla="*/ 0 60000 65536"/>
                <a:gd name="T17" fmla="*/ 0 60000 65536"/>
                <a:gd name="T18" fmla="*/ 0 60000 65536"/>
                <a:gd name="T19" fmla="*/ 0 60000 65536"/>
                <a:gd name="T20" fmla="*/ 0 60000 65536"/>
                <a:gd name="T21" fmla="*/ 0 60000 65536"/>
                <a:gd name="T22" fmla="*/ 0 60000 65536"/>
                <a:gd name="T23" fmla="*/ 0 60000 65536"/>
                <a:gd name="T24" fmla="*/ 3109 w 21600"/>
                <a:gd name="T25" fmla="*/ 3240 h 21600"/>
                <a:gd name="T26" fmla="*/ 18491 w 21600"/>
                <a:gd name="T27" fmla="*/ 18360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12700">
              <a:solidFill>
                <a:srgbClr val="0000FF"/>
              </a:solidFill>
              <a:round/>
              <a:headEnd/>
              <a:tailEnd/>
            </a:ln>
          </p:spPr>
          <p:txBody>
            <a:bodyPr wrap="none" anchor="ctr"/>
            <a:lstStyle/>
            <a:p>
              <a:pPr eaLnBrk="0" hangingPunct="0"/>
              <a:endParaRPr lang="en-US">
                <a:latin typeface="Tahoma" pitchFamily="34" charset="0"/>
              </a:endParaRPr>
            </a:p>
          </p:txBody>
        </p:sp>
        <p:sp>
          <p:nvSpPr>
            <p:cNvPr id="348" name="Oval 323">
              <a:extLst>
                <a:ext uri="{FF2B5EF4-FFF2-40B4-BE49-F238E27FC236}">
                  <a16:creationId xmlns:a16="http://schemas.microsoft.com/office/drawing/2014/main" id="{03B2ED09-35E9-480C-B3EB-FEB4BCDCB151}"/>
                </a:ext>
              </a:extLst>
            </p:cNvPr>
            <p:cNvSpPr>
              <a:spLocks noChangeArrowheads="1"/>
            </p:cNvSpPr>
            <p:nvPr/>
          </p:nvSpPr>
          <p:spPr bwMode="auto">
            <a:xfrm>
              <a:off x="2672" y="2648"/>
              <a:ext cx="144" cy="138"/>
            </a:xfrm>
            <a:prstGeom prst="ellipse">
              <a:avLst/>
            </a:prstGeom>
            <a:solidFill>
              <a:srgbClr val="FF0000"/>
            </a:solidFill>
            <a:ln w="9525">
              <a:solidFill>
                <a:schemeClr val="tx1"/>
              </a:solidFill>
              <a:round/>
              <a:headEnd/>
              <a:tailEnd/>
            </a:ln>
          </p:spPr>
          <p:txBody>
            <a:bodyPr wrap="none" anchor="ctr"/>
            <a:lstStyle/>
            <a:p>
              <a:pPr eaLnBrk="0" hangingPunct="0"/>
              <a:endParaRPr lang="en-US">
                <a:latin typeface="Tahoma" pitchFamily="34" charset="0"/>
              </a:endParaRPr>
            </a:p>
          </p:txBody>
        </p:sp>
        <p:sp>
          <p:nvSpPr>
            <p:cNvPr id="349" name="Oval 324">
              <a:extLst>
                <a:ext uri="{FF2B5EF4-FFF2-40B4-BE49-F238E27FC236}">
                  <a16:creationId xmlns:a16="http://schemas.microsoft.com/office/drawing/2014/main" id="{72965968-7992-49C8-8122-74CDE4C42B7D}"/>
                </a:ext>
              </a:extLst>
            </p:cNvPr>
            <p:cNvSpPr>
              <a:spLocks noChangeArrowheads="1"/>
            </p:cNvSpPr>
            <p:nvPr/>
          </p:nvSpPr>
          <p:spPr bwMode="auto">
            <a:xfrm>
              <a:off x="3752" y="2648"/>
              <a:ext cx="144" cy="138"/>
            </a:xfrm>
            <a:prstGeom prst="ellipse">
              <a:avLst/>
            </a:prstGeom>
            <a:solidFill>
              <a:schemeClr val="tx1"/>
            </a:solidFill>
            <a:ln w="9525">
              <a:solidFill>
                <a:schemeClr val="tx1"/>
              </a:solidFill>
              <a:round/>
              <a:headEnd/>
              <a:tailEnd/>
            </a:ln>
          </p:spPr>
          <p:txBody>
            <a:bodyPr wrap="none" anchor="ctr"/>
            <a:lstStyle/>
            <a:p>
              <a:pPr eaLnBrk="0" hangingPunct="0"/>
              <a:endParaRPr lang="en-US">
                <a:latin typeface="Tahoma" pitchFamily="34" charset="0"/>
              </a:endParaRPr>
            </a:p>
          </p:txBody>
        </p:sp>
        <p:sp>
          <p:nvSpPr>
            <p:cNvPr id="350" name="Text Box 325">
              <a:extLst>
                <a:ext uri="{FF2B5EF4-FFF2-40B4-BE49-F238E27FC236}">
                  <a16:creationId xmlns:a16="http://schemas.microsoft.com/office/drawing/2014/main" id="{310DFB8C-36D2-4E19-958A-B4EB9ADC71FA}"/>
                </a:ext>
              </a:extLst>
            </p:cNvPr>
            <p:cNvSpPr txBox="1">
              <a:spLocks noChangeArrowheads="1"/>
            </p:cNvSpPr>
            <p:nvPr/>
          </p:nvSpPr>
          <p:spPr bwMode="auto">
            <a:xfrm>
              <a:off x="3600" y="2448"/>
              <a:ext cx="336" cy="288"/>
            </a:xfrm>
            <a:prstGeom prst="rect">
              <a:avLst/>
            </a:prstGeom>
            <a:noFill/>
            <a:ln w="9525">
              <a:noFill/>
              <a:miter lim="800000"/>
              <a:headEnd/>
              <a:tailEnd/>
            </a:ln>
          </p:spPr>
          <p:txBody>
            <a:bodyPr>
              <a:spAutoFit/>
            </a:bodyPr>
            <a:lstStyle/>
            <a:p>
              <a:pPr>
                <a:spcBef>
                  <a:spcPct val="50000"/>
                </a:spcBef>
              </a:pPr>
              <a:r>
                <a:rPr lang="en-US" sz="2400">
                  <a:latin typeface="Arial" charset="0"/>
                </a:rPr>
                <a:t>-</a:t>
              </a:r>
            </a:p>
          </p:txBody>
        </p:sp>
        <p:sp>
          <p:nvSpPr>
            <p:cNvPr id="351" name="Text Box 326">
              <a:extLst>
                <a:ext uri="{FF2B5EF4-FFF2-40B4-BE49-F238E27FC236}">
                  <a16:creationId xmlns:a16="http://schemas.microsoft.com/office/drawing/2014/main" id="{774515C6-914C-4167-90FE-9554128D0107}"/>
                </a:ext>
              </a:extLst>
            </p:cNvPr>
            <p:cNvSpPr txBox="1">
              <a:spLocks noChangeArrowheads="1"/>
            </p:cNvSpPr>
            <p:nvPr/>
          </p:nvSpPr>
          <p:spPr bwMode="auto">
            <a:xfrm>
              <a:off x="2736" y="2448"/>
              <a:ext cx="336" cy="288"/>
            </a:xfrm>
            <a:prstGeom prst="rect">
              <a:avLst/>
            </a:prstGeom>
            <a:noFill/>
            <a:ln w="9525">
              <a:noFill/>
              <a:miter lim="800000"/>
              <a:headEnd/>
              <a:tailEnd/>
            </a:ln>
          </p:spPr>
          <p:txBody>
            <a:bodyPr>
              <a:spAutoFit/>
            </a:bodyPr>
            <a:lstStyle/>
            <a:p>
              <a:pPr>
                <a:spcBef>
                  <a:spcPct val="50000"/>
                </a:spcBef>
              </a:pPr>
              <a:r>
                <a:rPr lang="en-US" sz="2400">
                  <a:latin typeface="Arial" charset="0"/>
                </a:rPr>
                <a:t>+</a:t>
              </a:r>
            </a:p>
          </p:txBody>
        </p:sp>
      </p:grpSp>
      <p:sp>
        <p:nvSpPr>
          <p:cNvPr id="352" name="Line 327">
            <a:extLst>
              <a:ext uri="{FF2B5EF4-FFF2-40B4-BE49-F238E27FC236}">
                <a16:creationId xmlns:a16="http://schemas.microsoft.com/office/drawing/2014/main" id="{E9698FB2-5581-4C94-8CDC-400A4F047674}"/>
              </a:ext>
            </a:extLst>
          </p:cNvPr>
          <p:cNvSpPr>
            <a:spLocks noChangeShapeType="1"/>
          </p:cNvSpPr>
          <p:nvPr/>
        </p:nvSpPr>
        <p:spPr bwMode="auto">
          <a:xfrm flipH="1">
            <a:off x="4989240" y="3243485"/>
            <a:ext cx="533400" cy="0"/>
          </a:xfrm>
          <a:prstGeom prst="line">
            <a:avLst/>
          </a:prstGeom>
          <a:noFill/>
          <a:ln w="9525">
            <a:solidFill>
              <a:schemeClr val="tx1"/>
            </a:solidFill>
            <a:round/>
            <a:headEnd/>
            <a:tailEnd/>
          </a:ln>
        </p:spPr>
        <p:txBody>
          <a:bodyPr/>
          <a:lstStyle/>
          <a:p>
            <a:endParaRPr lang="en-US"/>
          </a:p>
        </p:txBody>
      </p:sp>
      <p:sp>
        <p:nvSpPr>
          <p:cNvPr id="353" name="Line 328">
            <a:extLst>
              <a:ext uri="{FF2B5EF4-FFF2-40B4-BE49-F238E27FC236}">
                <a16:creationId xmlns:a16="http://schemas.microsoft.com/office/drawing/2014/main" id="{8A4F0E38-A93A-4082-9B01-D0F21AEC5C68}"/>
              </a:ext>
            </a:extLst>
          </p:cNvPr>
          <p:cNvSpPr>
            <a:spLocks noChangeShapeType="1"/>
          </p:cNvSpPr>
          <p:nvPr/>
        </p:nvSpPr>
        <p:spPr bwMode="auto">
          <a:xfrm>
            <a:off x="7351440" y="3243485"/>
            <a:ext cx="1524000" cy="0"/>
          </a:xfrm>
          <a:prstGeom prst="line">
            <a:avLst/>
          </a:prstGeom>
          <a:noFill/>
          <a:ln w="9525">
            <a:solidFill>
              <a:schemeClr val="tx1"/>
            </a:solidFill>
            <a:round/>
            <a:headEnd/>
            <a:tailEnd type="oval" w="med" len="med"/>
          </a:ln>
        </p:spPr>
        <p:txBody>
          <a:bodyPr/>
          <a:lstStyle/>
          <a:p>
            <a:endParaRPr lang="en-US"/>
          </a:p>
        </p:txBody>
      </p:sp>
      <p:grpSp>
        <p:nvGrpSpPr>
          <p:cNvPr id="354" name="Group 329">
            <a:extLst>
              <a:ext uri="{FF2B5EF4-FFF2-40B4-BE49-F238E27FC236}">
                <a16:creationId xmlns:a16="http://schemas.microsoft.com/office/drawing/2014/main" id="{565E1D8A-687F-4C77-8E28-8F94E71E11DC}"/>
              </a:ext>
            </a:extLst>
          </p:cNvPr>
          <p:cNvGrpSpPr>
            <a:grpSpLocks/>
          </p:cNvGrpSpPr>
          <p:nvPr/>
        </p:nvGrpSpPr>
        <p:grpSpPr bwMode="auto">
          <a:xfrm>
            <a:off x="8113440" y="424085"/>
            <a:ext cx="565150" cy="304800"/>
            <a:chOff x="1248" y="3648"/>
            <a:chExt cx="356" cy="192"/>
          </a:xfrm>
        </p:grpSpPr>
        <p:grpSp>
          <p:nvGrpSpPr>
            <p:cNvPr id="355" name="Group 330">
              <a:extLst>
                <a:ext uri="{FF2B5EF4-FFF2-40B4-BE49-F238E27FC236}">
                  <a16:creationId xmlns:a16="http://schemas.microsoft.com/office/drawing/2014/main" id="{6D2B2664-0DAD-4067-A4BA-B7C7A6859A38}"/>
                </a:ext>
              </a:extLst>
            </p:cNvPr>
            <p:cNvGrpSpPr>
              <a:grpSpLocks/>
            </p:cNvGrpSpPr>
            <p:nvPr/>
          </p:nvGrpSpPr>
          <p:grpSpPr bwMode="auto">
            <a:xfrm rot="10800000">
              <a:off x="1248" y="3648"/>
              <a:ext cx="356" cy="192"/>
              <a:chOff x="1776" y="1536"/>
              <a:chExt cx="1039" cy="240"/>
            </a:xfrm>
          </p:grpSpPr>
          <p:grpSp>
            <p:nvGrpSpPr>
              <p:cNvPr id="357" name="Group 331">
                <a:extLst>
                  <a:ext uri="{FF2B5EF4-FFF2-40B4-BE49-F238E27FC236}">
                    <a16:creationId xmlns:a16="http://schemas.microsoft.com/office/drawing/2014/main" id="{F2CB69F6-20B2-4167-8D98-223D09CA65C2}"/>
                  </a:ext>
                </a:extLst>
              </p:cNvPr>
              <p:cNvGrpSpPr>
                <a:grpSpLocks/>
              </p:cNvGrpSpPr>
              <p:nvPr/>
            </p:nvGrpSpPr>
            <p:grpSpPr bwMode="auto">
              <a:xfrm rot="10800000">
                <a:off x="1872" y="1536"/>
                <a:ext cx="816" cy="240"/>
                <a:chOff x="2364" y="2976"/>
                <a:chExt cx="1140" cy="672"/>
              </a:xfrm>
            </p:grpSpPr>
            <p:sp>
              <p:nvSpPr>
                <p:cNvPr id="360" name="Line 332">
                  <a:extLst>
                    <a:ext uri="{FF2B5EF4-FFF2-40B4-BE49-F238E27FC236}">
                      <a16:creationId xmlns:a16="http://schemas.microsoft.com/office/drawing/2014/main" id="{4A460B58-95DF-416D-A9D2-1FA0FC71FEB7}"/>
                    </a:ext>
                  </a:extLst>
                </p:cNvPr>
                <p:cNvSpPr>
                  <a:spLocks noChangeShapeType="1"/>
                </p:cNvSpPr>
                <p:nvPr/>
              </p:nvSpPr>
              <p:spPr bwMode="auto">
                <a:xfrm>
                  <a:off x="2364" y="3168"/>
                  <a:ext cx="0" cy="288"/>
                </a:xfrm>
                <a:prstGeom prst="line">
                  <a:avLst/>
                </a:prstGeom>
                <a:noFill/>
                <a:ln w="114300">
                  <a:solidFill>
                    <a:schemeClr val="tx1"/>
                  </a:solidFill>
                  <a:round/>
                  <a:headEnd/>
                  <a:tailEnd/>
                </a:ln>
              </p:spPr>
              <p:txBody>
                <a:bodyPr/>
                <a:lstStyle/>
                <a:p>
                  <a:endParaRPr lang="en-US"/>
                </a:p>
              </p:txBody>
            </p:sp>
            <p:sp>
              <p:nvSpPr>
                <p:cNvPr id="361" name="Rectangle 333">
                  <a:extLst>
                    <a:ext uri="{FF2B5EF4-FFF2-40B4-BE49-F238E27FC236}">
                      <a16:creationId xmlns:a16="http://schemas.microsoft.com/office/drawing/2014/main" id="{5AA87BDF-91B9-4A27-AE6A-21DE02CDA890}"/>
                    </a:ext>
                  </a:extLst>
                </p:cNvPr>
                <p:cNvSpPr>
                  <a:spLocks noChangeArrowheads="1"/>
                </p:cNvSpPr>
                <p:nvPr/>
              </p:nvSpPr>
              <p:spPr bwMode="auto">
                <a:xfrm>
                  <a:off x="2400" y="2976"/>
                  <a:ext cx="1104" cy="672"/>
                </a:xfrm>
                <a:prstGeom prst="rect">
                  <a:avLst/>
                </a:prstGeom>
                <a:gradFill rotWithShape="1">
                  <a:gsLst>
                    <a:gs pos="0">
                      <a:srgbClr val="CCFFFF"/>
                    </a:gs>
                    <a:gs pos="100000">
                      <a:srgbClr val="5E7676"/>
                    </a:gs>
                  </a:gsLst>
                  <a:lin ang="5400000" scaled="1"/>
                </a:gradFill>
                <a:ln w="9525">
                  <a:solidFill>
                    <a:schemeClr val="tx1"/>
                  </a:solidFill>
                  <a:miter lim="800000"/>
                  <a:headEnd/>
                  <a:tailEnd/>
                </a:ln>
              </p:spPr>
              <p:txBody>
                <a:bodyPr wrap="none" anchor="ctr"/>
                <a:lstStyle/>
                <a:p>
                  <a:pPr algn="ctr" eaLnBrk="0" hangingPunct="0"/>
                  <a:endParaRPr lang="en-US">
                    <a:latin typeface="Arial" charset="0"/>
                  </a:endParaRPr>
                </a:p>
              </p:txBody>
            </p:sp>
            <p:sp>
              <p:nvSpPr>
                <p:cNvPr id="362" name="Line 334">
                  <a:extLst>
                    <a:ext uri="{FF2B5EF4-FFF2-40B4-BE49-F238E27FC236}">
                      <a16:creationId xmlns:a16="http://schemas.microsoft.com/office/drawing/2014/main" id="{991EAB17-4933-45D7-A5F2-9286A960F152}"/>
                    </a:ext>
                  </a:extLst>
                </p:cNvPr>
                <p:cNvSpPr>
                  <a:spLocks noChangeShapeType="1"/>
                </p:cNvSpPr>
                <p:nvPr/>
              </p:nvSpPr>
              <p:spPr bwMode="auto">
                <a:xfrm>
                  <a:off x="2592" y="3240"/>
                  <a:ext cx="0" cy="192"/>
                </a:xfrm>
                <a:prstGeom prst="line">
                  <a:avLst/>
                </a:prstGeom>
                <a:noFill/>
                <a:ln w="57150">
                  <a:solidFill>
                    <a:schemeClr val="tx1"/>
                  </a:solidFill>
                  <a:round/>
                  <a:headEnd/>
                  <a:tailEnd/>
                </a:ln>
              </p:spPr>
              <p:txBody>
                <a:bodyPr/>
                <a:lstStyle/>
                <a:p>
                  <a:endParaRPr lang="en-US"/>
                </a:p>
              </p:txBody>
            </p:sp>
            <p:sp>
              <p:nvSpPr>
                <p:cNvPr id="363" name="Line 335">
                  <a:extLst>
                    <a:ext uri="{FF2B5EF4-FFF2-40B4-BE49-F238E27FC236}">
                      <a16:creationId xmlns:a16="http://schemas.microsoft.com/office/drawing/2014/main" id="{B9054003-B338-46DB-95CC-E89EFD1895AB}"/>
                    </a:ext>
                  </a:extLst>
                </p:cNvPr>
                <p:cNvSpPr>
                  <a:spLocks noChangeShapeType="1"/>
                </p:cNvSpPr>
                <p:nvPr/>
              </p:nvSpPr>
              <p:spPr bwMode="auto">
                <a:xfrm>
                  <a:off x="2508" y="3336"/>
                  <a:ext cx="168" cy="0"/>
                </a:xfrm>
                <a:prstGeom prst="line">
                  <a:avLst/>
                </a:prstGeom>
                <a:noFill/>
                <a:ln w="57150">
                  <a:solidFill>
                    <a:schemeClr val="tx1"/>
                  </a:solidFill>
                  <a:round/>
                  <a:headEnd/>
                  <a:tailEnd/>
                </a:ln>
              </p:spPr>
              <p:txBody>
                <a:bodyPr/>
                <a:lstStyle/>
                <a:p>
                  <a:endParaRPr lang="en-US"/>
                </a:p>
              </p:txBody>
            </p:sp>
            <p:sp>
              <p:nvSpPr>
                <p:cNvPr id="364" name="Line 336">
                  <a:extLst>
                    <a:ext uri="{FF2B5EF4-FFF2-40B4-BE49-F238E27FC236}">
                      <a16:creationId xmlns:a16="http://schemas.microsoft.com/office/drawing/2014/main" id="{583EE75C-A196-4093-9380-147B312478CC}"/>
                    </a:ext>
                  </a:extLst>
                </p:cNvPr>
                <p:cNvSpPr>
                  <a:spLocks noChangeShapeType="1"/>
                </p:cNvSpPr>
                <p:nvPr/>
              </p:nvSpPr>
              <p:spPr bwMode="auto">
                <a:xfrm>
                  <a:off x="3240" y="3336"/>
                  <a:ext cx="168" cy="0"/>
                </a:xfrm>
                <a:prstGeom prst="line">
                  <a:avLst/>
                </a:prstGeom>
                <a:noFill/>
                <a:ln w="57150">
                  <a:solidFill>
                    <a:schemeClr val="tx1"/>
                  </a:solidFill>
                  <a:round/>
                  <a:headEnd/>
                  <a:tailEnd/>
                </a:ln>
              </p:spPr>
              <p:txBody>
                <a:bodyPr/>
                <a:lstStyle/>
                <a:p>
                  <a:endParaRPr lang="en-US"/>
                </a:p>
              </p:txBody>
            </p:sp>
          </p:grpSp>
          <p:sp>
            <p:nvSpPr>
              <p:cNvPr id="358" name="Line 337">
                <a:extLst>
                  <a:ext uri="{FF2B5EF4-FFF2-40B4-BE49-F238E27FC236}">
                    <a16:creationId xmlns:a16="http://schemas.microsoft.com/office/drawing/2014/main" id="{2BDE28F0-7B62-4BB3-999E-7969FD0A3479}"/>
                  </a:ext>
                </a:extLst>
              </p:cNvPr>
              <p:cNvSpPr>
                <a:spLocks noChangeShapeType="1"/>
              </p:cNvSpPr>
              <p:nvPr/>
            </p:nvSpPr>
            <p:spPr bwMode="auto">
              <a:xfrm flipH="1">
                <a:off x="1776" y="1645"/>
                <a:ext cx="96" cy="0"/>
              </a:xfrm>
              <a:prstGeom prst="line">
                <a:avLst/>
              </a:prstGeom>
              <a:noFill/>
              <a:ln w="57150">
                <a:solidFill>
                  <a:schemeClr val="tx1"/>
                </a:solidFill>
                <a:round/>
                <a:headEnd/>
                <a:tailEnd/>
              </a:ln>
            </p:spPr>
            <p:txBody>
              <a:bodyPr/>
              <a:lstStyle/>
              <a:p>
                <a:endParaRPr lang="en-US"/>
              </a:p>
            </p:txBody>
          </p:sp>
          <p:sp>
            <p:nvSpPr>
              <p:cNvPr id="359" name="Line 338">
                <a:extLst>
                  <a:ext uri="{FF2B5EF4-FFF2-40B4-BE49-F238E27FC236}">
                    <a16:creationId xmlns:a16="http://schemas.microsoft.com/office/drawing/2014/main" id="{4CEEF33C-CA2F-4C6B-9709-853E917B7D64}"/>
                  </a:ext>
                </a:extLst>
              </p:cNvPr>
              <p:cNvSpPr>
                <a:spLocks noChangeShapeType="1"/>
              </p:cNvSpPr>
              <p:nvPr/>
            </p:nvSpPr>
            <p:spPr bwMode="auto">
              <a:xfrm flipH="1">
                <a:off x="2719" y="1658"/>
                <a:ext cx="96" cy="0"/>
              </a:xfrm>
              <a:prstGeom prst="line">
                <a:avLst/>
              </a:prstGeom>
              <a:noFill/>
              <a:ln w="57150">
                <a:solidFill>
                  <a:schemeClr val="tx1"/>
                </a:solidFill>
                <a:round/>
                <a:headEnd/>
                <a:tailEnd/>
              </a:ln>
            </p:spPr>
            <p:txBody>
              <a:bodyPr/>
              <a:lstStyle/>
              <a:p>
                <a:endParaRPr lang="en-US"/>
              </a:p>
            </p:txBody>
          </p:sp>
        </p:grpSp>
        <p:sp>
          <p:nvSpPr>
            <p:cNvPr id="356" name="AutoShape 339">
              <a:extLst>
                <a:ext uri="{FF2B5EF4-FFF2-40B4-BE49-F238E27FC236}">
                  <a16:creationId xmlns:a16="http://schemas.microsoft.com/office/drawing/2014/main" id="{69B8E239-760A-4569-8545-CC4642BB2E65}"/>
                </a:ext>
              </a:extLst>
            </p:cNvPr>
            <p:cNvSpPr>
              <a:spLocks noChangeArrowheads="1"/>
            </p:cNvSpPr>
            <p:nvPr/>
          </p:nvSpPr>
          <p:spPr bwMode="auto">
            <a:xfrm rot="5400000">
              <a:off x="1332" y="3684"/>
              <a:ext cx="96" cy="120"/>
            </a:xfrm>
            <a:prstGeom prst="flowChartOr">
              <a:avLst/>
            </a:prstGeom>
            <a:solidFill>
              <a:schemeClr val="accent1"/>
            </a:solidFill>
            <a:ln w="38100">
              <a:solidFill>
                <a:srgbClr val="FF3300"/>
              </a:solidFill>
              <a:round/>
              <a:headEnd/>
              <a:tailEnd/>
            </a:ln>
          </p:spPr>
          <p:txBody>
            <a:bodyPr wrap="none" anchor="ctr"/>
            <a:lstStyle/>
            <a:p>
              <a:pPr eaLnBrk="0" hangingPunct="0"/>
              <a:endParaRPr lang="en-US">
                <a:latin typeface="Tahoma" pitchFamily="34" charset="0"/>
              </a:endParaRPr>
            </a:p>
          </p:txBody>
        </p:sp>
      </p:grpSp>
      <p:grpSp>
        <p:nvGrpSpPr>
          <p:cNvPr id="365" name="Group 340">
            <a:extLst>
              <a:ext uri="{FF2B5EF4-FFF2-40B4-BE49-F238E27FC236}">
                <a16:creationId xmlns:a16="http://schemas.microsoft.com/office/drawing/2014/main" id="{07057088-CC7E-4167-9F36-BCFE16EE185E}"/>
              </a:ext>
            </a:extLst>
          </p:cNvPr>
          <p:cNvGrpSpPr>
            <a:grpSpLocks/>
          </p:cNvGrpSpPr>
          <p:nvPr/>
        </p:nvGrpSpPr>
        <p:grpSpPr bwMode="auto">
          <a:xfrm>
            <a:off x="7580040" y="424085"/>
            <a:ext cx="565150" cy="304800"/>
            <a:chOff x="1248" y="3648"/>
            <a:chExt cx="356" cy="192"/>
          </a:xfrm>
        </p:grpSpPr>
        <p:grpSp>
          <p:nvGrpSpPr>
            <p:cNvPr id="366" name="Group 341">
              <a:extLst>
                <a:ext uri="{FF2B5EF4-FFF2-40B4-BE49-F238E27FC236}">
                  <a16:creationId xmlns:a16="http://schemas.microsoft.com/office/drawing/2014/main" id="{1947A9B9-AF36-4568-807E-9DBD733A917F}"/>
                </a:ext>
              </a:extLst>
            </p:cNvPr>
            <p:cNvGrpSpPr>
              <a:grpSpLocks/>
            </p:cNvGrpSpPr>
            <p:nvPr/>
          </p:nvGrpSpPr>
          <p:grpSpPr bwMode="auto">
            <a:xfrm rot="10800000">
              <a:off x="1248" y="3648"/>
              <a:ext cx="356" cy="192"/>
              <a:chOff x="1776" y="1536"/>
              <a:chExt cx="1039" cy="240"/>
            </a:xfrm>
          </p:grpSpPr>
          <p:grpSp>
            <p:nvGrpSpPr>
              <p:cNvPr id="368" name="Group 342">
                <a:extLst>
                  <a:ext uri="{FF2B5EF4-FFF2-40B4-BE49-F238E27FC236}">
                    <a16:creationId xmlns:a16="http://schemas.microsoft.com/office/drawing/2014/main" id="{EE8CD3CC-D584-4F48-9E05-2F4015479D89}"/>
                  </a:ext>
                </a:extLst>
              </p:cNvPr>
              <p:cNvGrpSpPr>
                <a:grpSpLocks/>
              </p:cNvGrpSpPr>
              <p:nvPr/>
            </p:nvGrpSpPr>
            <p:grpSpPr bwMode="auto">
              <a:xfrm rot="10800000">
                <a:off x="1872" y="1536"/>
                <a:ext cx="816" cy="240"/>
                <a:chOff x="2364" y="2976"/>
                <a:chExt cx="1140" cy="672"/>
              </a:xfrm>
            </p:grpSpPr>
            <p:sp>
              <p:nvSpPr>
                <p:cNvPr id="371" name="Line 343">
                  <a:extLst>
                    <a:ext uri="{FF2B5EF4-FFF2-40B4-BE49-F238E27FC236}">
                      <a16:creationId xmlns:a16="http://schemas.microsoft.com/office/drawing/2014/main" id="{4ABB67A7-85FE-4B2C-950A-8F23F35F52B2}"/>
                    </a:ext>
                  </a:extLst>
                </p:cNvPr>
                <p:cNvSpPr>
                  <a:spLocks noChangeShapeType="1"/>
                </p:cNvSpPr>
                <p:nvPr/>
              </p:nvSpPr>
              <p:spPr bwMode="auto">
                <a:xfrm>
                  <a:off x="2364" y="3168"/>
                  <a:ext cx="0" cy="288"/>
                </a:xfrm>
                <a:prstGeom prst="line">
                  <a:avLst/>
                </a:prstGeom>
                <a:noFill/>
                <a:ln w="114300">
                  <a:solidFill>
                    <a:schemeClr val="tx1"/>
                  </a:solidFill>
                  <a:round/>
                  <a:headEnd/>
                  <a:tailEnd/>
                </a:ln>
              </p:spPr>
              <p:txBody>
                <a:bodyPr/>
                <a:lstStyle/>
                <a:p>
                  <a:endParaRPr lang="en-US"/>
                </a:p>
              </p:txBody>
            </p:sp>
            <p:sp>
              <p:nvSpPr>
                <p:cNvPr id="372" name="Rectangle 344">
                  <a:extLst>
                    <a:ext uri="{FF2B5EF4-FFF2-40B4-BE49-F238E27FC236}">
                      <a16:creationId xmlns:a16="http://schemas.microsoft.com/office/drawing/2014/main" id="{792CF399-5C7F-48FB-B9D5-93337357B485}"/>
                    </a:ext>
                  </a:extLst>
                </p:cNvPr>
                <p:cNvSpPr>
                  <a:spLocks noChangeArrowheads="1"/>
                </p:cNvSpPr>
                <p:nvPr/>
              </p:nvSpPr>
              <p:spPr bwMode="auto">
                <a:xfrm>
                  <a:off x="2400" y="2976"/>
                  <a:ext cx="1104" cy="672"/>
                </a:xfrm>
                <a:prstGeom prst="rect">
                  <a:avLst/>
                </a:prstGeom>
                <a:gradFill rotWithShape="1">
                  <a:gsLst>
                    <a:gs pos="0">
                      <a:srgbClr val="CCFFFF"/>
                    </a:gs>
                    <a:gs pos="100000">
                      <a:srgbClr val="5E7676"/>
                    </a:gs>
                  </a:gsLst>
                  <a:lin ang="5400000" scaled="1"/>
                </a:gradFill>
                <a:ln w="9525">
                  <a:solidFill>
                    <a:schemeClr val="tx1"/>
                  </a:solidFill>
                  <a:miter lim="800000"/>
                  <a:headEnd/>
                  <a:tailEnd/>
                </a:ln>
              </p:spPr>
              <p:txBody>
                <a:bodyPr wrap="none" anchor="ctr"/>
                <a:lstStyle/>
                <a:p>
                  <a:pPr algn="ctr" eaLnBrk="0" hangingPunct="0"/>
                  <a:endParaRPr lang="en-US">
                    <a:latin typeface="Arial" charset="0"/>
                  </a:endParaRPr>
                </a:p>
              </p:txBody>
            </p:sp>
            <p:sp>
              <p:nvSpPr>
                <p:cNvPr id="373" name="Line 345">
                  <a:extLst>
                    <a:ext uri="{FF2B5EF4-FFF2-40B4-BE49-F238E27FC236}">
                      <a16:creationId xmlns:a16="http://schemas.microsoft.com/office/drawing/2014/main" id="{3C6D0F1A-D6DA-40AD-BD83-310C11D7F3E9}"/>
                    </a:ext>
                  </a:extLst>
                </p:cNvPr>
                <p:cNvSpPr>
                  <a:spLocks noChangeShapeType="1"/>
                </p:cNvSpPr>
                <p:nvPr/>
              </p:nvSpPr>
              <p:spPr bwMode="auto">
                <a:xfrm>
                  <a:off x="2592" y="3240"/>
                  <a:ext cx="0" cy="192"/>
                </a:xfrm>
                <a:prstGeom prst="line">
                  <a:avLst/>
                </a:prstGeom>
                <a:noFill/>
                <a:ln w="57150">
                  <a:solidFill>
                    <a:schemeClr val="tx1"/>
                  </a:solidFill>
                  <a:round/>
                  <a:headEnd/>
                  <a:tailEnd/>
                </a:ln>
              </p:spPr>
              <p:txBody>
                <a:bodyPr/>
                <a:lstStyle/>
                <a:p>
                  <a:endParaRPr lang="en-US"/>
                </a:p>
              </p:txBody>
            </p:sp>
            <p:sp>
              <p:nvSpPr>
                <p:cNvPr id="374" name="Line 346">
                  <a:extLst>
                    <a:ext uri="{FF2B5EF4-FFF2-40B4-BE49-F238E27FC236}">
                      <a16:creationId xmlns:a16="http://schemas.microsoft.com/office/drawing/2014/main" id="{DB143641-0A4A-48BC-9189-9D5B0C3D2B5E}"/>
                    </a:ext>
                  </a:extLst>
                </p:cNvPr>
                <p:cNvSpPr>
                  <a:spLocks noChangeShapeType="1"/>
                </p:cNvSpPr>
                <p:nvPr/>
              </p:nvSpPr>
              <p:spPr bwMode="auto">
                <a:xfrm>
                  <a:off x="2508" y="3336"/>
                  <a:ext cx="168" cy="0"/>
                </a:xfrm>
                <a:prstGeom prst="line">
                  <a:avLst/>
                </a:prstGeom>
                <a:noFill/>
                <a:ln w="57150">
                  <a:solidFill>
                    <a:schemeClr val="tx1"/>
                  </a:solidFill>
                  <a:round/>
                  <a:headEnd/>
                  <a:tailEnd/>
                </a:ln>
              </p:spPr>
              <p:txBody>
                <a:bodyPr/>
                <a:lstStyle/>
                <a:p>
                  <a:endParaRPr lang="en-US"/>
                </a:p>
              </p:txBody>
            </p:sp>
            <p:sp>
              <p:nvSpPr>
                <p:cNvPr id="375" name="Line 347">
                  <a:extLst>
                    <a:ext uri="{FF2B5EF4-FFF2-40B4-BE49-F238E27FC236}">
                      <a16:creationId xmlns:a16="http://schemas.microsoft.com/office/drawing/2014/main" id="{67FE449A-FAC7-44DA-A185-6D89986ACF8B}"/>
                    </a:ext>
                  </a:extLst>
                </p:cNvPr>
                <p:cNvSpPr>
                  <a:spLocks noChangeShapeType="1"/>
                </p:cNvSpPr>
                <p:nvPr/>
              </p:nvSpPr>
              <p:spPr bwMode="auto">
                <a:xfrm>
                  <a:off x="3240" y="3336"/>
                  <a:ext cx="168" cy="0"/>
                </a:xfrm>
                <a:prstGeom prst="line">
                  <a:avLst/>
                </a:prstGeom>
                <a:noFill/>
                <a:ln w="57150">
                  <a:solidFill>
                    <a:schemeClr val="tx1"/>
                  </a:solidFill>
                  <a:round/>
                  <a:headEnd/>
                  <a:tailEnd/>
                </a:ln>
              </p:spPr>
              <p:txBody>
                <a:bodyPr/>
                <a:lstStyle/>
                <a:p>
                  <a:endParaRPr lang="en-US"/>
                </a:p>
              </p:txBody>
            </p:sp>
          </p:grpSp>
          <p:sp>
            <p:nvSpPr>
              <p:cNvPr id="369" name="Line 348">
                <a:extLst>
                  <a:ext uri="{FF2B5EF4-FFF2-40B4-BE49-F238E27FC236}">
                    <a16:creationId xmlns:a16="http://schemas.microsoft.com/office/drawing/2014/main" id="{90EC3D9A-F31E-4568-9A50-C27E99642DCD}"/>
                  </a:ext>
                </a:extLst>
              </p:cNvPr>
              <p:cNvSpPr>
                <a:spLocks noChangeShapeType="1"/>
              </p:cNvSpPr>
              <p:nvPr/>
            </p:nvSpPr>
            <p:spPr bwMode="auto">
              <a:xfrm flipH="1">
                <a:off x="1776" y="1645"/>
                <a:ext cx="96" cy="0"/>
              </a:xfrm>
              <a:prstGeom prst="line">
                <a:avLst/>
              </a:prstGeom>
              <a:noFill/>
              <a:ln w="57150">
                <a:solidFill>
                  <a:schemeClr val="tx1"/>
                </a:solidFill>
                <a:round/>
                <a:headEnd/>
                <a:tailEnd/>
              </a:ln>
            </p:spPr>
            <p:txBody>
              <a:bodyPr/>
              <a:lstStyle/>
              <a:p>
                <a:endParaRPr lang="en-US"/>
              </a:p>
            </p:txBody>
          </p:sp>
          <p:sp>
            <p:nvSpPr>
              <p:cNvPr id="370" name="Line 349">
                <a:extLst>
                  <a:ext uri="{FF2B5EF4-FFF2-40B4-BE49-F238E27FC236}">
                    <a16:creationId xmlns:a16="http://schemas.microsoft.com/office/drawing/2014/main" id="{1A24A47F-7E8C-4784-87AC-56E4B7F610C4}"/>
                  </a:ext>
                </a:extLst>
              </p:cNvPr>
              <p:cNvSpPr>
                <a:spLocks noChangeShapeType="1"/>
              </p:cNvSpPr>
              <p:nvPr/>
            </p:nvSpPr>
            <p:spPr bwMode="auto">
              <a:xfrm flipH="1">
                <a:off x="2719" y="1658"/>
                <a:ext cx="96" cy="0"/>
              </a:xfrm>
              <a:prstGeom prst="line">
                <a:avLst/>
              </a:prstGeom>
              <a:noFill/>
              <a:ln w="57150">
                <a:solidFill>
                  <a:schemeClr val="tx1"/>
                </a:solidFill>
                <a:round/>
                <a:headEnd/>
                <a:tailEnd/>
              </a:ln>
            </p:spPr>
            <p:txBody>
              <a:bodyPr/>
              <a:lstStyle/>
              <a:p>
                <a:endParaRPr lang="en-US"/>
              </a:p>
            </p:txBody>
          </p:sp>
        </p:grpSp>
        <p:sp>
          <p:nvSpPr>
            <p:cNvPr id="367" name="AutoShape 350">
              <a:extLst>
                <a:ext uri="{FF2B5EF4-FFF2-40B4-BE49-F238E27FC236}">
                  <a16:creationId xmlns:a16="http://schemas.microsoft.com/office/drawing/2014/main" id="{8A05FB85-1759-4D35-8099-7E3BCFC7D791}"/>
                </a:ext>
              </a:extLst>
            </p:cNvPr>
            <p:cNvSpPr>
              <a:spLocks noChangeArrowheads="1"/>
            </p:cNvSpPr>
            <p:nvPr/>
          </p:nvSpPr>
          <p:spPr bwMode="auto">
            <a:xfrm rot="5400000">
              <a:off x="1332" y="3684"/>
              <a:ext cx="96" cy="120"/>
            </a:xfrm>
            <a:prstGeom prst="flowChartOr">
              <a:avLst/>
            </a:prstGeom>
            <a:solidFill>
              <a:schemeClr val="accent1"/>
            </a:solidFill>
            <a:ln w="38100">
              <a:solidFill>
                <a:srgbClr val="FF3300"/>
              </a:solidFill>
              <a:round/>
              <a:headEnd/>
              <a:tailEnd/>
            </a:ln>
          </p:spPr>
          <p:txBody>
            <a:bodyPr wrap="none" anchor="ctr"/>
            <a:lstStyle/>
            <a:p>
              <a:pPr eaLnBrk="0" hangingPunct="0"/>
              <a:endParaRPr lang="en-US">
                <a:latin typeface="Tahoma" pitchFamily="34" charset="0"/>
              </a:endParaRPr>
            </a:p>
          </p:txBody>
        </p:sp>
      </p:grpSp>
      <p:grpSp>
        <p:nvGrpSpPr>
          <p:cNvPr id="376" name="Group 351">
            <a:extLst>
              <a:ext uri="{FF2B5EF4-FFF2-40B4-BE49-F238E27FC236}">
                <a16:creationId xmlns:a16="http://schemas.microsoft.com/office/drawing/2014/main" id="{F12CEE8D-41F6-4265-AFE0-040CE1106388}"/>
              </a:ext>
            </a:extLst>
          </p:cNvPr>
          <p:cNvGrpSpPr>
            <a:grpSpLocks/>
          </p:cNvGrpSpPr>
          <p:nvPr/>
        </p:nvGrpSpPr>
        <p:grpSpPr bwMode="auto">
          <a:xfrm>
            <a:off x="7046640" y="424085"/>
            <a:ext cx="565150" cy="304800"/>
            <a:chOff x="1248" y="3648"/>
            <a:chExt cx="356" cy="192"/>
          </a:xfrm>
        </p:grpSpPr>
        <p:grpSp>
          <p:nvGrpSpPr>
            <p:cNvPr id="377" name="Group 352">
              <a:extLst>
                <a:ext uri="{FF2B5EF4-FFF2-40B4-BE49-F238E27FC236}">
                  <a16:creationId xmlns:a16="http://schemas.microsoft.com/office/drawing/2014/main" id="{60A9F519-A778-4DCC-A1A2-DAD8ABA91F22}"/>
                </a:ext>
              </a:extLst>
            </p:cNvPr>
            <p:cNvGrpSpPr>
              <a:grpSpLocks/>
            </p:cNvGrpSpPr>
            <p:nvPr/>
          </p:nvGrpSpPr>
          <p:grpSpPr bwMode="auto">
            <a:xfrm rot="10800000">
              <a:off x="1248" y="3648"/>
              <a:ext cx="356" cy="192"/>
              <a:chOff x="1776" y="1536"/>
              <a:chExt cx="1039" cy="240"/>
            </a:xfrm>
          </p:grpSpPr>
          <p:grpSp>
            <p:nvGrpSpPr>
              <p:cNvPr id="379" name="Group 353">
                <a:extLst>
                  <a:ext uri="{FF2B5EF4-FFF2-40B4-BE49-F238E27FC236}">
                    <a16:creationId xmlns:a16="http://schemas.microsoft.com/office/drawing/2014/main" id="{57A9409F-F400-4ECE-A3F7-5EC8ABB7C42F}"/>
                  </a:ext>
                </a:extLst>
              </p:cNvPr>
              <p:cNvGrpSpPr>
                <a:grpSpLocks/>
              </p:cNvGrpSpPr>
              <p:nvPr/>
            </p:nvGrpSpPr>
            <p:grpSpPr bwMode="auto">
              <a:xfrm rot="10800000">
                <a:off x="1872" y="1536"/>
                <a:ext cx="816" cy="240"/>
                <a:chOff x="2364" y="2976"/>
                <a:chExt cx="1140" cy="672"/>
              </a:xfrm>
            </p:grpSpPr>
            <p:sp>
              <p:nvSpPr>
                <p:cNvPr id="382" name="Line 354">
                  <a:extLst>
                    <a:ext uri="{FF2B5EF4-FFF2-40B4-BE49-F238E27FC236}">
                      <a16:creationId xmlns:a16="http://schemas.microsoft.com/office/drawing/2014/main" id="{F69A4C16-FFE4-471C-B2A1-8F634557A274}"/>
                    </a:ext>
                  </a:extLst>
                </p:cNvPr>
                <p:cNvSpPr>
                  <a:spLocks noChangeShapeType="1"/>
                </p:cNvSpPr>
                <p:nvPr/>
              </p:nvSpPr>
              <p:spPr bwMode="auto">
                <a:xfrm>
                  <a:off x="2364" y="3168"/>
                  <a:ext cx="0" cy="288"/>
                </a:xfrm>
                <a:prstGeom prst="line">
                  <a:avLst/>
                </a:prstGeom>
                <a:noFill/>
                <a:ln w="114300">
                  <a:solidFill>
                    <a:schemeClr val="tx1"/>
                  </a:solidFill>
                  <a:round/>
                  <a:headEnd/>
                  <a:tailEnd/>
                </a:ln>
              </p:spPr>
              <p:txBody>
                <a:bodyPr/>
                <a:lstStyle/>
                <a:p>
                  <a:endParaRPr lang="en-US"/>
                </a:p>
              </p:txBody>
            </p:sp>
            <p:sp>
              <p:nvSpPr>
                <p:cNvPr id="383" name="Rectangle 355">
                  <a:extLst>
                    <a:ext uri="{FF2B5EF4-FFF2-40B4-BE49-F238E27FC236}">
                      <a16:creationId xmlns:a16="http://schemas.microsoft.com/office/drawing/2014/main" id="{4FF576AA-5A6A-4831-BB78-FFDC3FD56243}"/>
                    </a:ext>
                  </a:extLst>
                </p:cNvPr>
                <p:cNvSpPr>
                  <a:spLocks noChangeArrowheads="1"/>
                </p:cNvSpPr>
                <p:nvPr/>
              </p:nvSpPr>
              <p:spPr bwMode="auto">
                <a:xfrm>
                  <a:off x="2400" y="2976"/>
                  <a:ext cx="1104" cy="672"/>
                </a:xfrm>
                <a:prstGeom prst="rect">
                  <a:avLst/>
                </a:prstGeom>
                <a:gradFill rotWithShape="1">
                  <a:gsLst>
                    <a:gs pos="0">
                      <a:srgbClr val="CCFFFF"/>
                    </a:gs>
                    <a:gs pos="100000">
                      <a:srgbClr val="5E7676"/>
                    </a:gs>
                  </a:gsLst>
                  <a:lin ang="5400000" scaled="1"/>
                </a:gradFill>
                <a:ln w="9525">
                  <a:solidFill>
                    <a:schemeClr val="tx1"/>
                  </a:solidFill>
                  <a:miter lim="800000"/>
                  <a:headEnd/>
                  <a:tailEnd/>
                </a:ln>
              </p:spPr>
              <p:txBody>
                <a:bodyPr wrap="none" anchor="ctr"/>
                <a:lstStyle/>
                <a:p>
                  <a:pPr algn="ctr" eaLnBrk="0" hangingPunct="0"/>
                  <a:endParaRPr lang="en-US">
                    <a:latin typeface="Arial" charset="0"/>
                  </a:endParaRPr>
                </a:p>
              </p:txBody>
            </p:sp>
            <p:sp>
              <p:nvSpPr>
                <p:cNvPr id="384" name="Line 356">
                  <a:extLst>
                    <a:ext uri="{FF2B5EF4-FFF2-40B4-BE49-F238E27FC236}">
                      <a16:creationId xmlns:a16="http://schemas.microsoft.com/office/drawing/2014/main" id="{A1BAECD0-8A31-494E-ADD7-2DF640505C95}"/>
                    </a:ext>
                  </a:extLst>
                </p:cNvPr>
                <p:cNvSpPr>
                  <a:spLocks noChangeShapeType="1"/>
                </p:cNvSpPr>
                <p:nvPr/>
              </p:nvSpPr>
              <p:spPr bwMode="auto">
                <a:xfrm>
                  <a:off x="2592" y="3240"/>
                  <a:ext cx="0" cy="192"/>
                </a:xfrm>
                <a:prstGeom prst="line">
                  <a:avLst/>
                </a:prstGeom>
                <a:noFill/>
                <a:ln w="57150">
                  <a:solidFill>
                    <a:schemeClr val="tx1"/>
                  </a:solidFill>
                  <a:round/>
                  <a:headEnd/>
                  <a:tailEnd/>
                </a:ln>
              </p:spPr>
              <p:txBody>
                <a:bodyPr/>
                <a:lstStyle/>
                <a:p>
                  <a:endParaRPr lang="en-US"/>
                </a:p>
              </p:txBody>
            </p:sp>
            <p:sp>
              <p:nvSpPr>
                <p:cNvPr id="385" name="Line 357">
                  <a:extLst>
                    <a:ext uri="{FF2B5EF4-FFF2-40B4-BE49-F238E27FC236}">
                      <a16:creationId xmlns:a16="http://schemas.microsoft.com/office/drawing/2014/main" id="{9B2FC303-81E0-401F-B836-6A805CEE580F}"/>
                    </a:ext>
                  </a:extLst>
                </p:cNvPr>
                <p:cNvSpPr>
                  <a:spLocks noChangeShapeType="1"/>
                </p:cNvSpPr>
                <p:nvPr/>
              </p:nvSpPr>
              <p:spPr bwMode="auto">
                <a:xfrm>
                  <a:off x="2508" y="3336"/>
                  <a:ext cx="168" cy="0"/>
                </a:xfrm>
                <a:prstGeom prst="line">
                  <a:avLst/>
                </a:prstGeom>
                <a:noFill/>
                <a:ln w="57150">
                  <a:solidFill>
                    <a:schemeClr val="tx1"/>
                  </a:solidFill>
                  <a:round/>
                  <a:headEnd/>
                  <a:tailEnd/>
                </a:ln>
              </p:spPr>
              <p:txBody>
                <a:bodyPr/>
                <a:lstStyle/>
                <a:p>
                  <a:endParaRPr lang="en-US"/>
                </a:p>
              </p:txBody>
            </p:sp>
            <p:sp>
              <p:nvSpPr>
                <p:cNvPr id="386" name="Line 358">
                  <a:extLst>
                    <a:ext uri="{FF2B5EF4-FFF2-40B4-BE49-F238E27FC236}">
                      <a16:creationId xmlns:a16="http://schemas.microsoft.com/office/drawing/2014/main" id="{FDA50C6E-9696-4B6D-B473-FF3BA91238E5}"/>
                    </a:ext>
                  </a:extLst>
                </p:cNvPr>
                <p:cNvSpPr>
                  <a:spLocks noChangeShapeType="1"/>
                </p:cNvSpPr>
                <p:nvPr/>
              </p:nvSpPr>
              <p:spPr bwMode="auto">
                <a:xfrm>
                  <a:off x="3240" y="3336"/>
                  <a:ext cx="168" cy="0"/>
                </a:xfrm>
                <a:prstGeom prst="line">
                  <a:avLst/>
                </a:prstGeom>
                <a:noFill/>
                <a:ln w="57150">
                  <a:solidFill>
                    <a:schemeClr val="tx1"/>
                  </a:solidFill>
                  <a:round/>
                  <a:headEnd/>
                  <a:tailEnd/>
                </a:ln>
              </p:spPr>
              <p:txBody>
                <a:bodyPr/>
                <a:lstStyle/>
                <a:p>
                  <a:endParaRPr lang="en-US"/>
                </a:p>
              </p:txBody>
            </p:sp>
          </p:grpSp>
          <p:sp>
            <p:nvSpPr>
              <p:cNvPr id="380" name="Line 359">
                <a:extLst>
                  <a:ext uri="{FF2B5EF4-FFF2-40B4-BE49-F238E27FC236}">
                    <a16:creationId xmlns:a16="http://schemas.microsoft.com/office/drawing/2014/main" id="{581670EF-5970-460D-9720-A73570082FB2}"/>
                  </a:ext>
                </a:extLst>
              </p:cNvPr>
              <p:cNvSpPr>
                <a:spLocks noChangeShapeType="1"/>
              </p:cNvSpPr>
              <p:nvPr/>
            </p:nvSpPr>
            <p:spPr bwMode="auto">
              <a:xfrm flipH="1">
                <a:off x="1776" y="1645"/>
                <a:ext cx="96" cy="0"/>
              </a:xfrm>
              <a:prstGeom prst="line">
                <a:avLst/>
              </a:prstGeom>
              <a:noFill/>
              <a:ln w="57150">
                <a:solidFill>
                  <a:schemeClr val="tx1"/>
                </a:solidFill>
                <a:round/>
                <a:headEnd/>
                <a:tailEnd/>
              </a:ln>
            </p:spPr>
            <p:txBody>
              <a:bodyPr/>
              <a:lstStyle/>
              <a:p>
                <a:endParaRPr lang="en-US"/>
              </a:p>
            </p:txBody>
          </p:sp>
          <p:sp>
            <p:nvSpPr>
              <p:cNvPr id="381" name="Line 360">
                <a:extLst>
                  <a:ext uri="{FF2B5EF4-FFF2-40B4-BE49-F238E27FC236}">
                    <a16:creationId xmlns:a16="http://schemas.microsoft.com/office/drawing/2014/main" id="{529410F5-BC97-40E5-81E2-F129F669DBEC}"/>
                  </a:ext>
                </a:extLst>
              </p:cNvPr>
              <p:cNvSpPr>
                <a:spLocks noChangeShapeType="1"/>
              </p:cNvSpPr>
              <p:nvPr/>
            </p:nvSpPr>
            <p:spPr bwMode="auto">
              <a:xfrm flipH="1">
                <a:off x="2719" y="1658"/>
                <a:ext cx="96" cy="0"/>
              </a:xfrm>
              <a:prstGeom prst="line">
                <a:avLst/>
              </a:prstGeom>
              <a:noFill/>
              <a:ln w="57150">
                <a:solidFill>
                  <a:schemeClr val="tx1"/>
                </a:solidFill>
                <a:round/>
                <a:headEnd/>
                <a:tailEnd/>
              </a:ln>
            </p:spPr>
            <p:txBody>
              <a:bodyPr/>
              <a:lstStyle/>
              <a:p>
                <a:endParaRPr lang="en-US"/>
              </a:p>
            </p:txBody>
          </p:sp>
        </p:grpSp>
        <p:sp>
          <p:nvSpPr>
            <p:cNvPr id="378" name="AutoShape 361">
              <a:extLst>
                <a:ext uri="{FF2B5EF4-FFF2-40B4-BE49-F238E27FC236}">
                  <a16:creationId xmlns:a16="http://schemas.microsoft.com/office/drawing/2014/main" id="{75038ACA-0D9C-4431-9DE3-FE0EE219A046}"/>
                </a:ext>
              </a:extLst>
            </p:cNvPr>
            <p:cNvSpPr>
              <a:spLocks noChangeArrowheads="1"/>
            </p:cNvSpPr>
            <p:nvPr/>
          </p:nvSpPr>
          <p:spPr bwMode="auto">
            <a:xfrm rot="5400000">
              <a:off x="1332" y="3684"/>
              <a:ext cx="96" cy="120"/>
            </a:xfrm>
            <a:prstGeom prst="flowChartOr">
              <a:avLst/>
            </a:prstGeom>
            <a:solidFill>
              <a:schemeClr val="accent1"/>
            </a:solidFill>
            <a:ln w="38100">
              <a:solidFill>
                <a:srgbClr val="FF3300"/>
              </a:solidFill>
              <a:round/>
              <a:headEnd/>
              <a:tailEnd/>
            </a:ln>
          </p:spPr>
          <p:txBody>
            <a:bodyPr wrap="none" anchor="ctr"/>
            <a:lstStyle/>
            <a:p>
              <a:pPr eaLnBrk="0" hangingPunct="0"/>
              <a:endParaRPr lang="en-US">
                <a:latin typeface="Tahoma" pitchFamily="34" charset="0"/>
              </a:endParaRPr>
            </a:p>
          </p:txBody>
        </p:sp>
      </p:grpSp>
      <p:grpSp>
        <p:nvGrpSpPr>
          <p:cNvPr id="387" name="Group 362">
            <a:extLst>
              <a:ext uri="{FF2B5EF4-FFF2-40B4-BE49-F238E27FC236}">
                <a16:creationId xmlns:a16="http://schemas.microsoft.com/office/drawing/2014/main" id="{019ABE0E-6591-456B-AD44-2760B4E3E19E}"/>
              </a:ext>
            </a:extLst>
          </p:cNvPr>
          <p:cNvGrpSpPr>
            <a:grpSpLocks/>
          </p:cNvGrpSpPr>
          <p:nvPr/>
        </p:nvGrpSpPr>
        <p:grpSpPr bwMode="auto">
          <a:xfrm>
            <a:off x="6513240" y="424085"/>
            <a:ext cx="565150" cy="304800"/>
            <a:chOff x="1248" y="3648"/>
            <a:chExt cx="356" cy="192"/>
          </a:xfrm>
        </p:grpSpPr>
        <p:grpSp>
          <p:nvGrpSpPr>
            <p:cNvPr id="388" name="Group 363">
              <a:extLst>
                <a:ext uri="{FF2B5EF4-FFF2-40B4-BE49-F238E27FC236}">
                  <a16:creationId xmlns:a16="http://schemas.microsoft.com/office/drawing/2014/main" id="{67B59C89-5648-42C6-9E23-7FE996626DC1}"/>
                </a:ext>
              </a:extLst>
            </p:cNvPr>
            <p:cNvGrpSpPr>
              <a:grpSpLocks/>
            </p:cNvGrpSpPr>
            <p:nvPr/>
          </p:nvGrpSpPr>
          <p:grpSpPr bwMode="auto">
            <a:xfrm rot="10800000">
              <a:off x="1248" y="3648"/>
              <a:ext cx="356" cy="192"/>
              <a:chOff x="1776" y="1536"/>
              <a:chExt cx="1039" cy="240"/>
            </a:xfrm>
          </p:grpSpPr>
          <p:grpSp>
            <p:nvGrpSpPr>
              <p:cNvPr id="390" name="Group 364">
                <a:extLst>
                  <a:ext uri="{FF2B5EF4-FFF2-40B4-BE49-F238E27FC236}">
                    <a16:creationId xmlns:a16="http://schemas.microsoft.com/office/drawing/2014/main" id="{67566B79-C53C-4A42-B26A-41053A3CC11F}"/>
                  </a:ext>
                </a:extLst>
              </p:cNvPr>
              <p:cNvGrpSpPr>
                <a:grpSpLocks/>
              </p:cNvGrpSpPr>
              <p:nvPr/>
            </p:nvGrpSpPr>
            <p:grpSpPr bwMode="auto">
              <a:xfrm rot="10800000">
                <a:off x="1872" y="1536"/>
                <a:ext cx="816" cy="240"/>
                <a:chOff x="2364" y="2976"/>
                <a:chExt cx="1140" cy="672"/>
              </a:xfrm>
            </p:grpSpPr>
            <p:sp>
              <p:nvSpPr>
                <p:cNvPr id="393" name="Line 365">
                  <a:extLst>
                    <a:ext uri="{FF2B5EF4-FFF2-40B4-BE49-F238E27FC236}">
                      <a16:creationId xmlns:a16="http://schemas.microsoft.com/office/drawing/2014/main" id="{B91A5BEC-C292-474E-A184-EB2B7B1E909E}"/>
                    </a:ext>
                  </a:extLst>
                </p:cNvPr>
                <p:cNvSpPr>
                  <a:spLocks noChangeShapeType="1"/>
                </p:cNvSpPr>
                <p:nvPr/>
              </p:nvSpPr>
              <p:spPr bwMode="auto">
                <a:xfrm>
                  <a:off x="2364" y="3168"/>
                  <a:ext cx="0" cy="288"/>
                </a:xfrm>
                <a:prstGeom prst="line">
                  <a:avLst/>
                </a:prstGeom>
                <a:noFill/>
                <a:ln w="114300">
                  <a:solidFill>
                    <a:schemeClr val="tx1"/>
                  </a:solidFill>
                  <a:round/>
                  <a:headEnd/>
                  <a:tailEnd/>
                </a:ln>
              </p:spPr>
              <p:txBody>
                <a:bodyPr/>
                <a:lstStyle/>
                <a:p>
                  <a:endParaRPr lang="en-US"/>
                </a:p>
              </p:txBody>
            </p:sp>
            <p:sp>
              <p:nvSpPr>
                <p:cNvPr id="394" name="Rectangle 366">
                  <a:extLst>
                    <a:ext uri="{FF2B5EF4-FFF2-40B4-BE49-F238E27FC236}">
                      <a16:creationId xmlns:a16="http://schemas.microsoft.com/office/drawing/2014/main" id="{8BD6291B-3D2B-494E-A068-E9B6EEC93CDB}"/>
                    </a:ext>
                  </a:extLst>
                </p:cNvPr>
                <p:cNvSpPr>
                  <a:spLocks noChangeArrowheads="1"/>
                </p:cNvSpPr>
                <p:nvPr/>
              </p:nvSpPr>
              <p:spPr bwMode="auto">
                <a:xfrm>
                  <a:off x="2400" y="2976"/>
                  <a:ext cx="1104" cy="672"/>
                </a:xfrm>
                <a:prstGeom prst="rect">
                  <a:avLst/>
                </a:prstGeom>
                <a:gradFill rotWithShape="1">
                  <a:gsLst>
                    <a:gs pos="0">
                      <a:srgbClr val="CCFFFF"/>
                    </a:gs>
                    <a:gs pos="100000">
                      <a:srgbClr val="5E7676"/>
                    </a:gs>
                  </a:gsLst>
                  <a:lin ang="5400000" scaled="1"/>
                </a:gradFill>
                <a:ln w="9525">
                  <a:solidFill>
                    <a:schemeClr val="tx1"/>
                  </a:solidFill>
                  <a:miter lim="800000"/>
                  <a:headEnd/>
                  <a:tailEnd/>
                </a:ln>
              </p:spPr>
              <p:txBody>
                <a:bodyPr wrap="none" anchor="ctr"/>
                <a:lstStyle/>
                <a:p>
                  <a:pPr algn="ctr" eaLnBrk="0" hangingPunct="0"/>
                  <a:endParaRPr lang="en-US">
                    <a:latin typeface="Arial" charset="0"/>
                  </a:endParaRPr>
                </a:p>
              </p:txBody>
            </p:sp>
            <p:sp>
              <p:nvSpPr>
                <p:cNvPr id="395" name="Line 367">
                  <a:extLst>
                    <a:ext uri="{FF2B5EF4-FFF2-40B4-BE49-F238E27FC236}">
                      <a16:creationId xmlns:a16="http://schemas.microsoft.com/office/drawing/2014/main" id="{15A33F47-DCBE-4DFB-872F-8B5DB82CD1D4}"/>
                    </a:ext>
                  </a:extLst>
                </p:cNvPr>
                <p:cNvSpPr>
                  <a:spLocks noChangeShapeType="1"/>
                </p:cNvSpPr>
                <p:nvPr/>
              </p:nvSpPr>
              <p:spPr bwMode="auto">
                <a:xfrm>
                  <a:off x="2592" y="3240"/>
                  <a:ext cx="0" cy="192"/>
                </a:xfrm>
                <a:prstGeom prst="line">
                  <a:avLst/>
                </a:prstGeom>
                <a:noFill/>
                <a:ln w="57150">
                  <a:solidFill>
                    <a:schemeClr val="tx1"/>
                  </a:solidFill>
                  <a:round/>
                  <a:headEnd/>
                  <a:tailEnd/>
                </a:ln>
              </p:spPr>
              <p:txBody>
                <a:bodyPr/>
                <a:lstStyle/>
                <a:p>
                  <a:endParaRPr lang="en-US"/>
                </a:p>
              </p:txBody>
            </p:sp>
            <p:sp>
              <p:nvSpPr>
                <p:cNvPr id="396" name="Line 368">
                  <a:extLst>
                    <a:ext uri="{FF2B5EF4-FFF2-40B4-BE49-F238E27FC236}">
                      <a16:creationId xmlns:a16="http://schemas.microsoft.com/office/drawing/2014/main" id="{E12FEFE5-7C3A-40C1-8BB9-B95BAD805C1C}"/>
                    </a:ext>
                  </a:extLst>
                </p:cNvPr>
                <p:cNvSpPr>
                  <a:spLocks noChangeShapeType="1"/>
                </p:cNvSpPr>
                <p:nvPr/>
              </p:nvSpPr>
              <p:spPr bwMode="auto">
                <a:xfrm>
                  <a:off x="2508" y="3336"/>
                  <a:ext cx="168" cy="0"/>
                </a:xfrm>
                <a:prstGeom prst="line">
                  <a:avLst/>
                </a:prstGeom>
                <a:noFill/>
                <a:ln w="57150">
                  <a:solidFill>
                    <a:schemeClr val="tx1"/>
                  </a:solidFill>
                  <a:round/>
                  <a:headEnd/>
                  <a:tailEnd/>
                </a:ln>
              </p:spPr>
              <p:txBody>
                <a:bodyPr/>
                <a:lstStyle/>
                <a:p>
                  <a:endParaRPr lang="en-US"/>
                </a:p>
              </p:txBody>
            </p:sp>
            <p:sp>
              <p:nvSpPr>
                <p:cNvPr id="397" name="Line 369">
                  <a:extLst>
                    <a:ext uri="{FF2B5EF4-FFF2-40B4-BE49-F238E27FC236}">
                      <a16:creationId xmlns:a16="http://schemas.microsoft.com/office/drawing/2014/main" id="{615FA13E-A52B-4D9D-AE6E-CE89D0E41150}"/>
                    </a:ext>
                  </a:extLst>
                </p:cNvPr>
                <p:cNvSpPr>
                  <a:spLocks noChangeShapeType="1"/>
                </p:cNvSpPr>
                <p:nvPr/>
              </p:nvSpPr>
              <p:spPr bwMode="auto">
                <a:xfrm>
                  <a:off x="3240" y="3336"/>
                  <a:ext cx="168" cy="0"/>
                </a:xfrm>
                <a:prstGeom prst="line">
                  <a:avLst/>
                </a:prstGeom>
                <a:noFill/>
                <a:ln w="57150">
                  <a:solidFill>
                    <a:schemeClr val="tx1"/>
                  </a:solidFill>
                  <a:round/>
                  <a:headEnd/>
                  <a:tailEnd/>
                </a:ln>
              </p:spPr>
              <p:txBody>
                <a:bodyPr/>
                <a:lstStyle/>
                <a:p>
                  <a:endParaRPr lang="en-US"/>
                </a:p>
              </p:txBody>
            </p:sp>
          </p:grpSp>
          <p:sp>
            <p:nvSpPr>
              <p:cNvPr id="391" name="Line 370">
                <a:extLst>
                  <a:ext uri="{FF2B5EF4-FFF2-40B4-BE49-F238E27FC236}">
                    <a16:creationId xmlns:a16="http://schemas.microsoft.com/office/drawing/2014/main" id="{A959C51F-9A79-44E8-A6CB-08F1324310C1}"/>
                  </a:ext>
                </a:extLst>
              </p:cNvPr>
              <p:cNvSpPr>
                <a:spLocks noChangeShapeType="1"/>
              </p:cNvSpPr>
              <p:nvPr/>
            </p:nvSpPr>
            <p:spPr bwMode="auto">
              <a:xfrm flipH="1">
                <a:off x="1776" y="1645"/>
                <a:ext cx="96" cy="0"/>
              </a:xfrm>
              <a:prstGeom prst="line">
                <a:avLst/>
              </a:prstGeom>
              <a:noFill/>
              <a:ln w="57150">
                <a:solidFill>
                  <a:schemeClr val="tx1"/>
                </a:solidFill>
                <a:round/>
                <a:headEnd/>
                <a:tailEnd/>
              </a:ln>
            </p:spPr>
            <p:txBody>
              <a:bodyPr/>
              <a:lstStyle/>
              <a:p>
                <a:endParaRPr lang="en-US"/>
              </a:p>
            </p:txBody>
          </p:sp>
          <p:sp>
            <p:nvSpPr>
              <p:cNvPr id="392" name="Line 371">
                <a:extLst>
                  <a:ext uri="{FF2B5EF4-FFF2-40B4-BE49-F238E27FC236}">
                    <a16:creationId xmlns:a16="http://schemas.microsoft.com/office/drawing/2014/main" id="{AD7BDAF8-EA23-44F5-AF9A-F87030D2E42E}"/>
                  </a:ext>
                </a:extLst>
              </p:cNvPr>
              <p:cNvSpPr>
                <a:spLocks noChangeShapeType="1"/>
              </p:cNvSpPr>
              <p:nvPr/>
            </p:nvSpPr>
            <p:spPr bwMode="auto">
              <a:xfrm flipH="1">
                <a:off x="2719" y="1658"/>
                <a:ext cx="96" cy="0"/>
              </a:xfrm>
              <a:prstGeom prst="line">
                <a:avLst/>
              </a:prstGeom>
              <a:noFill/>
              <a:ln w="57150">
                <a:solidFill>
                  <a:schemeClr val="tx1"/>
                </a:solidFill>
                <a:round/>
                <a:headEnd/>
                <a:tailEnd/>
              </a:ln>
            </p:spPr>
            <p:txBody>
              <a:bodyPr/>
              <a:lstStyle/>
              <a:p>
                <a:endParaRPr lang="en-US"/>
              </a:p>
            </p:txBody>
          </p:sp>
        </p:grpSp>
        <p:sp>
          <p:nvSpPr>
            <p:cNvPr id="389" name="AutoShape 372">
              <a:extLst>
                <a:ext uri="{FF2B5EF4-FFF2-40B4-BE49-F238E27FC236}">
                  <a16:creationId xmlns:a16="http://schemas.microsoft.com/office/drawing/2014/main" id="{6FAD5D45-98D7-4AFA-979F-146BEC6A5111}"/>
                </a:ext>
              </a:extLst>
            </p:cNvPr>
            <p:cNvSpPr>
              <a:spLocks noChangeArrowheads="1"/>
            </p:cNvSpPr>
            <p:nvPr/>
          </p:nvSpPr>
          <p:spPr bwMode="auto">
            <a:xfrm rot="5400000">
              <a:off x="1332" y="3684"/>
              <a:ext cx="96" cy="120"/>
            </a:xfrm>
            <a:prstGeom prst="flowChartOr">
              <a:avLst/>
            </a:prstGeom>
            <a:solidFill>
              <a:schemeClr val="accent1"/>
            </a:solidFill>
            <a:ln w="38100">
              <a:solidFill>
                <a:srgbClr val="FF3300"/>
              </a:solidFill>
              <a:round/>
              <a:headEnd/>
              <a:tailEnd/>
            </a:ln>
          </p:spPr>
          <p:txBody>
            <a:bodyPr wrap="none" anchor="ctr"/>
            <a:lstStyle/>
            <a:p>
              <a:pPr eaLnBrk="0" hangingPunct="0"/>
              <a:endParaRPr lang="en-US">
                <a:latin typeface="Tahoma" pitchFamily="34" charset="0"/>
              </a:endParaRPr>
            </a:p>
          </p:txBody>
        </p:sp>
      </p:grpSp>
      <p:grpSp>
        <p:nvGrpSpPr>
          <p:cNvPr id="398" name="Group 373">
            <a:extLst>
              <a:ext uri="{FF2B5EF4-FFF2-40B4-BE49-F238E27FC236}">
                <a16:creationId xmlns:a16="http://schemas.microsoft.com/office/drawing/2014/main" id="{D8CE386F-9FAC-41E5-8901-9E18521BCAF0}"/>
              </a:ext>
            </a:extLst>
          </p:cNvPr>
          <p:cNvGrpSpPr>
            <a:grpSpLocks/>
          </p:cNvGrpSpPr>
          <p:nvPr/>
        </p:nvGrpSpPr>
        <p:grpSpPr bwMode="auto">
          <a:xfrm rot="20537280">
            <a:off x="5979840" y="2252885"/>
            <a:ext cx="939800" cy="635000"/>
            <a:chOff x="1680" y="1440"/>
            <a:chExt cx="592" cy="400"/>
          </a:xfrm>
        </p:grpSpPr>
        <p:sp>
          <p:nvSpPr>
            <p:cNvPr id="399" name="Oval 374">
              <a:extLst>
                <a:ext uri="{FF2B5EF4-FFF2-40B4-BE49-F238E27FC236}">
                  <a16:creationId xmlns:a16="http://schemas.microsoft.com/office/drawing/2014/main" id="{069DC87E-94BD-49B2-AD11-8B31246A4192}"/>
                </a:ext>
              </a:extLst>
            </p:cNvPr>
            <p:cNvSpPr>
              <a:spLocks noChangeArrowheads="1"/>
            </p:cNvSpPr>
            <p:nvPr/>
          </p:nvSpPr>
          <p:spPr bwMode="auto">
            <a:xfrm rot="-4329641">
              <a:off x="1953" y="1606"/>
              <a:ext cx="63" cy="50"/>
            </a:xfrm>
            <a:prstGeom prst="ellipse">
              <a:avLst/>
            </a:prstGeom>
            <a:solidFill>
              <a:schemeClr val="tx1"/>
            </a:solidFill>
            <a:ln w="6350">
              <a:solidFill>
                <a:srgbClr val="FF0000"/>
              </a:solidFill>
              <a:round/>
              <a:headEnd/>
              <a:tailEnd/>
            </a:ln>
          </p:spPr>
          <p:txBody>
            <a:bodyPr vert="eaVert" wrap="none" anchor="ctr"/>
            <a:lstStyle/>
            <a:p>
              <a:pPr algn="ctr"/>
              <a:endParaRPr lang="en-US">
                <a:latin typeface="Arial" charset="0"/>
              </a:endParaRPr>
            </a:p>
          </p:txBody>
        </p:sp>
        <p:sp>
          <p:nvSpPr>
            <p:cNvPr id="400" name="Line 375">
              <a:extLst>
                <a:ext uri="{FF2B5EF4-FFF2-40B4-BE49-F238E27FC236}">
                  <a16:creationId xmlns:a16="http://schemas.microsoft.com/office/drawing/2014/main" id="{3E41EF00-87E7-44B7-94DF-D3D79A263CE6}"/>
                </a:ext>
              </a:extLst>
            </p:cNvPr>
            <p:cNvSpPr>
              <a:spLocks noChangeShapeType="1"/>
            </p:cNvSpPr>
            <p:nvPr/>
          </p:nvSpPr>
          <p:spPr bwMode="auto">
            <a:xfrm flipH="1" flipV="1">
              <a:off x="1680" y="1440"/>
              <a:ext cx="288" cy="192"/>
            </a:xfrm>
            <a:prstGeom prst="line">
              <a:avLst/>
            </a:prstGeom>
            <a:noFill/>
            <a:ln w="9525">
              <a:solidFill>
                <a:srgbClr val="FF0000"/>
              </a:solidFill>
              <a:round/>
              <a:headEnd/>
              <a:tailEnd type="triangle" w="med" len="med"/>
            </a:ln>
          </p:spPr>
          <p:txBody>
            <a:bodyPr/>
            <a:lstStyle/>
            <a:p>
              <a:endParaRPr lang="en-US"/>
            </a:p>
          </p:txBody>
        </p:sp>
        <p:sp>
          <p:nvSpPr>
            <p:cNvPr id="401" name="Line 376">
              <a:extLst>
                <a:ext uri="{FF2B5EF4-FFF2-40B4-BE49-F238E27FC236}">
                  <a16:creationId xmlns:a16="http://schemas.microsoft.com/office/drawing/2014/main" id="{C68633D6-5A06-4F2C-84AA-F91F48CB6CBA}"/>
                </a:ext>
              </a:extLst>
            </p:cNvPr>
            <p:cNvSpPr>
              <a:spLocks noChangeShapeType="1"/>
            </p:cNvSpPr>
            <p:nvPr/>
          </p:nvSpPr>
          <p:spPr bwMode="auto">
            <a:xfrm flipH="1" flipV="1">
              <a:off x="1984" y="1648"/>
              <a:ext cx="288" cy="192"/>
            </a:xfrm>
            <a:prstGeom prst="line">
              <a:avLst/>
            </a:prstGeom>
            <a:noFill/>
            <a:ln w="9525">
              <a:solidFill>
                <a:schemeClr val="bg1"/>
              </a:solidFill>
              <a:round/>
              <a:headEnd/>
              <a:tailEnd type="triangle" w="med" len="med"/>
            </a:ln>
          </p:spPr>
          <p:txBody>
            <a:bodyPr/>
            <a:lstStyle/>
            <a:p>
              <a:endParaRPr lang="en-US"/>
            </a:p>
          </p:txBody>
        </p:sp>
      </p:grpSp>
      <p:sp>
        <p:nvSpPr>
          <p:cNvPr id="402" name="Line 377">
            <a:extLst>
              <a:ext uri="{FF2B5EF4-FFF2-40B4-BE49-F238E27FC236}">
                <a16:creationId xmlns:a16="http://schemas.microsoft.com/office/drawing/2014/main" id="{237C25AC-754B-424B-8EA1-A730035806C9}"/>
              </a:ext>
            </a:extLst>
          </p:cNvPr>
          <p:cNvSpPr>
            <a:spLocks noChangeShapeType="1"/>
          </p:cNvSpPr>
          <p:nvPr/>
        </p:nvSpPr>
        <p:spPr bwMode="auto">
          <a:xfrm>
            <a:off x="4989240" y="576485"/>
            <a:ext cx="304800" cy="0"/>
          </a:xfrm>
          <a:prstGeom prst="line">
            <a:avLst/>
          </a:prstGeom>
          <a:noFill/>
          <a:ln w="9525">
            <a:solidFill>
              <a:schemeClr val="tx1"/>
            </a:solidFill>
            <a:round/>
            <a:headEnd/>
            <a:tailEnd/>
          </a:ln>
        </p:spPr>
        <p:txBody>
          <a:bodyPr/>
          <a:lstStyle/>
          <a:p>
            <a:endParaRPr lang="en-US"/>
          </a:p>
        </p:txBody>
      </p:sp>
      <p:grpSp>
        <p:nvGrpSpPr>
          <p:cNvPr id="403" name="Group 378">
            <a:extLst>
              <a:ext uri="{FF2B5EF4-FFF2-40B4-BE49-F238E27FC236}">
                <a16:creationId xmlns:a16="http://schemas.microsoft.com/office/drawing/2014/main" id="{E2812BA8-F7D2-4139-A6CE-8352D61564C7}"/>
              </a:ext>
            </a:extLst>
          </p:cNvPr>
          <p:cNvGrpSpPr>
            <a:grpSpLocks/>
          </p:cNvGrpSpPr>
          <p:nvPr/>
        </p:nvGrpSpPr>
        <p:grpSpPr bwMode="auto">
          <a:xfrm>
            <a:off x="4927328" y="271685"/>
            <a:ext cx="609600" cy="609600"/>
            <a:chOff x="3168" y="1296"/>
            <a:chExt cx="384" cy="384"/>
          </a:xfrm>
        </p:grpSpPr>
        <p:sp>
          <p:nvSpPr>
            <p:cNvPr id="404" name="Line 379">
              <a:extLst>
                <a:ext uri="{FF2B5EF4-FFF2-40B4-BE49-F238E27FC236}">
                  <a16:creationId xmlns:a16="http://schemas.microsoft.com/office/drawing/2014/main" id="{38D5D6A5-C762-4E2F-AAD9-F1770B71687D}"/>
                </a:ext>
              </a:extLst>
            </p:cNvPr>
            <p:cNvSpPr>
              <a:spLocks noChangeShapeType="1"/>
            </p:cNvSpPr>
            <p:nvPr/>
          </p:nvSpPr>
          <p:spPr bwMode="auto">
            <a:xfrm flipV="1">
              <a:off x="3168" y="1488"/>
              <a:ext cx="192" cy="192"/>
            </a:xfrm>
            <a:prstGeom prst="line">
              <a:avLst/>
            </a:prstGeom>
            <a:noFill/>
            <a:ln w="9525">
              <a:solidFill>
                <a:schemeClr val="bg1"/>
              </a:solidFill>
              <a:round/>
              <a:headEnd type="oval" w="med" len="med"/>
              <a:tailEnd type="oval" w="med" len="med"/>
            </a:ln>
          </p:spPr>
          <p:txBody>
            <a:bodyPr/>
            <a:lstStyle/>
            <a:p>
              <a:endParaRPr lang="en-US"/>
            </a:p>
          </p:txBody>
        </p:sp>
        <p:sp>
          <p:nvSpPr>
            <p:cNvPr id="405" name="Line 380">
              <a:extLst>
                <a:ext uri="{FF2B5EF4-FFF2-40B4-BE49-F238E27FC236}">
                  <a16:creationId xmlns:a16="http://schemas.microsoft.com/office/drawing/2014/main" id="{AD9B5866-7DBE-40BC-BC2E-8CE24A94EEDB}"/>
                </a:ext>
              </a:extLst>
            </p:cNvPr>
            <p:cNvSpPr>
              <a:spLocks noChangeShapeType="1"/>
            </p:cNvSpPr>
            <p:nvPr/>
          </p:nvSpPr>
          <p:spPr bwMode="auto">
            <a:xfrm flipV="1">
              <a:off x="3360" y="1296"/>
              <a:ext cx="192" cy="192"/>
            </a:xfrm>
            <a:prstGeom prst="line">
              <a:avLst/>
            </a:prstGeom>
            <a:noFill/>
            <a:ln w="9525">
              <a:solidFill>
                <a:schemeClr val="tx1"/>
              </a:solidFill>
              <a:round/>
              <a:headEnd type="oval" w="med" len="med"/>
              <a:tailEnd type="oval" w="med" len="med"/>
            </a:ln>
          </p:spPr>
          <p:txBody>
            <a:bodyPr/>
            <a:lstStyle/>
            <a:p>
              <a:endParaRPr lang="en-US"/>
            </a:p>
          </p:txBody>
        </p:sp>
      </p:grpSp>
      <p:sp>
        <p:nvSpPr>
          <p:cNvPr id="406" name="Line 381">
            <a:extLst>
              <a:ext uri="{FF2B5EF4-FFF2-40B4-BE49-F238E27FC236}">
                <a16:creationId xmlns:a16="http://schemas.microsoft.com/office/drawing/2014/main" id="{863B96F2-1EC5-4181-B0E7-3C10D082EAA8}"/>
              </a:ext>
            </a:extLst>
          </p:cNvPr>
          <p:cNvSpPr>
            <a:spLocks noChangeShapeType="1"/>
          </p:cNvSpPr>
          <p:nvPr/>
        </p:nvSpPr>
        <p:spPr bwMode="auto">
          <a:xfrm>
            <a:off x="5675040" y="576485"/>
            <a:ext cx="914400" cy="0"/>
          </a:xfrm>
          <a:prstGeom prst="line">
            <a:avLst/>
          </a:prstGeom>
          <a:noFill/>
          <a:ln w="9525">
            <a:solidFill>
              <a:schemeClr val="tx1"/>
            </a:solidFill>
            <a:round/>
            <a:headEnd type="oval" w="med" len="med"/>
            <a:tailEnd type="oval" w="med" len="med"/>
          </a:ln>
        </p:spPr>
        <p:txBody>
          <a:bodyPr/>
          <a:lstStyle/>
          <a:p>
            <a:endParaRPr lang="en-US"/>
          </a:p>
        </p:txBody>
      </p:sp>
      <p:grpSp>
        <p:nvGrpSpPr>
          <p:cNvPr id="407" name="Group 384">
            <a:extLst>
              <a:ext uri="{FF2B5EF4-FFF2-40B4-BE49-F238E27FC236}">
                <a16:creationId xmlns:a16="http://schemas.microsoft.com/office/drawing/2014/main" id="{A2B01E49-C4F6-4D1E-979D-05ACE32E753B}"/>
              </a:ext>
            </a:extLst>
          </p:cNvPr>
          <p:cNvGrpSpPr>
            <a:grpSpLocks/>
          </p:cNvGrpSpPr>
          <p:nvPr/>
        </p:nvGrpSpPr>
        <p:grpSpPr bwMode="auto">
          <a:xfrm>
            <a:off x="5827441" y="3783235"/>
            <a:ext cx="1173163" cy="609600"/>
            <a:chOff x="3696" y="3456"/>
            <a:chExt cx="739" cy="384"/>
          </a:xfrm>
        </p:grpSpPr>
        <p:sp>
          <p:nvSpPr>
            <p:cNvPr id="408" name="Rectangle 385">
              <a:extLst>
                <a:ext uri="{FF2B5EF4-FFF2-40B4-BE49-F238E27FC236}">
                  <a16:creationId xmlns:a16="http://schemas.microsoft.com/office/drawing/2014/main" id="{7B71C438-9C35-4CF6-AB2F-EDF0381A8B21}"/>
                </a:ext>
              </a:extLst>
            </p:cNvPr>
            <p:cNvSpPr>
              <a:spLocks noChangeArrowheads="1"/>
            </p:cNvSpPr>
            <p:nvPr/>
          </p:nvSpPr>
          <p:spPr bwMode="auto">
            <a:xfrm>
              <a:off x="3696" y="3456"/>
              <a:ext cx="739" cy="192"/>
            </a:xfrm>
            <a:prstGeom prst="rect">
              <a:avLst/>
            </a:prstGeom>
            <a:solidFill>
              <a:srgbClr val="0000FF"/>
            </a:solidFill>
            <a:ln w="9525">
              <a:solidFill>
                <a:schemeClr val="tx1"/>
              </a:solidFill>
              <a:miter lim="800000"/>
              <a:headEnd/>
              <a:tailEnd/>
            </a:ln>
          </p:spPr>
          <p:txBody>
            <a:bodyPr wrap="none" anchor="ctr"/>
            <a:lstStyle/>
            <a:p>
              <a:pPr eaLnBrk="0" hangingPunct="0"/>
              <a:endParaRPr lang="en-US">
                <a:latin typeface="Tahoma" pitchFamily="34" charset="0"/>
              </a:endParaRPr>
            </a:p>
          </p:txBody>
        </p:sp>
        <p:sp>
          <p:nvSpPr>
            <p:cNvPr id="409" name="Rectangle 386">
              <a:extLst>
                <a:ext uri="{FF2B5EF4-FFF2-40B4-BE49-F238E27FC236}">
                  <a16:creationId xmlns:a16="http://schemas.microsoft.com/office/drawing/2014/main" id="{1339416A-7011-4B1C-A72F-2BE8A60EDE5E}"/>
                </a:ext>
              </a:extLst>
            </p:cNvPr>
            <p:cNvSpPr>
              <a:spLocks noChangeArrowheads="1"/>
            </p:cNvSpPr>
            <p:nvPr/>
          </p:nvSpPr>
          <p:spPr bwMode="auto">
            <a:xfrm>
              <a:off x="3696" y="3648"/>
              <a:ext cx="739" cy="192"/>
            </a:xfrm>
            <a:prstGeom prst="rect">
              <a:avLst/>
            </a:prstGeom>
            <a:solidFill>
              <a:srgbClr val="FF3300"/>
            </a:solidFill>
            <a:ln w="9525">
              <a:solidFill>
                <a:schemeClr val="tx1"/>
              </a:solidFill>
              <a:miter lim="800000"/>
              <a:headEnd/>
              <a:tailEnd/>
            </a:ln>
          </p:spPr>
          <p:txBody>
            <a:bodyPr wrap="none" anchor="ctr"/>
            <a:lstStyle/>
            <a:p>
              <a:pPr eaLnBrk="0" hangingPunct="0"/>
              <a:endParaRPr lang="en-US">
                <a:latin typeface="Tahoma" pitchFamily="34" charset="0"/>
              </a:endParaRPr>
            </a:p>
          </p:txBody>
        </p:sp>
      </p:grpSp>
      <p:sp>
        <p:nvSpPr>
          <p:cNvPr id="410" name="Text Box 387">
            <a:extLst>
              <a:ext uri="{FF2B5EF4-FFF2-40B4-BE49-F238E27FC236}">
                <a16:creationId xmlns:a16="http://schemas.microsoft.com/office/drawing/2014/main" id="{F6E0FC51-C1D9-42CB-B9C9-93819A1B7321}"/>
              </a:ext>
            </a:extLst>
          </p:cNvPr>
          <p:cNvSpPr txBox="1">
            <a:spLocks noChangeArrowheads="1"/>
          </p:cNvSpPr>
          <p:nvPr/>
        </p:nvSpPr>
        <p:spPr bwMode="auto">
          <a:xfrm>
            <a:off x="6056040" y="195486"/>
            <a:ext cx="457200" cy="366713"/>
          </a:xfrm>
          <a:prstGeom prst="rect">
            <a:avLst/>
          </a:prstGeom>
          <a:noFill/>
          <a:ln w="9525">
            <a:noFill/>
            <a:miter lim="800000"/>
            <a:headEnd/>
            <a:tailEnd/>
          </a:ln>
        </p:spPr>
        <p:txBody>
          <a:bodyPr>
            <a:spAutoFit/>
          </a:bodyPr>
          <a:lstStyle/>
          <a:p>
            <a:pPr>
              <a:spcBef>
                <a:spcPct val="50000"/>
              </a:spcBef>
            </a:pPr>
            <a:r>
              <a:rPr lang="en-US">
                <a:latin typeface=".VnTimeH" pitchFamily="34" charset="0"/>
              </a:rPr>
              <a:t>A</a:t>
            </a:r>
          </a:p>
        </p:txBody>
      </p:sp>
      <p:sp>
        <p:nvSpPr>
          <p:cNvPr id="411" name="Text Box 388">
            <a:extLst>
              <a:ext uri="{FF2B5EF4-FFF2-40B4-BE49-F238E27FC236}">
                <a16:creationId xmlns:a16="http://schemas.microsoft.com/office/drawing/2014/main" id="{AE1AF742-7A56-4930-BF7A-A1271A100547}"/>
              </a:ext>
            </a:extLst>
          </p:cNvPr>
          <p:cNvSpPr txBox="1">
            <a:spLocks noChangeArrowheads="1"/>
          </p:cNvSpPr>
          <p:nvPr/>
        </p:nvSpPr>
        <p:spPr bwMode="auto">
          <a:xfrm>
            <a:off x="8646840" y="195486"/>
            <a:ext cx="457200" cy="366713"/>
          </a:xfrm>
          <a:prstGeom prst="rect">
            <a:avLst/>
          </a:prstGeom>
          <a:noFill/>
          <a:ln w="9525">
            <a:noFill/>
            <a:miter lim="800000"/>
            <a:headEnd/>
            <a:tailEnd/>
          </a:ln>
        </p:spPr>
        <p:txBody>
          <a:bodyPr>
            <a:spAutoFit/>
          </a:bodyPr>
          <a:lstStyle/>
          <a:p>
            <a:pPr>
              <a:spcBef>
                <a:spcPct val="50000"/>
              </a:spcBef>
            </a:pPr>
            <a:r>
              <a:rPr lang="en-US">
                <a:latin typeface=".VnTimeH" pitchFamily="34" charset="0"/>
              </a:rPr>
              <a:t>B</a:t>
            </a:r>
          </a:p>
        </p:txBody>
      </p:sp>
      <p:grpSp>
        <p:nvGrpSpPr>
          <p:cNvPr id="412" name="Group 184">
            <a:extLst>
              <a:ext uri="{FF2B5EF4-FFF2-40B4-BE49-F238E27FC236}">
                <a16:creationId xmlns:a16="http://schemas.microsoft.com/office/drawing/2014/main" id="{9A0E5D13-3527-4260-8623-52F4B8FCA8E1}"/>
              </a:ext>
            </a:extLst>
          </p:cNvPr>
          <p:cNvGrpSpPr>
            <a:grpSpLocks/>
          </p:cNvGrpSpPr>
          <p:nvPr/>
        </p:nvGrpSpPr>
        <p:grpSpPr bwMode="auto">
          <a:xfrm>
            <a:off x="7122840" y="4081686"/>
            <a:ext cx="1371600" cy="366713"/>
            <a:chOff x="4416" y="3984"/>
            <a:chExt cx="864" cy="231"/>
          </a:xfrm>
        </p:grpSpPr>
        <p:sp>
          <p:nvSpPr>
            <p:cNvPr id="413" name="Text Box 208">
              <a:extLst>
                <a:ext uri="{FF2B5EF4-FFF2-40B4-BE49-F238E27FC236}">
                  <a16:creationId xmlns:a16="http://schemas.microsoft.com/office/drawing/2014/main" id="{7D404129-4D0A-4D24-BC66-2639732A3CB8}"/>
                </a:ext>
              </a:extLst>
            </p:cNvPr>
            <p:cNvSpPr txBox="1">
              <a:spLocks noChangeArrowheads="1"/>
            </p:cNvSpPr>
            <p:nvPr/>
          </p:nvSpPr>
          <p:spPr bwMode="auto">
            <a:xfrm>
              <a:off x="4416" y="3984"/>
              <a:ext cx="864" cy="231"/>
            </a:xfrm>
            <a:prstGeom prst="rect">
              <a:avLst/>
            </a:prstGeom>
            <a:noFill/>
            <a:ln w="9525">
              <a:noFill/>
              <a:miter lim="800000"/>
              <a:headEnd/>
              <a:tailEnd/>
            </a:ln>
          </p:spPr>
          <p:txBody>
            <a:bodyPr>
              <a:spAutoFit/>
            </a:bodyPr>
            <a:lstStyle/>
            <a:p>
              <a:pPr>
                <a:spcBef>
                  <a:spcPct val="50000"/>
                </a:spcBef>
              </a:pPr>
              <a:r>
                <a:rPr lang="en-US">
                  <a:latin typeface=".VnTime" pitchFamily="34" charset="0"/>
                </a:rPr>
                <a:t>R</a:t>
              </a:r>
              <a:r>
                <a:rPr lang="en-US" baseline="-25000"/>
                <a:t>tđ</a:t>
              </a:r>
              <a:r>
                <a:rPr lang="en-US">
                  <a:latin typeface=".VnTime" pitchFamily="34" charset="0"/>
                </a:rPr>
                <a:t>= 6</a:t>
              </a:r>
            </a:p>
          </p:txBody>
        </p:sp>
        <p:graphicFrame>
          <p:nvGraphicFramePr>
            <p:cNvPr id="414" name="Object 186">
              <a:extLst>
                <a:ext uri="{FF2B5EF4-FFF2-40B4-BE49-F238E27FC236}">
                  <a16:creationId xmlns:a16="http://schemas.microsoft.com/office/drawing/2014/main" id="{7C9F1F55-0904-41DE-9CAD-CE2C0DCFAA63}"/>
                </a:ext>
              </a:extLst>
            </p:cNvPr>
            <p:cNvGraphicFramePr>
              <a:graphicFrameLocks noChangeAspect="1"/>
            </p:cNvGraphicFramePr>
            <p:nvPr/>
          </p:nvGraphicFramePr>
          <p:xfrm>
            <a:off x="4833" y="3984"/>
            <a:ext cx="192" cy="192"/>
          </p:xfrm>
          <a:graphic>
            <a:graphicData uri="http://schemas.openxmlformats.org/presentationml/2006/ole">
              <mc:AlternateContent xmlns:mc="http://schemas.openxmlformats.org/markup-compatibility/2006">
                <mc:Choice xmlns:v="urn:schemas-microsoft-com:vml" Requires="v">
                  <p:oleObj r:id="rId4" imgW="164885" imgH="164885" progId="Equation.DSMT4">
                    <p:embed/>
                  </p:oleObj>
                </mc:Choice>
                <mc:Fallback>
                  <p:oleObj r:id="rId4" imgW="164885" imgH="164885" progId="Equation.DSMT4">
                    <p:embed/>
                    <p:pic>
                      <p:nvPicPr>
                        <p:cNvPr id="32954" name="Object 1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3" y="3984"/>
                          <a:ext cx="192" cy="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Tree>
    <p:extLst>
      <p:ext uri="{BB962C8B-B14F-4D97-AF65-F5344CB8AC3E}">
        <p14:creationId xmlns:p14="http://schemas.microsoft.com/office/powerpoint/2010/main" val="2243481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2"/>
                                        </p:tgtEl>
                                        <p:attrNameLst>
                                          <p:attrName>style.visibility</p:attrName>
                                        </p:attrNameLst>
                                      </p:cBhvr>
                                      <p:to>
                                        <p:strVal val="visible"/>
                                      </p:to>
                                    </p:set>
                                    <p:anim calcmode="lin" valueType="num">
                                      <p:cBhvr additive="base">
                                        <p:cTn id="7" dur="500" fill="hold"/>
                                        <p:tgtEl>
                                          <p:spTgt spid="232"/>
                                        </p:tgtEl>
                                        <p:attrNameLst>
                                          <p:attrName>ppt_x</p:attrName>
                                        </p:attrNameLst>
                                      </p:cBhvr>
                                      <p:tavLst>
                                        <p:tav tm="0">
                                          <p:val>
                                            <p:strVal val="#ppt_x"/>
                                          </p:val>
                                        </p:tav>
                                        <p:tav tm="100000">
                                          <p:val>
                                            <p:strVal val="#ppt_x"/>
                                          </p:val>
                                        </p:tav>
                                      </p:tavLst>
                                    </p:anim>
                                    <p:anim calcmode="lin" valueType="num">
                                      <p:cBhvr additive="base">
                                        <p:cTn id="8" dur="500" fill="hold"/>
                                        <p:tgtEl>
                                          <p:spTgt spid="2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07"/>
                                        </p:tgtEl>
                                        <p:attrNameLst>
                                          <p:attrName>style.visibility</p:attrName>
                                        </p:attrNameLst>
                                      </p:cBhvr>
                                      <p:to>
                                        <p:strVal val="visible"/>
                                      </p:to>
                                    </p:set>
                                    <p:anim calcmode="lin" valueType="num">
                                      <p:cBhvr additive="base">
                                        <p:cTn id="13" dur="500" fill="hold"/>
                                        <p:tgtEl>
                                          <p:spTgt spid="407"/>
                                        </p:tgtEl>
                                        <p:attrNameLst>
                                          <p:attrName>ppt_x</p:attrName>
                                        </p:attrNameLst>
                                      </p:cBhvr>
                                      <p:tavLst>
                                        <p:tav tm="0">
                                          <p:val>
                                            <p:strVal val="#ppt_x"/>
                                          </p:val>
                                        </p:tav>
                                        <p:tav tm="100000">
                                          <p:val>
                                            <p:strVal val="#ppt_x"/>
                                          </p:val>
                                        </p:tav>
                                      </p:tavLst>
                                    </p:anim>
                                    <p:anim calcmode="lin" valueType="num">
                                      <p:cBhvr additive="base">
                                        <p:cTn id="14" dur="500" fill="hold"/>
                                        <p:tgtEl>
                                          <p:spTgt spid="40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8" presetClass="emph" presetSubtype="0" fill="hold" nodeType="clickEffect">
                                  <p:stCondLst>
                                    <p:cond delay="0"/>
                                  </p:stCondLst>
                                  <p:childTnLst>
                                    <p:animRot by="2700000">
                                      <p:cBhvr>
                                        <p:cTn id="18" dur="2000" fill="hold"/>
                                        <p:tgtEl>
                                          <p:spTgt spid="403"/>
                                        </p:tgtEl>
                                        <p:attrNameLst>
                                          <p:attrName>r</p:attrName>
                                        </p:attrNameLst>
                                      </p:cBhvr>
                                    </p:animRot>
                                  </p:childTnLst>
                                </p:cTn>
                              </p:par>
                            </p:childTnLst>
                          </p:cTn>
                        </p:par>
                        <p:par>
                          <p:cTn id="19" fill="hold">
                            <p:stCondLst>
                              <p:cond delay="2000"/>
                            </p:stCondLst>
                            <p:childTnLst>
                              <p:par>
                                <p:cTn id="20" presetID="8" presetClass="emph" presetSubtype="0" fill="hold" nodeType="afterEffect">
                                  <p:stCondLst>
                                    <p:cond delay="0"/>
                                  </p:stCondLst>
                                  <p:childTnLst>
                                    <p:animRot by="9180000">
                                      <p:cBhvr>
                                        <p:cTn id="21" dur="2000" fill="hold"/>
                                        <p:tgtEl>
                                          <p:spTgt spid="398"/>
                                        </p:tgtEl>
                                        <p:attrNameLst>
                                          <p:attrName>r</p:attrName>
                                        </p:attrNameLst>
                                      </p:cBhvr>
                                    </p:animRot>
                                  </p:childTnLst>
                                </p:cTn>
                              </p:par>
                            </p:childTnLst>
                          </p:cTn>
                        </p:par>
                        <p:par>
                          <p:cTn id="22" fill="hold">
                            <p:stCondLst>
                              <p:cond delay="4000"/>
                            </p:stCondLst>
                            <p:childTnLst>
                              <p:par>
                                <p:cTn id="23" presetID="8" presetClass="emph" presetSubtype="0" fill="hold" nodeType="afterEffect">
                                  <p:stCondLst>
                                    <p:cond delay="0"/>
                                  </p:stCondLst>
                                  <p:childTnLst>
                                    <p:animRot by="6600000">
                                      <p:cBhvr>
                                        <p:cTn id="24" dur="2000" fill="hold"/>
                                        <p:tgtEl>
                                          <p:spTgt spid="28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1067" y="-256878"/>
            <a:ext cx="4606786" cy="5809981"/>
          </a:xfrm>
          <a:prstGeom prst="rect">
            <a:avLst/>
          </a:prstGeom>
        </p:spPr>
      </p:pic>
      <p:sp>
        <p:nvSpPr>
          <p:cNvPr id="63" name="TextBox 68"/>
          <p:cNvSpPr txBox="1">
            <a:spLocks/>
          </p:cNvSpPr>
          <p:nvPr/>
        </p:nvSpPr>
        <p:spPr>
          <a:xfrm>
            <a:off x="5508104" y="1347614"/>
            <a:ext cx="2782552" cy="1403261"/>
          </a:xfrm>
          <a:prstGeom prst="rect">
            <a:avLst/>
          </a:prstGeom>
        </p:spPr>
        <p:txBody>
          <a:bodyPr vert="horz" wrap="square" lIns="0" tIns="72000" rIns="0" bIns="0" anchor="t" anchorCtr="1">
            <a:noAutofit/>
          </a:bodyPr>
          <a:lstStyle/>
          <a:p>
            <a:pPr algn="ctr">
              <a:spcBef>
                <a:spcPct val="50000"/>
              </a:spcBef>
            </a:pPr>
            <a:r>
              <a:rPr lang="en-US" sz="2200" dirty="0" err="1">
                <a:latin typeface="#9Slide03 Arima Madurai Black" panose="00000A00000000000000" pitchFamily="2" charset="-93"/>
                <a:cs typeface="#9Slide03 Arima Madurai Black" panose="00000A00000000000000" pitchFamily="2" charset="-93"/>
              </a:rPr>
              <a:t>Đối</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với</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đoạn</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mạch</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gồm</a:t>
            </a:r>
            <a:r>
              <a:rPr lang="en-US" sz="2200" dirty="0">
                <a:latin typeface="#9Slide03 Arima Madurai Black" panose="00000A00000000000000" pitchFamily="2" charset="-93"/>
                <a:cs typeface="#9Slide03 Arima Madurai Black" panose="00000A00000000000000" pitchFamily="2" charset="-93"/>
              </a:rPr>
              <a:t> 2 </a:t>
            </a:r>
            <a:r>
              <a:rPr lang="en-US" sz="2200" dirty="0" err="1">
                <a:latin typeface="#9Slide03 Arima Madurai Black" panose="00000A00000000000000" pitchFamily="2" charset="-93"/>
                <a:cs typeface="#9Slide03 Arima Madurai Black" panose="00000A00000000000000" pitchFamily="2" charset="-93"/>
              </a:rPr>
              <a:t>điện</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trở</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mắc</a:t>
            </a:r>
            <a:r>
              <a:rPr lang="en-US" sz="2200" dirty="0">
                <a:latin typeface="#9Slide03 Arima Madurai Black" panose="00000A00000000000000" pitchFamily="2" charset="-93"/>
                <a:cs typeface="#9Slide03 Arima Madurai Black" panose="00000A00000000000000" pitchFamily="2" charset="-93"/>
              </a:rPr>
              <a:t> song </a:t>
            </a:r>
            <a:r>
              <a:rPr lang="en-US" sz="2200" dirty="0" err="1">
                <a:latin typeface="#9Slide03 Arima Madurai Black" panose="00000A00000000000000" pitchFamily="2" charset="-93"/>
                <a:cs typeface="#9Slide03 Arima Madurai Black" panose="00000A00000000000000" pitchFamily="2" charset="-93"/>
              </a:rPr>
              <a:t>song</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thì</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nghịch</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đảo</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của</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điện</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trở</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tương</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đương</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bằng</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tổng</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các</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nghịch</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đảo</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của</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từng</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điện</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trở</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thành</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phần</a:t>
            </a:r>
            <a:r>
              <a:rPr lang="en-US" sz="2200" dirty="0">
                <a:latin typeface="#9Slide03 Arima Madurai Black" panose="00000A00000000000000" pitchFamily="2" charset="-93"/>
                <a:cs typeface="#9Slide03 Arima Madurai Black" panose="00000A00000000000000" pitchFamily="2" charset="-93"/>
              </a:rPr>
              <a:t>.</a:t>
            </a:r>
          </a:p>
        </p:txBody>
      </p:sp>
      <p:sp>
        <p:nvSpPr>
          <p:cNvPr id="12" name="TextBox 11">
            <a:extLst>
              <a:ext uri="{FF2B5EF4-FFF2-40B4-BE49-F238E27FC236}">
                <a16:creationId xmlns:a16="http://schemas.microsoft.com/office/drawing/2014/main" id="{9DBCBEA5-33C3-4AF1-8FC4-625E195E18D1}"/>
              </a:ext>
            </a:extLst>
          </p:cNvPr>
          <p:cNvSpPr txBox="1"/>
          <p:nvPr/>
        </p:nvSpPr>
        <p:spPr>
          <a:xfrm>
            <a:off x="468407" y="295030"/>
            <a:ext cx="4606786" cy="523220"/>
          </a:xfrm>
          <a:prstGeom prst="rect">
            <a:avLst/>
          </a:prstGeom>
          <a:noFill/>
        </p:spPr>
        <p:txBody>
          <a:bodyPr wrap="square">
            <a:spAutoFit/>
          </a:bodyPr>
          <a:lstStyle/>
          <a:p>
            <a:r>
              <a:rPr lang="en-US" sz="2800" dirty="0">
                <a:solidFill>
                  <a:srgbClr val="339640"/>
                </a:solidFill>
                <a:latin typeface="#9Slide03 Arima Madurai Black" panose="00000A00000000000000" pitchFamily="2" charset="-93"/>
                <a:cs typeface="#9Slide03 Arima Madurai Black" panose="00000A00000000000000" pitchFamily="2" charset="-93"/>
              </a:rPr>
              <a:t>03</a:t>
            </a:r>
            <a:r>
              <a:rPr lang="vi-VN" sz="2800" dirty="0">
                <a:solidFill>
                  <a:srgbClr val="339640"/>
                </a:solidFill>
                <a:latin typeface="#9Slide03 Arima Madurai Black" panose="00000A00000000000000" pitchFamily="2" charset="-93"/>
                <a:cs typeface="#9Slide03 Arima Madurai Black" panose="00000A00000000000000" pitchFamily="2" charset="-93"/>
              </a:rPr>
              <a:t>.</a:t>
            </a:r>
            <a:r>
              <a:rPr lang="en-US" sz="2800" dirty="0">
                <a:solidFill>
                  <a:srgbClr val="339640"/>
                </a:solidFill>
                <a:latin typeface="#9Slide03 Arima Madurai Black" panose="00000A00000000000000" pitchFamily="2" charset="-93"/>
                <a:cs typeface="#9Slide03 Arima Madurai Black" panose="00000A00000000000000" pitchFamily="2" charset="-93"/>
              </a:rPr>
              <a:t> </a:t>
            </a:r>
            <a:r>
              <a:rPr lang="en-US" sz="2800" dirty="0" err="1">
                <a:solidFill>
                  <a:srgbClr val="339640"/>
                </a:solidFill>
                <a:latin typeface="#9Slide03 Arima Madurai Black" panose="00000A00000000000000" pitchFamily="2" charset="-93"/>
                <a:cs typeface="#9Slide03 Arima Madurai Black" panose="00000A00000000000000" pitchFamily="2" charset="-93"/>
              </a:rPr>
              <a:t>Kết</a:t>
            </a:r>
            <a:r>
              <a:rPr lang="en-US" sz="2800" dirty="0">
                <a:solidFill>
                  <a:srgbClr val="339640"/>
                </a:solidFill>
                <a:latin typeface="#9Slide03 Arima Madurai Black" panose="00000A00000000000000" pitchFamily="2" charset="-93"/>
                <a:cs typeface="#9Slide03 Arima Madurai Black" panose="00000A00000000000000" pitchFamily="2" charset="-93"/>
              </a:rPr>
              <a:t> </a:t>
            </a:r>
            <a:r>
              <a:rPr lang="en-US" sz="2800" dirty="0" err="1">
                <a:solidFill>
                  <a:srgbClr val="339640"/>
                </a:solidFill>
                <a:latin typeface="#9Slide03 Arima Madurai Black" panose="00000A00000000000000" pitchFamily="2" charset="-93"/>
                <a:cs typeface="#9Slide03 Arima Madurai Black" panose="00000A00000000000000" pitchFamily="2" charset="-93"/>
              </a:rPr>
              <a:t>luận</a:t>
            </a:r>
            <a:r>
              <a:rPr lang="en-US" sz="2800" dirty="0">
                <a:solidFill>
                  <a:srgbClr val="339640"/>
                </a:solidFill>
                <a:latin typeface="#9Slide03 Arima Madurai Black" panose="00000A00000000000000" pitchFamily="2" charset="-93"/>
                <a:cs typeface="#9Slide03 Arima Madurai Black" panose="00000A00000000000000" pitchFamily="2" charset="-93"/>
              </a:rPr>
              <a:t>: </a:t>
            </a:r>
            <a:endParaRPr lang="vi-VN" sz="2800" dirty="0">
              <a:solidFill>
                <a:srgbClr val="339640"/>
              </a:solidFill>
              <a:latin typeface="#9Slide03 Arima Madurai Black" panose="00000A00000000000000" pitchFamily="2" charset="-93"/>
              <a:cs typeface="#9Slide03 Arima Madurai Black" panose="00000A00000000000000" pitchFamily="2" charset="-93"/>
            </a:endParaRPr>
          </a:p>
        </p:txBody>
      </p:sp>
      <p:graphicFrame>
        <p:nvGraphicFramePr>
          <p:cNvPr id="13" name="Object 9">
            <a:extLst>
              <a:ext uri="{FF2B5EF4-FFF2-40B4-BE49-F238E27FC236}">
                <a16:creationId xmlns:a16="http://schemas.microsoft.com/office/drawing/2014/main" id="{1218D1AB-5FBC-4D20-86E7-35A99FBA990C}"/>
              </a:ext>
            </a:extLst>
          </p:cNvPr>
          <p:cNvGraphicFramePr>
            <a:graphicFrameLocks noChangeAspect="1"/>
          </p:cNvGraphicFramePr>
          <p:nvPr>
            <p:extLst>
              <p:ext uri="{D42A27DB-BD31-4B8C-83A1-F6EECF244321}">
                <p14:modId xmlns:p14="http://schemas.microsoft.com/office/powerpoint/2010/main" val="2363770242"/>
              </p:ext>
            </p:extLst>
          </p:nvPr>
        </p:nvGraphicFramePr>
        <p:xfrm>
          <a:off x="1702699" y="1131590"/>
          <a:ext cx="2294965" cy="1026695"/>
        </p:xfrm>
        <a:graphic>
          <a:graphicData uri="http://schemas.openxmlformats.org/presentationml/2006/ole">
            <mc:AlternateContent xmlns:mc="http://schemas.openxmlformats.org/markup-compatibility/2006">
              <mc:Choice xmlns:v="urn:schemas-microsoft-com:vml" Requires="v">
                <p:oleObj name="Equation" r:id="rId5" imgW="965160" imgH="431640" progId="Equation.3">
                  <p:embed/>
                </p:oleObj>
              </mc:Choice>
              <mc:Fallback>
                <p:oleObj name="Equation" r:id="rId5" imgW="965160" imgH="431640" progId="Equation.3">
                  <p:embed/>
                  <p:pic>
                    <p:nvPicPr>
                      <p:cNvPr id="12297" name="Object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2699" y="1131590"/>
                        <a:ext cx="2294965" cy="1026695"/>
                      </a:xfrm>
                      <a:prstGeom prst="rect">
                        <a:avLst/>
                      </a:prstGeom>
                      <a:solidFill>
                        <a:srgbClr val="F2927A"/>
                      </a:solidFill>
                    </p:spPr>
                  </p:pic>
                </p:oleObj>
              </mc:Fallback>
            </mc:AlternateContent>
          </a:graphicData>
        </a:graphic>
      </p:graphicFrame>
      <p:graphicFrame>
        <p:nvGraphicFramePr>
          <p:cNvPr id="14" name="Object 8">
            <a:extLst>
              <a:ext uri="{FF2B5EF4-FFF2-40B4-BE49-F238E27FC236}">
                <a16:creationId xmlns:a16="http://schemas.microsoft.com/office/drawing/2014/main" id="{9C1C35A5-7FF9-477F-997E-6C9541345718}"/>
              </a:ext>
            </a:extLst>
          </p:cNvPr>
          <p:cNvGraphicFramePr>
            <a:graphicFrameLocks noChangeAspect="1"/>
          </p:cNvGraphicFramePr>
          <p:nvPr>
            <p:extLst>
              <p:ext uri="{D42A27DB-BD31-4B8C-83A1-F6EECF244321}">
                <p14:modId xmlns:p14="http://schemas.microsoft.com/office/powerpoint/2010/main" val="1047522055"/>
              </p:ext>
            </p:extLst>
          </p:nvPr>
        </p:nvGraphicFramePr>
        <p:xfrm>
          <a:off x="1702699" y="3043961"/>
          <a:ext cx="2057400" cy="971550"/>
        </p:xfrm>
        <a:graphic>
          <a:graphicData uri="http://schemas.openxmlformats.org/presentationml/2006/ole">
            <mc:AlternateContent xmlns:mc="http://schemas.openxmlformats.org/markup-compatibility/2006">
              <mc:Choice xmlns:v="urn:schemas-microsoft-com:vml" Requires="v">
                <p:oleObj name="Equation" r:id="rId7" imgW="914400" imgH="431640" progId="Equation.3">
                  <p:embed/>
                </p:oleObj>
              </mc:Choice>
              <mc:Fallback>
                <p:oleObj name="Equation" r:id="rId7" imgW="914400" imgH="431640" progId="Equation.3">
                  <p:embed/>
                  <p:pic>
                    <p:nvPicPr>
                      <p:cNvPr id="12296"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2699" y="3043961"/>
                        <a:ext cx="2057400" cy="971550"/>
                      </a:xfrm>
                      <a:prstGeom prst="rect">
                        <a:avLst/>
                      </a:prstGeom>
                      <a:solidFill>
                        <a:srgbClr val="F2927A"/>
                      </a:solidFill>
                    </p:spPr>
                  </p:pic>
                </p:oleObj>
              </mc:Fallback>
            </mc:AlternateContent>
          </a:graphicData>
        </a:graphic>
      </p:graphicFrame>
      <p:sp>
        <p:nvSpPr>
          <p:cNvPr id="4" name="TextBox 3">
            <a:extLst>
              <a:ext uri="{FF2B5EF4-FFF2-40B4-BE49-F238E27FC236}">
                <a16:creationId xmlns:a16="http://schemas.microsoft.com/office/drawing/2014/main" id="{02A55EC9-3B00-48E7-A125-11234D5A3EA8}"/>
              </a:ext>
            </a:extLst>
          </p:cNvPr>
          <p:cNvSpPr txBox="1"/>
          <p:nvPr/>
        </p:nvSpPr>
        <p:spPr>
          <a:xfrm>
            <a:off x="2195736" y="2355726"/>
            <a:ext cx="1152128" cy="584775"/>
          </a:xfrm>
          <a:prstGeom prst="rect">
            <a:avLst/>
          </a:prstGeom>
          <a:noFill/>
        </p:spPr>
        <p:txBody>
          <a:bodyPr wrap="square" rtlCol="0">
            <a:spAutoFit/>
          </a:bodyPr>
          <a:lstStyle/>
          <a:p>
            <a:r>
              <a:rPr lang="en-US" sz="3200" dirty="0">
                <a:solidFill>
                  <a:srgbClr val="FF0000"/>
                </a:solidFill>
                <a:latin typeface="#9Slide03 Arima Madurai Black" panose="00000A00000000000000" pitchFamily="2" charset="-93"/>
                <a:ea typeface="微软雅黑" panose="020B0503020204020204" pitchFamily="34" charset="-122"/>
                <a:cs typeface="#9Slide03 Arima Madurai Black" panose="00000A00000000000000" pitchFamily="2" charset="-93"/>
              </a:rPr>
              <a:t>Hay</a:t>
            </a:r>
            <a:endParaRPr lang="vi-VN" sz="3200" dirty="0">
              <a:solidFill>
                <a:srgbClr val="FF0000"/>
              </a:solidFill>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Tree>
    <p:extLst>
      <p:ext uri="{BB962C8B-B14F-4D97-AF65-F5344CB8AC3E}">
        <p14:creationId xmlns:p14="http://schemas.microsoft.com/office/powerpoint/2010/main" val="3271110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3"/>
                                        </p:tgtEl>
                                        <p:attrNameLst>
                                          <p:attrName>style.visibility</p:attrName>
                                        </p:attrNameLst>
                                      </p:cBhvr>
                                      <p:to>
                                        <p:strVal val="visible"/>
                                      </p:to>
                                    </p:set>
                                    <p:animEffect transition="in" filter="circle(in)">
                                      <p:cBhvr>
                                        <p:cTn id="14" dur="2000"/>
                                        <p:tgtEl>
                                          <p:spTgt spid="6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666481"/>
            <a:ext cx="7632848" cy="5902527"/>
          </a:xfrm>
          <a:prstGeom prst="rect">
            <a:avLst/>
          </a:prstGeom>
        </p:spPr>
      </p:pic>
      <p:sp>
        <p:nvSpPr>
          <p:cNvPr id="63" name="TextBox 68"/>
          <p:cNvSpPr txBox="1">
            <a:spLocks/>
          </p:cNvSpPr>
          <p:nvPr/>
        </p:nvSpPr>
        <p:spPr>
          <a:xfrm>
            <a:off x="2195736" y="805987"/>
            <a:ext cx="3960440" cy="1403261"/>
          </a:xfrm>
          <a:prstGeom prst="rect">
            <a:avLst/>
          </a:prstGeom>
        </p:spPr>
        <p:txBody>
          <a:bodyPr vert="horz" wrap="square" lIns="0" tIns="72000" rIns="0" bIns="0" anchor="t" anchorCtr="1">
            <a:noAutofit/>
          </a:bodyPr>
          <a:lstStyle/>
          <a:p>
            <a:pPr algn="ctr">
              <a:spcBef>
                <a:spcPct val="50000"/>
              </a:spcBef>
            </a:pPr>
            <a:r>
              <a:rPr lang="en-US" sz="2200" dirty="0" err="1">
                <a:latin typeface="#9Slide03 Arima Madurai Black" panose="00000A00000000000000" pitchFamily="2" charset="-93"/>
                <a:cs typeface="#9Slide03 Arima Madurai Black" panose="00000A00000000000000" pitchFamily="2" charset="-93"/>
              </a:rPr>
              <a:t>Người</a:t>
            </a:r>
            <a:r>
              <a:rPr lang="en-US" sz="2200" dirty="0">
                <a:latin typeface="#9Slide03 Arima Madurai Black" panose="00000A00000000000000" pitchFamily="2" charset="-93"/>
                <a:cs typeface="#9Slide03 Arima Madurai Black" panose="00000A00000000000000" pitchFamily="2" charset="-93"/>
              </a:rPr>
              <a:t> ta </a:t>
            </a:r>
            <a:r>
              <a:rPr lang="en-US" sz="2200" dirty="0" err="1">
                <a:latin typeface="#9Slide03 Arima Madurai Black" panose="00000A00000000000000" pitchFamily="2" charset="-93"/>
                <a:cs typeface="#9Slide03 Arima Madurai Black" panose="00000A00000000000000" pitchFamily="2" charset="-93"/>
              </a:rPr>
              <a:t>thường</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mắc</a:t>
            </a:r>
            <a:r>
              <a:rPr lang="en-US" sz="2200" dirty="0">
                <a:latin typeface="#9Slide03 Arima Madurai Black" panose="00000A00000000000000" pitchFamily="2" charset="-93"/>
                <a:cs typeface="#9Slide03 Arima Madurai Black" panose="00000A00000000000000" pitchFamily="2" charset="-93"/>
              </a:rPr>
              <a:t> song </a:t>
            </a:r>
            <a:r>
              <a:rPr lang="en-US" sz="2200" dirty="0" err="1">
                <a:latin typeface="#9Slide03 Arima Madurai Black" panose="00000A00000000000000" pitchFamily="2" charset="-93"/>
                <a:cs typeface="#9Slide03 Arima Madurai Black" panose="00000A00000000000000" pitchFamily="2" charset="-93"/>
              </a:rPr>
              <a:t>song</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vào</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mạch</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điện</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các</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dụng</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cụ</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điện</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có</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cùng</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hiệu</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điện</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thế</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định</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mức</a:t>
            </a:r>
            <a:r>
              <a:rPr lang="en-US" sz="2200" dirty="0">
                <a:latin typeface="#9Slide03 Arima Madurai Black" panose="00000A00000000000000" pitchFamily="2" charset="-93"/>
                <a:cs typeface="#9Slide03 Arima Madurai Black" panose="00000A00000000000000" pitchFamily="2" charset="-93"/>
              </a:rPr>
              <a:t>. Khi </a:t>
            </a:r>
            <a:r>
              <a:rPr lang="en-US" sz="2200" dirty="0" err="1">
                <a:latin typeface="#9Slide03 Arima Madurai Black" panose="00000A00000000000000" pitchFamily="2" charset="-93"/>
                <a:cs typeface="#9Slide03 Arima Madurai Black" panose="00000A00000000000000" pitchFamily="2" charset="-93"/>
              </a:rPr>
              <a:t>hiệu</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điện</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thế</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của</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mạch</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bằng</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hiệu</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điện</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thế</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định</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mức</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thì</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các</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dụng</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cụ</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này</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đều</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hoạt</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động</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bình</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thường</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và</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độc</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lập</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với</a:t>
            </a:r>
            <a:r>
              <a:rPr lang="en-US" sz="2200" dirty="0">
                <a:latin typeface="#9Slide03 Arima Madurai Black" panose="00000A00000000000000" pitchFamily="2" charset="-93"/>
                <a:cs typeface="#9Slide03 Arima Madurai Black" panose="00000A00000000000000" pitchFamily="2" charset="-93"/>
              </a:rPr>
              <a:t> </a:t>
            </a:r>
            <a:r>
              <a:rPr lang="en-US" sz="2200" dirty="0" err="1">
                <a:latin typeface="#9Slide03 Arima Madurai Black" panose="00000A00000000000000" pitchFamily="2" charset="-93"/>
                <a:cs typeface="#9Slide03 Arima Madurai Black" panose="00000A00000000000000" pitchFamily="2" charset="-93"/>
              </a:rPr>
              <a:t>nhau</a:t>
            </a:r>
            <a:r>
              <a:rPr lang="en-US" sz="2200" dirty="0">
                <a:latin typeface="#9Slide03 Arima Madurai Black" panose="00000A00000000000000" pitchFamily="2" charset="-93"/>
                <a:cs typeface="#9Slide03 Arima Madurai Black" panose="00000A00000000000000" pitchFamily="2" charset="-93"/>
              </a:rPr>
              <a:t>.</a:t>
            </a:r>
          </a:p>
        </p:txBody>
      </p:sp>
      <p:sp>
        <p:nvSpPr>
          <p:cNvPr id="12" name="TextBox 11">
            <a:extLst>
              <a:ext uri="{FF2B5EF4-FFF2-40B4-BE49-F238E27FC236}">
                <a16:creationId xmlns:a16="http://schemas.microsoft.com/office/drawing/2014/main" id="{9DBCBEA5-33C3-4AF1-8FC4-625E195E18D1}"/>
              </a:ext>
            </a:extLst>
          </p:cNvPr>
          <p:cNvSpPr txBox="1"/>
          <p:nvPr/>
        </p:nvSpPr>
        <p:spPr>
          <a:xfrm>
            <a:off x="-7536" y="-92546"/>
            <a:ext cx="4606786" cy="523220"/>
          </a:xfrm>
          <a:prstGeom prst="rect">
            <a:avLst/>
          </a:prstGeom>
          <a:noFill/>
        </p:spPr>
        <p:txBody>
          <a:bodyPr wrap="square">
            <a:spAutoFit/>
          </a:bodyPr>
          <a:lstStyle/>
          <a:p>
            <a:r>
              <a:rPr lang="en-US" sz="2800" dirty="0">
                <a:solidFill>
                  <a:srgbClr val="339640"/>
                </a:solidFill>
                <a:latin typeface="#9Slide03 Arima Madurai Black" panose="00000A00000000000000" pitchFamily="2" charset="-93"/>
                <a:cs typeface="#9Slide03 Arima Madurai Black" panose="00000A00000000000000" pitchFamily="2" charset="-93"/>
              </a:rPr>
              <a:t>03</a:t>
            </a:r>
            <a:r>
              <a:rPr lang="vi-VN" sz="2800" dirty="0">
                <a:solidFill>
                  <a:srgbClr val="339640"/>
                </a:solidFill>
                <a:latin typeface="#9Slide03 Arima Madurai Black" panose="00000A00000000000000" pitchFamily="2" charset="-93"/>
                <a:cs typeface="#9Slide03 Arima Madurai Black" panose="00000A00000000000000" pitchFamily="2" charset="-93"/>
              </a:rPr>
              <a:t>.</a:t>
            </a:r>
            <a:r>
              <a:rPr lang="en-US" sz="2800" dirty="0">
                <a:solidFill>
                  <a:srgbClr val="339640"/>
                </a:solidFill>
                <a:latin typeface="#9Slide03 Arima Madurai Black" panose="00000A00000000000000" pitchFamily="2" charset="-93"/>
                <a:cs typeface="#9Slide03 Arima Madurai Black" panose="00000A00000000000000" pitchFamily="2" charset="-93"/>
              </a:rPr>
              <a:t> </a:t>
            </a:r>
            <a:r>
              <a:rPr lang="en-US" sz="2800" dirty="0" err="1">
                <a:solidFill>
                  <a:srgbClr val="339640"/>
                </a:solidFill>
                <a:latin typeface="#9Slide03 Arima Madurai Black" panose="00000A00000000000000" pitchFamily="2" charset="-93"/>
                <a:cs typeface="#9Slide03 Arima Madurai Black" panose="00000A00000000000000" pitchFamily="2" charset="-93"/>
              </a:rPr>
              <a:t>Kết</a:t>
            </a:r>
            <a:r>
              <a:rPr lang="en-US" sz="2800" dirty="0">
                <a:solidFill>
                  <a:srgbClr val="339640"/>
                </a:solidFill>
                <a:latin typeface="#9Slide03 Arima Madurai Black" panose="00000A00000000000000" pitchFamily="2" charset="-93"/>
                <a:cs typeface="#9Slide03 Arima Madurai Black" panose="00000A00000000000000" pitchFamily="2" charset="-93"/>
              </a:rPr>
              <a:t> </a:t>
            </a:r>
            <a:r>
              <a:rPr lang="en-US" sz="2800" dirty="0" err="1">
                <a:solidFill>
                  <a:srgbClr val="339640"/>
                </a:solidFill>
                <a:latin typeface="#9Slide03 Arima Madurai Black" panose="00000A00000000000000" pitchFamily="2" charset="-93"/>
                <a:cs typeface="#9Slide03 Arima Madurai Black" panose="00000A00000000000000" pitchFamily="2" charset="-93"/>
              </a:rPr>
              <a:t>luận</a:t>
            </a:r>
            <a:r>
              <a:rPr lang="en-US" sz="2800" dirty="0">
                <a:solidFill>
                  <a:srgbClr val="339640"/>
                </a:solidFill>
                <a:latin typeface="#9Slide03 Arima Madurai Black" panose="00000A00000000000000" pitchFamily="2" charset="-93"/>
                <a:cs typeface="#9Slide03 Arima Madurai Black" panose="00000A00000000000000" pitchFamily="2" charset="-93"/>
              </a:rPr>
              <a:t>: </a:t>
            </a:r>
            <a:endParaRPr lang="vi-VN" sz="2800" dirty="0">
              <a:solidFill>
                <a:srgbClr val="339640"/>
              </a:solidFill>
              <a:latin typeface="#9Slide03 Arima Madurai Black" panose="00000A00000000000000" pitchFamily="2" charset="-93"/>
              <a:cs typeface="#9Slide03 Arima Madurai Black" panose="00000A00000000000000" pitchFamily="2" charset="-93"/>
            </a:endParaRPr>
          </a:p>
        </p:txBody>
      </p:sp>
    </p:spTree>
    <p:extLst>
      <p:ext uri="{BB962C8B-B14F-4D97-AF65-F5344CB8AC3E}">
        <p14:creationId xmlns:p14="http://schemas.microsoft.com/office/powerpoint/2010/main" val="3277991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3"/>
                                        </p:tgtEl>
                                        <p:attrNameLst>
                                          <p:attrName>style.visibility</p:attrName>
                                        </p:attrNameLst>
                                      </p:cBhvr>
                                      <p:to>
                                        <p:strVal val="visible"/>
                                      </p:to>
                                    </p:set>
                                    <p:animEffect transition="in" filter="circle(in)">
                                      <p:cBhvr>
                                        <p:cTn id="14" dur="20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直接连接符 51"/>
          <p:cNvSpPr>
            <a:spLocks/>
          </p:cNvSpPr>
          <p:nvPr/>
        </p:nvSpPr>
        <p:spPr bwMode="auto">
          <a:xfrm>
            <a:off x="1475656" y="202015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3" name="直接连接符 52"/>
          <p:cNvSpPr>
            <a:spLocks/>
          </p:cNvSpPr>
          <p:nvPr/>
        </p:nvSpPr>
        <p:spPr bwMode="auto">
          <a:xfrm>
            <a:off x="1475656" y="202015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4" name="直接连接符 53"/>
          <p:cNvSpPr>
            <a:spLocks/>
          </p:cNvSpPr>
          <p:nvPr/>
        </p:nvSpPr>
        <p:spPr bwMode="auto">
          <a:xfrm>
            <a:off x="1547094" y="202134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5" name="直接连接符 54"/>
          <p:cNvSpPr>
            <a:spLocks/>
          </p:cNvSpPr>
          <p:nvPr/>
        </p:nvSpPr>
        <p:spPr bwMode="auto">
          <a:xfrm>
            <a:off x="1547094" y="202134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nvGrpSpPr>
          <p:cNvPr id="56" name="组合 55"/>
          <p:cNvGrpSpPr/>
          <p:nvPr/>
        </p:nvGrpSpPr>
        <p:grpSpPr>
          <a:xfrm>
            <a:off x="1586555" y="2571751"/>
            <a:ext cx="1515732" cy="1266497"/>
            <a:chOff x="662073" y="3346215"/>
            <a:chExt cx="2020976" cy="1688662"/>
          </a:xfrm>
        </p:grpSpPr>
        <p:sp>
          <p:nvSpPr>
            <p:cNvPr id="57" name="任意多边形: 形状 17"/>
            <p:cNvSpPr>
              <a:spLocks/>
            </p:cNvSpPr>
            <p:nvPr/>
          </p:nvSpPr>
          <p:spPr bwMode="auto">
            <a:xfrm rot="18988399" flipH="1">
              <a:off x="1314205" y="3346215"/>
              <a:ext cx="1203050" cy="1201446"/>
            </a:xfrm>
            <a:custGeom>
              <a:avLst/>
              <a:gdLst>
                <a:gd name="T0" fmla="*/ 3188 w 3399"/>
                <a:gd name="T1" fmla="*/ 209 h 3399"/>
                <a:gd name="T2" fmla="*/ 2961 w 3399"/>
                <a:gd name="T3" fmla="*/ 104 h 3399"/>
                <a:gd name="T4" fmla="*/ 1582 w 3399"/>
                <a:gd name="T5" fmla="*/ 562 h 3399"/>
                <a:gd name="T6" fmla="*/ 855 w 3399"/>
                <a:gd name="T7" fmla="*/ 624 h 3399"/>
                <a:gd name="T8" fmla="*/ 684 w 3399"/>
                <a:gd name="T9" fmla="*/ 795 h 3399"/>
                <a:gd name="T10" fmla="*/ 1099 w 3399"/>
                <a:gd name="T11" fmla="*/ 1209 h 3399"/>
                <a:gd name="T12" fmla="*/ 978 w 3399"/>
                <a:gd name="T13" fmla="*/ 2218 h 3399"/>
                <a:gd name="T14" fmla="*/ 336 w 3399"/>
                <a:gd name="T15" fmla="*/ 2339 h 3399"/>
                <a:gd name="T16" fmla="*/ 111 w 3399"/>
                <a:gd name="T17" fmla="*/ 2565 h 3399"/>
                <a:gd name="T18" fmla="*/ 550 w 3399"/>
                <a:gd name="T19" fmla="*/ 2769 h 3399"/>
                <a:gd name="T20" fmla="*/ 643 w 3399"/>
                <a:gd name="T21" fmla="*/ 2883 h 3399"/>
                <a:gd name="T22" fmla="*/ 835 w 3399"/>
                <a:gd name="T23" fmla="*/ 3289 h 3399"/>
                <a:gd name="T24" fmla="*/ 1061 w 3399"/>
                <a:gd name="T25" fmla="*/ 3063 h 3399"/>
                <a:gd name="T26" fmla="*/ 1182 w 3399"/>
                <a:gd name="T27" fmla="*/ 2421 h 3399"/>
                <a:gd name="T28" fmla="*/ 2190 w 3399"/>
                <a:gd name="T29" fmla="*/ 2299 h 3399"/>
                <a:gd name="T30" fmla="*/ 2605 w 3399"/>
                <a:gd name="T31" fmla="*/ 2713 h 3399"/>
                <a:gd name="T32" fmla="*/ 2775 w 3399"/>
                <a:gd name="T33" fmla="*/ 2543 h 3399"/>
                <a:gd name="T34" fmla="*/ 2837 w 3399"/>
                <a:gd name="T35" fmla="*/ 1816 h 3399"/>
                <a:gd name="T36" fmla="*/ 3294 w 3399"/>
                <a:gd name="T37" fmla="*/ 436 h 3399"/>
                <a:gd name="T38" fmla="*/ 3188 w 3399"/>
                <a:gd name="T39" fmla="*/ 210 h 3399"/>
                <a:gd name="T40" fmla="*/ 3188 w 3399"/>
                <a:gd name="T41" fmla="*/ 210 h 3399"/>
                <a:gd name="T42" fmla="*/ 3188 w 3399"/>
                <a:gd name="T43" fmla="*/ 210 h 3399"/>
                <a:gd name="T44" fmla="*/ 3188 w 3399"/>
                <a:gd name="T45" fmla="*/ 209 h 3399"/>
                <a:gd name="T46" fmla="*/ 3188 w 3399"/>
                <a:gd name="T47" fmla="*/ 209 h 3399"/>
                <a:gd name="T48" fmla="*/ 2864 w 3399"/>
                <a:gd name="T49" fmla="*/ 824 h 3399"/>
                <a:gd name="T50" fmla="*/ 2578 w 3399"/>
                <a:gd name="T51" fmla="*/ 821 h 3399"/>
                <a:gd name="T52" fmla="*/ 2574 w 3399"/>
                <a:gd name="T53" fmla="*/ 534 h 3399"/>
                <a:gd name="T54" fmla="*/ 2861 w 3399"/>
                <a:gd name="T55" fmla="*/ 537 h 3399"/>
                <a:gd name="T56" fmla="*/ 2864 w 3399"/>
                <a:gd name="T57" fmla="*/ 824 h 3399"/>
                <a:gd name="T58" fmla="*/ 2864 w 3399"/>
                <a:gd name="T59" fmla="*/ 824 h 3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99" h="3399">
                  <a:moveTo>
                    <a:pt x="3188" y="209"/>
                  </a:moveTo>
                  <a:cubicBezTo>
                    <a:pt x="3132" y="154"/>
                    <a:pt x="3037" y="117"/>
                    <a:pt x="2961" y="104"/>
                  </a:cubicBezTo>
                  <a:cubicBezTo>
                    <a:pt x="2375" y="0"/>
                    <a:pt x="1855" y="327"/>
                    <a:pt x="1582" y="562"/>
                  </a:cubicBezTo>
                  <a:cubicBezTo>
                    <a:pt x="1431" y="552"/>
                    <a:pt x="855" y="624"/>
                    <a:pt x="855" y="624"/>
                  </a:cubicBezTo>
                  <a:cubicBezTo>
                    <a:pt x="551" y="663"/>
                    <a:pt x="684" y="795"/>
                    <a:pt x="684" y="795"/>
                  </a:cubicBezTo>
                  <a:cubicBezTo>
                    <a:pt x="1099" y="1209"/>
                    <a:pt x="1099" y="1209"/>
                    <a:pt x="1099" y="1209"/>
                  </a:cubicBezTo>
                  <a:cubicBezTo>
                    <a:pt x="884" y="1916"/>
                    <a:pt x="1014" y="2047"/>
                    <a:pt x="978" y="2218"/>
                  </a:cubicBezTo>
                  <a:cubicBezTo>
                    <a:pt x="942" y="2389"/>
                    <a:pt x="655" y="2319"/>
                    <a:pt x="336" y="2339"/>
                  </a:cubicBezTo>
                  <a:cubicBezTo>
                    <a:pt x="18" y="2359"/>
                    <a:pt x="0" y="2473"/>
                    <a:pt x="111" y="2565"/>
                  </a:cubicBezTo>
                  <a:cubicBezTo>
                    <a:pt x="194" y="2634"/>
                    <a:pt x="436" y="2727"/>
                    <a:pt x="550" y="2769"/>
                  </a:cubicBezTo>
                  <a:cubicBezTo>
                    <a:pt x="577" y="2783"/>
                    <a:pt x="616" y="2814"/>
                    <a:pt x="643" y="2883"/>
                  </a:cubicBezTo>
                  <a:cubicBezTo>
                    <a:pt x="688" y="3005"/>
                    <a:pt x="772" y="3213"/>
                    <a:pt x="835" y="3289"/>
                  </a:cubicBezTo>
                  <a:cubicBezTo>
                    <a:pt x="927" y="3399"/>
                    <a:pt x="1041" y="3382"/>
                    <a:pt x="1061" y="3063"/>
                  </a:cubicBezTo>
                  <a:cubicBezTo>
                    <a:pt x="1081" y="2744"/>
                    <a:pt x="1011" y="2458"/>
                    <a:pt x="1182" y="2421"/>
                  </a:cubicBezTo>
                  <a:cubicBezTo>
                    <a:pt x="1353" y="2385"/>
                    <a:pt x="1483" y="2515"/>
                    <a:pt x="2190" y="2299"/>
                  </a:cubicBezTo>
                  <a:cubicBezTo>
                    <a:pt x="2605" y="2713"/>
                    <a:pt x="2605" y="2713"/>
                    <a:pt x="2605" y="2713"/>
                  </a:cubicBezTo>
                  <a:cubicBezTo>
                    <a:pt x="2605" y="2713"/>
                    <a:pt x="2737" y="2847"/>
                    <a:pt x="2775" y="2543"/>
                  </a:cubicBezTo>
                  <a:cubicBezTo>
                    <a:pt x="2775" y="2543"/>
                    <a:pt x="2847" y="1967"/>
                    <a:pt x="2837" y="1816"/>
                  </a:cubicBezTo>
                  <a:cubicBezTo>
                    <a:pt x="3072" y="1542"/>
                    <a:pt x="3399" y="1022"/>
                    <a:pt x="3294" y="436"/>
                  </a:cubicBezTo>
                  <a:cubicBezTo>
                    <a:pt x="3280" y="360"/>
                    <a:pt x="3244" y="266"/>
                    <a:pt x="3188" y="210"/>
                  </a:cubicBezTo>
                  <a:cubicBezTo>
                    <a:pt x="3188" y="210"/>
                    <a:pt x="3188" y="210"/>
                    <a:pt x="3188" y="210"/>
                  </a:cubicBezTo>
                  <a:cubicBezTo>
                    <a:pt x="3188" y="210"/>
                    <a:pt x="3188" y="210"/>
                    <a:pt x="3188" y="210"/>
                  </a:cubicBezTo>
                  <a:cubicBezTo>
                    <a:pt x="3188" y="209"/>
                    <a:pt x="3188" y="209"/>
                    <a:pt x="3188" y="209"/>
                  </a:cubicBezTo>
                  <a:cubicBezTo>
                    <a:pt x="3188" y="209"/>
                    <a:pt x="3188" y="209"/>
                    <a:pt x="3188" y="209"/>
                  </a:cubicBezTo>
                  <a:close/>
                  <a:moveTo>
                    <a:pt x="2864" y="824"/>
                  </a:moveTo>
                  <a:cubicBezTo>
                    <a:pt x="2786" y="902"/>
                    <a:pt x="2657" y="900"/>
                    <a:pt x="2578" y="821"/>
                  </a:cubicBezTo>
                  <a:cubicBezTo>
                    <a:pt x="2497" y="740"/>
                    <a:pt x="2496" y="612"/>
                    <a:pt x="2574" y="534"/>
                  </a:cubicBezTo>
                  <a:cubicBezTo>
                    <a:pt x="2652" y="456"/>
                    <a:pt x="2780" y="457"/>
                    <a:pt x="2861" y="537"/>
                  </a:cubicBezTo>
                  <a:cubicBezTo>
                    <a:pt x="2940" y="617"/>
                    <a:pt x="2942" y="746"/>
                    <a:pt x="2864" y="824"/>
                  </a:cubicBezTo>
                  <a:cubicBezTo>
                    <a:pt x="2864" y="824"/>
                    <a:pt x="2864" y="824"/>
                    <a:pt x="2864" y="824"/>
                  </a:cubicBezTo>
                  <a:close/>
                </a:path>
              </a:pathLst>
            </a:custGeom>
            <a:solidFill>
              <a:srgbClr val="F2927A"/>
            </a:solidFill>
            <a:ln>
              <a:noFill/>
            </a:ln>
          </p:spPr>
          <p:txBody>
            <a:bodyPr anchor="ctr"/>
            <a:lstStyle/>
            <a:p>
              <a:pPr algn="ctr"/>
              <a:endParaRPr>
                <a:solidFill>
                  <a:schemeClr val="tx1">
                    <a:lumMod val="75000"/>
                    <a:lumOff val="25000"/>
                  </a:schemeClr>
                </a:solidFill>
                <a:cs typeface="+mn-ea"/>
                <a:sym typeface="+mn-lt"/>
              </a:endParaRPr>
            </a:p>
          </p:txBody>
        </p:sp>
        <p:sp>
          <p:nvSpPr>
            <p:cNvPr id="59" name="矩形 58"/>
            <p:cNvSpPr/>
            <p:nvPr/>
          </p:nvSpPr>
          <p:spPr>
            <a:xfrm>
              <a:off x="662073" y="4709467"/>
              <a:ext cx="2020976" cy="325410"/>
            </a:xfrm>
            <a:prstGeom prst="rect">
              <a:avLst/>
            </a:prstGeom>
          </p:spPr>
          <p:txBody>
            <a:bodyPr wrap="none" lIns="0" tIns="0" rIns="0" bIns="0">
              <a:noAutofit/>
            </a:bodyPr>
            <a:lstStyle/>
            <a:p>
              <a:pPr lvl="0" algn="ctr" defTabSz="914378">
                <a:spcBef>
                  <a:spcPct val="0"/>
                </a:spcBef>
                <a:defRPr/>
              </a:pPr>
              <a:r>
                <a:rPr lang="vi-VN" sz="3200" b="0" i="0" dirty="0">
                  <a:effectLst/>
                  <a:latin typeface="#9Slide03 Arima Madurai" panose="00000500000000000000" pitchFamily="2" charset="-93"/>
                  <a:cs typeface="#9Slide03 Arima Madurai" panose="00000500000000000000" pitchFamily="2" charset="-93"/>
                </a:rPr>
                <a:t>U = U</a:t>
              </a:r>
              <a:r>
                <a:rPr lang="vi-VN" sz="3200" b="0" i="0" baseline="-25000" dirty="0">
                  <a:effectLst/>
                  <a:latin typeface="#9Slide03 Arima Madurai" panose="00000500000000000000" pitchFamily="2" charset="-93"/>
                  <a:cs typeface="#9Slide03 Arima Madurai" panose="00000500000000000000" pitchFamily="2" charset="-93"/>
                </a:rPr>
                <a:t>1</a:t>
              </a:r>
              <a:r>
                <a:rPr lang="vi-VN" sz="3200" b="0" i="0" dirty="0">
                  <a:effectLst/>
                  <a:latin typeface="#9Slide03 Arima Madurai" panose="00000500000000000000" pitchFamily="2" charset="-93"/>
                  <a:cs typeface="#9Slide03 Arima Madurai" panose="00000500000000000000" pitchFamily="2" charset="-93"/>
                </a:rPr>
                <a:t> = U</a:t>
              </a:r>
              <a:r>
                <a:rPr lang="vi-VN" sz="3200" b="0" i="0" baseline="-25000" dirty="0">
                  <a:effectLst/>
                  <a:latin typeface="#9Slide03 Arima Madurai" panose="00000500000000000000" pitchFamily="2" charset="-93"/>
                  <a:cs typeface="#9Slide03 Arima Madurai" panose="00000500000000000000" pitchFamily="2" charset="-93"/>
                </a:rPr>
                <a:t>2</a:t>
              </a:r>
              <a:r>
                <a:rPr lang="en-US" sz="3200" b="0" i="0" baseline="-25000" dirty="0">
                  <a:effectLst/>
                  <a:latin typeface="#9Slide03 Arima Madurai" panose="00000500000000000000" pitchFamily="2" charset="-93"/>
                  <a:cs typeface="#9Slide03 Arima Madurai" panose="00000500000000000000" pitchFamily="2" charset="-93"/>
                </a:rPr>
                <a:t> </a:t>
              </a:r>
              <a:r>
                <a:rPr lang="en-US" sz="3200" b="0" i="0" dirty="0">
                  <a:effectLst/>
                  <a:latin typeface="#9Slide03 Arima Madurai" panose="00000500000000000000" pitchFamily="2" charset="-93"/>
                  <a:cs typeface="#9Slide03 Arima Madurai" panose="00000500000000000000" pitchFamily="2" charset="-93"/>
                </a:rPr>
                <a:t>= ..= U</a:t>
              </a:r>
              <a:r>
                <a:rPr lang="en-US" sz="3200" b="0" i="0" baseline="-25000" dirty="0">
                  <a:effectLst/>
                  <a:latin typeface="#9Slide03 Arima Madurai" panose="00000500000000000000" pitchFamily="2" charset="-93"/>
                  <a:cs typeface="#9Slide03 Arima Madurai" panose="00000500000000000000" pitchFamily="2" charset="-93"/>
                </a:rPr>
                <a:t>n</a:t>
              </a:r>
              <a:endParaRPr lang="zh-CN" altLang="en-US" sz="3200" b="1" dirty="0">
                <a:solidFill>
                  <a:schemeClr val="tx1">
                    <a:lumMod val="75000"/>
                    <a:lumOff val="25000"/>
                  </a:schemeClr>
                </a:solidFill>
                <a:cs typeface="+mn-ea"/>
                <a:sym typeface="+mn-lt"/>
              </a:endParaRPr>
            </a:p>
          </p:txBody>
        </p:sp>
      </p:grpSp>
      <p:grpSp>
        <p:nvGrpSpPr>
          <p:cNvPr id="60" name="组合 59"/>
          <p:cNvGrpSpPr/>
          <p:nvPr/>
        </p:nvGrpSpPr>
        <p:grpSpPr>
          <a:xfrm>
            <a:off x="3723039" y="1145377"/>
            <a:ext cx="1515732" cy="1276579"/>
            <a:chOff x="4711702" y="3332772"/>
            <a:chExt cx="2020976" cy="1702105"/>
          </a:xfrm>
        </p:grpSpPr>
        <p:sp>
          <p:nvSpPr>
            <p:cNvPr id="61" name="直接连接符 60"/>
            <p:cNvSpPr>
              <a:spLocks/>
            </p:cNvSpPr>
            <p:nvPr/>
          </p:nvSpPr>
          <p:spPr bwMode="auto">
            <a:xfrm>
              <a:off x="5363703" y="333277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solidFill>
                  <a:schemeClr val="tx1">
                    <a:lumMod val="75000"/>
                    <a:lumOff val="25000"/>
                  </a:schemeClr>
                </a:solidFill>
                <a:cs typeface="+mn-ea"/>
                <a:sym typeface="+mn-lt"/>
              </a:endParaRPr>
            </a:p>
          </p:txBody>
        </p:sp>
        <p:sp>
          <p:nvSpPr>
            <p:cNvPr id="62" name="任意多边形: 形状 14"/>
            <p:cNvSpPr>
              <a:spLocks/>
            </p:cNvSpPr>
            <p:nvPr/>
          </p:nvSpPr>
          <p:spPr bwMode="auto">
            <a:xfrm rot="18988399" flipH="1">
              <a:off x="5363703" y="3346215"/>
              <a:ext cx="1203050" cy="1201446"/>
            </a:xfrm>
            <a:custGeom>
              <a:avLst/>
              <a:gdLst>
                <a:gd name="T0" fmla="*/ 3188 w 3399"/>
                <a:gd name="T1" fmla="*/ 209 h 3399"/>
                <a:gd name="T2" fmla="*/ 2961 w 3399"/>
                <a:gd name="T3" fmla="*/ 104 h 3399"/>
                <a:gd name="T4" fmla="*/ 1582 w 3399"/>
                <a:gd name="T5" fmla="*/ 562 h 3399"/>
                <a:gd name="T6" fmla="*/ 855 w 3399"/>
                <a:gd name="T7" fmla="*/ 624 h 3399"/>
                <a:gd name="T8" fmla="*/ 684 w 3399"/>
                <a:gd name="T9" fmla="*/ 795 h 3399"/>
                <a:gd name="T10" fmla="*/ 1099 w 3399"/>
                <a:gd name="T11" fmla="*/ 1209 h 3399"/>
                <a:gd name="T12" fmla="*/ 978 w 3399"/>
                <a:gd name="T13" fmla="*/ 2218 h 3399"/>
                <a:gd name="T14" fmla="*/ 336 w 3399"/>
                <a:gd name="T15" fmla="*/ 2339 h 3399"/>
                <a:gd name="T16" fmla="*/ 111 w 3399"/>
                <a:gd name="T17" fmla="*/ 2565 h 3399"/>
                <a:gd name="T18" fmla="*/ 550 w 3399"/>
                <a:gd name="T19" fmla="*/ 2769 h 3399"/>
                <a:gd name="T20" fmla="*/ 643 w 3399"/>
                <a:gd name="T21" fmla="*/ 2883 h 3399"/>
                <a:gd name="T22" fmla="*/ 835 w 3399"/>
                <a:gd name="T23" fmla="*/ 3289 h 3399"/>
                <a:gd name="T24" fmla="*/ 1061 w 3399"/>
                <a:gd name="T25" fmla="*/ 3063 h 3399"/>
                <a:gd name="T26" fmla="*/ 1182 w 3399"/>
                <a:gd name="T27" fmla="*/ 2421 h 3399"/>
                <a:gd name="T28" fmla="*/ 2190 w 3399"/>
                <a:gd name="T29" fmla="*/ 2299 h 3399"/>
                <a:gd name="T30" fmla="*/ 2605 w 3399"/>
                <a:gd name="T31" fmla="*/ 2713 h 3399"/>
                <a:gd name="T32" fmla="*/ 2775 w 3399"/>
                <a:gd name="T33" fmla="*/ 2543 h 3399"/>
                <a:gd name="T34" fmla="*/ 2837 w 3399"/>
                <a:gd name="T35" fmla="*/ 1816 h 3399"/>
                <a:gd name="T36" fmla="*/ 3294 w 3399"/>
                <a:gd name="T37" fmla="*/ 436 h 3399"/>
                <a:gd name="T38" fmla="*/ 3188 w 3399"/>
                <a:gd name="T39" fmla="*/ 210 h 3399"/>
                <a:gd name="T40" fmla="*/ 3188 w 3399"/>
                <a:gd name="T41" fmla="*/ 210 h 3399"/>
                <a:gd name="T42" fmla="*/ 3188 w 3399"/>
                <a:gd name="T43" fmla="*/ 210 h 3399"/>
                <a:gd name="T44" fmla="*/ 3188 w 3399"/>
                <a:gd name="T45" fmla="*/ 209 h 3399"/>
                <a:gd name="T46" fmla="*/ 3188 w 3399"/>
                <a:gd name="T47" fmla="*/ 209 h 3399"/>
                <a:gd name="T48" fmla="*/ 2864 w 3399"/>
                <a:gd name="T49" fmla="*/ 824 h 3399"/>
                <a:gd name="T50" fmla="*/ 2578 w 3399"/>
                <a:gd name="T51" fmla="*/ 821 h 3399"/>
                <a:gd name="T52" fmla="*/ 2574 w 3399"/>
                <a:gd name="T53" fmla="*/ 534 h 3399"/>
                <a:gd name="T54" fmla="*/ 2861 w 3399"/>
                <a:gd name="T55" fmla="*/ 537 h 3399"/>
                <a:gd name="T56" fmla="*/ 2864 w 3399"/>
                <a:gd name="T57" fmla="*/ 824 h 3399"/>
                <a:gd name="T58" fmla="*/ 2864 w 3399"/>
                <a:gd name="T59" fmla="*/ 824 h 3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99" h="3399">
                  <a:moveTo>
                    <a:pt x="3188" y="209"/>
                  </a:moveTo>
                  <a:cubicBezTo>
                    <a:pt x="3132" y="154"/>
                    <a:pt x="3037" y="117"/>
                    <a:pt x="2961" y="104"/>
                  </a:cubicBezTo>
                  <a:cubicBezTo>
                    <a:pt x="2375" y="0"/>
                    <a:pt x="1855" y="327"/>
                    <a:pt x="1582" y="562"/>
                  </a:cubicBezTo>
                  <a:cubicBezTo>
                    <a:pt x="1431" y="552"/>
                    <a:pt x="855" y="624"/>
                    <a:pt x="855" y="624"/>
                  </a:cubicBezTo>
                  <a:cubicBezTo>
                    <a:pt x="551" y="663"/>
                    <a:pt x="684" y="795"/>
                    <a:pt x="684" y="795"/>
                  </a:cubicBezTo>
                  <a:cubicBezTo>
                    <a:pt x="1099" y="1209"/>
                    <a:pt x="1099" y="1209"/>
                    <a:pt x="1099" y="1209"/>
                  </a:cubicBezTo>
                  <a:cubicBezTo>
                    <a:pt x="884" y="1916"/>
                    <a:pt x="1014" y="2047"/>
                    <a:pt x="978" y="2218"/>
                  </a:cubicBezTo>
                  <a:cubicBezTo>
                    <a:pt x="942" y="2389"/>
                    <a:pt x="655" y="2319"/>
                    <a:pt x="336" y="2339"/>
                  </a:cubicBezTo>
                  <a:cubicBezTo>
                    <a:pt x="18" y="2359"/>
                    <a:pt x="0" y="2473"/>
                    <a:pt x="111" y="2565"/>
                  </a:cubicBezTo>
                  <a:cubicBezTo>
                    <a:pt x="194" y="2634"/>
                    <a:pt x="436" y="2727"/>
                    <a:pt x="550" y="2769"/>
                  </a:cubicBezTo>
                  <a:cubicBezTo>
                    <a:pt x="577" y="2783"/>
                    <a:pt x="616" y="2814"/>
                    <a:pt x="643" y="2883"/>
                  </a:cubicBezTo>
                  <a:cubicBezTo>
                    <a:pt x="688" y="3005"/>
                    <a:pt x="772" y="3213"/>
                    <a:pt x="835" y="3289"/>
                  </a:cubicBezTo>
                  <a:cubicBezTo>
                    <a:pt x="927" y="3399"/>
                    <a:pt x="1041" y="3382"/>
                    <a:pt x="1061" y="3063"/>
                  </a:cubicBezTo>
                  <a:cubicBezTo>
                    <a:pt x="1081" y="2744"/>
                    <a:pt x="1011" y="2458"/>
                    <a:pt x="1182" y="2421"/>
                  </a:cubicBezTo>
                  <a:cubicBezTo>
                    <a:pt x="1353" y="2385"/>
                    <a:pt x="1483" y="2515"/>
                    <a:pt x="2190" y="2299"/>
                  </a:cubicBezTo>
                  <a:cubicBezTo>
                    <a:pt x="2605" y="2713"/>
                    <a:pt x="2605" y="2713"/>
                    <a:pt x="2605" y="2713"/>
                  </a:cubicBezTo>
                  <a:cubicBezTo>
                    <a:pt x="2605" y="2713"/>
                    <a:pt x="2737" y="2847"/>
                    <a:pt x="2775" y="2543"/>
                  </a:cubicBezTo>
                  <a:cubicBezTo>
                    <a:pt x="2775" y="2543"/>
                    <a:pt x="2847" y="1967"/>
                    <a:pt x="2837" y="1816"/>
                  </a:cubicBezTo>
                  <a:cubicBezTo>
                    <a:pt x="3072" y="1542"/>
                    <a:pt x="3399" y="1022"/>
                    <a:pt x="3294" y="436"/>
                  </a:cubicBezTo>
                  <a:cubicBezTo>
                    <a:pt x="3280" y="360"/>
                    <a:pt x="3244" y="266"/>
                    <a:pt x="3188" y="210"/>
                  </a:cubicBezTo>
                  <a:cubicBezTo>
                    <a:pt x="3188" y="210"/>
                    <a:pt x="3188" y="210"/>
                    <a:pt x="3188" y="210"/>
                  </a:cubicBezTo>
                  <a:cubicBezTo>
                    <a:pt x="3188" y="210"/>
                    <a:pt x="3188" y="210"/>
                    <a:pt x="3188" y="210"/>
                  </a:cubicBezTo>
                  <a:cubicBezTo>
                    <a:pt x="3188" y="209"/>
                    <a:pt x="3188" y="209"/>
                    <a:pt x="3188" y="209"/>
                  </a:cubicBezTo>
                  <a:cubicBezTo>
                    <a:pt x="3188" y="209"/>
                    <a:pt x="3188" y="209"/>
                    <a:pt x="3188" y="209"/>
                  </a:cubicBezTo>
                  <a:close/>
                  <a:moveTo>
                    <a:pt x="2864" y="824"/>
                  </a:moveTo>
                  <a:cubicBezTo>
                    <a:pt x="2786" y="902"/>
                    <a:pt x="2657" y="900"/>
                    <a:pt x="2578" y="821"/>
                  </a:cubicBezTo>
                  <a:cubicBezTo>
                    <a:pt x="2497" y="740"/>
                    <a:pt x="2496" y="612"/>
                    <a:pt x="2574" y="534"/>
                  </a:cubicBezTo>
                  <a:cubicBezTo>
                    <a:pt x="2652" y="456"/>
                    <a:pt x="2780" y="457"/>
                    <a:pt x="2861" y="537"/>
                  </a:cubicBezTo>
                  <a:cubicBezTo>
                    <a:pt x="2940" y="617"/>
                    <a:pt x="2942" y="746"/>
                    <a:pt x="2864" y="824"/>
                  </a:cubicBezTo>
                  <a:cubicBezTo>
                    <a:pt x="2864" y="824"/>
                    <a:pt x="2864" y="824"/>
                    <a:pt x="2864" y="824"/>
                  </a:cubicBezTo>
                  <a:close/>
                </a:path>
              </a:pathLst>
            </a:custGeom>
            <a:solidFill>
              <a:srgbClr val="F2927A"/>
            </a:solidFill>
            <a:ln>
              <a:noFill/>
            </a:ln>
          </p:spPr>
          <p:txBody>
            <a:bodyPr anchor="ctr"/>
            <a:lstStyle/>
            <a:p>
              <a:pPr algn="ctr"/>
              <a:endParaRPr dirty="0">
                <a:solidFill>
                  <a:schemeClr val="tx1">
                    <a:lumMod val="75000"/>
                    <a:lumOff val="25000"/>
                  </a:schemeClr>
                </a:solidFill>
                <a:cs typeface="+mn-ea"/>
                <a:sym typeface="+mn-lt"/>
              </a:endParaRPr>
            </a:p>
          </p:txBody>
        </p:sp>
        <p:sp>
          <p:nvSpPr>
            <p:cNvPr id="64" name="矩形 63"/>
            <p:cNvSpPr/>
            <p:nvPr/>
          </p:nvSpPr>
          <p:spPr>
            <a:xfrm>
              <a:off x="4711702" y="4709467"/>
              <a:ext cx="2020976" cy="325410"/>
            </a:xfrm>
            <a:prstGeom prst="rect">
              <a:avLst/>
            </a:prstGeom>
          </p:spPr>
          <p:txBody>
            <a:bodyPr wrap="none" lIns="0" tIns="0" rIns="0" bIns="0">
              <a:noAutofit/>
            </a:bodyPr>
            <a:lstStyle/>
            <a:p>
              <a:pPr lvl="0" algn="ctr" defTabSz="914378">
                <a:spcBef>
                  <a:spcPct val="0"/>
                </a:spcBef>
                <a:defRPr/>
              </a:pPr>
              <a:r>
                <a:rPr lang="vi-VN" sz="3200" b="0" i="0" dirty="0">
                  <a:effectLst/>
                  <a:latin typeface="#9Slide03 Arima Madurai" panose="00000500000000000000" pitchFamily="2" charset="-93"/>
                  <a:cs typeface="#9Slide03 Arima Madurai" panose="00000500000000000000" pitchFamily="2" charset="-93"/>
                </a:rPr>
                <a:t> I = I</a:t>
              </a:r>
              <a:r>
                <a:rPr lang="vi-VN" sz="3200" b="0" i="0" baseline="-25000" dirty="0">
                  <a:effectLst/>
                  <a:latin typeface="#9Slide03 Arima Madurai" panose="00000500000000000000" pitchFamily="2" charset="-93"/>
                  <a:cs typeface="#9Slide03 Arima Madurai" panose="00000500000000000000" pitchFamily="2" charset="-93"/>
                </a:rPr>
                <a:t>1</a:t>
              </a:r>
              <a:r>
                <a:rPr lang="vi-VN" sz="3200" b="0" i="0" dirty="0">
                  <a:effectLst/>
                  <a:latin typeface="#9Slide03 Arima Madurai" panose="00000500000000000000" pitchFamily="2" charset="-93"/>
                  <a:cs typeface="#9Slide03 Arima Madurai" panose="00000500000000000000" pitchFamily="2" charset="-93"/>
                </a:rPr>
                <a:t> + I</a:t>
              </a:r>
              <a:r>
                <a:rPr lang="vi-VN" sz="3200" b="0" i="0" baseline="-25000" dirty="0">
                  <a:effectLst/>
                  <a:latin typeface="#9Slide03 Arima Madurai" panose="00000500000000000000" pitchFamily="2" charset="-93"/>
                  <a:cs typeface="#9Slide03 Arima Madurai" panose="00000500000000000000" pitchFamily="2" charset="-93"/>
                </a:rPr>
                <a:t>2 </a:t>
              </a:r>
              <a:r>
                <a:rPr lang="vi-VN" sz="3200" b="0" i="0" dirty="0">
                  <a:effectLst/>
                  <a:latin typeface="#9Slide03 Arima Madurai" panose="00000500000000000000" pitchFamily="2" charset="-93"/>
                  <a:cs typeface="#9Slide03 Arima Madurai" panose="00000500000000000000" pitchFamily="2" charset="-93"/>
                </a:rPr>
                <a:t>+ ... + I</a:t>
              </a:r>
              <a:r>
                <a:rPr lang="vi-VN" sz="3200" b="0" i="0" baseline="-25000" dirty="0">
                  <a:effectLst/>
                  <a:latin typeface="#9Slide03 Arima Madurai" panose="00000500000000000000" pitchFamily="2" charset="-93"/>
                  <a:cs typeface="#9Slide03 Arima Madurai" panose="00000500000000000000" pitchFamily="2" charset="-93"/>
                </a:rPr>
                <a:t>n</a:t>
              </a:r>
              <a:r>
                <a:rPr lang="vi-VN" sz="3200" baseline="-25000" dirty="0">
                  <a:latin typeface="#9Slide03 Arima Madurai" panose="00000500000000000000" pitchFamily="2" charset="-93"/>
                  <a:cs typeface="#9Slide03 Arima Madurai" panose="00000500000000000000" pitchFamily="2" charset="-93"/>
                </a:rPr>
                <a:t> </a:t>
              </a:r>
              <a:endParaRPr lang="zh-CN" altLang="en-US" sz="3200" b="1" dirty="0">
                <a:solidFill>
                  <a:schemeClr val="tx1">
                    <a:lumMod val="75000"/>
                    <a:lumOff val="25000"/>
                  </a:schemeClr>
                </a:solidFill>
                <a:cs typeface="+mn-ea"/>
                <a:sym typeface="+mn-lt"/>
              </a:endParaRPr>
            </a:p>
          </p:txBody>
        </p:sp>
      </p:grpSp>
      <p:grpSp>
        <p:nvGrpSpPr>
          <p:cNvPr id="65" name="组合 64"/>
          <p:cNvGrpSpPr/>
          <p:nvPr/>
        </p:nvGrpSpPr>
        <p:grpSpPr>
          <a:xfrm>
            <a:off x="6300192" y="2272370"/>
            <a:ext cx="1515732" cy="1321820"/>
            <a:chOff x="8642542" y="3346215"/>
            <a:chExt cx="2020976" cy="1762426"/>
          </a:xfrm>
        </p:grpSpPr>
        <p:sp>
          <p:nvSpPr>
            <p:cNvPr id="66" name="任意多边形: 形状 10"/>
            <p:cNvSpPr>
              <a:spLocks/>
            </p:cNvSpPr>
            <p:nvPr/>
          </p:nvSpPr>
          <p:spPr bwMode="auto">
            <a:xfrm rot="18988399" flipH="1">
              <a:off x="9413202" y="3346215"/>
              <a:ext cx="1203050" cy="1201446"/>
            </a:xfrm>
            <a:custGeom>
              <a:avLst/>
              <a:gdLst>
                <a:gd name="T0" fmla="*/ 3188 w 3399"/>
                <a:gd name="T1" fmla="*/ 209 h 3399"/>
                <a:gd name="T2" fmla="*/ 2961 w 3399"/>
                <a:gd name="T3" fmla="*/ 104 h 3399"/>
                <a:gd name="T4" fmla="*/ 1582 w 3399"/>
                <a:gd name="T5" fmla="*/ 562 h 3399"/>
                <a:gd name="T6" fmla="*/ 855 w 3399"/>
                <a:gd name="T7" fmla="*/ 624 h 3399"/>
                <a:gd name="T8" fmla="*/ 684 w 3399"/>
                <a:gd name="T9" fmla="*/ 795 h 3399"/>
                <a:gd name="T10" fmla="*/ 1099 w 3399"/>
                <a:gd name="T11" fmla="*/ 1209 h 3399"/>
                <a:gd name="T12" fmla="*/ 978 w 3399"/>
                <a:gd name="T13" fmla="*/ 2218 h 3399"/>
                <a:gd name="T14" fmla="*/ 336 w 3399"/>
                <a:gd name="T15" fmla="*/ 2339 h 3399"/>
                <a:gd name="T16" fmla="*/ 111 w 3399"/>
                <a:gd name="T17" fmla="*/ 2565 h 3399"/>
                <a:gd name="T18" fmla="*/ 550 w 3399"/>
                <a:gd name="T19" fmla="*/ 2769 h 3399"/>
                <a:gd name="T20" fmla="*/ 643 w 3399"/>
                <a:gd name="T21" fmla="*/ 2883 h 3399"/>
                <a:gd name="T22" fmla="*/ 835 w 3399"/>
                <a:gd name="T23" fmla="*/ 3289 h 3399"/>
                <a:gd name="T24" fmla="*/ 1061 w 3399"/>
                <a:gd name="T25" fmla="*/ 3063 h 3399"/>
                <a:gd name="T26" fmla="*/ 1182 w 3399"/>
                <a:gd name="T27" fmla="*/ 2421 h 3399"/>
                <a:gd name="T28" fmla="*/ 2190 w 3399"/>
                <a:gd name="T29" fmla="*/ 2299 h 3399"/>
                <a:gd name="T30" fmla="*/ 2605 w 3399"/>
                <a:gd name="T31" fmla="*/ 2713 h 3399"/>
                <a:gd name="T32" fmla="*/ 2775 w 3399"/>
                <a:gd name="T33" fmla="*/ 2543 h 3399"/>
                <a:gd name="T34" fmla="*/ 2837 w 3399"/>
                <a:gd name="T35" fmla="*/ 1816 h 3399"/>
                <a:gd name="T36" fmla="*/ 3294 w 3399"/>
                <a:gd name="T37" fmla="*/ 436 h 3399"/>
                <a:gd name="T38" fmla="*/ 3188 w 3399"/>
                <a:gd name="T39" fmla="*/ 210 h 3399"/>
                <a:gd name="T40" fmla="*/ 3188 w 3399"/>
                <a:gd name="T41" fmla="*/ 210 h 3399"/>
                <a:gd name="T42" fmla="*/ 3188 w 3399"/>
                <a:gd name="T43" fmla="*/ 210 h 3399"/>
                <a:gd name="T44" fmla="*/ 3188 w 3399"/>
                <a:gd name="T45" fmla="*/ 209 h 3399"/>
                <a:gd name="T46" fmla="*/ 3188 w 3399"/>
                <a:gd name="T47" fmla="*/ 209 h 3399"/>
                <a:gd name="T48" fmla="*/ 2864 w 3399"/>
                <a:gd name="T49" fmla="*/ 824 h 3399"/>
                <a:gd name="T50" fmla="*/ 2578 w 3399"/>
                <a:gd name="T51" fmla="*/ 821 h 3399"/>
                <a:gd name="T52" fmla="*/ 2574 w 3399"/>
                <a:gd name="T53" fmla="*/ 534 h 3399"/>
                <a:gd name="T54" fmla="*/ 2861 w 3399"/>
                <a:gd name="T55" fmla="*/ 537 h 3399"/>
                <a:gd name="T56" fmla="*/ 2864 w 3399"/>
                <a:gd name="T57" fmla="*/ 824 h 3399"/>
                <a:gd name="T58" fmla="*/ 2864 w 3399"/>
                <a:gd name="T59" fmla="*/ 824 h 3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99" h="3399">
                  <a:moveTo>
                    <a:pt x="3188" y="209"/>
                  </a:moveTo>
                  <a:cubicBezTo>
                    <a:pt x="3132" y="154"/>
                    <a:pt x="3037" y="117"/>
                    <a:pt x="2961" y="104"/>
                  </a:cubicBezTo>
                  <a:cubicBezTo>
                    <a:pt x="2375" y="0"/>
                    <a:pt x="1855" y="327"/>
                    <a:pt x="1582" y="562"/>
                  </a:cubicBezTo>
                  <a:cubicBezTo>
                    <a:pt x="1431" y="552"/>
                    <a:pt x="855" y="624"/>
                    <a:pt x="855" y="624"/>
                  </a:cubicBezTo>
                  <a:cubicBezTo>
                    <a:pt x="551" y="663"/>
                    <a:pt x="684" y="795"/>
                    <a:pt x="684" y="795"/>
                  </a:cubicBezTo>
                  <a:cubicBezTo>
                    <a:pt x="1099" y="1209"/>
                    <a:pt x="1099" y="1209"/>
                    <a:pt x="1099" y="1209"/>
                  </a:cubicBezTo>
                  <a:cubicBezTo>
                    <a:pt x="884" y="1916"/>
                    <a:pt x="1014" y="2047"/>
                    <a:pt x="978" y="2218"/>
                  </a:cubicBezTo>
                  <a:cubicBezTo>
                    <a:pt x="942" y="2389"/>
                    <a:pt x="655" y="2319"/>
                    <a:pt x="336" y="2339"/>
                  </a:cubicBezTo>
                  <a:cubicBezTo>
                    <a:pt x="18" y="2359"/>
                    <a:pt x="0" y="2473"/>
                    <a:pt x="111" y="2565"/>
                  </a:cubicBezTo>
                  <a:cubicBezTo>
                    <a:pt x="194" y="2634"/>
                    <a:pt x="436" y="2727"/>
                    <a:pt x="550" y="2769"/>
                  </a:cubicBezTo>
                  <a:cubicBezTo>
                    <a:pt x="577" y="2783"/>
                    <a:pt x="616" y="2814"/>
                    <a:pt x="643" y="2883"/>
                  </a:cubicBezTo>
                  <a:cubicBezTo>
                    <a:pt x="688" y="3005"/>
                    <a:pt x="772" y="3213"/>
                    <a:pt x="835" y="3289"/>
                  </a:cubicBezTo>
                  <a:cubicBezTo>
                    <a:pt x="927" y="3399"/>
                    <a:pt x="1041" y="3382"/>
                    <a:pt x="1061" y="3063"/>
                  </a:cubicBezTo>
                  <a:cubicBezTo>
                    <a:pt x="1081" y="2744"/>
                    <a:pt x="1011" y="2458"/>
                    <a:pt x="1182" y="2421"/>
                  </a:cubicBezTo>
                  <a:cubicBezTo>
                    <a:pt x="1353" y="2385"/>
                    <a:pt x="1483" y="2515"/>
                    <a:pt x="2190" y="2299"/>
                  </a:cubicBezTo>
                  <a:cubicBezTo>
                    <a:pt x="2605" y="2713"/>
                    <a:pt x="2605" y="2713"/>
                    <a:pt x="2605" y="2713"/>
                  </a:cubicBezTo>
                  <a:cubicBezTo>
                    <a:pt x="2605" y="2713"/>
                    <a:pt x="2737" y="2847"/>
                    <a:pt x="2775" y="2543"/>
                  </a:cubicBezTo>
                  <a:cubicBezTo>
                    <a:pt x="2775" y="2543"/>
                    <a:pt x="2847" y="1967"/>
                    <a:pt x="2837" y="1816"/>
                  </a:cubicBezTo>
                  <a:cubicBezTo>
                    <a:pt x="3072" y="1542"/>
                    <a:pt x="3399" y="1022"/>
                    <a:pt x="3294" y="436"/>
                  </a:cubicBezTo>
                  <a:cubicBezTo>
                    <a:pt x="3280" y="360"/>
                    <a:pt x="3244" y="266"/>
                    <a:pt x="3188" y="210"/>
                  </a:cubicBezTo>
                  <a:cubicBezTo>
                    <a:pt x="3188" y="210"/>
                    <a:pt x="3188" y="210"/>
                    <a:pt x="3188" y="210"/>
                  </a:cubicBezTo>
                  <a:cubicBezTo>
                    <a:pt x="3188" y="210"/>
                    <a:pt x="3188" y="210"/>
                    <a:pt x="3188" y="210"/>
                  </a:cubicBezTo>
                  <a:cubicBezTo>
                    <a:pt x="3188" y="209"/>
                    <a:pt x="3188" y="209"/>
                    <a:pt x="3188" y="209"/>
                  </a:cubicBezTo>
                  <a:cubicBezTo>
                    <a:pt x="3188" y="209"/>
                    <a:pt x="3188" y="209"/>
                    <a:pt x="3188" y="209"/>
                  </a:cubicBezTo>
                  <a:close/>
                  <a:moveTo>
                    <a:pt x="2864" y="824"/>
                  </a:moveTo>
                  <a:cubicBezTo>
                    <a:pt x="2786" y="902"/>
                    <a:pt x="2657" y="900"/>
                    <a:pt x="2578" y="821"/>
                  </a:cubicBezTo>
                  <a:cubicBezTo>
                    <a:pt x="2497" y="740"/>
                    <a:pt x="2496" y="612"/>
                    <a:pt x="2574" y="534"/>
                  </a:cubicBezTo>
                  <a:cubicBezTo>
                    <a:pt x="2652" y="456"/>
                    <a:pt x="2780" y="457"/>
                    <a:pt x="2861" y="537"/>
                  </a:cubicBezTo>
                  <a:cubicBezTo>
                    <a:pt x="2940" y="617"/>
                    <a:pt x="2942" y="746"/>
                    <a:pt x="2864" y="824"/>
                  </a:cubicBezTo>
                  <a:cubicBezTo>
                    <a:pt x="2864" y="824"/>
                    <a:pt x="2864" y="824"/>
                    <a:pt x="2864" y="824"/>
                  </a:cubicBezTo>
                  <a:close/>
                </a:path>
              </a:pathLst>
            </a:custGeom>
            <a:solidFill>
              <a:srgbClr val="F2927A"/>
            </a:solidFill>
            <a:ln>
              <a:noFill/>
            </a:ln>
          </p:spPr>
          <p:txBody>
            <a:bodyPr anchor="ctr"/>
            <a:lstStyle/>
            <a:p>
              <a:pPr algn="ctr"/>
              <a:endParaRPr>
                <a:solidFill>
                  <a:schemeClr val="tx1">
                    <a:lumMod val="75000"/>
                    <a:lumOff val="25000"/>
                  </a:schemeClr>
                </a:solidFill>
                <a:cs typeface="+mn-ea"/>
                <a:sym typeface="+mn-lt"/>
              </a:endParaRPr>
            </a:p>
          </p:txBody>
        </p:sp>
        <mc:AlternateContent xmlns:mc="http://schemas.openxmlformats.org/markup-compatibility/2006" xmlns:a14="http://schemas.microsoft.com/office/drawing/2010/main">
          <mc:Choice Requires="a14">
            <p:sp>
              <p:nvSpPr>
                <p:cNvPr id="68" name="矩形 67"/>
                <p:cNvSpPr/>
                <p:nvPr/>
              </p:nvSpPr>
              <p:spPr>
                <a:xfrm>
                  <a:off x="8642542" y="4783230"/>
                  <a:ext cx="2020976" cy="325411"/>
                </a:xfrm>
                <a:prstGeom prst="rect">
                  <a:avLst/>
                </a:prstGeom>
              </p:spPr>
              <p:txBody>
                <a:bodyPr wrap="none" lIns="0" tIns="0" rIns="0" bIns="0">
                  <a:noAutofit/>
                </a:bodyPr>
                <a:lstStyle/>
                <a:p>
                  <a:pPr lvl="0" algn="ctr" defTabSz="914378">
                    <a:spcBef>
                      <a:spcPct val="0"/>
                    </a:spcBef>
                    <a:defRPr/>
                  </a:pPr>
                  <a14:m>
                    <m:oMath xmlns:m="http://schemas.openxmlformats.org/officeDocument/2006/math">
                      <m:f>
                        <m:fPr>
                          <m:ctrlPr>
                            <a:rPr lang="vi-VN" sz="3200" i="1" dirty="0" smtClean="0">
                              <a:effectLst/>
                              <a:latin typeface="Cambria Math" panose="02040503050406030204" pitchFamily="18" charset="0"/>
                              <a:cs typeface="#9Slide03 Arima Madurai" panose="00000500000000000000" pitchFamily="2" charset="-93"/>
                            </a:rPr>
                          </m:ctrlPr>
                        </m:fPr>
                        <m:num>
                          <m:r>
                            <a:rPr lang="vi-VN" sz="3200" b="0" i="1" dirty="0" smtClean="0">
                              <a:effectLst/>
                              <a:latin typeface="Cambria Math" panose="02040503050406030204" pitchFamily="18" charset="0"/>
                              <a:cs typeface="#9Slide03 Arima Madurai" panose="00000500000000000000" pitchFamily="2" charset="-93"/>
                            </a:rPr>
                            <m:t>1</m:t>
                          </m:r>
                        </m:num>
                        <m:den>
                          <m:sSub>
                            <m:sSubPr>
                              <m:ctrlPr>
                                <a:rPr lang="vi-VN" sz="3200" i="1" dirty="0" smtClean="0">
                                  <a:effectLst/>
                                  <a:latin typeface="Cambria Math" panose="02040503050406030204" pitchFamily="18" charset="0"/>
                                  <a:cs typeface="#9Slide03 Arima Madurai" panose="00000500000000000000" pitchFamily="2" charset="-93"/>
                                </a:rPr>
                              </m:ctrlPr>
                            </m:sSubPr>
                            <m:e>
                              <m:r>
                                <a:rPr lang="vi-VN" sz="3200" b="0" i="1" dirty="0" smtClean="0">
                                  <a:effectLst/>
                                  <a:latin typeface="Cambria Math" panose="02040503050406030204" pitchFamily="18" charset="0"/>
                                  <a:cs typeface="#9Slide03 Arima Madurai" panose="00000500000000000000" pitchFamily="2" charset="-93"/>
                                </a:rPr>
                                <m:t>𝑅</m:t>
                              </m:r>
                            </m:e>
                            <m:sub>
                              <m:r>
                                <a:rPr lang="vi-VN" sz="3200" b="0" i="1" dirty="0" smtClean="0">
                                  <a:effectLst/>
                                  <a:latin typeface="Cambria Math" panose="02040503050406030204" pitchFamily="18" charset="0"/>
                                  <a:cs typeface="#9Slide03 Arima Madurai" panose="00000500000000000000" pitchFamily="2" charset="-93"/>
                                </a:rPr>
                                <m:t>𝑡</m:t>
                              </m:r>
                              <m:r>
                                <a:rPr lang="vi-VN" sz="3200" b="0" i="1" dirty="0" smtClean="0">
                                  <a:effectLst/>
                                  <a:latin typeface="Cambria Math" panose="02040503050406030204" pitchFamily="18" charset="0"/>
                                  <a:cs typeface="#9Slide03 Arima Madurai" panose="00000500000000000000" pitchFamily="2" charset="-93"/>
                                </a:rPr>
                                <m:t>đ</m:t>
                              </m:r>
                            </m:sub>
                          </m:sSub>
                        </m:den>
                      </m:f>
                    </m:oMath>
                  </a14:m>
                  <a:r>
                    <a:rPr lang="vi-VN" altLang="zh-CN" sz="3200" dirty="0">
                      <a:solidFill>
                        <a:schemeClr val="tx1">
                          <a:lumMod val="75000"/>
                          <a:lumOff val="25000"/>
                        </a:schemeClr>
                      </a:solidFill>
                      <a:latin typeface="#9Slide03 Arima Madurai" panose="00000500000000000000" pitchFamily="2" charset="-93"/>
                      <a:cs typeface="#9Slide03 Arima Madurai" panose="00000500000000000000" pitchFamily="2" charset="-93"/>
                      <a:sym typeface="+mn-lt"/>
                    </a:rPr>
                    <a:t> =</a:t>
                  </a:r>
                  <a:r>
                    <a:rPr lang="vi-VN" sz="3200" dirty="0">
                      <a:cs typeface="#9Slide03 Arima Madurai" panose="00000500000000000000" pitchFamily="2" charset="-93"/>
                    </a:rPr>
                    <a:t> </a:t>
                  </a:r>
                  <a14:m>
                    <m:oMath xmlns:m="http://schemas.openxmlformats.org/officeDocument/2006/math">
                      <m:f>
                        <m:fPr>
                          <m:ctrlPr>
                            <a:rPr lang="vi-VN" sz="3200" i="1" dirty="0">
                              <a:latin typeface="Cambria Math" panose="02040503050406030204" pitchFamily="18" charset="0"/>
                              <a:cs typeface="#9Slide03 Arima Madurai" panose="00000500000000000000" pitchFamily="2" charset="-93"/>
                            </a:rPr>
                          </m:ctrlPr>
                        </m:fPr>
                        <m:num>
                          <m:r>
                            <a:rPr lang="vi-VN" sz="3200" i="1" dirty="0">
                              <a:latin typeface="Cambria Math" panose="02040503050406030204" pitchFamily="18" charset="0"/>
                              <a:cs typeface="#9Slide03 Arima Madurai" panose="00000500000000000000" pitchFamily="2" charset="-93"/>
                            </a:rPr>
                            <m:t>1</m:t>
                          </m:r>
                        </m:num>
                        <m:den>
                          <m:sSub>
                            <m:sSubPr>
                              <m:ctrlPr>
                                <a:rPr lang="vi-VN" sz="3200" i="1" dirty="0">
                                  <a:latin typeface="Cambria Math" panose="02040503050406030204" pitchFamily="18" charset="0"/>
                                  <a:cs typeface="#9Slide03 Arima Madurai" panose="00000500000000000000" pitchFamily="2" charset="-93"/>
                                </a:rPr>
                              </m:ctrlPr>
                            </m:sSubPr>
                            <m:e>
                              <m:r>
                                <a:rPr lang="vi-VN" sz="3200" i="1" dirty="0">
                                  <a:latin typeface="Cambria Math" panose="02040503050406030204" pitchFamily="18" charset="0"/>
                                  <a:cs typeface="#9Slide03 Arima Madurai" panose="00000500000000000000" pitchFamily="2" charset="-93"/>
                                </a:rPr>
                                <m:t>𝑅</m:t>
                              </m:r>
                            </m:e>
                            <m:sub>
                              <m:r>
                                <a:rPr lang="vi-VN" sz="3200" i="1" dirty="0">
                                  <a:latin typeface="Cambria Math" panose="02040503050406030204" pitchFamily="18" charset="0"/>
                                  <a:cs typeface="#9Slide03 Arima Madurai" panose="00000500000000000000" pitchFamily="2" charset="-93"/>
                                </a:rPr>
                                <m:t>1</m:t>
                              </m:r>
                            </m:sub>
                          </m:sSub>
                        </m:den>
                      </m:f>
                      <m:r>
                        <a:rPr lang="vi-VN" sz="3200" i="1" dirty="0">
                          <a:latin typeface="Cambria Math" panose="02040503050406030204" pitchFamily="18" charset="0"/>
                          <a:cs typeface="#9Slide03 Arima Madurai" panose="00000500000000000000" pitchFamily="2" charset="-93"/>
                        </a:rPr>
                        <m:t>+</m:t>
                      </m:r>
                      <m:f>
                        <m:fPr>
                          <m:ctrlPr>
                            <a:rPr lang="vi-VN" sz="3200" i="1" dirty="0">
                              <a:latin typeface="Cambria Math" panose="02040503050406030204" pitchFamily="18" charset="0"/>
                              <a:cs typeface="#9Slide03 Arima Madurai" panose="00000500000000000000" pitchFamily="2" charset="-93"/>
                            </a:rPr>
                          </m:ctrlPr>
                        </m:fPr>
                        <m:num>
                          <m:r>
                            <a:rPr lang="vi-VN" sz="3200" i="1" dirty="0">
                              <a:latin typeface="Cambria Math" panose="02040503050406030204" pitchFamily="18" charset="0"/>
                              <a:cs typeface="#9Slide03 Arima Madurai" panose="00000500000000000000" pitchFamily="2" charset="-93"/>
                            </a:rPr>
                            <m:t>1</m:t>
                          </m:r>
                        </m:num>
                        <m:den>
                          <m:sSub>
                            <m:sSubPr>
                              <m:ctrlPr>
                                <a:rPr lang="vi-VN" sz="3200" i="1" dirty="0">
                                  <a:latin typeface="Cambria Math" panose="02040503050406030204" pitchFamily="18" charset="0"/>
                                  <a:cs typeface="#9Slide03 Arima Madurai" panose="00000500000000000000" pitchFamily="2" charset="-93"/>
                                </a:rPr>
                              </m:ctrlPr>
                            </m:sSubPr>
                            <m:e>
                              <m:r>
                                <a:rPr lang="vi-VN" sz="3200" i="1" dirty="0">
                                  <a:latin typeface="Cambria Math" panose="02040503050406030204" pitchFamily="18" charset="0"/>
                                  <a:cs typeface="#9Slide03 Arima Madurai" panose="00000500000000000000" pitchFamily="2" charset="-93"/>
                                </a:rPr>
                                <m:t>𝑅</m:t>
                              </m:r>
                            </m:e>
                            <m:sub>
                              <m:r>
                                <a:rPr lang="vi-VN" sz="3200" i="1" dirty="0">
                                  <a:latin typeface="Cambria Math" panose="02040503050406030204" pitchFamily="18" charset="0"/>
                                  <a:cs typeface="#9Slide03 Arima Madurai" panose="00000500000000000000" pitchFamily="2" charset="-93"/>
                                </a:rPr>
                                <m:t>2</m:t>
                              </m:r>
                            </m:sub>
                          </m:sSub>
                        </m:den>
                      </m:f>
                      <m:r>
                        <a:rPr lang="vi-VN" sz="3200" b="0" i="1" dirty="0" smtClean="0">
                          <a:latin typeface="Cambria Math" panose="02040503050406030204" pitchFamily="18" charset="0"/>
                          <a:cs typeface="#9Slide03 Arima Madurai" panose="00000500000000000000" pitchFamily="2" charset="-93"/>
                        </a:rPr>
                        <m:t>+ …+</m:t>
                      </m:r>
                      <m:f>
                        <m:fPr>
                          <m:ctrlPr>
                            <a:rPr lang="vi-VN" sz="3200" i="1" dirty="0">
                              <a:latin typeface="Cambria Math" panose="02040503050406030204" pitchFamily="18" charset="0"/>
                              <a:cs typeface="#9Slide03 Arima Madurai" panose="00000500000000000000" pitchFamily="2" charset="-93"/>
                            </a:rPr>
                          </m:ctrlPr>
                        </m:fPr>
                        <m:num>
                          <m:r>
                            <a:rPr lang="vi-VN" sz="3200" i="1" dirty="0">
                              <a:latin typeface="Cambria Math" panose="02040503050406030204" pitchFamily="18" charset="0"/>
                              <a:cs typeface="#9Slide03 Arima Madurai" panose="00000500000000000000" pitchFamily="2" charset="-93"/>
                            </a:rPr>
                            <m:t>1</m:t>
                          </m:r>
                        </m:num>
                        <m:den>
                          <m:sSub>
                            <m:sSubPr>
                              <m:ctrlPr>
                                <a:rPr lang="vi-VN" sz="3200" i="1" dirty="0">
                                  <a:latin typeface="Cambria Math" panose="02040503050406030204" pitchFamily="18" charset="0"/>
                                  <a:cs typeface="#9Slide03 Arima Madurai" panose="00000500000000000000" pitchFamily="2" charset="-93"/>
                                </a:rPr>
                              </m:ctrlPr>
                            </m:sSubPr>
                            <m:e>
                              <m:r>
                                <a:rPr lang="vi-VN" sz="3200" i="1" dirty="0">
                                  <a:latin typeface="Cambria Math" panose="02040503050406030204" pitchFamily="18" charset="0"/>
                                  <a:cs typeface="#9Slide03 Arima Madurai" panose="00000500000000000000" pitchFamily="2" charset="-93"/>
                                </a:rPr>
                                <m:t>𝑅</m:t>
                              </m:r>
                            </m:e>
                            <m:sub>
                              <m:r>
                                <a:rPr lang="vi-VN" sz="3200" b="0" i="1" dirty="0" smtClean="0">
                                  <a:latin typeface="Cambria Math" panose="02040503050406030204" pitchFamily="18" charset="0"/>
                                  <a:cs typeface="#9Slide03 Arima Madurai" panose="00000500000000000000" pitchFamily="2" charset="-93"/>
                                </a:rPr>
                                <m:t>𝑛</m:t>
                              </m:r>
                            </m:sub>
                          </m:sSub>
                        </m:den>
                      </m:f>
                    </m:oMath>
                  </a14:m>
                  <a:endParaRPr lang="zh-CN" altLang="en-US" sz="3200" b="1" dirty="0">
                    <a:solidFill>
                      <a:schemeClr val="tx1">
                        <a:lumMod val="75000"/>
                        <a:lumOff val="25000"/>
                      </a:schemeClr>
                    </a:solidFill>
                    <a:cs typeface="+mn-ea"/>
                    <a:sym typeface="+mn-lt"/>
                  </a:endParaRPr>
                </a:p>
              </p:txBody>
            </p:sp>
          </mc:Choice>
          <mc:Fallback xmlns="">
            <p:sp>
              <p:nvSpPr>
                <p:cNvPr id="68" name="矩形 67"/>
                <p:cNvSpPr>
                  <a:spLocks noRot="1" noChangeAspect="1" noMove="1" noResize="1" noEditPoints="1" noAdjustHandles="1" noChangeArrowheads="1" noChangeShapeType="1" noTextEdit="1"/>
                </p:cNvSpPr>
                <p:nvPr/>
              </p:nvSpPr>
              <p:spPr>
                <a:xfrm>
                  <a:off x="8642542" y="4783230"/>
                  <a:ext cx="2020976" cy="325411"/>
                </a:xfrm>
                <a:prstGeom prst="rect">
                  <a:avLst/>
                </a:prstGeom>
                <a:blipFill>
                  <a:blip r:embed="rId4"/>
                  <a:stretch>
                    <a:fillRect l="-74297" r="-74699" b="-267500"/>
                  </a:stretch>
                </a:blipFill>
              </p:spPr>
              <p:txBody>
                <a:bodyPr/>
                <a:lstStyle/>
                <a:p>
                  <a:r>
                    <a:rPr lang="vi-VN">
                      <a:noFill/>
                    </a:rPr>
                    <a:t> </a:t>
                  </a:r>
                </a:p>
              </p:txBody>
            </p:sp>
          </mc:Fallback>
        </mc:AlternateContent>
      </p:grpSp>
      <p:sp>
        <p:nvSpPr>
          <p:cNvPr id="25" name="TextBox 24">
            <a:extLst>
              <a:ext uri="{FF2B5EF4-FFF2-40B4-BE49-F238E27FC236}">
                <a16:creationId xmlns:a16="http://schemas.microsoft.com/office/drawing/2014/main" id="{ACD69BBB-C837-4CE5-95C4-0A36CB2B3732}"/>
              </a:ext>
            </a:extLst>
          </p:cNvPr>
          <p:cNvSpPr txBox="1"/>
          <p:nvPr/>
        </p:nvSpPr>
        <p:spPr>
          <a:xfrm>
            <a:off x="129424" y="622309"/>
            <a:ext cx="9111538" cy="430887"/>
          </a:xfrm>
          <a:prstGeom prst="rect">
            <a:avLst/>
          </a:prstGeom>
          <a:noFill/>
        </p:spPr>
        <p:txBody>
          <a:bodyPr wrap="square">
            <a:spAutoFit/>
          </a:bodyPr>
          <a:lstStyle/>
          <a:p>
            <a:pPr algn="l"/>
            <a:r>
              <a:rPr lang="vi-VN" sz="2200" b="1" i="0" dirty="0">
                <a:solidFill>
                  <a:srgbClr val="333333"/>
                </a:solidFill>
                <a:effectLst/>
                <a:latin typeface="#9Slide03 Arima Madurai" panose="00000500000000000000" pitchFamily="2" charset="-93"/>
                <a:cs typeface="#9Slide03 Arima Madurai" panose="00000500000000000000" pitchFamily="2" charset="-93"/>
              </a:rPr>
              <a:t>Mở rộng</a:t>
            </a:r>
            <a:r>
              <a:rPr lang="vi-VN" sz="2200" b="0" i="0" dirty="0">
                <a:solidFill>
                  <a:srgbClr val="333333"/>
                </a:solidFill>
                <a:effectLst/>
                <a:latin typeface="#9Slide03 Arima Madurai" panose="00000500000000000000" pitchFamily="2" charset="-93"/>
                <a:cs typeface="#9Slide03 Arima Madurai" panose="00000500000000000000" pitchFamily="2" charset="-93"/>
              </a:rPr>
              <a:t> với đoạn mạch gồm nhiều điện trở </a:t>
            </a:r>
            <a:r>
              <a:rPr lang="vi-VN" sz="2200" b="0" dirty="0">
                <a:solidFill>
                  <a:srgbClr val="333333"/>
                </a:solidFill>
                <a:effectLst/>
                <a:latin typeface="#9Slide03 Arima Madurai" panose="00000500000000000000" pitchFamily="2" charset="-93"/>
                <a:cs typeface="#9Slide03 Arima Madurai" panose="00000500000000000000" pitchFamily="2" charset="-93"/>
              </a:rPr>
              <a:t>R</a:t>
            </a:r>
            <a:r>
              <a:rPr lang="vi-VN" sz="2200" b="0" baseline="-25000" dirty="0">
                <a:solidFill>
                  <a:srgbClr val="333333"/>
                </a:solidFill>
                <a:effectLst/>
                <a:latin typeface="#9Slide03 Arima Madurai" panose="00000500000000000000" pitchFamily="2" charset="-93"/>
                <a:cs typeface="#9Slide03 Arima Madurai" panose="00000500000000000000" pitchFamily="2" charset="-93"/>
              </a:rPr>
              <a:t>1</a:t>
            </a:r>
            <a:r>
              <a:rPr lang="vi-VN" sz="2200" b="0" dirty="0">
                <a:solidFill>
                  <a:srgbClr val="333333"/>
                </a:solidFill>
                <a:effectLst/>
                <a:latin typeface="#9Slide03 Arima Madurai" panose="00000500000000000000" pitchFamily="2" charset="-93"/>
                <a:cs typeface="#9Slide03 Arima Madurai" panose="00000500000000000000" pitchFamily="2" charset="-93"/>
              </a:rPr>
              <a:t>​, R</a:t>
            </a:r>
            <a:r>
              <a:rPr lang="vi-VN" sz="2200" b="0" baseline="-25000" dirty="0">
                <a:solidFill>
                  <a:srgbClr val="333333"/>
                </a:solidFill>
                <a:effectLst/>
                <a:latin typeface="#9Slide03 Arima Madurai" panose="00000500000000000000" pitchFamily="2" charset="-93"/>
                <a:cs typeface="#9Slide03 Arima Madurai" panose="00000500000000000000" pitchFamily="2" charset="-93"/>
              </a:rPr>
              <a:t>2</a:t>
            </a:r>
            <a:r>
              <a:rPr lang="vi-VN" sz="2200" b="0" dirty="0">
                <a:solidFill>
                  <a:srgbClr val="333333"/>
                </a:solidFill>
                <a:effectLst/>
                <a:latin typeface="#9Slide03 Arima Madurai" panose="00000500000000000000" pitchFamily="2" charset="-93"/>
                <a:cs typeface="#9Slide03 Arima Madurai" panose="00000500000000000000" pitchFamily="2" charset="-93"/>
              </a:rPr>
              <a:t>​</a:t>
            </a:r>
            <a:r>
              <a:rPr lang="vi-VN" sz="2200" dirty="0">
                <a:solidFill>
                  <a:srgbClr val="333333"/>
                </a:solidFill>
                <a:latin typeface="#9Slide03 Arima Madurai" panose="00000500000000000000" pitchFamily="2" charset="-93"/>
                <a:cs typeface="#9Slide03 Arima Madurai" panose="00000500000000000000" pitchFamily="2" charset="-93"/>
              </a:rPr>
              <a:t>,</a:t>
            </a:r>
            <a:r>
              <a:rPr lang="vi-VN" sz="2200" b="0" dirty="0">
                <a:solidFill>
                  <a:srgbClr val="333333"/>
                </a:solidFill>
                <a:effectLst/>
                <a:latin typeface="#9Slide03 Arima Madurai" panose="00000500000000000000" pitchFamily="2" charset="-93"/>
                <a:cs typeface="#9Slide03 Arima Madurai" panose="00000500000000000000" pitchFamily="2" charset="-93"/>
              </a:rPr>
              <a:t> ...R</a:t>
            </a:r>
            <a:r>
              <a:rPr lang="vi-VN" sz="2200" b="0" baseline="-25000" dirty="0">
                <a:solidFill>
                  <a:srgbClr val="333333"/>
                </a:solidFill>
                <a:effectLst/>
                <a:latin typeface="#9Slide03 Arima Madurai" panose="00000500000000000000" pitchFamily="2" charset="-93"/>
                <a:cs typeface="#9Slide03 Arima Madurai" panose="00000500000000000000" pitchFamily="2" charset="-93"/>
              </a:rPr>
              <a:t>n</a:t>
            </a:r>
            <a:r>
              <a:rPr lang="vi-VN" sz="2200" b="0" dirty="0">
                <a:solidFill>
                  <a:srgbClr val="333333"/>
                </a:solidFill>
                <a:effectLst/>
                <a:latin typeface="#9Slide03 Arima Madurai" panose="00000500000000000000" pitchFamily="2" charset="-93"/>
                <a:cs typeface="#9Slide03 Arima Madurai" panose="00000500000000000000" pitchFamily="2" charset="-93"/>
              </a:rPr>
              <a:t>​ </a:t>
            </a:r>
            <a:r>
              <a:rPr lang="vi-VN" sz="2200" b="0" i="0" dirty="0">
                <a:solidFill>
                  <a:srgbClr val="333333"/>
                </a:solidFill>
                <a:effectLst/>
                <a:latin typeface="#9Slide03 Arima Madurai" panose="00000500000000000000" pitchFamily="2" charset="-93"/>
                <a:cs typeface="#9Slide03 Arima Madurai" panose="00000500000000000000" pitchFamily="2" charset="-93"/>
              </a:rPr>
              <a:t>mắc song song</a:t>
            </a:r>
            <a:endParaRPr lang="vi-VN" sz="2200" dirty="0">
              <a:latin typeface="#9Slide03 Arima Madurai" panose="00000500000000000000" pitchFamily="2" charset="-93"/>
              <a:cs typeface="#9Slide03 Arima Madurai" panose="00000500000000000000" pitchFamily="2" charset="-93"/>
            </a:endParaRPr>
          </a:p>
        </p:txBody>
      </p:sp>
      <p:sp>
        <p:nvSpPr>
          <p:cNvPr id="26" name="TextBox 25">
            <a:extLst>
              <a:ext uri="{FF2B5EF4-FFF2-40B4-BE49-F238E27FC236}">
                <a16:creationId xmlns:a16="http://schemas.microsoft.com/office/drawing/2014/main" id="{D5540BC1-7F06-4F39-AAAB-ACA3177E3D58}"/>
              </a:ext>
            </a:extLst>
          </p:cNvPr>
          <p:cNvSpPr txBox="1"/>
          <p:nvPr/>
        </p:nvSpPr>
        <p:spPr>
          <a:xfrm>
            <a:off x="3388536" y="92826"/>
            <a:ext cx="2767640" cy="646331"/>
          </a:xfrm>
          <a:prstGeom prst="rect">
            <a:avLst/>
          </a:prstGeom>
          <a:noFill/>
        </p:spPr>
        <p:txBody>
          <a:bodyPr wrap="square">
            <a:spAutoFit/>
          </a:bodyPr>
          <a:lstStyle/>
          <a:p>
            <a:r>
              <a:rPr lang="vi-VN" sz="3600" b="1" i="0" dirty="0">
                <a:solidFill>
                  <a:srgbClr val="00B050"/>
                </a:solidFill>
                <a:effectLst/>
                <a:latin typeface="#9Slide03 Arima Madurai Black" panose="00000A00000000000000" pitchFamily="2" charset="-93"/>
                <a:cs typeface="#9Slide03 Arima Madurai Black" panose="00000A00000000000000" pitchFamily="2" charset="-93"/>
              </a:rPr>
              <a:t>Mở rộng</a:t>
            </a:r>
            <a:endParaRPr lang="vi-VN" sz="3600" dirty="0">
              <a:solidFill>
                <a:srgbClr val="00B050"/>
              </a:solidFill>
              <a:latin typeface="#9Slide03 Arima Madurai Black" panose="00000A00000000000000" pitchFamily="2" charset="-93"/>
              <a:cs typeface="#9Slide03 Arima Madurai Black" panose="00000A00000000000000" pitchFamily="2" charset="-93"/>
            </a:endParaRPr>
          </a:p>
        </p:txBody>
      </p:sp>
    </p:spTree>
    <p:extLst>
      <p:ext uri="{BB962C8B-B14F-4D97-AF65-F5344CB8AC3E}">
        <p14:creationId xmlns:p14="http://schemas.microsoft.com/office/powerpoint/2010/main" val="37759259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nodePh="1">
                                  <p:stCondLst>
                                    <p:cond delay="0"/>
                                  </p:stCondLst>
                                  <p:endCondLst>
                                    <p:cond evt="begin" delay="0">
                                      <p:tn val="10"/>
                                    </p:cond>
                                  </p:end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nodePh="1">
                                  <p:stCondLst>
                                    <p:cond delay="0"/>
                                  </p:stCondLst>
                                  <p:endCondLst>
                                    <p:cond evt="begin" delay="0">
                                      <p:tn val="15"/>
                                    </p:cond>
                                  </p:endCondLst>
                                  <p:childTnLst>
                                    <p:set>
                                      <p:cBhvr>
                                        <p:cTn id="16" dur="1" fill="hold">
                                          <p:stCondLst>
                                            <p:cond delay="0"/>
                                          </p:stCondLst>
                                        </p:cTn>
                                        <p:tgtEl>
                                          <p:spTgt spid="54"/>
                                        </p:tgtEl>
                                        <p:attrNameLst>
                                          <p:attrName>style.visibility</p:attrName>
                                        </p:attrNameLst>
                                      </p:cBhvr>
                                      <p:to>
                                        <p:strVal val="visible"/>
                                      </p:to>
                                    </p:set>
                                    <p:animEffect transition="in" filter="fade">
                                      <p:cBhvr>
                                        <p:cTn id="17" dur="1000"/>
                                        <p:tgtEl>
                                          <p:spTgt spid="54"/>
                                        </p:tgtEl>
                                      </p:cBhvr>
                                    </p:animEffect>
                                    <p:anim calcmode="lin" valueType="num">
                                      <p:cBhvr>
                                        <p:cTn id="18" dur="1000" fill="hold"/>
                                        <p:tgtEl>
                                          <p:spTgt spid="54"/>
                                        </p:tgtEl>
                                        <p:attrNameLst>
                                          <p:attrName>ppt_x</p:attrName>
                                        </p:attrNameLst>
                                      </p:cBhvr>
                                      <p:tavLst>
                                        <p:tav tm="0">
                                          <p:val>
                                            <p:strVal val="#ppt_x"/>
                                          </p:val>
                                        </p:tav>
                                        <p:tav tm="100000">
                                          <p:val>
                                            <p:strVal val="#ppt_x"/>
                                          </p:val>
                                        </p:tav>
                                      </p:tavLst>
                                    </p:anim>
                                    <p:anim calcmode="lin" valueType="num">
                                      <p:cBhvr>
                                        <p:cTn id="19" dur="1000" fill="hold"/>
                                        <p:tgtEl>
                                          <p:spTgt spid="5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nodePh="1">
                                  <p:stCondLst>
                                    <p:cond delay="0"/>
                                  </p:stCondLst>
                                  <p:endCondLst>
                                    <p:cond evt="begin" delay="0">
                                      <p:tn val="20"/>
                                    </p:cond>
                                  </p:endCondLst>
                                  <p:childTnLst>
                                    <p:set>
                                      <p:cBhvr>
                                        <p:cTn id="21" dur="1" fill="hold">
                                          <p:stCondLst>
                                            <p:cond delay="0"/>
                                          </p:stCondLst>
                                        </p:cTn>
                                        <p:tgtEl>
                                          <p:spTgt spid="55"/>
                                        </p:tgtEl>
                                        <p:attrNameLst>
                                          <p:attrName>style.visibility</p:attrName>
                                        </p:attrNameLst>
                                      </p:cBhvr>
                                      <p:to>
                                        <p:strVal val="visible"/>
                                      </p:to>
                                    </p:set>
                                    <p:animEffect transition="in" filter="fade">
                                      <p:cBhvr>
                                        <p:cTn id="22" dur="1000"/>
                                        <p:tgtEl>
                                          <p:spTgt spid="55"/>
                                        </p:tgtEl>
                                      </p:cBhvr>
                                    </p:animEffect>
                                    <p:anim calcmode="lin" valueType="num">
                                      <p:cBhvr>
                                        <p:cTn id="23" dur="1000" fill="hold"/>
                                        <p:tgtEl>
                                          <p:spTgt spid="55"/>
                                        </p:tgtEl>
                                        <p:attrNameLst>
                                          <p:attrName>ppt_x</p:attrName>
                                        </p:attrNameLst>
                                      </p:cBhvr>
                                      <p:tavLst>
                                        <p:tav tm="0">
                                          <p:val>
                                            <p:strVal val="#ppt_x"/>
                                          </p:val>
                                        </p:tav>
                                        <p:tav tm="100000">
                                          <p:val>
                                            <p:strVal val="#ppt_x"/>
                                          </p:val>
                                        </p:tav>
                                      </p:tavLst>
                                    </p:anim>
                                    <p:anim calcmode="lin" valueType="num">
                                      <p:cBhvr>
                                        <p:cTn id="24" dur="1000" fill="hold"/>
                                        <p:tgtEl>
                                          <p:spTgt spid="5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1000"/>
                                        <p:tgtEl>
                                          <p:spTgt spid="65"/>
                                        </p:tgtEl>
                                      </p:cBhvr>
                                    </p:animEffect>
                                    <p:anim calcmode="lin" valueType="num">
                                      <p:cBhvr>
                                        <p:cTn id="33" dur="1000" fill="hold"/>
                                        <p:tgtEl>
                                          <p:spTgt spid="65"/>
                                        </p:tgtEl>
                                        <p:attrNameLst>
                                          <p:attrName>ppt_x</p:attrName>
                                        </p:attrNameLst>
                                      </p:cBhvr>
                                      <p:tavLst>
                                        <p:tav tm="0">
                                          <p:val>
                                            <p:strVal val="#ppt_x"/>
                                          </p:val>
                                        </p:tav>
                                        <p:tav tm="100000">
                                          <p:val>
                                            <p:strVal val="#ppt_x"/>
                                          </p:val>
                                        </p:tav>
                                      </p:tavLst>
                                    </p:anim>
                                    <p:anim calcmode="lin" valueType="num">
                                      <p:cBhvr>
                                        <p:cTn id="34" dur="1000" fill="hold"/>
                                        <p:tgtEl>
                                          <p:spTgt spid="65"/>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fade">
                                      <p:cBhvr>
                                        <p:cTn id="37" dur="1000"/>
                                        <p:tgtEl>
                                          <p:spTgt spid="60"/>
                                        </p:tgtEl>
                                      </p:cBhvr>
                                    </p:animEffect>
                                    <p:anim calcmode="lin" valueType="num">
                                      <p:cBhvr>
                                        <p:cTn id="38" dur="1000" fill="hold"/>
                                        <p:tgtEl>
                                          <p:spTgt spid="60"/>
                                        </p:tgtEl>
                                        <p:attrNameLst>
                                          <p:attrName>ppt_x</p:attrName>
                                        </p:attrNameLst>
                                      </p:cBhvr>
                                      <p:tavLst>
                                        <p:tav tm="0">
                                          <p:val>
                                            <p:strVal val="#ppt_x"/>
                                          </p:val>
                                        </p:tav>
                                        <p:tav tm="100000">
                                          <p:val>
                                            <p:strVal val="#ppt_x"/>
                                          </p:val>
                                        </p:tav>
                                      </p:tavLst>
                                    </p:anim>
                                    <p:anim calcmode="lin" valueType="num">
                                      <p:cBhvr>
                                        <p:cTn id="3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76804" t="66677"/>
          <a:stretch/>
        </p:blipFill>
        <p:spPr>
          <a:xfrm rot="16378271">
            <a:off x="3515360" y="-1197474"/>
            <a:ext cx="3264473" cy="5920857"/>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3435846"/>
            <a:ext cx="3024336" cy="1494749"/>
          </a:xfrm>
          <a:prstGeom prst="rect">
            <a:avLst/>
          </a:prstGeom>
        </p:spPr>
      </p:pic>
      <p:sp>
        <p:nvSpPr>
          <p:cNvPr id="6" name="TextBox 48"/>
          <p:cNvSpPr txBox="1"/>
          <p:nvPr/>
        </p:nvSpPr>
        <p:spPr>
          <a:xfrm>
            <a:off x="2915816" y="1201554"/>
            <a:ext cx="3312368" cy="1354217"/>
          </a:xfrm>
          <a:prstGeom prst="rect">
            <a:avLst/>
          </a:prstGeom>
          <a:noFill/>
        </p:spPr>
        <p:txBody>
          <a:bodyPr wrap="square" lIns="0" tIns="0" rIns="0" bIns="0" rtlCol="0">
            <a:spAutoFit/>
          </a:bodyPr>
          <a:lstStyle>
            <a:defPPr>
              <a:defRPr lang="zh-CN"/>
            </a:defPPr>
            <a:lvl1pPr>
              <a:defRPr sz="2800" b="1">
                <a:solidFill>
                  <a:srgbClr val="54534D"/>
                </a:solidFill>
                <a:ea typeface="华康雅宋体W9" panose="02020909000000000000" pitchFamily="49" charset="-122"/>
                <a:cs typeface="+mn-ea"/>
              </a:defRPr>
            </a:lvl1pPr>
          </a:lstStyle>
          <a:p>
            <a:pPr algn="ctr"/>
            <a:r>
              <a:rPr lang="en-US" altLang="zh-CN" sz="4400" dirty="0">
                <a:solidFill>
                  <a:srgbClr val="FF0000"/>
                </a:solidFill>
                <a:latin typeface="#9Slide03 Arima Madurai Black" panose="00000A00000000000000" pitchFamily="2" charset="-93"/>
                <a:cs typeface="#9Slide03 Arima Madurai Black" panose="00000A00000000000000" pitchFamily="2" charset="-93"/>
              </a:rPr>
              <a:t>III. </a:t>
            </a:r>
          </a:p>
          <a:p>
            <a:pPr algn="ctr"/>
            <a:r>
              <a:rPr lang="en-US" altLang="zh-CN" sz="4400" dirty="0" err="1">
                <a:solidFill>
                  <a:srgbClr val="FF0000"/>
                </a:solidFill>
                <a:latin typeface="#9Slide03 Arima Madurai Black" panose="00000A00000000000000" pitchFamily="2" charset="-93"/>
                <a:cs typeface="#9Slide03 Arima Madurai Black" panose="00000A00000000000000" pitchFamily="2" charset="-93"/>
              </a:rPr>
              <a:t>Vận</a:t>
            </a:r>
            <a:r>
              <a:rPr lang="en-US" altLang="zh-CN" sz="4400" dirty="0">
                <a:solidFill>
                  <a:srgbClr val="FF0000"/>
                </a:solidFill>
                <a:latin typeface="#9Slide03 Arima Madurai Black" panose="00000A00000000000000" pitchFamily="2" charset="-93"/>
                <a:cs typeface="#9Slide03 Arima Madurai Black" panose="00000A00000000000000" pitchFamily="2" charset="-93"/>
              </a:rPr>
              <a:t> </a:t>
            </a:r>
            <a:r>
              <a:rPr lang="en-US" altLang="zh-CN" sz="4400" dirty="0" err="1">
                <a:solidFill>
                  <a:srgbClr val="FF0000"/>
                </a:solidFill>
                <a:latin typeface="#9Slide03 Arima Madurai Black" panose="00000A00000000000000" pitchFamily="2" charset="-93"/>
                <a:cs typeface="#9Slide03 Arima Madurai Black" panose="00000A00000000000000" pitchFamily="2" charset="-93"/>
              </a:rPr>
              <a:t>dụng</a:t>
            </a:r>
            <a:endParaRPr lang="zh-CN" altLang="en-US" sz="4400" dirty="0">
              <a:solidFill>
                <a:srgbClr val="FF0000"/>
              </a:solidFill>
              <a:latin typeface="#9Slide03 Arima Madurai Black" panose="00000A00000000000000" pitchFamily="2" charset="-93"/>
              <a:cs typeface="#9Slide03 Arima Madurai Black" panose="00000A00000000000000" pitchFamily="2" charset="-93"/>
            </a:endParaRPr>
          </a:p>
        </p:txBody>
      </p:sp>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582547">
            <a:off x="5614574" y="1943570"/>
            <a:ext cx="5148153" cy="4215847"/>
          </a:xfrm>
          <a:prstGeom prst="rect">
            <a:avLst/>
          </a:prstGeom>
        </p:spPr>
      </p:pic>
    </p:spTree>
    <p:extLst>
      <p:ext uri="{BB962C8B-B14F-4D97-AF65-F5344CB8AC3E}">
        <p14:creationId xmlns:p14="http://schemas.microsoft.com/office/powerpoint/2010/main" val="2440390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500"/>
                            </p:stCondLst>
                            <p:childTnLst>
                              <p:par>
                                <p:cTn id="23" presetID="22" presetClass="entr" presetSubtype="8" fill="hold" grpId="0" nodeType="afterEffect">
                                  <p:stCondLst>
                                    <p:cond delay="0"/>
                                  </p:stCondLst>
                                  <p:iterate type="lt">
                                    <p:tmPct val="30000"/>
                                  </p:iterate>
                                  <p:childTnLst>
                                    <p:set>
                                      <p:cBhvr>
                                        <p:cTn id="24" dur="1" fill="hold">
                                          <p:stCondLst>
                                            <p:cond delay="0"/>
                                          </p:stCondLst>
                                        </p:cTn>
                                        <p:tgtEl>
                                          <p:spTgt spid="6"/>
                                        </p:tgtEl>
                                        <p:attrNameLst>
                                          <p:attrName>style.visibility</p:attrName>
                                        </p:attrNameLst>
                                      </p:cBhvr>
                                      <p:to>
                                        <p:strVal val="visible"/>
                                      </p:to>
                                    </p:set>
                                    <p:animEffect transition="in" filter="wipe(left)">
                                      <p:cBhvr>
                                        <p:cTn id="25" dur="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图片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128" y="2643758"/>
            <a:ext cx="3334484" cy="2378596"/>
          </a:xfrm>
          <a:prstGeom prst="rect">
            <a:avLst/>
          </a:prstGeom>
        </p:spPr>
      </p:pic>
      <p:sp>
        <p:nvSpPr>
          <p:cNvPr id="23" name="TextBox 22">
            <a:extLst>
              <a:ext uri="{FF2B5EF4-FFF2-40B4-BE49-F238E27FC236}">
                <a16:creationId xmlns:a16="http://schemas.microsoft.com/office/drawing/2014/main" id="{EBECD611-FF8C-4416-A665-351B85F54CB4}"/>
              </a:ext>
            </a:extLst>
          </p:cNvPr>
          <p:cNvSpPr txBox="1"/>
          <p:nvPr/>
        </p:nvSpPr>
        <p:spPr>
          <a:xfrm>
            <a:off x="611560" y="267494"/>
            <a:ext cx="7776864" cy="3785652"/>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just"/>
            <a:r>
              <a:rPr lang="en-US" altLang="en-US" sz="2400" dirty="0">
                <a:solidFill>
                  <a:srgbClr val="FF0000"/>
                </a:solidFill>
                <a:latin typeface="#9Slide03 Arima Madurai Black" panose="00000A00000000000000" pitchFamily="2" charset="-93"/>
                <a:cs typeface="#9Slide03 Arima Madurai Black" panose="00000A00000000000000" pitchFamily="2" charset="-93"/>
              </a:rPr>
              <a:t>C4. </a:t>
            </a:r>
            <a:r>
              <a:rPr lang="en-US" altLang="en-US" sz="2400" dirty="0" err="1">
                <a:latin typeface="#9Slide03 Arima Madurai Black" panose="00000A00000000000000" pitchFamily="2" charset="-93"/>
                <a:cs typeface="#9Slide03 Arima Madurai Black" panose="00000A00000000000000" pitchFamily="2" charset="-93"/>
              </a:rPr>
              <a:t>Trong</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phòng</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học</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đang</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sử</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dụng</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một</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đèn</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dây</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tóc</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và</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một</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quạt</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trần</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có</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u="sng" dirty="0" err="1">
                <a:latin typeface="#9Slide03 Arima Madurai Black" panose="00000A00000000000000" pitchFamily="2" charset="-93"/>
                <a:cs typeface="#9Slide03 Arima Madurai Black" panose="00000A00000000000000" pitchFamily="2" charset="-93"/>
              </a:rPr>
              <a:t>cùng</a:t>
            </a:r>
            <a:r>
              <a:rPr lang="en-US" altLang="en-US" sz="2400" u="sng" dirty="0">
                <a:latin typeface="#9Slide03 Arima Madurai Black" panose="00000A00000000000000" pitchFamily="2" charset="-93"/>
                <a:cs typeface="#9Slide03 Arima Madurai Black" panose="00000A00000000000000" pitchFamily="2" charset="-93"/>
              </a:rPr>
              <a:t> </a:t>
            </a:r>
            <a:r>
              <a:rPr lang="en-US" altLang="en-US" sz="2400" u="sng" dirty="0" err="1">
                <a:latin typeface="#9Slide03 Arima Madurai Black" panose="00000A00000000000000" pitchFamily="2" charset="-93"/>
                <a:cs typeface="#9Slide03 Arima Madurai Black" panose="00000A00000000000000" pitchFamily="2" charset="-93"/>
              </a:rPr>
              <a:t>hiệu</a:t>
            </a:r>
            <a:r>
              <a:rPr lang="en-US" altLang="en-US" sz="2400" u="sng" dirty="0">
                <a:latin typeface="#9Slide03 Arima Madurai Black" panose="00000A00000000000000" pitchFamily="2" charset="-93"/>
                <a:cs typeface="#9Slide03 Arima Madurai Black" panose="00000A00000000000000" pitchFamily="2" charset="-93"/>
              </a:rPr>
              <a:t> </a:t>
            </a:r>
            <a:r>
              <a:rPr lang="en-US" altLang="en-US" sz="2400" u="sng" dirty="0" err="1">
                <a:latin typeface="#9Slide03 Arima Madurai Black" panose="00000A00000000000000" pitchFamily="2" charset="-93"/>
                <a:cs typeface="#9Slide03 Arima Madurai Black" panose="00000A00000000000000" pitchFamily="2" charset="-93"/>
              </a:rPr>
              <a:t>điện</a:t>
            </a:r>
            <a:r>
              <a:rPr lang="en-US" altLang="en-US" sz="2400" u="sng" dirty="0">
                <a:latin typeface="#9Slide03 Arima Madurai Black" panose="00000A00000000000000" pitchFamily="2" charset="-93"/>
                <a:cs typeface="#9Slide03 Arima Madurai Black" panose="00000A00000000000000" pitchFamily="2" charset="-93"/>
              </a:rPr>
              <a:t> </a:t>
            </a:r>
            <a:r>
              <a:rPr lang="en-US" altLang="en-US" sz="2400" u="sng" dirty="0" err="1">
                <a:latin typeface="#9Slide03 Arima Madurai Black" panose="00000A00000000000000" pitchFamily="2" charset="-93"/>
                <a:cs typeface="#9Slide03 Arima Madurai Black" panose="00000A00000000000000" pitchFamily="2" charset="-93"/>
              </a:rPr>
              <a:t>thế</a:t>
            </a:r>
            <a:r>
              <a:rPr lang="en-US" altLang="en-US" sz="2400" u="sng" dirty="0">
                <a:latin typeface="#9Slide03 Arima Madurai Black" panose="00000A00000000000000" pitchFamily="2" charset="-93"/>
                <a:cs typeface="#9Slide03 Arima Madurai Black" panose="00000A00000000000000" pitchFamily="2" charset="-93"/>
              </a:rPr>
              <a:t> </a:t>
            </a:r>
            <a:r>
              <a:rPr lang="en-US" altLang="en-US" sz="2400" u="sng" dirty="0" err="1">
                <a:latin typeface="#9Slide03 Arima Madurai Black" panose="00000A00000000000000" pitchFamily="2" charset="-93"/>
                <a:cs typeface="#9Slide03 Arima Madurai Black" panose="00000A00000000000000" pitchFamily="2" charset="-93"/>
              </a:rPr>
              <a:t>định</a:t>
            </a:r>
            <a:r>
              <a:rPr lang="en-US" altLang="en-US" sz="2400" u="sng" dirty="0">
                <a:latin typeface="#9Slide03 Arima Madurai Black" panose="00000A00000000000000" pitchFamily="2" charset="-93"/>
                <a:cs typeface="#9Slide03 Arima Madurai Black" panose="00000A00000000000000" pitchFamily="2" charset="-93"/>
              </a:rPr>
              <a:t> </a:t>
            </a:r>
            <a:r>
              <a:rPr lang="en-US" altLang="en-US" sz="2400" u="sng" dirty="0" err="1">
                <a:latin typeface="#9Slide03 Arima Madurai Black" panose="00000A00000000000000" pitchFamily="2" charset="-93"/>
                <a:cs typeface="#9Slide03 Arima Madurai Black" panose="00000A00000000000000" pitchFamily="2" charset="-93"/>
              </a:rPr>
              <a:t>mức</a:t>
            </a:r>
            <a:r>
              <a:rPr lang="en-US" altLang="en-US" sz="2400" u="sng" dirty="0">
                <a:latin typeface="#9Slide03 Arima Madurai Black" panose="00000A00000000000000" pitchFamily="2" charset="-93"/>
                <a:cs typeface="#9Slide03 Arima Madurai Black" panose="00000A00000000000000" pitchFamily="2" charset="-93"/>
              </a:rPr>
              <a:t> 220V</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Hiệu</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điện</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thế</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của</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nguồn</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là</a:t>
            </a:r>
            <a:r>
              <a:rPr lang="en-US" altLang="en-US" sz="2400" dirty="0">
                <a:latin typeface="#9Slide03 Arima Madurai Black" panose="00000A00000000000000" pitchFamily="2" charset="-93"/>
                <a:cs typeface="#9Slide03 Arima Madurai Black" panose="00000A00000000000000" pitchFamily="2" charset="-93"/>
              </a:rPr>
              <a:t> 220V. </a:t>
            </a:r>
            <a:r>
              <a:rPr lang="en-US" altLang="en-US" sz="2400" dirty="0" err="1">
                <a:latin typeface="#9Slide03 Arima Madurai Black" panose="00000A00000000000000" pitchFamily="2" charset="-93"/>
                <a:cs typeface="#9Slide03 Arima Madurai Black" panose="00000A00000000000000" pitchFamily="2" charset="-93"/>
              </a:rPr>
              <a:t>Mỗi</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đồ</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dùng</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đó</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đều</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có</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công</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tắc</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và</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cầu</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chì</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bảo</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vệ</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riêng</a:t>
            </a:r>
            <a:r>
              <a:rPr lang="en-US" altLang="en-US" sz="2400" dirty="0">
                <a:latin typeface="#9Slide03 Arima Madurai Black" panose="00000A00000000000000" pitchFamily="2" charset="-93"/>
                <a:cs typeface="#9Slide03 Arima Madurai Black" panose="00000A00000000000000" pitchFamily="2" charset="-93"/>
              </a:rPr>
              <a:t>.</a:t>
            </a:r>
          </a:p>
          <a:p>
            <a:pPr algn="just"/>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Đèn</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và</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quạt</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được</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mắc</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như</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thế</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nào</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vào</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nguồn</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để</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chúng</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hoạt</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động</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bình</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thường</a:t>
            </a:r>
            <a:r>
              <a:rPr lang="en-US" altLang="en-US" sz="2400" dirty="0">
                <a:latin typeface="#9Slide03 Arima Madurai Black" panose="00000A00000000000000" pitchFamily="2" charset="-93"/>
                <a:cs typeface="#9Slide03 Arima Madurai Black" panose="00000A00000000000000" pitchFamily="2" charset="-93"/>
              </a:rPr>
              <a:t>?</a:t>
            </a:r>
          </a:p>
          <a:p>
            <a:pPr algn="just"/>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Vẽ</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sơ</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đồ</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mạch</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điện</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đó</a:t>
            </a:r>
            <a:r>
              <a:rPr lang="en-US" altLang="en-US" sz="2400" dirty="0">
                <a:latin typeface="#9Slide03 Arima Madurai Black" panose="00000A00000000000000" pitchFamily="2" charset="-93"/>
                <a:cs typeface="#9Slide03 Arima Madurai Black" panose="00000A00000000000000" pitchFamily="2" charset="-93"/>
              </a:rPr>
              <a:t>. Cho </a:t>
            </a:r>
            <a:r>
              <a:rPr lang="en-US" altLang="en-US" sz="2400" dirty="0" err="1">
                <a:latin typeface="#9Slide03 Arima Madurai Black" panose="00000A00000000000000" pitchFamily="2" charset="-93"/>
                <a:cs typeface="#9Slide03 Arima Madurai Black" panose="00000A00000000000000" pitchFamily="2" charset="-93"/>
              </a:rPr>
              <a:t>kí</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hiệu</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sơ</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đồ</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của</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quạt</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điện</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là</a:t>
            </a:r>
            <a:r>
              <a:rPr lang="en-US" altLang="en-US" sz="2400" dirty="0">
                <a:latin typeface="#9Slide03 Arima Madurai Black" panose="00000A00000000000000" pitchFamily="2" charset="-93"/>
                <a:cs typeface="#9Slide03 Arima Madurai Black" panose="00000A00000000000000" pitchFamily="2" charset="-93"/>
              </a:rPr>
              <a:t>    M        </a:t>
            </a:r>
          </a:p>
          <a:p>
            <a:pPr algn="just"/>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Nếu</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đèn</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không</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hoạt</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động</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thì</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quạt</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có</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hoạt</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động</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không</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Vì</a:t>
            </a:r>
            <a:r>
              <a:rPr lang="en-US" altLang="en-US" sz="2400" dirty="0">
                <a:latin typeface="#9Slide03 Arima Madurai Black" panose="00000A00000000000000" pitchFamily="2" charset="-93"/>
                <a:cs typeface="#9Slide03 Arima Madurai Black" panose="00000A00000000000000" pitchFamily="2" charset="-93"/>
              </a:rPr>
              <a:t> </a:t>
            </a:r>
            <a:r>
              <a:rPr lang="en-US" altLang="en-US" sz="2400" dirty="0" err="1">
                <a:latin typeface="#9Slide03 Arima Madurai Black" panose="00000A00000000000000" pitchFamily="2" charset="-93"/>
                <a:cs typeface="#9Slide03 Arima Madurai Black" panose="00000A00000000000000" pitchFamily="2" charset="-93"/>
              </a:rPr>
              <a:t>sao</a:t>
            </a:r>
            <a:r>
              <a:rPr lang="en-US" altLang="en-US" sz="2400" dirty="0">
                <a:latin typeface="#9Slide03 Arima Madurai Black" panose="00000A00000000000000" pitchFamily="2" charset="-93"/>
                <a:cs typeface="#9Slide03 Arima Madurai Black" panose="00000A00000000000000" pitchFamily="2" charset="-93"/>
              </a:rPr>
              <a:t>?</a:t>
            </a:r>
          </a:p>
        </p:txBody>
      </p:sp>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877C2154-E114-4C1A-B501-5373856DDF49}"/>
                  </a:ext>
                </a:extLst>
              </p14:cNvPr>
              <p14:cNvContentPartPr/>
              <p14:nvPr/>
            </p14:nvContentPartPr>
            <p14:xfrm>
              <a:off x="1799769" y="2841923"/>
              <a:ext cx="518760" cy="411120"/>
            </p14:xfrm>
          </p:contentPart>
        </mc:Choice>
        <mc:Fallback xmlns="">
          <p:pic>
            <p:nvPicPr>
              <p:cNvPr id="13" name="Ink 12">
                <a:extLst>
                  <a:ext uri="{FF2B5EF4-FFF2-40B4-BE49-F238E27FC236}">
                    <a16:creationId xmlns:a16="http://schemas.microsoft.com/office/drawing/2014/main" id="{877C2154-E114-4C1A-B501-5373856DDF49}"/>
                  </a:ext>
                </a:extLst>
              </p:cNvPr>
              <p:cNvPicPr/>
              <p:nvPr/>
            </p:nvPicPr>
            <p:blipFill>
              <a:blip r:embed="rId6"/>
              <a:stretch>
                <a:fillRect/>
              </a:stretch>
            </p:blipFill>
            <p:spPr>
              <a:xfrm>
                <a:off x="1781769" y="2823923"/>
                <a:ext cx="554400" cy="446760"/>
              </a:xfrm>
              <a:prstGeom prst="rect">
                <a:avLst/>
              </a:prstGeom>
            </p:spPr>
          </p:pic>
        </mc:Fallback>
      </mc:AlternateContent>
    </p:spTree>
    <p:extLst>
      <p:ext uri="{BB962C8B-B14F-4D97-AF65-F5344CB8AC3E}">
        <p14:creationId xmlns:p14="http://schemas.microsoft.com/office/powerpoint/2010/main" val="2287291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ppt_x"/>
                                          </p:val>
                                        </p:tav>
                                        <p:tav tm="100000">
                                          <p:val>
                                            <p:strVal val="#ppt_x"/>
                                          </p:val>
                                        </p:tav>
                                      </p:tavLst>
                                    </p:anim>
                                    <p:anim calcmode="lin" valueType="num">
                                      <p:cBhvr additive="base">
                                        <p:cTn id="8"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57C58B1C-C616-4775-BB42-2B820C678D90}"/>
              </a:ext>
            </a:extLst>
          </p:cNvPr>
          <p:cNvSpPr txBox="1"/>
          <p:nvPr/>
        </p:nvSpPr>
        <p:spPr>
          <a:xfrm>
            <a:off x="1691680" y="586298"/>
            <a:ext cx="7272808" cy="415498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vi-VN" sz="2400" b="1" i="0" dirty="0">
                <a:solidFill>
                  <a:srgbClr val="008000"/>
                </a:solidFill>
                <a:effectLst/>
                <a:latin typeface="#9Slide03 Arima Madurai" panose="00000500000000000000" pitchFamily="2" charset="-93"/>
                <a:cs typeface="#9Slide03 Arima Madurai" panose="00000500000000000000" pitchFamily="2" charset="-93"/>
              </a:rPr>
              <a:t>Lời giải:</a:t>
            </a:r>
            <a:endParaRPr lang="vi-VN" sz="2400" b="0" i="0" dirty="0">
              <a:solidFill>
                <a:srgbClr val="000000"/>
              </a:solidFill>
              <a:effectLst/>
              <a:latin typeface="#9Slide03 Arima Madurai" panose="00000500000000000000" pitchFamily="2" charset="-93"/>
              <a:cs typeface="#9Slide03 Arima Madurai" panose="00000500000000000000" pitchFamily="2" charset="-93"/>
            </a:endParaRPr>
          </a:p>
          <a:p>
            <a:pPr algn="just"/>
            <a:r>
              <a:rPr lang="vi-VN" sz="2400" b="0" i="0" dirty="0">
                <a:solidFill>
                  <a:srgbClr val="000000"/>
                </a:solidFill>
                <a:effectLst/>
                <a:latin typeface="#9Slide03 Arima Madurai" panose="00000500000000000000" pitchFamily="2" charset="-93"/>
                <a:cs typeface="#9Slide03 Arima Madurai" panose="00000500000000000000" pitchFamily="2" charset="-93"/>
              </a:rPr>
              <a:t>- Đèn và quạt được mắc song song vào nguồn 220V để chúng hoạt động bình thường.</a:t>
            </a:r>
          </a:p>
          <a:p>
            <a:pPr marL="285750" indent="-285750" algn="just">
              <a:buFontTx/>
              <a:buChar char="-"/>
            </a:pPr>
            <a:r>
              <a:rPr lang="vi-VN" sz="2400" b="0" i="0" dirty="0">
                <a:solidFill>
                  <a:srgbClr val="000000"/>
                </a:solidFill>
                <a:effectLst/>
                <a:latin typeface="#9Slide03 Arima Madurai" panose="00000500000000000000" pitchFamily="2" charset="-93"/>
                <a:cs typeface="#9Slide03 Arima Madurai" panose="00000500000000000000" pitchFamily="2" charset="-93"/>
              </a:rPr>
              <a:t>Sơ đồ mạch điện như hình dưới</a:t>
            </a:r>
          </a:p>
          <a:p>
            <a:pPr marL="285750" indent="-285750" algn="just">
              <a:buFontTx/>
              <a:buChar char="-"/>
            </a:pPr>
            <a:endParaRPr lang="vi-VN" sz="2400" dirty="0">
              <a:solidFill>
                <a:srgbClr val="000000"/>
              </a:solidFill>
              <a:latin typeface="#9Slide03 Arima Madurai" panose="00000500000000000000" pitchFamily="2" charset="-93"/>
              <a:cs typeface="#9Slide03 Arima Madurai" panose="00000500000000000000" pitchFamily="2" charset="-93"/>
            </a:endParaRPr>
          </a:p>
          <a:p>
            <a:pPr marL="285750" indent="-285750" algn="just">
              <a:buFontTx/>
              <a:buChar char="-"/>
            </a:pPr>
            <a:endParaRPr lang="vi-VN" sz="2400" b="0" i="0" dirty="0">
              <a:solidFill>
                <a:srgbClr val="000000"/>
              </a:solidFill>
              <a:effectLst/>
              <a:latin typeface="#9Slide03 Arima Madurai" panose="00000500000000000000" pitchFamily="2" charset="-93"/>
              <a:cs typeface="#9Slide03 Arima Madurai" panose="00000500000000000000" pitchFamily="2" charset="-93"/>
            </a:endParaRPr>
          </a:p>
          <a:p>
            <a:pPr marL="285750" indent="-285750" algn="just">
              <a:buFontTx/>
              <a:buChar char="-"/>
            </a:pPr>
            <a:endParaRPr lang="vi-VN" sz="2400" dirty="0">
              <a:solidFill>
                <a:srgbClr val="000000"/>
              </a:solidFill>
              <a:latin typeface="#9Slide03 Arima Madurai" panose="00000500000000000000" pitchFamily="2" charset="-93"/>
              <a:cs typeface="#9Slide03 Arima Madurai" panose="00000500000000000000" pitchFamily="2" charset="-93"/>
            </a:endParaRPr>
          </a:p>
          <a:p>
            <a:pPr marL="285750" indent="-285750" algn="just">
              <a:buFontTx/>
              <a:buChar char="-"/>
            </a:pPr>
            <a:endParaRPr lang="vi-VN" sz="2400" dirty="0">
              <a:solidFill>
                <a:srgbClr val="000000"/>
              </a:solidFill>
              <a:latin typeface="#9Slide03 Arima Madurai" panose="00000500000000000000" pitchFamily="2" charset="-93"/>
              <a:cs typeface="#9Slide03 Arima Madurai" panose="00000500000000000000" pitchFamily="2" charset="-93"/>
            </a:endParaRPr>
          </a:p>
          <a:p>
            <a:pPr marL="285750" indent="-285750" algn="just">
              <a:buFontTx/>
              <a:buChar char="-"/>
            </a:pPr>
            <a:endParaRPr lang="vi-VN" sz="2400" b="0" i="0" dirty="0">
              <a:solidFill>
                <a:srgbClr val="000000"/>
              </a:solidFill>
              <a:effectLst/>
              <a:latin typeface="#9Slide03 Arima Madurai" panose="00000500000000000000" pitchFamily="2" charset="-93"/>
              <a:cs typeface="#9Slide03 Arima Madurai" panose="00000500000000000000" pitchFamily="2" charset="-93"/>
            </a:endParaRPr>
          </a:p>
          <a:p>
            <a:pPr algn="just"/>
            <a:r>
              <a:rPr lang="vi-VN" sz="2400" b="0" i="0" dirty="0">
                <a:solidFill>
                  <a:srgbClr val="000000"/>
                </a:solidFill>
                <a:effectLst/>
                <a:latin typeface="#9Slide03 Arima Madurai" panose="00000500000000000000" pitchFamily="2" charset="-93"/>
                <a:cs typeface="#9Slide03 Arima Madurai" panose="00000500000000000000" pitchFamily="2" charset="-93"/>
              </a:rPr>
              <a:t>- Nếu đèn không hoạt động thì quạt vẫn hoạt động vì quạt vẫn được mắc vào hiệu điện thế đã cho.</a:t>
            </a:r>
          </a:p>
        </p:txBody>
      </p:sp>
      <p:pic>
        <p:nvPicPr>
          <p:cNvPr id="24" name="Picture 23">
            <a:extLst>
              <a:ext uri="{FF2B5EF4-FFF2-40B4-BE49-F238E27FC236}">
                <a16:creationId xmlns:a16="http://schemas.microsoft.com/office/drawing/2014/main" id="{223111B5-22B7-449C-973A-67FB6B3506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920" y="1995686"/>
            <a:ext cx="3024336" cy="1676634"/>
          </a:xfrm>
          <a:prstGeom prst="rect">
            <a:avLst/>
          </a:prstGeom>
        </p:spPr>
      </p:pic>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520" y="0"/>
            <a:ext cx="3061478" cy="987574"/>
          </a:xfrm>
          <a:prstGeom prst="rect">
            <a:avLst/>
          </a:prstGeom>
        </p:spPr>
      </p:pic>
    </p:spTree>
    <p:extLst>
      <p:ext uri="{BB962C8B-B14F-4D97-AF65-F5344CB8AC3E}">
        <p14:creationId xmlns:p14="http://schemas.microsoft.com/office/powerpoint/2010/main" val="1672203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7" cstate="print">
            <a:extLst>
              <a:ext uri="{28A0092B-C50C-407E-A947-70E740481C1C}">
                <a14:useLocalDpi xmlns:a14="http://schemas.microsoft.com/office/drawing/2010/main" val="0"/>
              </a:ext>
            </a:extLst>
          </a:blip>
          <a:srcRect l="3031" t="10516"/>
          <a:stretch/>
        </p:blipFill>
        <p:spPr>
          <a:xfrm>
            <a:off x="-36512" y="-20538"/>
            <a:ext cx="9214492" cy="5164038"/>
          </a:xfrm>
          <a:prstGeom prst="rect">
            <a:avLst/>
          </a:prstGeom>
        </p:spPr>
      </p:pic>
      <p:pic>
        <p:nvPicPr>
          <p:cNvPr id="5" name="图片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582547">
            <a:off x="5614574" y="1943570"/>
            <a:ext cx="5148153" cy="4215847"/>
          </a:xfrm>
          <a:prstGeom prst="rect">
            <a:avLst/>
          </a:prstGeom>
        </p:spPr>
      </p:pic>
      <p:pic>
        <p:nvPicPr>
          <p:cNvPr id="12" name="佐藤利奈,大亀あすか - ごはんの練習">
            <a:hlinkClick r:id="" action="ppaction://media"/>
          </p:cNvPr>
          <p:cNvPicPr>
            <a:picLocks noChangeAspect="1"/>
          </p:cNvPicPr>
          <p:nvPr>
            <a:audioFile r:link="rId2"/>
            <p:extLst>
              <p:ext uri="{DAA4B4D4-6D71-4841-9C94-3DE7FCFB9230}">
                <p14:media xmlns:p14="http://schemas.microsoft.com/office/powerpoint/2010/main" r:embed="rId3">
                  <p14:trim st="15963"/>
                </p14:media>
              </p:ext>
            </p:extLst>
          </p:nvPr>
        </p:nvPicPr>
        <p:blipFill>
          <a:blip r:embed="rId9"/>
          <a:stretch>
            <a:fillRect/>
          </a:stretch>
        </p:blipFill>
        <p:spPr>
          <a:xfrm>
            <a:off x="10404648" y="-2073182"/>
            <a:ext cx="609600" cy="609600"/>
          </a:xfrm>
          <a:prstGeom prst="rect">
            <a:avLst/>
          </a:prstGeom>
        </p:spPr>
      </p:pic>
      <p:pic>
        <p:nvPicPr>
          <p:cNvPr id="4" name="图片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512" y="3129061"/>
            <a:ext cx="3732732" cy="1844867"/>
          </a:xfrm>
          <a:prstGeom prst="rect">
            <a:avLst/>
          </a:prstGeom>
        </p:spPr>
      </p:pic>
      <p:sp>
        <p:nvSpPr>
          <p:cNvPr id="13" name="TextBox 7"/>
          <p:cNvSpPr txBox="1"/>
          <p:nvPr/>
        </p:nvSpPr>
        <p:spPr>
          <a:xfrm>
            <a:off x="790314" y="529373"/>
            <a:ext cx="7560840" cy="1983019"/>
          </a:xfrm>
          <a:prstGeom prst="rect">
            <a:avLst/>
          </a:prstGeom>
          <a:noFill/>
        </p:spPr>
        <p:txBody>
          <a:bodyPr wrap="square" lIns="0" tIns="0" rIns="0" bIns="0">
            <a:noAutofit/>
          </a:bodyPr>
          <a:lstStyle/>
          <a:p>
            <a:pPr algn="ctr"/>
            <a:r>
              <a:rPr lang="en-US" altLang="zh-CN" sz="5400" b="1" dirty="0" err="1">
                <a:solidFill>
                  <a:srgbClr val="2F9B7C"/>
                </a:solidFill>
                <a:effectLst>
                  <a:outerShdw blurRad="50800" dist="50800" dir="5400000" algn="ctr" rotWithShape="0">
                    <a:srgbClr val="F29E88"/>
                  </a:outerShdw>
                </a:effectLst>
                <a:latin typeface="UTM Cookies" panose="02040603050506020204" pitchFamily="18" charset="0"/>
                <a:ea typeface="汉仪娃娃篆简" panose="02010604000101010101" pitchFamily="2" charset="-122"/>
              </a:rPr>
              <a:t>Bài</a:t>
            </a:r>
            <a:r>
              <a:rPr lang="en-US" altLang="zh-CN" sz="5400" b="1" dirty="0">
                <a:solidFill>
                  <a:srgbClr val="2F9B7C"/>
                </a:solidFill>
                <a:effectLst>
                  <a:outerShdw blurRad="50800" dist="50800" dir="5400000" algn="ctr" rotWithShape="0">
                    <a:srgbClr val="F29E88"/>
                  </a:outerShdw>
                </a:effectLst>
                <a:latin typeface="UTM Cookies" panose="02040603050506020204" pitchFamily="18" charset="0"/>
                <a:ea typeface="汉仪娃娃篆简" panose="02010604000101010101" pitchFamily="2" charset="-122"/>
              </a:rPr>
              <a:t> 5:</a:t>
            </a:r>
          </a:p>
          <a:p>
            <a:pPr algn="ctr"/>
            <a:r>
              <a:rPr lang="en-US" altLang="zh-CN" sz="5400" b="1" dirty="0">
                <a:solidFill>
                  <a:srgbClr val="2F9B7C"/>
                </a:solidFill>
                <a:effectLst>
                  <a:outerShdw blurRad="50800" dist="50800" dir="5400000" algn="ctr" rotWithShape="0">
                    <a:srgbClr val="F29E88"/>
                  </a:outerShdw>
                </a:effectLst>
                <a:latin typeface="UTM Cookies" panose="02040603050506020204" pitchFamily="18" charset="0"/>
                <a:ea typeface="汉仪娃娃篆简" panose="02010604000101010101" pitchFamily="2" charset="-122"/>
              </a:rPr>
              <a:t>ĐOẠN MẠCH SONG </a:t>
            </a:r>
            <a:r>
              <a:rPr lang="en-US" altLang="zh-CN" sz="5400" b="1" dirty="0" err="1">
                <a:solidFill>
                  <a:srgbClr val="2F9B7C"/>
                </a:solidFill>
                <a:effectLst>
                  <a:outerShdw blurRad="50800" dist="50800" dir="5400000" algn="ctr" rotWithShape="0">
                    <a:srgbClr val="F29E88"/>
                  </a:outerShdw>
                </a:effectLst>
                <a:latin typeface="UTM Cookies" panose="02040603050506020204" pitchFamily="18" charset="0"/>
                <a:ea typeface="汉仪娃娃篆简" panose="02010604000101010101" pitchFamily="2" charset="-122"/>
              </a:rPr>
              <a:t>SONG</a:t>
            </a:r>
            <a:endParaRPr lang="zh-CN" altLang="en-US" sz="7200" b="1" dirty="0">
              <a:solidFill>
                <a:srgbClr val="3FA9F5"/>
              </a:solidFill>
              <a:effectLst>
                <a:outerShdw blurRad="50800" dist="50800" dir="5400000" algn="ctr" rotWithShape="0">
                  <a:srgbClr val="F29E88"/>
                </a:outerShdw>
              </a:effectLst>
              <a:latin typeface="UTM Cookies" panose="02040603050506020204" pitchFamily="18" charset="0"/>
              <a:ea typeface="汉仪娃娃篆简" panose="02010604000101010101" pitchFamily="2" charset="-122"/>
            </a:endParaRPr>
          </a:p>
        </p:txBody>
      </p:sp>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3" presetClass="entr" presetSubtype="28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4/3*#ppt_w"/>
                                          </p:val>
                                        </p:tav>
                                        <p:tav tm="100000">
                                          <p:val>
                                            <p:strVal val="#ppt_w"/>
                                          </p:val>
                                        </p:tav>
                                      </p:tavLst>
                                    </p:anim>
                                    <p:anim calcmode="lin" valueType="num">
                                      <p:cBhvr>
                                        <p:cTn id="13" dur="500" fill="hold"/>
                                        <p:tgtEl>
                                          <p:spTgt spid="3"/>
                                        </p:tgtEl>
                                        <p:attrNameLst>
                                          <p:attrName>ppt_h</p:attrName>
                                        </p:attrNameLst>
                                      </p:cBhvr>
                                      <p:tavLst>
                                        <p:tav tm="0">
                                          <p:val>
                                            <p:strVal val="4/3*#ppt_h"/>
                                          </p:val>
                                        </p:tav>
                                        <p:tav tm="100000">
                                          <p:val>
                                            <p:strVal val="#ppt_h"/>
                                          </p:val>
                                        </p:tav>
                                      </p:tavLst>
                                    </p:anim>
                                  </p:childTnLst>
                                </p:cTn>
                              </p:par>
                            </p:childTnLst>
                          </p:cTn>
                        </p:par>
                        <p:par>
                          <p:cTn id="14" fill="hold">
                            <p:stCondLst>
                              <p:cond delay="5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6" repeatCount="indefinite" fill="hold" display="0">
                  <p:stCondLst>
                    <p:cond delay="indefinite"/>
                  </p:stCondLst>
                  <p:endCondLst>
                    <p:cond evt="onStopAudio" delay="0">
                      <p:tgtEl>
                        <p:sldTgt/>
                      </p:tgtEl>
                    </p:cond>
                  </p:endCondLst>
                </p:cTn>
                <p:tgtEl>
                  <p:spTgt spid="12"/>
                </p:tgtEl>
              </p:cMediaNode>
            </p:audio>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24CC4356-07B4-477C-A43B-2B36B8B9420B}"/>
              </a:ext>
            </a:extLst>
          </p:cNvPr>
          <p:cNvSpPr txBox="1"/>
          <p:nvPr/>
        </p:nvSpPr>
        <p:spPr>
          <a:xfrm>
            <a:off x="107504" y="267494"/>
            <a:ext cx="5472608" cy="415498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just"/>
            <a:r>
              <a:rPr lang="vi-VN" sz="2400" b="0" i="0" dirty="0">
                <a:solidFill>
                  <a:srgbClr val="FF0000"/>
                </a:solidFill>
                <a:effectLst/>
                <a:latin typeface="#9Slide03 Arima Madurai Black" panose="00000A00000000000000" pitchFamily="2" charset="-93"/>
                <a:cs typeface="#9Slide03 Arima Madurai Black" panose="00000A00000000000000" pitchFamily="2" charset="-93"/>
              </a:rPr>
              <a:t>C5. </a:t>
            </a:r>
            <a:r>
              <a:rPr lang="vi-VN" sz="2400" b="0" i="0" dirty="0">
                <a:solidFill>
                  <a:srgbClr val="000000"/>
                </a:solidFill>
                <a:effectLst/>
                <a:latin typeface="#9Slide03 Arima Madurai Black" panose="00000A00000000000000" pitchFamily="2" charset="-93"/>
                <a:cs typeface="#9Slide03 Arima Madurai Black" panose="00000A00000000000000" pitchFamily="2" charset="-93"/>
              </a:rPr>
              <a:t>Cho hai điện trở R</a:t>
            </a:r>
            <a:r>
              <a:rPr lang="vi-VN" sz="2400" b="0" i="0" baseline="-25000" dirty="0">
                <a:solidFill>
                  <a:srgbClr val="000000"/>
                </a:solidFill>
                <a:effectLst/>
                <a:latin typeface="#9Slide03 Arima Madurai Black" panose="00000A00000000000000" pitchFamily="2" charset="-93"/>
                <a:cs typeface="#9Slide03 Arima Madurai Black" panose="00000A00000000000000" pitchFamily="2" charset="-93"/>
              </a:rPr>
              <a:t>1</a:t>
            </a:r>
            <a:r>
              <a:rPr lang="vi-VN" sz="2400" b="0" i="0" dirty="0">
                <a:solidFill>
                  <a:srgbClr val="000000"/>
                </a:solidFill>
                <a:effectLst/>
                <a:latin typeface="#9Slide03 Arima Madurai Black" panose="00000A00000000000000" pitchFamily="2" charset="-93"/>
                <a:cs typeface="#9Slide03 Arima Madurai Black" panose="00000A00000000000000" pitchFamily="2" charset="-93"/>
              </a:rPr>
              <a:t> = R</a:t>
            </a:r>
            <a:r>
              <a:rPr lang="vi-VN" sz="2400" b="0" i="0" baseline="-25000" dirty="0">
                <a:solidFill>
                  <a:srgbClr val="000000"/>
                </a:solidFill>
                <a:effectLst/>
                <a:latin typeface="#9Slide03 Arima Madurai Black" panose="00000A00000000000000" pitchFamily="2" charset="-93"/>
                <a:cs typeface="#9Slide03 Arima Madurai Black" panose="00000A00000000000000" pitchFamily="2" charset="-93"/>
              </a:rPr>
              <a:t>2</a:t>
            </a:r>
            <a:r>
              <a:rPr lang="vi-VN" sz="2400" b="0" i="0" dirty="0">
                <a:solidFill>
                  <a:srgbClr val="000000"/>
                </a:solidFill>
                <a:effectLst/>
                <a:latin typeface="#9Slide03 Arima Madurai Black" panose="00000A00000000000000" pitchFamily="2" charset="-93"/>
                <a:cs typeface="#9Slide03 Arima Madurai Black" panose="00000A00000000000000" pitchFamily="2" charset="-93"/>
              </a:rPr>
              <a:t>= 30</a:t>
            </a:r>
            <a:r>
              <a:rPr lang="el-GR" sz="2400" b="0" i="0" dirty="0">
                <a:solidFill>
                  <a:srgbClr val="000000"/>
                </a:solidFill>
                <a:effectLst/>
                <a:latin typeface="Open Sans" panose="020B0606030504020204" pitchFamily="34" charset="0"/>
                <a:cs typeface="#9Slide03 Arima Madurai Black" panose="00000A00000000000000" pitchFamily="2" charset="-93"/>
              </a:rPr>
              <a:t>Ω </a:t>
            </a:r>
            <a:r>
              <a:rPr lang="vi-VN" sz="2400" b="0" i="0" dirty="0">
                <a:solidFill>
                  <a:srgbClr val="000000"/>
                </a:solidFill>
                <a:effectLst/>
                <a:latin typeface="#9Slide03 Arima Madurai Black" panose="00000A00000000000000" pitchFamily="2" charset="-93"/>
                <a:cs typeface="#9Slide03 Arima Madurai Black" panose="00000A00000000000000" pitchFamily="2" charset="-93"/>
              </a:rPr>
              <a:t>được mắc như sơ đồ hình 5.2a (SGK).</a:t>
            </a:r>
          </a:p>
          <a:p>
            <a:pPr algn="just"/>
            <a:r>
              <a:rPr lang="vi-VN" sz="2400" b="0" i="0" dirty="0">
                <a:solidFill>
                  <a:srgbClr val="000000"/>
                </a:solidFill>
                <a:effectLst/>
                <a:latin typeface="#9Slide03 Arima Madurai Black" panose="00000A00000000000000" pitchFamily="2" charset="-93"/>
                <a:cs typeface="#9Slide03 Arima Madurai Black" panose="00000A00000000000000" pitchFamily="2" charset="-93"/>
              </a:rPr>
              <a:t>+ Tính điện trở tương đương của đoạn mạch đó.</a:t>
            </a:r>
          </a:p>
          <a:p>
            <a:pPr algn="just"/>
            <a:r>
              <a:rPr lang="vi-VN" sz="2400" b="0" i="0" dirty="0">
                <a:solidFill>
                  <a:srgbClr val="000000"/>
                </a:solidFill>
                <a:effectLst/>
                <a:latin typeface="#9Slide03 Arima Madurai Black" panose="00000A00000000000000" pitchFamily="2" charset="-93"/>
                <a:cs typeface="#9Slide03 Arima Madurai Black" panose="00000A00000000000000" pitchFamily="2" charset="-93"/>
              </a:rPr>
              <a:t>+ Nếu mắc thêm một điện trở R</a:t>
            </a:r>
            <a:r>
              <a:rPr lang="vi-VN" sz="2400" b="0" i="0" baseline="-25000" dirty="0">
                <a:solidFill>
                  <a:srgbClr val="000000"/>
                </a:solidFill>
                <a:effectLst/>
                <a:latin typeface="#9Slide03 Arima Madurai Black" panose="00000A00000000000000" pitchFamily="2" charset="-93"/>
                <a:cs typeface="#9Slide03 Arima Madurai Black" panose="00000A00000000000000" pitchFamily="2" charset="-93"/>
              </a:rPr>
              <a:t>3</a:t>
            </a:r>
            <a:r>
              <a:rPr lang="vi-VN" sz="2400" b="0" i="0" dirty="0">
                <a:solidFill>
                  <a:srgbClr val="000000"/>
                </a:solidFill>
                <a:effectLst/>
                <a:latin typeface="#9Slide03 Arima Madurai Black" panose="00000A00000000000000" pitchFamily="2" charset="-93"/>
                <a:cs typeface="#9Slide03 Arima Madurai Black" panose="00000A00000000000000" pitchFamily="2" charset="-93"/>
              </a:rPr>
              <a:t> = 30</a:t>
            </a:r>
            <a:r>
              <a:rPr lang="el-GR" sz="2400" b="0" i="0" dirty="0">
                <a:solidFill>
                  <a:srgbClr val="000000"/>
                </a:solidFill>
                <a:effectLst/>
                <a:latin typeface="Open Sans" panose="020B0606030504020204" pitchFamily="34" charset="0"/>
                <a:cs typeface="#9Slide03 Arima Madurai Black" panose="00000A00000000000000" pitchFamily="2" charset="-93"/>
              </a:rPr>
              <a:t>Ω </a:t>
            </a:r>
            <a:r>
              <a:rPr lang="vi-VN" sz="2400" b="0" i="0" dirty="0">
                <a:solidFill>
                  <a:srgbClr val="000000"/>
                </a:solidFill>
                <a:effectLst/>
                <a:latin typeface="#9Slide03 Arima Madurai Black" panose="00000A00000000000000" pitchFamily="2" charset="-93"/>
                <a:cs typeface="#9Slide03 Arima Madurai Black" panose="00000A00000000000000" pitchFamily="2" charset="-93"/>
              </a:rPr>
              <a:t>vào đoạn mạch trên (hình 5.2b SGK) thì điện trở tương đương của đoạn mạch mới bằng bao nhiêu?</a:t>
            </a:r>
          </a:p>
          <a:p>
            <a:pPr algn="just"/>
            <a:r>
              <a:rPr lang="vi-VN" sz="2400" b="0" i="0" dirty="0">
                <a:solidFill>
                  <a:srgbClr val="000000"/>
                </a:solidFill>
                <a:effectLst/>
                <a:latin typeface="#9Slide03 Arima Madurai Black" panose="00000A00000000000000" pitchFamily="2" charset="-93"/>
                <a:cs typeface="#9Slide03 Arima Madurai Black" panose="00000A00000000000000" pitchFamily="2" charset="-93"/>
              </a:rPr>
              <a:t>So sánh điện trở đó với mỗi điện trở thành phần</a:t>
            </a:r>
          </a:p>
          <a:p>
            <a:pPr algn="just"/>
            <a:endParaRPr lang="vi-VN" sz="2400" b="0" i="0" dirty="0">
              <a:solidFill>
                <a:srgbClr val="000000"/>
              </a:solidFill>
              <a:effectLst/>
              <a:latin typeface="#9Slide03 Arima Madurai Black" panose="00000A00000000000000" pitchFamily="2" charset="-93"/>
              <a:cs typeface="#9Slide03 Arima Madurai Black" panose="00000A00000000000000" pitchFamily="2" charset="-93"/>
            </a:endParaRPr>
          </a:p>
        </p:txBody>
      </p:sp>
      <p:pic>
        <p:nvPicPr>
          <p:cNvPr id="5" name="Picture 4">
            <a:extLst>
              <a:ext uri="{FF2B5EF4-FFF2-40B4-BE49-F238E27FC236}">
                <a16:creationId xmlns:a16="http://schemas.microsoft.com/office/drawing/2014/main" id="{550336B7-2EA7-4BF7-8B1A-AE4D04E89D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598" y="411510"/>
            <a:ext cx="3163153" cy="3744416"/>
          </a:xfrm>
          <a:prstGeom prst="rect">
            <a:avLst/>
          </a:prstGeom>
        </p:spPr>
      </p:pic>
    </p:spTree>
    <p:extLst>
      <p:ext uri="{BB962C8B-B14F-4D97-AF65-F5344CB8AC3E}">
        <p14:creationId xmlns:p14="http://schemas.microsoft.com/office/powerpoint/2010/main" val="1314989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8393103-ACA3-474F-BCC9-A5044A90ED6E}"/>
              </a:ext>
            </a:extLst>
          </p:cNvPr>
          <p:cNvSpPr>
            <a:spLocks noChangeArrowheads="1"/>
          </p:cNvSpPr>
          <p:nvPr/>
        </p:nvSpPr>
        <p:spPr bwMode="auto">
          <a:xfrm>
            <a:off x="3477474" y="771550"/>
            <a:ext cx="247215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vi-VN" sz="3200" b="1" i="0" u="none" strike="noStrike" cap="none" normalizeH="0" baseline="0" dirty="0">
                <a:ln>
                  <a:noFill/>
                </a:ln>
                <a:solidFill>
                  <a:srgbClr val="008000"/>
                </a:solidFill>
                <a:effectLst/>
                <a:latin typeface="#9Slide03 Arima Madurai Black" panose="00000A00000000000000" pitchFamily="2" charset="-93"/>
                <a:cs typeface="#9Slide03 Arima Madurai Black" panose="00000A00000000000000" pitchFamily="2" charset="-93"/>
              </a:rPr>
              <a:t>Lời giải</a:t>
            </a:r>
            <a:r>
              <a:rPr kumimoji="0" lang="vi-VN" altLang="vi-VN" sz="3200" b="0" i="0" u="none" strike="noStrike" cap="none" normalizeH="0" baseline="0" dirty="0">
                <a:ln>
                  <a:noFill/>
                </a:ln>
                <a:solidFill>
                  <a:schemeClr val="tx1"/>
                </a:solidFill>
                <a:effectLst/>
                <a:latin typeface="#9Slide03 Arima Madurai Black" panose="00000A00000000000000" pitchFamily="2" charset="-93"/>
                <a:cs typeface="#9Slide03 Arima Madurai Black" panose="00000A00000000000000" pitchFamily="2" charset="-93"/>
              </a:rPr>
              <a:t>           </a:t>
            </a:r>
          </a:p>
        </p:txBody>
      </p:sp>
      <p:pic>
        <p:nvPicPr>
          <p:cNvPr id="1026" name="Picture 2" descr="Giải bài tập Vật Lý 9 | Để học tốt Vật Lý 9">
            <a:extLst>
              <a:ext uri="{FF2B5EF4-FFF2-40B4-BE49-F238E27FC236}">
                <a16:creationId xmlns:a16="http://schemas.microsoft.com/office/drawing/2014/main" id="{2CFCF81D-CE93-4DBA-BD07-86EA4794BE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1491630"/>
            <a:ext cx="5899724" cy="1954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893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ut-2-Bài 5_ Đoạn mạch song song - Vật lí lớp 9 - OLM.VN">
            <a:hlinkClick r:id="" action="ppaction://media"/>
            <a:extLst>
              <a:ext uri="{FF2B5EF4-FFF2-40B4-BE49-F238E27FC236}">
                <a16:creationId xmlns:a16="http://schemas.microsoft.com/office/drawing/2014/main" id="{1416A24F-DEE3-47EE-A7D7-8EA0B48570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7704" y="771550"/>
            <a:ext cx="5724128" cy="3219822"/>
          </a:xfrm>
          <a:prstGeom prst="rect">
            <a:avLst/>
          </a:prstGeom>
        </p:spPr>
      </p:pic>
    </p:spTree>
    <p:extLst>
      <p:ext uri="{BB962C8B-B14F-4D97-AF65-F5344CB8AC3E}">
        <p14:creationId xmlns:p14="http://schemas.microsoft.com/office/powerpoint/2010/main" val="1989464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76804" t="66677"/>
          <a:stretch/>
        </p:blipFill>
        <p:spPr>
          <a:xfrm rot="16378271">
            <a:off x="3519158" y="-920894"/>
            <a:ext cx="3264473" cy="5920857"/>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3435846"/>
            <a:ext cx="3024336" cy="1494749"/>
          </a:xfrm>
          <a:prstGeom prst="rect">
            <a:avLst/>
          </a:prstGeom>
        </p:spPr>
      </p:pic>
      <p:sp>
        <p:nvSpPr>
          <p:cNvPr id="7" name="TextBox 48"/>
          <p:cNvSpPr txBox="1"/>
          <p:nvPr/>
        </p:nvSpPr>
        <p:spPr>
          <a:xfrm>
            <a:off x="2915816" y="1779662"/>
            <a:ext cx="3672408" cy="923330"/>
          </a:xfrm>
          <a:prstGeom prst="rect">
            <a:avLst/>
          </a:prstGeom>
          <a:noFill/>
        </p:spPr>
        <p:txBody>
          <a:bodyPr wrap="square" lIns="0" tIns="0" rIns="0" bIns="0" rtlCol="0">
            <a:spAutoFit/>
          </a:bodyPr>
          <a:lstStyle>
            <a:defPPr>
              <a:defRPr lang="zh-CN"/>
            </a:defPPr>
            <a:lvl1pPr>
              <a:defRPr sz="2800" b="1">
                <a:solidFill>
                  <a:srgbClr val="54534D"/>
                </a:solidFill>
                <a:ea typeface="华康雅宋体W9" panose="02020909000000000000" pitchFamily="49" charset="-122"/>
                <a:cs typeface="+mn-ea"/>
              </a:defRPr>
            </a:lvl1pPr>
          </a:lstStyle>
          <a:p>
            <a:r>
              <a:rPr lang="en-US" altLang="zh-CN" sz="6000" dirty="0">
                <a:solidFill>
                  <a:srgbClr val="FF0000"/>
                </a:solidFill>
                <a:latin typeface="#9Slide03 Arima Madurai Black" panose="00000A00000000000000" pitchFamily="2" charset="-93"/>
                <a:cs typeface="#9Slide03 Arima Madurai Black" panose="00000A00000000000000" pitchFamily="2" charset="-93"/>
                <a:sym typeface="+mn-lt"/>
              </a:rPr>
              <a:t>CỦNG CỐ</a:t>
            </a:r>
            <a:endParaRPr lang="zh-CN" altLang="en-US" sz="6000" dirty="0">
              <a:solidFill>
                <a:srgbClr val="FF0000"/>
              </a:solidFill>
              <a:latin typeface="#9Slide03 Arima Madurai Black" panose="00000A00000000000000" pitchFamily="2" charset="-93"/>
              <a:cs typeface="#9Slide03 Arima Madurai Black" panose="00000A00000000000000" pitchFamily="2" charset="-93"/>
            </a:endParaRPr>
          </a:p>
        </p:txBody>
      </p:sp>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582547">
            <a:off x="5614574" y="1943570"/>
            <a:ext cx="5148153" cy="4215847"/>
          </a:xfrm>
          <a:prstGeom prst="rect">
            <a:avLst/>
          </a:prstGeom>
        </p:spPr>
      </p:pic>
    </p:spTree>
    <p:extLst>
      <p:ext uri="{BB962C8B-B14F-4D97-AF65-F5344CB8AC3E}">
        <p14:creationId xmlns:p14="http://schemas.microsoft.com/office/powerpoint/2010/main" val="539095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500"/>
                            </p:stCondLst>
                            <p:childTnLst>
                              <p:par>
                                <p:cTn id="23" presetID="22" presetClass="entr" presetSubtype="8" fill="hold" grpId="0" nodeType="afterEffect">
                                  <p:stCondLst>
                                    <p:cond delay="0"/>
                                  </p:stCondLst>
                                  <p:iterate type="lt">
                                    <p:tmPct val="30000"/>
                                  </p:iterate>
                                  <p:childTnLst>
                                    <p:set>
                                      <p:cBhvr>
                                        <p:cTn id="24" dur="1" fill="hold">
                                          <p:stCondLst>
                                            <p:cond delay="0"/>
                                          </p:stCondLst>
                                        </p:cTn>
                                        <p:tgtEl>
                                          <p:spTgt spid="7"/>
                                        </p:tgtEl>
                                        <p:attrNameLst>
                                          <p:attrName>style.visibility</p:attrName>
                                        </p:attrNameLst>
                                      </p:cBhvr>
                                      <p:to>
                                        <p:strVal val="visible"/>
                                      </p:to>
                                    </p:set>
                                    <p:animEffect transition="in" filter="wipe(left)">
                                      <p:cBhvr>
                                        <p:cTn id="25" dur="2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12" y="3771970"/>
            <a:ext cx="1467683" cy="1527950"/>
          </a:xfrm>
          <a:prstGeom prst="rect">
            <a:avLst/>
          </a:prstGeom>
        </p:spPr>
      </p:pic>
      <p:sp>
        <p:nvSpPr>
          <p:cNvPr id="17" name="TextBox 16">
            <a:extLst>
              <a:ext uri="{FF2B5EF4-FFF2-40B4-BE49-F238E27FC236}">
                <a16:creationId xmlns:a16="http://schemas.microsoft.com/office/drawing/2014/main" id="{164BBA73-42E5-4789-A36D-F4AB03BDEFB6}"/>
              </a:ext>
            </a:extLst>
          </p:cNvPr>
          <p:cNvSpPr txBox="1"/>
          <p:nvPr/>
        </p:nvSpPr>
        <p:spPr>
          <a:xfrm>
            <a:off x="179512" y="517344"/>
            <a:ext cx="8784976" cy="34163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400" b="1" i="0" dirty="0">
                <a:solidFill>
                  <a:srgbClr val="FF0000"/>
                </a:solidFill>
                <a:effectLst/>
                <a:latin typeface="#9Slide03 Arima Madurai Black" panose="00000A00000000000000" pitchFamily="2" charset="-93"/>
                <a:cs typeface="#9Slide03 Arima Madurai Black" panose="00000A00000000000000" pitchFamily="2" charset="-93"/>
              </a:rPr>
              <a:t>Câu 1:</a:t>
            </a:r>
            <a:r>
              <a:rPr lang="vi-VN" sz="2400" b="0" i="0" dirty="0">
                <a:solidFill>
                  <a:srgbClr val="FF0000"/>
                </a:solidFill>
                <a:effectLst/>
                <a:latin typeface="#9Slide03 Arima Madurai Black" panose="00000A00000000000000" pitchFamily="2" charset="-93"/>
                <a:cs typeface="#9Slide03 Arima Madurai Black" panose="00000A00000000000000" pitchFamily="2" charset="-93"/>
              </a:rPr>
              <a:t> </a:t>
            </a:r>
            <a:r>
              <a:rPr lang="vi-VN" sz="2400" b="0" i="0" dirty="0">
                <a:effectLst/>
                <a:latin typeface="#9Slide03 Arima Madurai Black" panose="00000A00000000000000" pitchFamily="2" charset="-93"/>
                <a:cs typeface="#9Slide03 Arima Madurai Black" panose="00000A00000000000000" pitchFamily="2" charset="-93"/>
              </a:rPr>
              <a:t>Phát biểu nào sau đây là đúng?</a:t>
            </a:r>
          </a:p>
          <a:p>
            <a:pPr algn="just"/>
            <a:r>
              <a:rPr lang="vi-VN" sz="2400" b="0" i="0" dirty="0">
                <a:effectLst/>
                <a:latin typeface="#9Slide03 Arima Madurai Black" panose="00000A00000000000000" pitchFamily="2" charset="-93"/>
                <a:cs typeface="#9Slide03 Arima Madurai Black" panose="00000A00000000000000" pitchFamily="2" charset="-93"/>
              </a:rPr>
              <a:t>A. Trong đoạn mạch mắc song song, cường độ dòng điện qua các vật dẫn là như nhau.</a:t>
            </a:r>
          </a:p>
          <a:p>
            <a:pPr algn="just"/>
            <a:r>
              <a:rPr lang="vi-VN" sz="2400" b="0" i="0" dirty="0">
                <a:effectLst/>
                <a:latin typeface="#9Slide03 Arima Madurai Black" panose="00000A00000000000000" pitchFamily="2" charset="-93"/>
                <a:cs typeface="#9Slide03 Arima Madurai Black" panose="00000A00000000000000" pitchFamily="2" charset="-93"/>
              </a:rPr>
              <a:t>B. Trong đoạn mạch mắc song song, cường độ dòng điện qua các vật dẫn không phụ thuộc vào điện trở các vật dẫn.</a:t>
            </a:r>
          </a:p>
          <a:p>
            <a:pPr algn="just"/>
            <a:r>
              <a:rPr lang="vi-VN" sz="2400" b="0" i="0" dirty="0">
                <a:effectLst/>
                <a:latin typeface="#9Slide03 Arima Madurai Black" panose="00000A00000000000000" pitchFamily="2" charset="-93"/>
                <a:cs typeface="#9Slide03 Arima Madurai Black" panose="00000A00000000000000" pitchFamily="2" charset="-93"/>
              </a:rPr>
              <a:t>C. Trong đoạn mạch mắc song song, cường độ dòng điện trong mạch chính bằng cường độ dòng điện qua các mạch rẽ.</a:t>
            </a:r>
          </a:p>
          <a:p>
            <a:r>
              <a:rPr lang="vi-VN" sz="2400" b="1" i="0" dirty="0">
                <a:effectLst/>
                <a:latin typeface="#9Slide03 Arima Madurai Black" panose="00000A00000000000000" pitchFamily="2" charset="-93"/>
                <a:cs typeface="#9Slide03 Arima Madurai Black" panose="00000A00000000000000" pitchFamily="2" charset="-93"/>
              </a:rPr>
              <a:t>D. Trong đoạn mạch mắc song song, cường độ dòng điện trong mạch chính bằng tổng cường độ dòng điện qua các mạch rẽ.</a:t>
            </a:r>
            <a:endParaRPr lang="vi-VN" sz="2400" dirty="0">
              <a:latin typeface="#9Slide03 Arima Madurai Black" panose="00000A00000000000000" pitchFamily="2" charset="-93"/>
              <a:cs typeface="#9Slide03 Arima Madurai Black" panose="00000A00000000000000" pitchFamily="2" charset="-93"/>
            </a:endParaRPr>
          </a:p>
        </p:txBody>
      </p:sp>
      <p:pic>
        <p:nvPicPr>
          <p:cNvPr id="6" name="Graphic 5" descr="Fireworks">
            <a:extLst>
              <a:ext uri="{FF2B5EF4-FFF2-40B4-BE49-F238E27FC236}">
                <a16:creationId xmlns:a16="http://schemas.microsoft.com/office/drawing/2014/main" id="{B1AADCE7-7218-47CB-8087-322CBEC3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4966" y="3003798"/>
            <a:ext cx="601216" cy="601216"/>
          </a:xfrm>
          <a:prstGeom prst="rect">
            <a:avLst/>
          </a:prstGeom>
        </p:spPr>
      </p:pic>
    </p:spTree>
    <p:extLst>
      <p:ext uri="{BB962C8B-B14F-4D97-AF65-F5344CB8AC3E}">
        <p14:creationId xmlns:p14="http://schemas.microsoft.com/office/powerpoint/2010/main" val="2881704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6071C80-8305-454C-AD33-E2DCEB82C449}"/>
              </a:ext>
            </a:extLst>
          </p:cNvPr>
          <p:cNvSpPr txBox="1"/>
          <p:nvPr/>
        </p:nvSpPr>
        <p:spPr>
          <a:xfrm>
            <a:off x="251520" y="627534"/>
            <a:ext cx="8640960" cy="341632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400" b="1" i="0" dirty="0">
                <a:solidFill>
                  <a:srgbClr val="FF0000"/>
                </a:solidFill>
                <a:effectLst/>
                <a:latin typeface="#9Slide03 Arima Madurai Black" panose="00000A00000000000000" pitchFamily="2" charset="-93"/>
                <a:cs typeface="#9Slide03 Arima Madurai Black" panose="00000A00000000000000" pitchFamily="2" charset="-93"/>
              </a:rPr>
              <a:t>Câu 2:</a:t>
            </a:r>
            <a:r>
              <a:rPr lang="vi-VN" sz="2400" b="0" i="0" dirty="0">
                <a:solidFill>
                  <a:srgbClr val="FF0000"/>
                </a:solidFill>
                <a:effectLst/>
                <a:latin typeface="#9Slide03 Arima Madurai Black" panose="00000A00000000000000" pitchFamily="2" charset="-93"/>
                <a:cs typeface="#9Slide03 Arima Madurai Black" panose="00000A00000000000000" pitchFamily="2" charset="-93"/>
              </a:rPr>
              <a:t> </a:t>
            </a:r>
            <a:r>
              <a:rPr lang="vi-VN" sz="2400" b="0" i="0" dirty="0">
                <a:effectLst/>
                <a:latin typeface="#9Slide03 Arima Madurai Black" panose="00000A00000000000000" pitchFamily="2" charset="-93"/>
                <a:cs typeface="#9Slide03 Arima Madurai Black" panose="00000A00000000000000" pitchFamily="2" charset="-93"/>
              </a:rPr>
              <a:t>Phát biểu nào sau đây là sai?</a:t>
            </a:r>
          </a:p>
          <a:p>
            <a:pPr algn="just"/>
            <a:r>
              <a:rPr lang="vi-VN" sz="2400" b="0" i="0" dirty="0">
                <a:effectLst/>
                <a:latin typeface="#9Slide03 Arima Madurai Black" panose="00000A00000000000000" pitchFamily="2" charset="-93"/>
                <a:cs typeface="#9Slide03 Arima Madurai Black" panose="00000A00000000000000" pitchFamily="2" charset="-93"/>
              </a:rPr>
              <a:t>A. Trong đoạn mạch mắc song song, hiệu điện thế của các mạch rẽ luôn bằng nhau.</a:t>
            </a:r>
          </a:p>
          <a:p>
            <a:pPr algn="just"/>
            <a:r>
              <a:rPr lang="vi-VN" sz="2400" b="1" i="0" dirty="0">
                <a:effectLst/>
                <a:latin typeface="#9Slide03 Arima Madurai Black" panose="00000A00000000000000" pitchFamily="2" charset="-93"/>
                <a:cs typeface="#9Slide03 Arima Madurai Black" panose="00000A00000000000000" pitchFamily="2" charset="-93"/>
              </a:rPr>
              <a:t>B. Trong đoạn mạch mắc song song, tổng hiệu điện thế của các mạch rẽ bằng hiệu điện thế hai đầu đoạn mạch.</a:t>
            </a:r>
            <a:r>
              <a:rPr lang="vi-VN" sz="2400" b="0" i="0" dirty="0">
                <a:effectLst/>
                <a:latin typeface="#9Slide03 Arima Madurai Black" panose="00000A00000000000000" pitchFamily="2" charset="-93"/>
                <a:cs typeface="#9Slide03 Arima Madurai Black" panose="00000A00000000000000" pitchFamily="2" charset="-93"/>
              </a:rPr>
              <a:t>C. Trong đoạn mạch mắc song song, tổng cường độ dòng điện của các mạch rẽ bằng cường độ dòng điện trong mạch chính.</a:t>
            </a:r>
          </a:p>
          <a:p>
            <a:pPr algn="just"/>
            <a:r>
              <a:rPr lang="vi-VN" sz="2400" b="0" i="0" dirty="0">
                <a:effectLst/>
                <a:latin typeface="#9Slide03 Arima Madurai Black" panose="00000A00000000000000" pitchFamily="2" charset="-93"/>
                <a:cs typeface="#9Slide03 Arima Madurai Black" panose="00000A00000000000000" pitchFamily="2" charset="-93"/>
              </a:rPr>
              <a:t>D. Trong đoạn mạch mắc song song, điện trở tương đương của cả mạch luôn nhỏ hơn các điện trở thành phần.</a:t>
            </a:r>
          </a:p>
        </p:txBody>
      </p:sp>
      <p:pic>
        <p:nvPicPr>
          <p:cNvPr id="19" name="Graphic 18" descr="Fireworks">
            <a:extLst>
              <a:ext uri="{FF2B5EF4-FFF2-40B4-BE49-F238E27FC236}">
                <a16:creationId xmlns:a16="http://schemas.microsoft.com/office/drawing/2014/main" id="{68645487-BED3-4EA7-B314-BE1312EE9FC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504" y="1635646"/>
            <a:ext cx="601216" cy="601216"/>
          </a:xfrm>
          <a:prstGeom prst="rect">
            <a:avLst/>
          </a:prstGeom>
        </p:spPr>
      </p:pic>
    </p:spTree>
    <p:extLst>
      <p:ext uri="{BB962C8B-B14F-4D97-AF65-F5344CB8AC3E}">
        <p14:creationId xmlns:p14="http://schemas.microsoft.com/office/powerpoint/2010/main" val="1741308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CEC1C8A-E415-4B08-92B4-EE6967621571}"/>
              </a:ext>
            </a:extLst>
          </p:cNvPr>
          <p:cNvSpPr txBox="1"/>
          <p:nvPr/>
        </p:nvSpPr>
        <p:spPr>
          <a:xfrm>
            <a:off x="143508" y="411510"/>
            <a:ext cx="8856984" cy="378565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400" b="0" i="0" dirty="0">
                <a:effectLst/>
                <a:latin typeface="#9Slide03 Arima Madurai Black" panose="00000A00000000000000" pitchFamily="2" charset="-93"/>
                <a:cs typeface="#9Slide03 Arima Madurai Black" panose="00000A00000000000000" pitchFamily="2" charset="-93"/>
              </a:rPr>
              <a:t>Cho mạch điện có sơ đồ như hình 23. R</a:t>
            </a:r>
            <a:r>
              <a:rPr lang="vi-VN" sz="2400" b="0" i="0" baseline="-25000" dirty="0">
                <a:effectLst/>
                <a:latin typeface="#9Slide03 Arima Madurai Black" panose="00000A00000000000000" pitchFamily="2" charset="-93"/>
                <a:cs typeface="#9Slide03 Arima Madurai Black" panose="00000A00000000000000" pitchFamily="2" charset="-93"/>
              </a:rPr>
              <a:t>1</a:t>
            </a:r>
            <a:r>
              <a:rPr lang="vi-VN" sz="2400" b="0" i="0" dirty="0">
                <a:effectLst/>
                <a:latin typeface="#9Slide03 Arima Madurai Black" panose="00000A00000000000000" pitchFamily="2" charset="-93"/>
                <a:cs typeface="#9Slide03 Arima Madurai Black" panose="00000A00000000000000" pitchFamily="2" charset="-93"/>
              </a:rPr>
              <a:t> = 15</a:t>
            </a:r>
            <a:r>
              <a:rPr lang="el-GR" sz="2400" b="0" i="0" dirty="0">
                <a:effectLst/>
                <a:latin typeface="Arial" panose="020B0604020202020204" pitchFamily="34" charset="0"/>
                <a:cs typeface="#9Slide03 Arima Madurai Black" panose="00000A00000000000000" pitchFamily="2" charset="-93"/>
              </a:rPr>
              <a:t>Ω, </a:t>
            </a:r>
            <a:r>
              <a:rPr lang="vi-VN" sz="2400" b="0" i="0" dirty="0">
                <a:effectLst/>
                <a:latin typeface="#9Slide03 Arima Madurai Black" panose="00000A00000000000000" pitchFamily="2" charset="-93"/>
                <a:cs typeface="#9Slide03 Arima Madurai Black" panose="00000A00000000000000" pitchFamily="2" charset="-93"/>
              </a:rPr>
              <a:t>R</a:t>
            </a:r>
            <a:r>
              <a:rPr lang="vi-VN" sz="2400" b="0" i="0" baseline="-25000" dirty="0">
                <a:effectLst/>
                <a:latin typeface="#9Slide03 Arima Madurai Black" panose="00000A00000000000000" pitchFamily="2" charset="-93"/>
                <a:cs typeface="#9Slide03 Arima Madurai Black" panose="00000A00000000000000" pitchFamily="2" charset="-93"/>
              </a:rPr>
              <a:t>2</a:t>
            </a:r>
            <a:r>
              <a:rPr lang="vi-VN" sz="2400" b="0" i="0" dirty="0">
                <a:effectLst/>
                <a:latin typeface="#9Slide03 Arima Madurai Black" panose="00000A00000000000000" pitchFamily="2" charset="-93"/>
                <a:cs typeface="#9Slide03 Arima Madurai Black" panose="00000A00000000000000" pitchFamily="2" charset="-93"/>
              </a:rPr>
              <a:t> = 10</a:t>
            </a:r>
            <a:r>
              <a:rPr lang="el-GR" sz="2400" b="0" i="0" dirty="0">
                <a:effectLst/>
                <a:latin typeface="Arial" panose="020B0604020202020204" pitchFamily="34" charset="0"/>
                <a:cs typeface="#9Slide03 Arima Madurai Black" panose="00000A00000000000000" pitchFamily="2" charset="-93"/>
              </a:rPr>
              <a:t>Ω, </a:t>
            </a:r>
            <a:r>
              <a:rPr lang="vi-VN" sz="2400" b="0" i="0" dirty="0">
                <a:effectLst/>
                <a:latin typeface="#9Slide03 Arima Madurai Black" panose="00000A00000000000000" pitchFamily="2" charset="-93"/>
                <a:cs typeface="#9Slide03 Arima Madurai Black" panose="00000A00000000000000" pitchFamily="2" charset="-93"/>
              </a:rPr>
              <a:t>vôn kế chỉ 30V.</a:t>
            </a:r>
          </a:p>
          <a:p>
            <a:pPr algn="just"/>
            <a:r>
              <a:rPr lang="vi-VN" sz="2400" b="1" i="0" dirty="0">
                <a:solidFill>
                  <a:srgbClr val="FF0000"/>
                </a:solidFill>
                <a:effectLst/>
                <a:latin typeface="#9Slide03 Arima Madurai Black" panose="00000A00000000000000" pitchFamily="2" charset="-93"/>
                <a:cs typeface="#9Slide03 Arima Madurai Black" panose="00000A00000000000000" pitchFamily="2" charset="-93"/>
              </a:rPr>
              <a:t>Câu 3:</a:t>
            </a:r>
            <a:r>
              <a:rPr lang="vi-VN" sz="2400" b="0" i="0" dirty="0">
                <a:solidFill>
                  <a:srgbClr val="FF0000"/>
                </a:solidFill>
                <a:effectLst/>
                <a:latin typeface="#9Slide03 Arima Madurai Black" panose="00000A00000000000000" pitchFamily="2" charset="-93"/>
                <a:cs typeface="#9Slide03 Arima Madurai Black" panose="00000A00000000000000" pitchFamily="2" charset="-93"/>
              </a:rPr>
              <a:t> </a:t>
            </a:r>
            <a:r>
              <a:rPr lang="vi-VN" sz="2400" b="0" i="0" dirty="0">
                <a:effectLst/>
                <a:latin typeface="#9Slide03 Arima Madurai Black" panose="00000A00000000000000" pitchFamily="2" charset="-93"/>
                <a:cs typeface="#9Slide03 Arima Madurai Black" panose="00000A00000000000000" pitchFamily="2" charset="-93"/>
              </a:rPr>
              <a:t>Điện trở tương đương của đoạn mạch AB có thể nhận giá trị nào trong các giá trị sau?</a:t>
            </a:r>
          </a:p>
          <a:p>
            <a:pPr marL="514350" indent="-514350" algn="just">
              <a:buAutoNum type="alphaUcPeriod"/>
            </a:pPr>
            <a:r>
              <a:rPr lang="vi-VN" sz="2400" b="1" i="0" dirty="0">
                <a:effectLst/>
                <a:latin typeface="#9Slide03 Arima Madurai Black" panose="00000A00000000000000" pitchFamily="2" charset="-93"/>
                <a:cs typeface="#9Slide03 Arima Madurai Black" panose="00000A00000000000000" pitchFamily="2" charset="-93"/>
              </a:rPr>
              <a:t>R</a:t>
            </a:r>
            <a:r>
              <a:rPr lang="vi-VN" sz="2400" b="1" i="0" baseline="-25000" dirty="0">
                <a:effectLst/>
                <a:latin typeface="#9Slide03 Arima Madurai Black" panose="00000A00000000000000" pitchFamily="2" charset="-93"/>
                <a:cs typeface="#9Slide03 Arima Madurai Black" panose="00000A00000000000000" pitchFamily="2" charset="-93"/>
              </a:rPr>
              <a:t>AB</a:t>
            </a:r>
            <a:r>
              <a:rPr lang="vi-VN" sz="2400" b="1" i="0" dirty="0">
                <a:effectLst/>
                <a:latin typeface="#9Slide03 Arima Madurai Black" panose="00000A00000000000000" pitchFamily="2" charset="-93"/>
                <a:cs typeface="#9Slide03 Arima Madurai Black" panose="00000A00000000000000" pitchFamily="2" charset="-93"/>
              </a:rPr>
              <a:t> = 6</a:t>
            </a:r>
            <a:r>
              <a:rPr lang="el-GR" sz="2400" b="1" i="0" dirty="0">
                <a:effectLst/>
                <a:latin typeface="Arial" panose="020B0604020202020204" pitchFamily="34" charset="0"/>
                <a:cs typeface="#9Slide03 Arima Madurai Black" panose="00000A00000000000000" pitchFamily="2" charset="-93"/>
              </a:rPr>
              <a:t>Ω </a:t>
            </a:r>
            <a:r>
              <a:rPr lang="vi-VN" sz="2400" b="1" i="0" dirty="0">
                <a:effectLst/>
                <a:latin typeface="Arial" panose="020B0604020202020204" pitchFamily="34" charset="0"/>
                <a:cs typeface="#9Slide03 Arima Madurai Black" panose="00000A00000000000000" pitchFamily="2" charset="-93"/>
              </a:rPr>
              <a:t>	  </a:t>
            </a:r>
            <a:r>
              <a:rPr lang="vi-VN" sz="2400" b="0" i="0" dirty="0">
                <a:effectLst/>
                <a:latin typeface="#9Slide03 Arima Madurai Black" panose="00000A00000000000000" pitchFamily="2" charset="-93"/>
                <a:cs typeface="#9Slide03 Arima Madurai Black" panose="00000A00000000000000" pitchFamily="2" charset="-93"/>
              </a:rPr>
              <a:t>B. R</a:t>
            </a:r>
            <a:r>
              <a:rPr lang="vi-VN" sz="2400" b="0" i="0" baseline="-25000" dirty="0">
                <a:effectLst/>
                <a:latin typeface="#9Slide03 Arima Madurai Black" panose="00000A00000000000000" pitchFamily="2" charset="-93"/>
                <a:cs typeface="#9Slide03 Arima Madurai Black" panose="00000A00000000000000" pitchFamily="2" charset="-93"/>
              </a:rPr>
              <a:t>AB</a:t>
            </a:r>
            <a:r>
              <a:rPr lang="vi-VN" sz="2400" b="0" i="0" dirty="0">
                <a:effectLst/>
                <a:latin typeface="#9Slide03 Arima Madurai Black" panose="00000A00000000000000" pitchFamily="2" charset="-93"/>
                <a:cs typeface="#9Slide03 Arima Madurai Black" panose="00000A00000000000000" pitchFamily="2" charset="-93"/>
              </a:rPr>
              <a:t> = 25</a:t>
            </a:r>
            <a:r>
              <a:rPr lang="el-GR" sz="2400" b="0" i="0" dirty="0">
                <a:effectLst/>
                <a:latin typeface="Arial" panose="020B0604020202020204" pitchFamily="34" charset="0"/>
                <a:cs typeface="#9Slide03 Arima Madurai Black" panose="00000A00000000000000" pitchFamily="2" charset="-93"/>
              </a:rPr>
              <a:t>Ω </a:t>
            </a:r>
            <a:r>
              <a:rPr lang="vi-VN" sz="2400" dirty="0">
                <a:latin typeface="Arial" panose="020B0604020202020204" pitchFamily="34" charset="0"/>
                <a:cs typeface="#9Slide03 Arima Madurai Black" panose="00000A00000000000000" pitchFamily="2" charset="-93"/>
              </a:rPr>
              <a:t>    </a:t>
            </a:r>
            <a:r>
              <a:rPr lang="vi-VN" sz="2400" b="0" i="0" dirty="0">
                <a:effectLst/>
                <a:latin typeface="#9Slide03 Arima Madurai Black" panose="00000A00000000000000" pitchFamily="2" charset="-93"/>
                <a:cs typeface="#9Slide03 Arima Madurai Black" panose="00000A00000000000000" pitchFamily="2" charset="-93"/>
              </a:rPr>
              <a:t>C. R</a:t>
            </a:r>
            <a:r>
              <a:rPr lang="vi-VN" sz="2400" b="0" i="0" baseline="-25000" dirty="0">
                <a:effectLst/>
                <a:latin typeface="#9Slide03 Arima Madurai Black" panose="00000A00000000000000" pitchFamily="2" charset="-93"/>
                <a:cs typeface="#9Slide03 Arima Madurai Black" panose="00000A00000000000000" pitchFamily="2" charset="-93"/>
              </a:rPr>
              <a:t>AB</a:t>
            </a:r>
            <a:r>
              <a:rPr lang="vi-VN" sz="2400" b="0" i="0" dirty="0">
                <a:effectLst/>
                <a:latin typeface="#9Slide03 Arima Madurai Black" panose="00000A00000000000000" pitchFamily="2" charset="-93"/>
                <a:cs typeface="#9Slide03 Arima Madurai Black" panose="00000A00000000000000" pitchFamily="2" charset="-93"/>
              </a:rPr>
              <a:t> = 5</a:t>
            </a:r>
            <a:r>
              <a:rPr lang="el-GR" sz="2400" b="0" i="0" dirty="0">
                <a:effectLst/>
                <a:latin typeface="Arial" panose="020B0604020202020204" pitchFamily="34" charset="0"/>
                <a:cs typeface="#9Slide03 Arima Madurai Black" panose="00000A00000000000000" pitchFamily="2" charset="-93"/>
              </a:rPr>
              <a:t>Ω</a:t>
            </a:r>
            <a:r>
              <a:rPr lang="vi-VN" sz="2400" dirty="0">
                <a:latin typeface="Arial" panose="020B0604020202020204" pitchFamily="34" charset="0"/>
                <a:cs typeface="#9Slide03 Arima Madurai Black" panose="00000A00000000000000" pitchFamily="2" charset="-93"/>
              </a:rPr>
              <a:t>   </a:t>
            </a:r>
            <a:r>
              <a:rPr lang="el-GR" sz="2400" b="0" i="0" dirty="0">
                <a:effectLst/>
                <a:latin typeface="Arial" panose="020B0604020202020204" pitchFamily="34" charset="0"/>
                <a:cs typeface="#9Slide03 Arima Madurai Black" panose="00000A00000000000000" pitchFamily="2" charset="-93"/>
              </a:rPr>
              <a:t> </a:t>
            </a:r>
            <a:r>
              <a:rPr lang="vi-VN" sz="2400" b="0" i="0" dirty="0">
                <a:effectLst/>
                <a:latin typeface="#9Slide03 Arima Madurai Black" panose="00000A00000000000000" pitchFamily="2" charset="-93"/>
                <a:cs typeface="#9Slide03 Arima Madurai Black" panose="00000A00000000000000" pitchFamily="2" charset="-93"/>
              </a:rPr>
              <a:t>D. Một giá trị khác.</a:t>
            </a:r>
          </a:p>
          <a:p>
            <a:pPr algn="just"/>
            <a:r>
              <a:rPr lang="vi-VN" sz="2400" b="1" i="0" dirty="0">
                <a:solidFill>
                  <a:srgbClr val="FF0000"/>
                </a:solidFill>
                <a:effectLst/>
                <a:latin typeface="#9Slide03 Arima Madurai Black" panose="00000A00000000000000" pitchFamily="2" charset="-93"/>
                <a:cs typeface="#9Slide03 Arima Madurai Black" panose="00000A00000000000000" pitchFamily="2" charset="-93"/>
              </a:rPr>
              <a:t>Câu 4:</a:t>
            </a:r>
            <a:r>
              <a:rPr lang="vi-VN" sz="2400" b="0" i="0" dirty="0">
                <a:solidFill>
                  <a:srgbClr val="FF0000"/>
                </a:solidFill>
                <a:effectLst/>
                <a:latin typeface="#9Slide03 Arima Madurai Black" panose="00000A00000000000000" pitchFamily="2" charset="-93"/>
                <a:cs typeface="#9Slide03 Arima Madurai Black" panose="00000A00000000000000" pitchFamily="2" charset="-93"/>
              </a:rPr>
              <a:t> </a:t>
            </a:r>
            <a:r>
              <a:rPr lang="vi-VN" sz="2400" b="0" i="0" dirty="0">
                <a:effectLst/>
                <a:latin typeface="#9Slide03 Arima Madurai Black" panose="00000A00000000000000" pitchFamily="2" charset="-93"/>
                <a:cs typeface="#9Slide03 Arima Madurai Black" panose="00000A00000000000000" pitchFamily="2" charset="-93"/>
              </a:rPr>
              <a:t>Số chỉ của ampe kế A</a:t>
            </a:r>
            <a:r>
              <a:rPr lang="vi-VN" sz="2400" b="0" i="0" baseline="-25000" dirty="0">
                <a:effectLst/>
                <a:latin typeface="#9Slide03 Arima Madurai Black" panose="00000A00000000000000" pitchFamily="2" charset="-93"/>
                <a:cs typeface="#9Slide03 Arima Madurai Black" panose="00000A00000000000000" pitchFamily="2" charset="-93"/>
              </a:rPr>
              <a:t>1</a:t>
            </a:r>
            <a:r>
              <a:rPr lang="vi-VN" sz="2400" b="0" i="0" dirty="0">
                <a:effectLst/>
                <a:latin typeface="#9Slide03 Arima Madurai Black" panose="00000A00000000000000" pitchFamily="2" charset="-93"/>
                <a:cs typeface="#9Slide03 Arima Madurai Black" panose="00000A00000000000000" pitchFamily="2" charset="-93"/>
              </a:rPr>
              <a:t>, A</a:t>
            </a:r>
            <a:r>
              <a:rPr lang="vi-VN" sz="2400" b="0" i="0" baseline="-25000" dirty="0">
                <a:effectLst/>
                <a:latin typeface="#9Slide03 Arima Madurai Black" panose="00000A00000000000000" pitchFamily="2" charset="-93"/>
                <a:cs typeface="#9Slide03 Arima Madurai Black" panose="00000A00000000000000" pitchFamily="2" charset="-93"/>
              </a:rPr>
              <a:t>2</a:t>
            </a:r>
            <a:r>
              <a:rPr lang="vi-VN" sz="2400" b="0" i="0" dirty="0">
                <a:effectLst/>
                <a:latin typeface="#9Slide03 Arima Madurai Black" panose="00000A00000000000000" pitchFamily="2" charset="-93"/>
                <a:cs typeface="#9Slide03 Arima Madurai Black" panose="00000A00000000000000" pitchFamily="2" charset="-93"/>
              </a:rPr>
              <a:t> và A lần lượt là</a:t>
            </a:r>
          </a:p>
          <a:p>
            <a:pPr algn="just"/>
            <a:r>
              <a:rPr lang="vi-VN" sz="2400" b="0" i="0" dirty="0">
                <a:effectLst/>
                <a:latin typeface="#9Slide03 Arima Madurai Black" panose="00000A00000000000000" pitchFamily="2" charset="-93"/>
                <a:cs typeface="#9Slide03 Arima Madurai Black" panose="00000A00000000000000" pitchFamily="2" charset="-93"/>
              </a:rPr>
              <a:t>A. I</a:t>
            </a:r>
            <a:r>
              <a:rPr lang="vi-VN" sz="2400" b="0" i="0" baseline="-25000" dirty="0">
                <a:effectLst/>
                <a:latin typeface="#9Slide03 Arima Madurai Black" panose="00000A00000000000000" pitchFamily="2" charset="-93"/>
                <a:cs typeface="#9Slide03 Arima Madurai Black" panose="00000A00000000000000" pitchFamily="2" charset="-93"/>
              </a:rPr>
              <a:t>1</a:t>
            </a:r>
            <a:r>
              <a:rPr lang="vi-VN" sz="2400" b="0" i="0" dirty="0">
                <a:effectLst/>
                <a:latin typeface="#9Slide03 Arima Madurai Black" panose="00000A00000000000000" pitchFamily="2" charset="-93"/>
                <a:cs typeface="#9Slide03 Arima Madurai Black" panose="00000A00000000000000" pitchFamily="2" charset="-93"/>
              </a:rPr>
              <a:t> = 3A; I</a:t>
            </a:r>
            <a:r>
              <a:rPr lang="vi-VN" sz="2400" b="0" i="0" baseline="-25000" dirty="0">
                <a:effectLst/>
                <a:latin typeface="#9Slide03 Arima Madurai Black" panose="00000A00000000000000" pitchFamily="2" charset="-93"/>
                <a:cs typeface="#9Slide03 Arima Madurai Black" panose="00000A00000000000000" pitchFamily="2" charset="-93"/>
              </a:rPr>
              <a:t>2</a:t>
            </a:r>
            <a:r>
              <a:rPr lang="vi-VN" sz="2400" b="0" i="0" dirty="0">
                <a:effectLst/>
                <a:latin typeface="#9Slide03 Arima Madurai Black" panose="00000A00000000000000" pitchFamily="2" charset="-93"/>
                <a:cs typeface="#9Slide03 Arima Madurai Black" panose="00000A00000000000000" pitchFamily="2" charset="-93"/>
              </a:rPr>
              <a:t> = 2A; I = 5A.</a:t>
            </a:r>
          </a:p>
          <a:p>
            <a:pPr algn="just"/>
            <a:r>
              <a:rPr lang="vi-VN" sz="2400" b="0" i="0" dirty="0">
                <a:effectLst/>
                <a:latin typeface="#9Slide03 Arima Madurai Black" panose="00000A00000000000000" pitchFamily="2" charset="-93"/>
                <a:cs typeface="#9Slide03 Arima Madurai Black" panose="00000A00000000000000" pitchFamily="2" charset="-93"/>
              </a:rPr>
              <a:t>B. I</a:t>
            </a:r>
            <a:r>
              <a:rPr lang="vi-VN" sz="2400" b="0" i="0" baseline="-25000" dirty="0">
                <a:effectLst/>
                <a:latin typeface="#9Slide03 Arima Madurai Black" panose="00000A00000000000000" pitchFamily="2" charset="-93"/>
                <a:cs typeface="#9Slide03 Arima Madurai Black" panose="00000A00000000000000" pitchFamily="2" charset="-93"/>
              </a:rPr>
              <a:t>1</a:t>
            </a:r>
            <a:r>
              <a:rPr lang="vi-VN" sz="2400" b="0" i="0" dirty="0">
                <a:effectLst/>
                <a:latin typeface="#9Slide03 Arima Madurai Black" panose="00000A00000000000000" pitchFamily="2" charset="-93"/>
                <a:cs typeface="#9Slide03 Arima Madurai Black" panose="00000A00000000000000" pitchFamily="2" charset="-93"/>
              </a:rPr>
              <a:t> = 5A; I</a:t>
            </a:r>
            <a:r>
              <a:rPr lang="vi-VN" sz="2400" b="0" i="0" baseline="-25000" dirty="0">
                <a:effectLst/>
                <a:latin typeface="#9Slide03 Arima Madurai Black" panose="00000A00000000000000" pitchFamily="2" charset="-93"/>
                <a:cs typeface="#9Slide03 Arima Madurai Black" panose="00000A00000000000000" pitchFamily="2" charset="-93"/>
              </a:rPr>
              <a:t>2</a:t>
            </a:r>
            <a:r>
              <a:rPr lang="vi-VN" sz="2400" b="0" i="0" dirty="0">
                <a:effectLst/>
                <a:latin typeface="#9Slide03 Arima Madurai Black" panose="00000A00000000000000" pitchFamily="2" charset="-93"/>
                <a:cs typeface="#9Slide03 Arima Madurai Black" panose="00000A00000000000000" pitchFamily="2" charset="-93"/>
              </a:rPr>
              <a:t> = 3A; I = 2A.</a:t>
            </a:r>
          </a:p>
          <a:p>
            <a:pPr algn="just"/>
            <a:r>
              <a:rPr lang="vi-VN" sz="2400" b="1" i="0" dirty="0">
                <a:effectLst/>
                <a:latin typeface="#9Slide03 Arima Madurai Black" panose="00000A00000000000000" pitchFamily="2" charset="-93"/>
                <a:cs typeface="#9Slide03 Arima Madurai Black" panose="00000A00000000000000" pitchFamily="2" charset="-93"/>
              </a:rPr>
              <a:t>C. I</a:t>
            </a:r>
            <a:r>
              <a:rPr lang="vi-VN" sz="2400" b="1" i="0" baseline="-25000" dirty="0">
                <a:effectLst/>
                <a:latin typeface="#9Slide03 Arima Madurai Black" panose="00000A00000000000000" pitchFamily="2" charset="-93"/>
                <a:cs typeface="#9Slide03 Arima Madurai Black" panose="00000A00000000000000" pitchFamily="2" charset="-93"/>
              </a:rPr>
              <a:t>1</a:t>
            </a:r>
            <a:r>
              <a:rPr lang="vi-VN" sz="2400" b="1" i="0" dirty="0">
                <a:effectLst/>
                <a:latin typeface="#9Slide03 Arima Madurai Black" panose="00000A00000000000000" pitchFamily="2" charset="-93"/>
                <a:cs typeface="#9Slide03 Arima Madurai Black" panose="00000A00000000000000" pitchFamily="2" charset="-93"/>
              </a:rPr>
              <a:t> = 2A; I</a:t>
            </a:r>
            <a:r>
              <a:rPr lang="vi-VN" sz="2400" b="1" i="0" baseline="-25000" dirty="0">
                <a:effectLst/>
                <a:latin typeface="#9Slide03 Arima Madurai Black" panose="00000A00000000000000" pitchFamily="2" charset="-93"/>
                <a:cs typeface="#9Slide03 Arima Madurai Black" panose="00000A00000000000000" pitchFamily="2" charset="-93"/>
              </a:rPr>
              <a:t>2</a:t>
            </a:r>
            <a:r>
              <a:rPr lang="vi-VN" sz="2400" b="1" i="0" dirty="0">
                <a:effectLst/>
                <a:latin typeface="#9Slide03 Arima Madurai Black" panose="00000A00000000000000" pitchFamily="2" charset="-93"/>
                <a:cs typeface="#9Slide03 Arima Madurai Black" panose="00000A00000000000000" pitchFamily="2" charset="-93"/>
              </a:rPr>
              <a:t> = 3A; I = 5A.</a:t>
            </a:r>
          </a:p>
          <a:p>
            <a:pPr algn="just"/>
            <a:r>
              <a:rPr lang="vi-VN" sz="2400" b="0" i="0" dirty="0">
                <a:effectLst/>
                <a:latin typeface="#9Slide03 Arima Madurai Black" panose="00000A00000000000000" pitchFamily="2" charset="-93"/>
                <a:cs typeface="#9Slide03 Arima Madurai Black" panose="00000A00000000000000" pitchFamily="2" charset="-93"/>
              </a:rPr>
              <a:t>D. I</a:t>
            </a:r>
            <a:r>
              <a:rPr lang="vi-VN" sz="2400" b="0" i="0" baseline="-25000" dirty="0">
                <a:effectLst/>
                <a:latin typeface="#9Slide03 Arima Madurai Black" panose="00000A00000000000000" pitchFamily="2" charset="-93"/>
                <a:cs typeface="#9Slide03 Arima Madurai Black" panose="00000A00000000000000" pitchFamily="2" charset="-93"/>
              </a:rPr>
              <a:t>1</a:t>
            </a:r>
            <a:r>
              <a:rPr lang="vi-VN" sz="2400" b="0" i="0" dirty="0">
                <a:effectLst/>
                <a:latin typeface="#9Slide03 Arima Madurai Black" panose="00000A00000000000000" pitchFamily="2" charset="-93"/>
                <a:cs typeface="#9Slide03 Arima Madurai Black" panose="00000A00000000000000" pitchFamily="2" charset="-93"/>
              </a:rPr>
              <a:t> = 2A; I</a:t>
            </a:r>
            <a:r>
              <a:rPr lang="vi-VN" sz="2400" b="0" i="0" baseline="-25000" dirty="0">
                <a:effectLst/>
                <a:latin typeface="#9Slide03 Arima Madurai Black" panose="00000A00000000000000" pitchFamily="2" charset="-93"/>
                <a:cs typeface="#9Slide03 Arima Madurai Black" panose="00000A00000000000000" pitchFamily="2" charset="-93"/>
              </a:rPr>
              <a:t>2</a:t>
            </a:r>
            <a:r>
              <a:rPr lang="vi-VN" sz="2400" b="0" i="0" dirty="0">
                <a:effectLst/>
                <a:latin typeface="#9Slide03 Arima Madurai Black" panose="00000A00000000000000" pitchFamily="2" charset="-93"/>
                <a:cs typeface="#9Slide03 Arima Madurai Black" panose="00000A00000000000000" pitchFamily="2" charset="-93"/>
              </a:rPr>
              <a:t> = 5A; I = 3A.</a:t>
            </a:r>
          </a:p>
        </p:txBody>
      </p:sp>
      <p:pic>
        <p:nvPicPr>
          <p:cNvPr id="15" name="Graphic 14" descr="Fireworks">
            <a:extLst>
              <a:ext uri="{FF2B5EF4-FFF2-40B4-BE49-F238E27FC236}">
                <a16:creationId xmlns:a16="http://schemas.microsoft.com/office/drawing/2014/main" id="{012353CE-3D1C-49B1-BC02-0FB8F8994B8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185" y="1819062"/>
            <a:ext cx="601216" cy="601216"/>
          </a:xfrm>
          <a:prstGeom prst="rect">
            <a:avLst/>
          </a:prstGeom>
        </p:spPr>
      </p:pic>
      <p:pic>
        <p:nvPicPr>
          <p:cNvPr id="16" name="Graphic 15" descr="Fireworks">
            <a:extLst>
              <a:ext uri="{FF2B5EF4-FFF2-40B4-BE49-F238E27FC236}">
                <a16:creationId xmlns:a16="http://schemas.microsoft.com/office/drawing/2014/main" id="{A5E9B79E-6BBE-48CA-958F-A2D83A1ED6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665" y="3226614"/>
            <a:ext cx="601216" cy="601216"/>
          </a:xfrm>
          <a:prstGeom prst="rect">
            <a:avLst/>
          </a:prstGeom>
        </p:spPr>
      </p:pic>
    </p:spTree>
    <p:extLst>
      <p:ext uri="{BB962C8B-B14F-4D97-AF65-F5344CB8AC3E}">
        <p14:creationId xmlns:p14="http://schemas.microsoft.com/office/powerpoint/2010/main" val="3471254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C24D5FC-2018-49F3-B9FC-F976A3081133}"/>
              </a:ext>
            </a:extLst>
          </p:cNvPr>
          <p:cNvSpPr txBox="1"/>
          <p:nvPr/>
        </p:nvSpPr>
        <p:spPr>
          <a:xfrm>
            <a:off x="107504" y="627534"/>
            <a:ext cx="8928992" cy="35394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800" b="0" i="0" dirty="0">
                <a:effectLst/>
                <a:latin typeface="#9Slide03 Arima Madurai Black" panose="00000A00000000000000" pitchFamily="2" charset="-93"/>
                <a:cs typeface="#9Slide03 Arima Madurai Black" panose="00000A00000000000000" pitchFamily="2" charset="-93"/>
              </a:rPr>
              <a:t>Cho mạch điện gồm ba điện trở R</a:t>
            </a:r>
            <a:r>
              <a:rPr lang="vi-VN" sz="2800" b="0" i="0" baseline="-25000" dirty="0">
                <a:effectLst/>
                <a:latin typeface="#9Slide03 Arima Madurai Black" panose="00000A00000000000000" pitchFamily="2" charset="-93"/>
                <a:cs typeface="#9Slide03 Arima Madurai Black" panose="00000A00000000000000" pitchFamily="2" charset="-93"/>
              </a:rPr>
              <a:t>1</a:t>
            </a:r>
            <a:r>
              <a:rPr lang="vi-VN" sz="2800" b="0" i="0" dirty="0">
                <a:effectLst/>
                <a:latin typeface="#9Slide03 Arima Madurai Black" panose="00000A00000000000000" pitchFamily="2" charset="-93"/>
                <a:cs typeface="#9Slide03 Arima Madurai Black" panose="00000A00000000000000" pitchFamily="2" charset="-93"/>
              </a:rPr>
              <a:t> = 25</a:t>
            </a:r>
            <a:r>
              <a:rPr lang="el-GR" sz="2800" b="0" i="0" dirty="0">
                <a:effectLst/>
                <a:latin typeface="Arial" panose="020B0604020202020204" pitchFamily="34" charset="0"/>
                <a:cs typeface="#9Slide03 Arima Madurai Black" panose="00000A00000000000000" pitchFamily="2" charset="-93"/>
              </a:rPr>
              <a:t>Ω; </a:t>
            </a:r>
            <a:r>
              <a:rPr lang="vi-VN" sz="2800" b="0" i="0" dirty="0">
                <a:effectLst/>
                <a:latin typeface="#9Slide03 Arima Madurai Black" panose="00000A00000000000000" pitchFamily="2" charset="-93"/>
                <a:cs typeface="#9Slide03 Arima Madurai Black" panose="00000A00000000000000" pitchFamily="2" charset="-93"/>
              </a:rPr>
              <a:t>R</a:t>
            </a:r>
            <a:r>
              <a:rPr lang="vi-VN" sz="2800" b="0" i="0" baseline="-25000" dirty="0">
                <a:effectLst/>
                <a:latin typeface="#9Slide03 Arima Madurai Black" panose="00000A00000000000000" pitchFamily="2" charset="-93"/>
                <a:cs typeface="#9Slide03 Arima Madurai Black" panose="00000A00000000000000" pitchFamily="2" charset="-93"/>
              </a:rPr>
              <a:t>2</a:t>
            </a:r>
            <a:r>
              <a:rPr lang="vi-VN" sz="2800" b="0" i="0" dirty="0">
                <a:effectLst/>
                <a:latin typeface="#9Slide03 Arima Madurai Black" panose="00000A00000000000000" pitchFamily="2" charset="-93"/>
                <a:cs typeface="#9Slide03 Arima Madurai Black" panose="00000A00000000000000" pitchFamily="2" charset="-93"/>
              </a:rPr>
              <a:t> = R</a:t>
            </a:r>
            <a:r>
              <a:rPr lang="vi-VN" sz="2800" b="0" i="0" baseline="-25000" dirty="0">
                <a:effectLst/>
                <a:latin typeface="#9Slide03 Arima Madurai Black" panose="00000A00000000000000" pitchFamily="2" charset="-93"/>
                <a:cs typeface="#9Slide03 Arima Madurai Black" panose="00000A00000000000000" pitchFamily="2" charset="-93"/>
              </a:rPr>
              <a:t>3</a:t>
            </a:r>
            <a:r>
              <a:rPr lang="vi-VN" sz="2800" b="0" i="0" dirty="0">
                <a:effectLst/>
                <a:latin typeface="#9Slide03 Arima Madurai Black" panose="00000A00000000000000" pitchFamily="2" charset="-93"/>
                <a:cs typeface="#9Slide03 Arima Madurai Black" panose="00000A00000000000000" pitchFamily="2" charset="-93"/>
              </a:rPr>
              <a:t> = 50</a:t>
            </a:r>
            <a:r>
              <a:rPr lang="el-GR" sz="2800" b="0" i="0" dirty="0">
                <a:effectLst/>
                <a:latin typeface="Arial" panose="020B0604020202020204" pitchFamily="34" charset="0"/>
                <a:cs typeface="#9Slide03 Arima Madurai Black" panose="00000A00000000000000" pitchFamily="2" charset="-93"/>
              </a:rPr>
              <a:t>Ω </a:t>
            </a:r>
            <a:r>
              <a:rPr lang="vi-VN" sz="2800" b="0" i="0" dirty="0">
                <a:effectLst/>
                <a:latin typeface="#9Slide03 Arima Madurai Black" panose="00000A00000000000000" pitchFamily="2" charset="-93"/>
                <a:cs typeface="#9Slide03 Arima Madurai Black" panose="00000A00000000000000" pitchFamily="2" charset="-93"/>
              </a:rPr>
              <a:t>mắc song song với nhau.</a:t>
            </a:r>
          </a:p>
          <a:p>
            <a:pPr algn="just"/>
            <a:r>
              <a:rPr lang="vi-VN" sz="2800" b="1" i="0" dirty="0">
                <a:solidFill>
                  <a:srgbClr val="FF0000"/>
                </a:solidFill>
                <a:effectLst/>
                <a:latin typeface="#9Slide03 Arima Madurai Black" panose="00000A00000000000000" pitchFamily="2" charset="-93"/>
                <a:cs typeface="#9Slide03 Arima Madurai Black" panose="00000A00000000000000" pitchFamily="2" charset="-93"/>
              </a:rPr>
              <a:t>Câu 5:</a:t>
            </a:r>
            <a:r>
              <a:rPr lang="vi-VN" sz="2800" b="0" i="0" dirty="0">
                <a:solidFill>
                  <a:srgbClr val="FF0000"/>
                </a:solidFill>
                <a:effectLst/>
                <a:latin typeface="#9Slide03 Arima Madurai Black" panose="00000A00000000000000" pitchFamily="2" charset="-93"/>
                <a:cs typeface="#9Slide03 Arima Madurai Black" panose="00000A00000000000000" pitchFamily="2" charset="-93"/>
              </a:rPr>
              <a:t> </a:t>
            </a:r>
            <a:r>
              <a:rPr lang="vi-VN" sz="2800" b="0" i="0" dirty="0">
                <a:effectLst/>
                <a:latin typeface="#9Slide03 Arima Madurai Black" panose="00000A00000000000000" pitchFamily="2" charset="-93"/>
                <a:cs typeface="#9Slide03 Arima Madurai Black" panose="00000A00000000000000" pitchFamily="2" charset="-93"/>
              </a:rPr>
              <a:t>Điện trở tương đương của đoạn mạch là</a:t>
            </a:r>
          </a:p>
          <a:p>
            <a:pPr algn="just"/>
            <a:r>
              <a:rPr lang="vi-VN" sz="2800" b="0" i="0" dirty="0">
                <a:effectLst/>
                <a:latin typeface="#9Slide03 Arima Madurai Black" panose="00000A00000000000000" pitchFamily="2" charset="-93"/>
                <a:cs typeface="#9Slide03 Arima Madurai Black" panose="00000A00000000000000" pitchFamily="2" charset="-93"/>
              </a:rPr>
              <a:t>A. R</a:t>
            </a:r>
            <a:r>
              <a:rPr lang="vi-VN" sz="2800" b="0" i="0" baseline="-25000" dirty="0">
                <a:effectLst/>
                <a:latin typeface="#9Slide03 Arima Madurai Black" panose="00000A00000000000000" pitchFamily="2" charset="-93"/>
                <a:cs typeface="#9Slide03 Arima Madurai Black" panose="00000A00000000000000" pitchFamily="2" charset="-93"/>
              </a:rPr>
              <a:t>tđ</a:t>
            </a:r>
            <a:r>
              <a:rPr lang="vi-VN" sz="2800" b="0" i="0" dirty="0">
                <a:effectLst/>
                <a:latin typeface="#9Slide03 Arima Madurai Black" panose="00000A00000000000000" pitchFamily="2" charset="-93"/>
                <a:cs typeface="#9Slide03 Arima Madurai Black" panose="00000A00000000000000" pitchFamily="2" charset="-93"/>
              </a:rPr>
              <a:t> = 25</a:t>
            </a:r>
            <a:r>
              <a:rPr lang="el-GR" sz="2800" b="0" i="0" dirty="0">
                <a:effectLst/>
                <a:latin typeface="Arial" panose="020B0604020202020204" pitchFamily="34" charset="0"/>
                <a:cs typeface="#9Slide03 Arima Madurai Black" panose="00000A00000000000000" pitchFamily="2" charset="-93"/>
              </a:rPr>
              <a:t>Ω </a:t>
            </a:r>
            <a:r>
              <a:rPr lang="vi-VN" sz="2800" b="0" i="0" dirty="0">
                <a:effectLst/>
                <a:latin typeface="#9Slide03 Arima Madurai Black" panose="00000A00000000000000" pitchFamily="2" charset="-93"/>
                <a:cs typeface="#9Slide03 Arima Madurai Black" panose="00000A00000000000000" pitchFamily="2" charset="-93"/>
              </a:rPr>
              <a:t>B. R</a:t>
            </a:r>
            <a:r>
              <a:rPr lang="vi-VN" sz="2800" b="0" i="0" baseline="-25000" dirty="0">
                <a:effectLst/>
                <a:latin typeface="#9Slide03 Arima Madurai Black" panose="00000A00000000000000" pitchFamily="2" charset="-93"/>
                <a:cs typeface="#9Slide03 Arima Madurai Black" panose="00000A00000000000000" pitchFamily="2" charset="-93"/>
              </a:rPr>
              <a:t>tđ</a:t>
            </a:r>
            <a:r>
              <a:rPr lang="vi-VN" sz="2800" b="0" i="0" dirty="0">
                <a:effectLst/>
                <a:latin typeface="#9Slide03 Arima Madurai Black" panose="00000A00000000000000" pitchFamily="2" charset="-93"/>
                <a:cs typeface="#9Slide03 Arima Madurai Black" panose="00000A00000000000000" pitchFamily="2" charset="-93"/>
              </a:rPr>
              <a:t> = 50 </a:t>
            </a:r>
            <a:r>
              <a:rPr lang="el-GR" sz="2800" b="0" i="0" dirty="0">
                <a:effectLst/>
                <a:latin typeface="Arial" panose="020B0604020202020204" pitchFamily="34" charset="0"/>
                <a:cs typeface="#9Slide03 Arima Madurai Black" panose="00000A00000000000000" pitchFamily="2" charset="-93"/>
              </a:rPr>
              <a:t>Ω </a:t>
            </a:r>
            <a:r>
              <a:rPr lang="vi-VN" sz="2800" b="0" i="0" dirty="0">
                <a:effectLst/>
                <a:latin typeface="#9Slide03 Arima Madurai Black" panose="00000A00000000000000" pitchFamily="2" charset="-93"/>
                <a:cs typeface="#9Slide03 Arima Madurai Black" panose="00000A00000000000000" pitchFamily="2" charset="-93"/>
              </a:rPr>
              <a:t>C. R</a:t>
            </a:r>
            <a:r>
              <a:rPr lang="vi-VN" sz="2800" b="0" i="0" baseline="-25000" dirty="0">
                <a:effectLst/>
                <a:latin typeface="#9Slide03 Arima Madurai Black" panose="00000A00000000000000" pitchFamily="2" charset="-93"/>
                <a:cs typeface="#9Slide03 Arima Madurai Black" panose="00000A00000000000000" pitchFamily="2" charset="-93"/>
              </a:rPr>
              <a:t>tđ</a:t>
            </a:r>
            <a:r>
              <a:rPr lang="vi-VN" sz="2800" b="0" i="0" dirty="0">
                <a:effectLst/>
                <a:latin typeface="#9Slide03 Arima Madurai Black" panose="00000A00000000000000" pitchFamily="2" charset="-93"/>
                <a:cs typeface="#9Slide03 Arima Madurai Black" panose="00000A00000000000000" pitchFamily="2" charset="-93"/>
              </a:rPr>
              <a:t> = 75</a:t>
            </a:r>
            <a:r>
              <a:rPr lang="el-GR" sz="2800" b="0" i="0" dirty="0">
                <a:effectLst/>
                <a:latin typeface="Arial" panose="020B0604020202020204" pitchFamily="34" charset="0"/>
                <a:cs typeface="#9Slide03 Arima Madurai Black" panose="00000A00000000000000" pitchFamily="2" charset="-93"/>
              </a:rPr>
              <a:t>Ω </a:t>
            </a:r>
            <a:r>
              <a:rPr lang="vi-VN" sz="2800" b="1" i="0" dirty="0">
                <a:effectLst/>
                <a:latin typeface="#9Slide03 Arima Madurai Black" panose="00000A00000000000000" pitchFamily="2" charset="-93"/>
                <a:cs typeface="#9Slide03 Arima Madurai Black" panose="00000A00000000000000" pitchFamily="2" charset="-93"/>
              </a:rPr>
              <a:t>D. R</a:t>
            </a:r>
            <a:r>
              <a:rPr lang="vi-VN" sz="2800" b="1" i="0" baseline="-25000" dirty="0">
                <a:effectLst/>
                <a:latin typeface="#9Slide03 Arima Madurai Black" panose="00000A00000000000000" pitchFamily="2" charset="-93"/>
                <a:cs typeface="#9Slide03 Arima Madurai Black" panose="00000A00000000000000" pitchFamily="2" charset="-93"/>
              </a:rPr>
              <a:t>tđ</a:t>
            </a:r>
            <a:r>
              <a:rPr lang="vi-VN" sz="2800" b="1" i="0" dirty="0">
                <a:effectLst/>
                <a:latin typeface="#9Slide03 Arima Madurai Black" panose="00000A00000000000000" pitchFamily="2" charset="-93"/>
                <a:cs typeface="#9Slide03 Arima Madurai Black" panose="00000A00000000000000" pitchFamily="2" charset="-93"/>
              </a:rPr>
              <a:t> = 12,5</a:t>
            </a:r>
            <a:r>
              <a:rPr lang="el-GR" sz="2800" b="1" i="0" dirty="0">
                <a:effectLst/>
                <a:latin typeface="inherit"/>
                <a:cs typeface="#9Slide03 Arima Madurai Black" panose="00000A00000000000000" pitchFamily="2" charset="-93"/>
              </a:rPr>
              <a:t>Ω</a:t>
            </a:r>
            <a:endParaRPr lang="el-GR" sz="2800" b="0" i="0" dirty="0">
              <a:effectLst/>
              <a:latin typeface="Arial" panose="020B0604020202020204" pitchFamily="34" charset="0"/>
              <a:cs typeface="#9Slide03 Arima Madurai Black" panose="00000A00000000000000" pitchFamily="2" charset="-93"/>
            </a:endParaRPr>
          </a:p>
          <a:p>
            <a:pPr algn="just"/>
            <a:r>
              <a:rPr lang="vi-VN" sz="2800" b="1" i="0" dirty="0">
                <a:solidFill>
                  <a:srgbClr val="FF0000"/>
                </a:solidFill>
                <a:effectLst/>
                <a:latin typeface="#9Slide03 Arima Madurai Black" panose="00000A00000000000000" pitchFamily="2" charset="-93"/>
                <a:cs typeface="#9Slide03 Arima Madurai Black" panose="00000A00000000000000" pitchFamily="2" charset="-93"/>
              </a:rPr>
              <a:t>Câu 6:</a:t>
            </a:r>
            <a:r>
              <a:rPr lang="vi-VN" sz="2800" b="0" i="0" dirty="0">
                <a:solidFill>
                  <a:srgbClr val="FF0000"/>
                </a:solidFill>
                <a:effectLst/>
                <a:latin typeface="#9Slide03 Arima Madurai Black" panose="00000A00000000000000" pitchFamily="2" charset="-93"/>
                <a:cs typeface="#9Slide03 Arima Madurai Black" panose="00000A00000000000000" pitchFamily="2" charset="-93"/>
              </a:rPr>
              <a:t> </a:t>
            </a:r>
            <a:r>
              <a:rPr lang="vi-VN" sz="2800" b="0" i="0" dirty="0">
                <a:effectLst/>
                <a:latin typeface="#9Slide03 Arima Madurai Black" panose="00000A00000000000000" pitchFamily="2" charset="-93"/>
                <a:cs typeface="#9Slide03 Arima Madurai Black" panose="00000A00000000000000" pitchFamily="2" charset="-93"/>
              </a:rPr>
              <a:t>Đặt vào hai đầu đoạn mạch một hiệu điện thế không đổi bằng 37,5V. Cường độ dòng điện trong mạch chính có thể nhận giá trị nào trong các giá trị sau đây?</a:t>
            </a:r>
          </a:p>
          <a:p>
            <a:r>
              <a:rPr lang="vi-VN" sz="2800" b="1" i="0" dirty="0">
                <a:effectLst/>
                <a:latin typeface="#9Slide03 Arima Madurai Black" panose="00000A00000000000000" pitchFamily="2" charset="-93"/>
                <a:cs typeface="#9Slide03 Arima Madurai Black" panose="00000A00000000000000" pitchFamily="2" charset="-93"/>
              </a:rPr>
              <a:t>A. I = 3A. </a:t>
            </a:r>
            <a:r>
              <a:rPr lang="vi-VN" sz="2800" b="0" i="0" dirty="0">
                <a:effectLst/>
                <a:latin typeface="#9Slide03 Arima Madurai Black" panose="00000A00000000000000" pitchFamily="2" charset="-93"/>
                <a:cs typeface="#9Slide03 Arima Madurai Black" panose="00000A00000000000000" pitchFamily="2" charset="-93"/>
              </a:rPr>
              <a:t>B. I = 1,5A. C. I = 0,75A. D. I = 0,25A.</a:t>
            </a:r>
            <a:endParaRPr lang="vi-VN" sz="2800" dirty="0">
              <a:latin typeface="#9Slide03 Arima Madurai Black" panose="00000A00000000000000" pitchFamily="2" charset="-93"/>
              <a:cs typeface="#9Slide03 Arima Madurai Black" panose="00000A00000000000000" pitchFamily="2" charset="-93"/>
            </a:endParaRPr>
          </a:p>
        </p:txBody>
      </p:sp>
      <p:pic>
        <p:nvPicPr>
          <p:cNvPr id="17" name="Graphic 16" descr="Fireworks">
            <a:extLst>
              <a:ext uri="{FF2B5EF4-FFF2-40B4-BE49-F238E27FC236}">
                <a16:creationId xmlns:a16="http://schemas.microsoft.com/office/drawing/2014/main" id="{E22AFFE0-7662-42D4-96CF-2C751582FB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12160" y="1802425"/>
            <a:ext cx="601216" cy="601216"/>
          </a:xfrm>
          <a:prstGeom prst="rect">
            <a:avLst/>
          </a:prstGeom>
        </p:spPr>
      </p:pic>
      <p:pic>
        <p:nvPicPr>
          <p:cNvPr id="19" name="Graphic 18" descr="Fireworks">
            <a:extLst>
              <a:ext uri="{FF2B5EF4-FFF2-40B4-BE49-F238E27FC236}">
                <a16:creationId xmlns:a16="http://schemas.microsoft.com/office/drawing/2014/main" id="{2B4C8B30-6EEA-49B1-A4B8-EB6D8B9C05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3435846"/>
            <a:ext cx="601216" cy="601216"/>
          </a:xfrm>
          <a:prstGeom prst="rect">
            <a:avLst/>
          </a:prstGeom>
        </p:spPr>
      </p:pic>
    </p:spTree>
    <p:extLst>
      <p:ext uri="{BB962C8B-B14F-4D97-AF65-F5344CB8AC3E}">
        <p14:creationId xmlns:p14="http://schemas.microsoft.com/office/powerpoint/2010/main" val="24630130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487EDA-9857-46C2-96C3-A4DE8A57A440}"/>
              </a:ext>
            </a:extLst>
          </p:cNvPr>
          <p:cNvSpPr txBox="1"/>
          <p:nvPr/>
        </p:nvSpPr>
        <p:spPr>
          <a:xfrm>
            <a:off x="395536" y="627534"/>
            <a:ext cx="8352928" cy="35394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800" b="1" i="0" dirty="0">
                <a:solidFill>
                  <a:srgbClr val="FF0000"/>
                </a:solidFill>
                <a:effectLst/>
                <a:latin typeface="#9Slide03 Arima Madurai Black" panose="00000A00000000000000" pitchFamily="2" charset="-93"/>
                <a:cs typeface="#9Slide03 Arima Madurai Black" panose="00000A00000000000000" pitchFamily="2" charset="-93"/>
              </a:rPr>
              <a:t>Câu 7:</a:t>
            </a:r>
            <a:r>
              <a:rPr lang="vi-VN" sz="2800" b="0" i="0" dirty="0">
                <a:solidFill>
                  <a:srgbClr val="FF0000"/>
                </a:solidFill>
                <a:effectLst/>
                <a:latin typeface="#9Slide03 Arima Madurai Black" panose="00000A00000000000000" pitchFamily="2" charset="-93"/>
                <a:cs typeface="#9Slide03 Arima Madurai Black" panose="00000A00000000000000" pitchFamily="2" charset="-93"/>
              </a:rPr>
              <a:t> </a:t>
            </a:r>
            <a:r>
              <a:rPr lang="vi-VN" sz="2800" b="0" i="0" dirty="0">
                <a:effectLst/>
                <a:latin typeface="#9Slide03 Arima Madurai Black" panose="00000A00000000000000" pitchFamily="2" charset="-93"/>
                <a:cs typeface="#9Slide03 Arima Madurai Black" panose="00000A00000000000000" pitchFamily="2" charset="-93"/>
              </a:rPr>
              <a:t>Điện trở R1 = 10</a:t>
            </a:r>
            <a:r>
              <a:rPr lang="el-GR" sz="2800" b="0" i="0" dirty="0">
                <a:effectLst/>
                <a:latin typeface="Arial" panose="020B0604020202020204" pitchFamily="34" charset="0"/>
                <a:cs typeface="#9Slide03 Arima Madurai Black" panose="00000A00000000000000" pitchFamily="2" charset="-93"/>
              </a:rPr>
              <a:t>Ω </a:t>
            </a:r>
            <a:r>
              <a:rPr lang="vi-VN" sz="2800" b="0" i="0" dirty="0">
                <a:effectLst/>
                <a:latin typeface="#9Slide03 Arima Madurai Black" panose="00000A00000000000000" pitchFamily="2" charset="-93"/>
                <a:cs typeface="#9Slide03 Arima Madurai Black" panose="00000A00000000000000" pitchFamily="2" charset="-93"/>
              </a:rPr>
              <a:t>chịu được cường độ dòng điện tối đa là 3A, điện trở R2 = 20</a:t>
            </a:r>
            <a:r>
              <a:rPr lang="el-GR" sz="2800" b="0" i="0" dirty="0">
                <a:effectLst/>
                <a:latin typeface="Arial" panose="020B0604020202020204" pitchFamily="34" charset="0"/>
                <a:cs typeface="#9Slide03 Arima Madurai Black" panose="00000A00000000000000" pitchFamily="2" charset="-93"/>
              </a:rPr>
              <a:t>Ω </a:t>
            </a:r>
            <a:r>
              <a:rPr lang="vi-VN" sz="2800" b="0" i="0" dirty="0">
                <a:effectLst/>
                <a:latin typeface="#9Slide03 Arima Madurai Black" panose="00000A00000000000000" pitchFamily="2" charset="-93"/>
                <a:cs typeface="#9Slide03 Arima Madurai Black" panose="00000A00000000000000" pitchFamily="2" charset="-93"/>
              </a:rPr>
              <a:t>chịu được cường độ dòng điện tối đa là 2A mắc song song với nhau. Trong các giá trị hiệu điện thế dưới đây, giá trị nào là hiệu điện thế tối đa có thể đặt vào hai đầu đoạn mạch đó, để khi hoạt động không có điện trở nào bị hỏng?</a:t>
            </a:r>
          </a:p>
          <a:p>
            <a:pPr algn="just"/>
            <a:r>
              <a:rPr lang="vi-VN" sz="2800" b="0" i="0" dirty="0">
                <a:effectLst/>
                <a:latin typeface="#9Slide03 Arima Madurai Black" panose="00000A00000000000000" pitchFamily="2" charset="-93"/>
                <a:cs typeface="#9Slide03 Arima Madurai Black" panose="00000A00000000000000" pitchFamily="2" charset="-93"/>
              </a:rPr>
              <a:t>	A. 40V. 	</a:t>
            </a:r>
            <a:r>
              <a:rPr lang="vi-VN" sz="2800" b="1" i="0" dirty="0">
                <a:effectLst/>
                <a:latin typeface="#9Slide03 Arima Madurai Black" panose="00000A00000000000000" pitchFamily="2" charset="-93"/>
                <a:cs typeface="#9Slide03 Arima Madurai Black" panose="00000A00000000000000" pitchFamily="2" charset="-93"/>
              </a:rPr>
              <a:t>B. 30V. 	</a:t>
            </a:r>
            <a:r>
              <a:rPr lang="vi-VN" sz="2800" b="0" i="0" dirty="0">
                <a:effectLst/>
                <a:latin typeface="#9Slide03 Arima Madurai Black" panose="00000A00000000000000" pitchFamily="2" charset="-93"/>
                <a:cs typeface="#9Slide03 Arima Madurai Black" panose="00000A00000000000000" pitchFamily="2" charset="-93"/>
              </a:rPr>
              <a:t>C. 70V. 	D. 10V.</a:t>
            </a:r>
          </a:p>
        </p:txBody>
      </p:sp>
      <p:pic>
        <p:nvPicPr>
          <p:cNvPr id="4" name="Graphic 3" descr="Fireworks">
            <a:extLst>
              <a:ext uri="{FF2B5EF4-FFF2-40B4-BE49-F238E27FC236}">
                <a16:creationId xmlns:a16="http://schemas.microsoft.com/office/drawing/2014/main" id="{6DAB5BB3-955B-4E40-917C-0D49A8C1D64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87824" y="3560018"/>
            <a:ext cx="601216" cy="601216"/>
          </a:xfrm>
          <a:prstGeom prst="rect">
            <a:avLst/>
          </a:prstGeom>
        </p:spPr>
      </p:pic>
    </p:spTree>
    <p:extLst>
      <p:ext uri="{BB962C8B-B14F-4D97-AF65-F5344CB8AC3E}">
        <p14:creationId xmlns:p14="http://schemas.microsoft.com/office/powerpoint/2010/main" val="339346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CBDFFC-5DBF-445E-B8D1-6AC3C432C49D}"/>
              </a:ext>
            </a:extLst>
          </p:cNvPr>
          <p:cNvSpPr txBox="1"/>
          <p:nvPr/>
        </p:nvSpPr>
        <p:spPr>
          <a:xfrm>
            <a:off x="611560" y="1131590"/>
            <a:ext cx="8208912" cy="22467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800" b="1" i="0" dirty="0">
                <a:solidFill>
                  <a:srgbClr val="FF0000"/>
                </a:solidFill>
                <a:effectLst/>
                <a:latin typeface="#9Slide03 Arima Madurai Black" panose="00000A00000000000000" pitchFamily="2" charset="-93"/>
                <a:cs typeface="#9Slide03 Arima Madurai Black" panose="00000A00000000000000" pitchFamily="2" charset="-93"/>
              </a:rPr>
              <a:t>Câu 8:</a:t>
            </a:r>
            <a:r>
              <a:rPr lang="vi-VN" sz="2800" b="0" i="0" dirty="0">
                <a:solidFill>
                  <a:srgbClr val="FF0000"/>
                </a:solidFill>
                <a:effectLst/>
                <a:latin typeface="#9Slide03 Arima Madurai Black" panose="00000A00000000000000" pitchFamily="2" charset="-93"/>
                <a:cs typeface="#9Slide03 Arima Madurai Black" panose="00000A00000000000000" pitchFamily="2" charset="-93"/>
              </a:rPr>
              <a:t> </a:t>
            </a:r>
            <a:r>
              <a:rPr lang="vi-VN" sz="2800" b="0" i="0" dirty="0">
                <a:effectLst/>
                <a:latin typeface="#9Slide03 Arima Madurai Black" panose="00000A00000000000000" pitchFamily="2" charset="-93"/>
                <a:cs typeface="#9Slide03 Arima Madurai Black" panose="00000A00000000000000" pitchFamily="2" charset="-93"/>
              </a:rPr>
              <a:t>Hai điện trở R1 và R2 được mắc song song với nhau, trong đó R1 = 6 , dòng điện mạch chính có cường độ I = 1,2A và dòng điện đi qua điện trở R2 có cường độ I2 = 0,4A. Tính R2.</a:t>
            </a:r>
          </a:p>
          <a:p>
            <a:pPr algn="just"/>
            <a:r>
              <a:rPr lang="vi-VN" sz="2800" b="0" i="0" dirty="0">
                <a:effectLst/>
                <a:latin typeface="#9Slide03 Arima Madurai Black" panose="00000A00000000000000" pitchFamily="2" charset="-93"/>
                <a:cs typeface="#9Slide03 Arima Madurai Black" panose="00000A00000000000000" pitchFamily="2" charset="-93"/>
              </a:rPr>
              <a:t>A. 10 </a:t>
            </a:r>
            <a:r>
              <a:rPr lang="el-GR" sz="2800" b="0" i="0" dirty="0">
                <a:effectLst/>
                <a:latin typeface="Arial" panose="020B0604020202020204" pitchFamily="34" charset="0"/>
                <a:cs typeface="#9Slide03 Arima Madurai Black" panose="00000A00000000000000" pitchFamily="2" charset="-93"/>
              </a:rPr>
              <a:t>Ω </a:t>
            </a:r>
            <a:r>
              <a:rPr lang="vi-VN" sz="2800" b="0" i="0" dirty="0">
                <a:effectLst/>
                <a:latin typeface="Arial" panose="020B0604020202020204" pitchFamily="34" charset="0"/>
                <a:cs typeface="#9Slide03 Arima Madurai Black" panose="00000A00000000000000" pitchFamily="2" charset="-93"/>
              </a:rPr>
              <a:t>	</a:t>
            </a:r>
            <a:r>
              <a:rPr lang="vi-VN" sz="2800" b="1" i="0" dirty="0">
                <a:effectLst/>
                <a:latin typeface="#9Slide03 Arima Madurai Black" panose="00000A00000000000000" pitchFamily="2" charset="-93"/>
                <a:cs typeface="#9Slide03 Arima Madurai Black" panose="00000A00000000000000" pitchFamily="2" charset="-93"/>
              </a:rPr>
              <a:t>B. 12 </a:t>
            </a:r>
            <a:r>
              <a:rPr lang="el-GR" sz="2800" b="1" i="0" dirty="0">
                <a:effectLst/>
                <a:latin typeface="inherit"/>
                <a:cs typeface="#9Slide03 Arima Madurai Black" panose="00000A00000000000000" pitchFamily="2" charset="-93"/>
              </a:rPr>
              <a:t>Ω </a:t>
            </a:r>
            <a:r>
              <a:rPr lang="vi-VN" sz="2800" b="1" i="0" dirty="0">
                <a:effectLst/>
                <a:latin typeface="inherit"/>
                <a:cs typeface="#9Slide03 Arima Madurai Black" panose="00000A00000000000000" pitchFamily="2" charset="-93"/>
              </a:rPr>
              <a:t>	</a:t>
            </a:r>
            <a:r>
              <a:rPr lang="vi-VN" sz="2800" b="0" i="0" dirty="0">
                <a:effectLst/>
                <a:latin typeface="#9Slide03 Arima Madurai Black" panose="00000A00000000000000" pitchFamily="2" charset="-93"/>
                <a:cs typeface="#9Slide03 Arima Madurai Black" panose="00000A00000000000000" pitchFamily="2" charset="-93"/>
              </a:rPr>
              <a:t>C. 15 </a:t>
            </a:r>
            <a:r>
              <a:rPr lang="el-GR" sz="2800" b="0" i="0" dirty="0">
                <a:effectLst/>
                <a:latin typeface="Arial" panose="020B0604020202020204" pitchFamily="34" charset="0"/>
                <a:cs typeface="#9Slide03 Arima Madurai Black" panose="00000A00000000000000" pitchFamily="2" charset="-93"/>
              </a:rPr>
              <a:t>Ω </a:t>
            </a:r>
            <a:r>
              <a:rPr lang="vi-VN" sz="2800" b="0" i="0" dirty="0">
                <a:effectLst/>
                <a:latin typeface="Arial" panose="020B0604020202020204" pitchFamily="34" charset="0"/>
                <a:cs typeface="#9Slide03 Arima Madurai Black" panose="00000A00000000000000" pitchFamily="2" charset="-93"/>
              </a:rPr>
              <a:t>	</a:t>
            </a:r>
            <a:r>
              <a:rPr lang="vi-VN" sz="2800" b="0" i="0" dirty="0">
                <a:effectLst/>
                <a:latin typeface="#9Slide03 Arima Madurai Black" panose="00000A00000000000000" pitchFamily="2" charset="-93"/>
                <a:cs typeface="#9Slide03 Arima Madurai Black" panose="00000A00000000000000" pitchFamily="2" charset="-93"/>
              </a:rPr>
              <a:t>D. 13 </a:t>
            </a:r>
            <a:r>
              <a:rPr lang="el-GR" sz="2800" b="0" i="0" dirty="0">
                <a:effectLst/>
                <a:latin typeface="Arial" panose="020B0604020202020204" pitchFamily="34" charset="0"/>
                <a:cs typeface="#9Slide03 Arima Madurai Black" panose="00000A00000000000000" pitchFamily="2" charset="-93"/>
              </a:rPr>
              <a:t>Ω</a:t>
            </a:r>
          </a:p>
        </p:txBody>
      </p:sp>
      <p:pic>
        <p:nvPicPr>
          <p:cNvPr id="4" name="Graphic 3" descr="Fireworks">
            <a:extLst>
              <a:ext uri="{FF2B5EF4-FFF2-40B4-BE49-F238E27FC236}">
                <a16:creationId xmlns:a16="http://schemas.microsoft.com/office/drawing/2014/main" id="{6DCC2FB4-F66F-4772-936A-66CA42287D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39752" y="2777143"/>
            <a:ext cx="601216" cy="601216"/>
          </a:xfrm>
          <a:prstGeom prst="rect">
            <a:avLst/>
          </a:prstGeom>
        </p:spPr>
      </p:pic>
    </p:spTree>
    <p:extLst>
      <p:ext uri="{BB962C8B-B14F-4D97-AF65-F5344CB8AC3E}">
        <p14:creationId xmlns:p14="http://schemas.microsoft.com/office/powerpoint/2010/main" val="1370024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2591781" y="-114691"/>
            <a:ext cx="7017988" cy="2342499"/>
            <a:chOff x="3596773" y="711224"/>
            <a:chExt cx="3365277" cy="1855450"/>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l="76804" t="66677"/>
            <a:stretch/>
          </p:blipFill>
          <p:spPr>
            <a:xfrm rot="16378271">
              <a:off x="4351687" y="-43690"/>
              <a:ext cx="1855450" cy="3365277"/>
            </a:xfrm>
            <a:prstGeom prst="rect">
              <a:avLst/>
            </a:prstGeom>
          </p:spPr>
        </p:pic>
        <p:grpSp>
          <p:nvGrpSpPr>
            <p:cNvPr id="8" name="Group 5"/>
            <p:cNvGrpSpPr/>
            <p:nvPr/>
          </p:nvGrpSpPr>
          <p:grpSpPr>
            <a:xfrm rot="21438708">
              <a:off x="3793305" y="1207369"/>
              <a:ext cx="2971932" cy="800272"/>
              <a:chOff x="1731916" y="1380700"/>
              <a:chExt cx="3962576" cy="1067028"/>
            </a:xfrm>
          </p:grpSpPr>
          <p:sp>
            <p:nvSpPr>
              <p:cNvPr id="24" name="TextBox 6"/>
              <p:cNvSpPr txBox="1"/>
              <p:nvPr/>
            </p:nvSpPr>
            <p:spPr>
              <a:xfrm>
                <a:off x="1738392" y="1477689"/>
                <a:ext cx="655949" cy="707886"/>
              </a:xfrm>
              <a:prstGeom prst="rect">
                <a:avLst/>
              </a:prstGeom>
              <a:noFill/>
            </p:spPr>
            <p:txBody>
              <a:bodyPr wrap="none" anchor="ctr">
                <a:normAutofit lnSpcReduction="10000"/>
              </a:bodyPr>
              <a:lstStyle/>
              <a:p>
                <a:r>
                  <a:rPr lang="en-US" altLang="zh-CN" sz="4000" dirty="0">
                    <a:solidFill>
                      <a:srgbClr val="F2927A"/>
                    </a:solidFill>
                    <a:latin typeface="#9Slide03 Arima Madurai Black" panose="00000A00000000000000" pitchFamily="2" charset="-93"/>
                    <a:cs typeface="#9Slide03 Arima Madurai Black" panose="00000A00000000000000" pitchFamily="2" charset="-93"/>
                  </a:rPr>
                  <a:t>I.</a:t>
                </a:r>
              </a:p>
            </p:txBody>
          </p:sp>
          <p:sp>
            <p:nvSpPr>
              <p:cNvPr id="26" name="TextBox 8"/>
              <p:cNvSpPr txBox="1"/>
              <p:nvPr/>
            </p:nvSpPr>
            <p:spPr>
              <a:xfrm rot="161292">
                <a:off x="1731916" y="1380700"/>
                <a:ext cx="3962576" cy="1067028"/>
              </a:xfrm>
              <a:prstGeom prst="rect">
                <a:avLst/>
              </a:prstGeom>
              <a:noFill/>
            </p:spPr>
            <p:txBody>
              <a:bodyPr wrap="none" lIns="360000" tIns="0" rIns="0" bIns="0" anchor="b" anchorCtr="0">
                <a:normAutofit/>
              </a:bodyPr>
              <a:lstStyle/>
              <a:p>
                <a:pPr algn="l"/>
                <a:r>
                  <a:rPr lang="vi-VN" sz="2400" b="0" i="0" dirty="0">
                    <a:solidFill>
                      <a:srgbClr val="F2927A"/>
                    </a:solidFill>
                    <a:effectLst/>
                    <a:latin typeface="#9Slide03 Arima Madurai Black" panose="00000A00000000000000" pitchFamily="2" charset="-93"/>
                    <a:cs typeface="#9Slide03 Arima Madurai Black" panose="00000A00000000000000" pitchFamily="2" charset="-93"/>
                  </a:rPr>
                  <a:t>Cường độ dòng điện và hiệu điện </a:t>
                </a:r>
              </a:p>
              <a:p>
                <a:pPr algn="l"/>
                <a:r>
                  <a:rPr lang="vi-VN" sz="2400" b="0" i="0" dirty="0">
                    <a:solidFill>
                      <a:srgbClr val="F2927A"/>
                    </a:solidFill>
                    <a:effectLst/>
                    <a:latin typeface="#9Slide03 Arima Madurai Black" panose="00000A00000000000000" pitchFamily="2" charset="-93"/>
                    <a:cs typeface="#9Slide03 Arima Madurai Black" panose="00000A00000000000000" pitchFamily="2" charset="-93"/>
                  </a:rPr>
                  <a:t>thế trong đoạn mạch song song</a:t>
                </a:r>
              </a:p>
            </p:txBody>
          </p:sp>
        </p:grpSp>
      </p:grpSp>
      <p:sp>
        <p:nvSpPr>
          <p:cNvPr id="33" name="TextBox 8"/>
          <p:cNvSpPr txBox="1"/>
          <p:nvPr/>
        </p:nvSpPr>
        <p:spPr>
          <a:xfrm>
            <a:off x="667501" y="478573"/>
            <a:ext cx="1728192" cy="642994"/>
          </a:xfrm>
          <a:prstGeom prst="rect">
            <a:avLst/>
          </a:prstGeom>
          <a:noFill/>
        </p:spPr>
        <p:txBody>
          <a:bodyPr wrap="square" lIns="0" tIns="0" rIns="0" bIns="0">
            <a:noAutofit/>
          </a:bodyPr>
          <a:lstStyle/>
          <a:p>
            <a:pPr algn="ctr"/>
            <a:r>
              <a:rPr lang="en-US" altLang="zh-CN" sz="4000" b="1" dirty="0">
                <a:solidFill>
                  <a:srgbClr val="7030A0"/>
                </a:solidFill>
                <a:latin typeface="#9Slide03 Arima Madurai Black" panose="00000A00000000000000" pitchFamily="2" charset="-93"/>
                <a:ea typeface="迷你简家书" panose="02010609000101010101" pitchFamily="49" charset="-122"/>
                <a:cs typeface="#9Slide03 Arima Madurai Black" panose="00000A00000000000000" pitchFamily="2" charset="-93"/>
              </a:rPr>
              <a:t>NỘI DUNG BÀI HỌC</a:t>
            </a:r>
          </a:p>
        </p:txBody>
      </p:sp>
      <p:grpSp>
        <p:nvGrpSpPr>
          <p:cNvPr id="54" name="组合 53"/>
          <p:cNvGrpSpPr/>
          <p:nvPr/>
        </p:nvGrpSpPr>
        <p:grpSpPr>
          <a:xfrm>
            <a:off x="2621071" y="1527823"/>
            <a:ext cx="7135228" cy="2097357"/>
            <a:chOff x="3304482" y="784686"/>
            <a:chExt cx="7135228" cy="2097357"/>
          </a:xfrm>
        </p:grpSpPr>
        <p:pic>
          <p:nvPicPr>
            <p:cNvPr id="55" name="图片 54"/>
            <p:cNvPicPr>
              <a:picLocks noChangeAspect="1"/>
            </p:cNvPicPr>
            <p:nvPr/>
          </p:nvPicPr>
          <p:blipFill rotWithShape="1">
            <a:blip r:embed="rId4" cstate="print">
              <a:extLst>
                <a:ext uri="{28A0092B-C50C-407E-A947-70E740481C1C}">
                  <a14:useLocalDpi xmlns:a14="http://schemas.microsoft.com/office/drawing/2010/main" val="0"/>
                </a:ext>
              </a:extLst>
            </a:blip>
            <a:srcRect l="76804" t="66677"/>
            <a:stretch/>
          </p:blipFill>
          <p:spPr>
            <a:xfrm rot="16378271">
              <a:off x="5823417" y="-1734249"/>
              <a:ext cx="2097357" cy="7135228"/>
            </a:xfrm>
            <a:prstGeom prst="rect">
              <a:avLst/>
            </a:prstGeom>
          </p:spPr>
        </p:pic>
        <p:grpSp>
          <p:nvGrpSpPr>
            <p:cNvPr id="56" name="Group 5"/>
            <p:cNvGrpSpPr/>
            <p:nvPr/>
          </p:nvGrpSpPr>
          <p:grpSpPr>
            <a:xfrm rot="21438708">
              <a:off x="3725521" y="1312047"/>
              <a:ext cx="3210728" cy="1043326"/>
              <a:chOff x="1627317" y="1523168"/>
              <a:chExt cx="4280973" cy="1391101"/>
            </a:xfrm>
          </p:grpSpPr>
          <p:sp>
            <p:nvSpPr>
              <p:cNvPr id="57" name="TextBox 6"/>
              <p:cNvSpPr txBox="1"/>
              <p:nvPr/>
            </p:nvSpPr>
            <p:spPr>
              <a:xfrm>
                <a:off x="1627317" y="1523168"/>
                <a:ext cx="655950" cy="1269029"/>
              </a:xfrm>
              <a:prstGeom prst="rect">
                <a:avLst/>
              </a:prstGeom>
              <a:noFill/>
            </p:spPr>
            <p:txBody>
              <a:bodyPr wrap="none" anchor="ctr">
                <a:normAutofit/>
              </a:bodyPr>
              <a:lstStyle/>
              <a:p>
                <a:r>
                  <a:rPr lang="en-US" altLang="zh-CN" sz="4800" b="1" dirty="0">
                    <a:solidFill>
                      <a:srgbClr val="F2927A"/>
                    </a:solidFill>
                    <a:latin typeface="#9Slide03 Arima Madurai Black" panose="00000A00000000000000" pitchFamily="2" charset="-93"/>
                    <a:cs typeface="#9Slide03 Arima Madurai Black" panose="00000A00000000000000" pitchFamily="2" charset="-93"/>
                  </a:rPr>
                  <a:t>II.</a:t>
                </a:r>
              </a:p>
            </p:txBody>
          </p:sp>
          <p:sp>
            <p:nvSpPr>
              <p:cNvPr id="59" name="TextBox 8"/>
              <p:cNvSpPr txBox="1"/>
              <p:nvPr/>
            </p:nvSpPr>
            <p:spPr>
              <a:xfrm rot="161292">
                <a:off x="1945715" y="2671405"/>
                <a:ext cx="3962575" cy="242864"/>
              </a:xfrm>
              <a:prstGeom prst="rect">
                <a:avLst/>
              </a:prstGeom>
              <a:noFill/>
            </p:spPr>
            <p:txBody>
              <a:bodyPr wrap="none" lIns="360000" tIns="0" rIns="0" bIns="0" anchor="b" anchorCtr="0">
                <a:noAutofit/>
              </a:bodyPr>
              <a:lstStyle/>
              <a:p>
                <a:pPr algn="l"/>
                <a:r>
                  <a:rPr lang="vi-VN" sz="2800" b="0" i="0" dirty="0">
                    <a:solidFill>
                      <a:srgbClr val="F2927A"/>
                    </a:solidFill>
                    <a:effectLst/>
                    <a:latin typeface="#9Slide03 Arima Madurai Black" panose="00000A00000000000000" pitchFamily="2" charset="-93"/>
                    <a:cs typeface="#9Slide03 Arima Madurai Black" panose="00000A00000000000000" pitchFamily="2" charset="-93"/>
                  </a:rPr>
                  <a:t> Điện trở tương đương</a:t>
                </a:r>
              </a:p>
              <a:p>
                <a:pPr algn="l"/>
                <a:r>
                  <a:rPr lang="vi-VN" sz="2800" b="0" i="0" dirty="0">
                    <a:solidFill>
                      <a:srgbClr val="F2927A"/>
                    </a:solidFill>
                    <a:effectLst/>
                    <a:latin typeface="#9Slide03 Arima Madurai Black" panose="00000A00000000000000" pitchFamily="2" charset="-93"/>
                    <a:cs typeface="#9Slide03 Arima Madurai Black" panose="00000A00000000000000" pitchFamily="2" charset="-93"/>
                  </a:rPr>
                  <a:t> của đoạn mạch song song</a:t>
                </a:r>
              </a:p>
            </p:txBody>
          </p:sp>
        </p:grpSp>
      </p:grpSp>
      <p:grpSp>
        <p:nvGrpSpPr>
          <p:cNvPr id="61" name="组合 60"/>
          <p:cNvGrpSpPr/>
          <p:nvPr/>
        </p:nvGrpSpPr>
        <p:grpSpPr>
          <a:xfrm>
            <a:off x="2645096" y="3217108"/>
            <a:ext cx="7267900" cy="1423857"/>
            <a:chOff x="3228262" y="998174"/>
            <a:chExt cx="7267900" cy="1423857"/>
          </a:xfrm>
        </p:grpSpPr>
        <p:pic>
          <p:nvPicPr>
            <p:cNvPr id="62" name="图片 61"/>
            <p:cNvPicPr>
              <a:picLocks noChangeAspect="1"/>
            </p:cNvPicPr>
            <p:nvPr/>
          </p:nvPicPr>
          <p:blipFill rotWithShape="1">
            <a:blip r:embed="rId4" cstate="print">
              <a:extLst>
                <a:ext uri="{28A0092B-C50C-407E-A947-70E740481C1C}">
                  <a14:useLocalDpi xmlns:a14="http://schemas.microsoft.com/office/drawing/2010/main" val="0"/>
                </a:ext>
              </a:extLst>
            </a:blip>
            <a:srcRect l="76804" t="66677"/>
            <a:stretch/>
          </p:blipFill>
          <p:spPr>
            <a:xfrm rot="16378271">
              <a:off x="6150283" y="-1923847"/>
              <a:ext cx="1423857" cy="7267900"/>
            </a:xfrm>
            <a:prstGeom prst="rect">
              <a:avLst/>
            </a:prstGeom>
          </p:spPr>
        </p:pic>
        <p:grpSp>
          <p:nvGrpSpPr>
            <p:cNvPr id="63" name="Group 5"/>
            <p:cNvGrpSpPr/>
            <p:nvPr/>
          </p:nvGrpSpPr>
          <p:grpSpPr>
            <a:xfrm rot="21438708">
              <a:off x="3760341" y="1197114"/>
              <a:ext cx="3562099" cy="1064946"/>
              <a:chOff x="1679947" y="1383241"/>
              <a:chExt cx="4749465" cy="1419926"/>
            </a:xfrm>
          </p:grpSpPr>
          <p:sp>
            <p:nvSpPr>
              <p:cNvPr id="64" name="TextBox 6"/>
              <p:cNvSpPr txBox="1"/>
              <p:nvPr/>
            </p:nvSpPr>
            <p:spPr>
              <a:xfrm>
                <a:off x="1679947" y="1383241"/>
                <a:ext cx="655949" cy="1419926"/>
              </a:xfrm>
              <a:prstGeom prst="rect">
                <a:avLst/>
              </a:prstGeom>
              <a:noFill/>
            </p:spPr>
            <p:txBody>
              <a:bodyPr wrap="none" anchor="ctr">
                <a:normAutofit/>
              </a:bodyPr>
              <a:lstStyle/>
              <a:p>
                <a:r>
                  <a:rPr lang="en-US" altLang="zh-CN" sz="4400" dirty="0">
                    <a:solidFill>
                      <a:srgbClr val="F2927A"/>
                    </a:solidFill>
                    <a:latin typeface="#9Slide03 Arima Madurai Black" panose="00000A00000000000000" pitchFamily="2" charset="-93"/>
                    <a:cs typeface="#9Slide03 Arima Madurai Black" panose="00000A00000000000000" pitchFamily="2" charset="-93"/>
                  </a:rPr>
                  <a:t>III.</a:t>
                </a:r>
              </a:p>
            </p:txBody>
          </p:sp>
          <p:sp>
            <p:nvSpPr>
              <p:cNvPr id="66" name="TextBox 8"/>
              <p:cNvSpPr txBox="1"/>
              <p:nvPr/>
            </p:nvSpPr>
            <p:spPr>
              <a:xfrm rot="161292">
                <a:off x="2466837" y="2320510"/>
                <a:ext cx="3962575" cy="242864"/>
              </a:xfrm>
              <a:prstGeom prst="rect">
                <a:avLst/>
              </a:prstGeom>
              <a:noFill/>
            </p:spPr>
            <p:txBody>
              <a:bodyPr wrap="none" lIns="360000" tIns="0" rIns="0" bIns="0" anchor="b" anchorCtr="0">
                <a:noAutofit/>
              </a:bodyPr>
              <a:lstStyle/>
              <a:p>
                <a:pPr algn="l"/>
                <a:r>
                  <a:rPr lang="vi-VN" sz="3200" b="0" i="0" dirty="0">
                    <a:solidFill>
                      <a:srgbClr val="F2927A"/>
                    </a:solidFill>
                    <a:effectLst/>
                    <a:latin typeface="#9Slide03 Arima Madurai Black" panose="00000A00000000000000" pitchFamily="2" charset="-93"/>
                    <a:cs typeface="#9Slide03 Arima Madurai Black" panose="00000A00000000000000" pitchFamily="2" charset="-93"/>
                  </a:rPr>
                  <a:t>Vận dụng</a:t>
                </a:r>
              </a:p>
            </p:txBody>
          </p:sp>
        </p:grpSp>
      </p:grpSp>
      <p:pic>
        <p:nvPicPr>
          <p:cNvPr id="34" name="图片 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669072">
            <a:off x="-1639103" y="1518644"/>
            <a:ext cx="5148153" cy="4215847"/>
          </a:xfrm>
          <a:prstGeom prst="rect">
            <a:avLst/>
          </a:prstGeom>
        </p:spPr>
      </p:pic>
    </p:spTree>
    <p:extLst>
      <p:ext uri="{BB962C8B-B14F-4D97-AF65-F5344CB8AC3E}">
        <p14:creationId xmlns:p14="http://schemas.microsoft.com/office/powerpoint/2010/main" val="2786169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1000"/>
                                        <p:tgtEl>
                                          <p:spTgt spid="61"/>
                                        </p:tgtEl>
                                      </p:cBhvr>
                                    </p:animEffect>
                                    <p:anim calcmode="lin" valueType="num">
                                      <p:cBhvr>
                                        <p:cTn id="29" dur="1000" fill="hold"/>
                                        <p:tgtEl>
                                          <p:spTgt spid="61"/>
                                        </p:tgtEl>
                                        <p:attrNameLst>
                                          <p:attrName>ppt_x</p:attrName>
                                        </p:attrNameLst>
                                      </p:cBhvr>
                                      <p:tavLst>
                                        <p:tav tm="0">
                                          <p:val>
                                            <p:strVal val="#ppt_x"/>
                                          </p:val>
                                        </p:tav>
                                        <p:tav tm="100000">
                                          <p:val>
                                            <p:strVal val="#ppt_x"/>
                                          </p:val>
                                        </p:tav>
                                      </p:tavLst>
                                    </p:anim>
                                    <p:anim calcmode="lin" valueType="num">
                                      <p:cBhvr>
                                        <p:cTn id="30"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0357" y="-222142"/>
            <a:ext cx="4882123" cy="4882123"/>
          </a:xfrm>
          <a:prstGeom prst="rect">
            <a:avLst/>
          </a:prstGeom>
        </p:spPr>
      </p:pic>
      <p:sp>
        <p:nvSpPr>
          <p:cNvPr id="39" name="TextBox 68"/>
          <p:cNvSpPr txBox="1">
            <a:spLocks/>
          </p:cNvSpPr>
          <p:nvPr/>
        </p:nvSpPr>
        <p:spPr>
          <a:xfrm>
            <a:off x="5004048" y="1851670"/>
            <a:ext cx="3137404" cy="1763301"/>
          </a:xfrm>
          <a:prstGeom prst="rect">
            <a:avLst/>
          </a:prstGeom>
        </p:spPr>
        <p:txBody>
          <a:bodyPr vert="horz" wrap="square" lIns="0" tIns="72000" rIns="0" bIns="0" anchor="t" anchorCtr="1">
            <a:noAutofit/>
          </a:bodyPr>
          <a:lstStyle/>
          <a:p>
            <a:pPr>
              <a:spcBef>
                <a:spcPct val="50000"/>
              </a:spcBef>
              <a:buFont typeface="Wingdings" pitchFamily="2" charset="2"/>
              <a:buChar char="Ø"/>
            </a:pP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Học</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phần</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ghi</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nhớ</a:t>
            </a:r>
            <a:r>
              <a:rPr lang="en-US" altLang="en-US" sz="1400" dirty="0">
                <a:latin typeface="#9Slide03 Arima Madurai Black" panose="00000A00000000000000" pitchFamily="2" charset="-93"/>
                <a:cs typeface="#9Slide03 Arima Madurai Black" panose="00000A00000000000000" pitchFamily="2" charset="-93"/>
              </a:rPr>
              <a:t> SGK</a:t>
            </a:r>
          </a:p>
          <a:p>
            <a:pPr>
              <a:spcBef>
                <a:spcPct val="50000"/>
              </a:spcBef>
              <a:buFont typeface="Wingdings" pitchFamily="2" charset="2"/>
              <a:buChar char="Ø"/>
            </a:pP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Em</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hãy</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vẽ</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sơ</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đồ</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mạch</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điện</a:t>
            </a:r>
            <a:r>
              <a:rPr lang="en-US" altLang="en-US" sz="1400" dirty="0">
                <a:latin typeface="#9Slide03 Arima Madurai Black" panose="00000A00000000000000" pitchFamily="2" charset="-93"/>
                <a:cs typeface="#9Slide03 Arima Madurai Black" panose="00000A00000000000000" pitchFamily="2" charset="-93"/>
              </a:rPr>
              <a:t> ở </a:t>
            </a:r>
            <a:r>
              <a:rPr lang="en-US" altLang="en-US" sz="1400" dirty="0" err="1">
                <a:latin typeface="#9Slide03 Arima Madurai Black" panose="00000A00000000000000" pitchFamily="2" charset="-93"/>
                <a:cs typeface="#9Slide03 Arima Madurai Black" panose="00000A00000000000000" pitchFamily="2" charset="-93"/>
              </a:rPr>
              <a:t>lớp</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học</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phòng</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khách</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phòng</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ngủ</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của</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gia</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đình</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em</a:t>
            </a:r>
            <a:r>
              <a:rPr lang="en-US" altLang="en-US" sz="1400" dirty="0">
                <a:latin typeface="#9Slide03 Arima Madurai Black" panose="00000A00000000000000" pitchFamily="2" charset="-93"/>
                <a:cs typeface="#9Slide03 Arima Madurai Black" panose="00000A00000000000000" pitchFamily="2" charset="-93"/>
              </a:rPr>
              <a:t>. </a:t>
            </a:r>
          </a:p>
          <a:p>
            <a:pPr>
              <a:spcBef>
                <a:spcPct val="50000"/>
              </a:spcBef>
              <a:buFont typeface="Wingdings" pitchFamily="2" charset="2"/>
              <a:buChar char="Ø"/>
            </a:pP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Làm</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c</a:t>
            </a:r>
            <a:r>
              <a:rPr lang="en-US" altLang="en-US" sz="1200" dirty="0" err="1">
                <a:latin typeface="#9Slide03 Arima Madurai Black" panose="00000A00000000000000" pitchFamily="2" charset="-93"/>
                <a:cs typeface="#9Slide03 Arima Madurai Black" panose="00000A00000000000000" pitchFamily="2" charset="-93"/>
              </a:rPr>
              <a:t>ác</a:t>
            </a:r>
            <a:r>
              <a:rPr lang="en-US" altLang="en-US" sz="12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bài</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tập</a:t>
            </a:r>
            <a:r>
              <a:rPr lang="en-US" altLang="en-US" sz="1400" dirty="0">
                <a:latin typeface="#9Slide03 Arima Madurai Black" panose="00000A00000000000000" pitchFamily="2" charset="-93"/>
                <a:cs typeface="#9Slide03 Arima Madurai Black" panose="00000A00000000000000" pitchFamily="2" charset="-93"/>
              </a:rPr>
              <a:t> 5.1; 5.2; 5.5; 5.14 </a:t>
            </a:r>
            <a:r>
              <a:rPr lang="en-US" altLang="en-US" sz="1400" dirty="0" err="1">
                <a:latin typeface="#9Slide03 Arima Madurai Black" panose="00000A00000000000000" pitchFamily="2" charset="-93"/>
                <a:cs typeface="#9Slide03 Arima Madurai Black" panose="00000A00000000000000" pitchFamily="2" charset="-93"/>
              </a:rPr>
              <a:t>sách</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bài</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tập</a:t>
            </a:r>
            <a:r>
              <a:rPr lang="en-US" altLang="en-US" sz="1400" dirty="0">
                <a:latin typeface="#9Slide03 Arima Madurai Black" panose="00000A00000000000000" pitchFamily="2" charset="-93"/>
                <a:cs typeface="#9Slide03 Arima Madurai Black" panose="00000A00000000000000" pitchFamily="2" charset="-93"/>
              </a:rPr>
              <a:t>.</a:t>
            </a:r>
          </a:p>
          <a:p>
            <a:pPr>
              <a:spcBef>
                <a:spcPct val="50000"/>
              </a:spcBef>
              <a:buFont typeface="Wingdings" pitchFamily="2" charset="2"/>
              <a:buChar char="Ø"/>
            </a:pP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Tìm</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hiểu</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trước</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bài</a:t>
            </a:r>
            <a:r>
              <a:rPr lang="en-US" altLang="en-US" sz="1400" dirty="0">
                <a:latin typeface="#9Slide03 Arima Madurai Black" panose="00000A00000000000000" pitchFamily="2" charset="-93"/>
                <a:cs typeface="#9Slide03 Arima Madurai Black" panose="00000A00000000000000" pitchFamily="2" charset="-93"/>
              </a:rPr>
              <a:t> 6 </a:t>
            </a:r>
            <a:r>
              <a:rPr lang="en-US" altLang="en-US" sz="1400" dirty="0" err="1">
                <a:latin typeface="#9Slide03 Arima Madurai Black" panose="00000A00000000000000" pitchFamily="2" charset="-93"/>
                <a:cs typeface="#9Slide03 Arima Madurai Black" panose="00000A00000000000000" pitchFamily="2" charset="-93"/>
              </a:rPr>
              <a:t>sách</a:t>
            </a:r>
            <a:r>
              <a:rPr lang="en-US" altLang="en-US" sz="1400" dirty="0">
                <a:latin typeface="#9Slide03 Arima Madurai Black" panose="00000A00000000000000" pitchFamily="2" charset="-93"/>
                <a:cs typeface="#9Slide03 Arima Madurai Black" panose="00000A00000000000000" pitchFamily="2" charset="-93"/>
              </a:rPr>
              <a:t> </a:t>
            </a:r>
            <a:r>
              <a:rPr lang="en-US" altLang="en-US" sz="1400" dirty="0" err="1">
                <a:latin typeface="#9Slide03 Arima Madurai Black" panose="00000A00000000000000" pitchFamily="2" charset="-93"/>
                <a:cs typeface="#9Slide03 Arima Madurai Black" panose="00000A00000000000000" pitchFamily="2" charset="-93"/>
              </a:rPr>
              <a:t>giáo</a:t>
            </a:r>
            <a:r>
              <a:rPr lang="en-US" altLang="en-US" sz="1400" dirty="0">
                <a:latin typeface="#9Slide03 Arima Madurai Black" panose="00000A00000000000000" pitchFamily="2" charset="-93"/>
                <a:cs typeface="#9Slide03 Arima Madurai Black" panose="00000A00000000000000" pitchFamily="2" charset="-93"/>
              </a:rPr>
              <a:t> khoa</a:t>
            </a:r>
          </a:p>
        </p:txBody>
      </p:sp>
      <p:sp>
        <p:nvSpPr>
          <p:cNvPr id="45" name="TextBox 8"/>
          <p:cNvSpPr txBox="1"/>
          <p:nvPr/>
        </p:nvSpPr>
        <p:spPr>
          <a:xfrm>
            <a:off x="665038" y="843558"/>
            <a:ext cx="2971930" cy="182148"/>
          </a:xfrm>
          <a:prstGeom prst="rect">
            <a:avLst/>
          </a:prstGeom>
          <a:noFill/>
        </p:spPr>
        <p:txBody>
          <a:bodyPr wrap="none" lIns="360000" tIns="0" rIns="0" bIns="0" anchor="b" anchorCtr="0">
            <a:noAutofit/>
          </a:bodyPr>
          <a:lstStyle/>
          <a:p>
            <a:pPr algn="ctr">
              <a:spcBef>
                <a:spcPct val="50000"/>
              </a:spcBef>
            </a:pPr>
            <a:r>
              <a:rPr lang="en-US" altLang="en-US" sz="2800" b="1" cap="all" dirty="0">
                <a:ln w="0">
                  <a:solidFill>
                    <a:srgbClr val="002060"/>
                  </a:solidFill>
                </a:ln>
                <a:solidFill>
                  <a:srgbClr val="002060"/>
                </a:solidFill>
                <a:effectLst>
                  <a:reflection blurRad="12700" stA="50000" endPos="50000" dist="5000" dir="5400000" sy="-100000" rotWithShape="0"/>
                </a:effectLst>
                <a:latin typeface="#9Slide03 Arima Madurai Black" panose="00000A00000000000000" pitchFamily="2" charset="-93"/>
                <a:cs typeface="#9Slide03 Arima Madurai Black" panose="00000A00000000000000" pitchFamily="2" charset="-93"/>
              </a:rPr>
              <a:t>HƯỚNG DẪN VỀ NHÀ</a:t>
            </a:r>
          </a:p>
        </p:txBody>
      </p:sp>
      <p:pic>
        <p:nvPicPr>
          <p:cNvPr id="10" name="图片 2">
            <a:extLst>
              <a:ext uri="{FF2B5EF4-FFF2-40B4-BE49-F238E27FC236}">
                <a16:creationId xmlns:a16="http://schemas.microsoft.com/office/drawing/2014/main" id="{2931EAC7-837A-4BB2-BA7C-3E4500FE03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5737" y="1635646"/>
            <a:ext cx="2937925" cy="2880320"/>
          </a:xfrm>
          <a:prstGeom prst="rect">
            <a:avLst/>
          </a:prstGeom>
        </p:spPr>
      </p:pic>
    </p:spTree>
    <p:extLst>
      <p:ext uri="{BB962C8B-B14F-4D97-AF65-F5344CB8AC3E}">
        <p14:creationId xmlns:p14="http://schemas.microsoft.com/office/powerpoint/2010/main" val="2051236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up)">
                                      <p:cBhvr>
                                        <p:cTn id="14" dur="500"/>
                                        <p:tgtEl>
                                          <p:spTgt spid="3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4" cstate="print">
            <a:extLst>
              <a:ext uri="{28A0092B-C50C-407E-A947-70E740481C1C}">
                <a14:useLocalDpi xmlns:a14="http://schemas.microsoft.com/office/drawing/2010/main" val="0"/>
              </a:ext>
            </a:extLst>
          </a:blip>
          <a:srcRect t="14098"/>
          <a:stretch/>
        </p:blipFill>
        <p:spPr>
          <a:xfrm>
            <a:off x="0" y="-20538"/>
            <a:ext cx="9144000" cy="5161752"/>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888" y="3662994"/>
            <a:ext cx="2990892" cy="1478220"/>
          </a:xfrm>
          <a:prstGeom prst="rect">
            <a:avLst/>
          </a:prstGeom>
        </p:spPr>
      </p:pic>
      <p:sp>
        <p:nvSpPr>
          <p:cNvPr id="9" name="矩形 8"/>
          <p:cNvSpPr/>
          <p:nvPr/>
        </p:nvSpPr>
        <p:spPr>
          <a:xfrm>
            <a:off x="1782116" y="1721647"/>
            <a:ext cx="5616624" cy="830997"/>
          </a:xfrm>
          <a:prstGeom prst="rect">
            <a:avLst/>
          </a:prstGeom>
        </p:spPr>
        <p:txBody>
          <a:bodyPr wrap="square">
            <a:spAutoFit/>
          </a:bodyPr>
          <a:lstStyle/>
          <a:p>
            <a:pPr algn="ctr" fontAlgn="auto">
              <a:spcBef>
                <a:spcPts val="0"/>
              </a:spcBef>
              <a:spcAft>
                <a:spcPts val="0"/>
              </a:spcAft>
              <a:defRPr/>
            </a:pPr>
            <a:r>
              <a:rPr lang="en-US" altLang="zh-CN" sz="4800" spc="300" dirty="0">
                <a:solidFill>
                  <a:schemeClr val="tx1">
                    <a:lumMod val="75000"/>
                    <a:lumOff val="25000"/>
                  </a:schemeClr>
                </a:solidFill>
                <a:latin typeface="#9Slide03 Arima Madurai Black" panose="00000A00000000000000" pitchFamily="2" charset="-93"/>
                <a:ea typeface="华康雅宋体W9(P)" panose="02020900000000000000" pitchFamily="18" charset="-122"/>
                <a:cs typeface="#9Slide03 Arima Madurai Black" panose="00000A00000000000000" pitchFamily="2" charset="-93"/>
                <a:sym typeface="微软雅黑" pitchFamily="34" charset="-122"/>
              </a:rPr>
              <a:t>THANK YOU !!!</a:t>
            </a:r>
            <a:endParaRPr lang="zh-CN" altLang="en-US" sz="4800" spc="300" dirty="0">
              <a:solidFill>
                <a:schemeClr val="tx1">
                  <a:lumMod val="75000"/>
                  <a:lumOff val="25000"/>
                </a:schemeClr>
              </a:solidFill>
              <a:latin typeface="#9Slide03 Arima Madurai Black" panose="00000A00000000000000" pitchFamily="2" charset="-93"/>
              <a:ea typeface="华康雅宋体W9(P)" panose="02020900000000000000" pitchFamily="18" charset="-122"/>
              <a:cs typeface="#9Slide03 Arima Madurai Black" panose="00000A00000000000000" pitchFamily="2" charset="-93"/>
              <a:sym typeface="微软雅黑" pitchFamily="34" charset="-122"/>
            </a:endParaRPr>
          </a:p>
        </p:txBody>
      </p:sp>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582547">
            <a:off x="5614574" y="1943570"/>
            <a:ext cx="5148153" cy="4215847"/>
          </a:xfrm>
          <a:prstGeom prst="rect">
            <a:avLst/>
          </a:prstGeom>
        </p:spPr>
      </p:pic>
    </p:spTree>
    <p:extLst>
      <p:ext uri="{BB962C8B-B14F-4D97-AF65-F5344CB8AC3E}">
        <p14:creationId xmlns:p14="http://schemas.microsoft.com/office/powerpoint/2010/main" val="884963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23" presetClass="entr" presetSubtype="288"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strVal val="4/3*#ppt_w"/>
                                          </p:val>
                                        </p:tav>
                                        <p:tav tm="100000">
                                          <p:val>
                                            <p:strVal val="#ppt_w"/>
                                          </p:val>
                                        </p:tav>
                                      </p:tavLst>
                                    </p:anim>
                                    <p:anim calcmode="lin" valueType="num">
                                      <p:cBhvr>
                                        <p:cTn id="18" dur="500" fill="hold"/>
                                        <p:tgtEl>
                                          <p:spTgt spid="4"/>
                                        </p:tgtEl>
                                        <p:attrNameLst>
                                          <p:attrName>ppt_h</p:attrName>
                                        </p:attrNameLst>
                                      </p:cBhvr>
                                      <p:tavLst>
                                        <p:tav tm="0">
                                          <p:val>
                                            <p:strVal val="4/3*#ppt_h"/>
                                          </p:val>
                                        </p:tav>
                                        <p:tav tm="100000">
                                          <p:val>
                                            <p:strVal val="#ppt_h"/>
                                          </p:val>
                                        </p:tav>
                                      </p:tavLst>
                                    </p:anim>
                                  </p:childTnLst>
                                </p:cTn>
                              </p:par>
                            </p:childTnLst>
                          </p:cTn>
                        </p:par>
                        <p:par>
                          <p:cTn id="19" fill="hold">
                            <p:stCondLst>
                              <p:cond delay="1000"/>
                            </p:stCondLst>
                            <p:childTnLst>
                              <p:par>
                                <p:cTn id="20" presetID="38" presetClass="entr" presetSubtype="0" accel="50000" fill="hold" grpId="0" nodeType="afterEffect">
                                  <p:stCondLst>
                                    <p:cond delay="0"/>
                                  </p:stCondLst>
                                  <p:iterate type="lt">
                                    <p:tmPct val="50000"/>
                                  </p:iterate>
                                  <p:childTnLst>
                                    <p:set>
                                      <p:cBhvr>
                                        <p:cTn id="21" dur="1" fill="hold">
                                          <p:stCondLst>
                                            <p:cond delay="0"/>
                                          </p:stCondLst>
                                        </p:cTn>
                                        <p:tgtEl>
                                          <p:spTgt spid="9"/>
                                        </p:tgtEl>
                                        <p:attrNameLst>
                                          <p:attrName>style.visibility</p:attrName>
                                        </p:attrNameLst>
                                      </p:cBhvr>
                                      <p:to>
                                        <p:strVal val="visible"/>
                                      </p:to>
                                    </p:set>
                                    <p:set>
                                      <p:cBhvr>
                                        <p:cTn id="22" dur="227" fill="hold">
                                          <p:stCondLst>
                                            <p:cond delay="0"/>
                                          </p:stCondLst>
                                        </p:cTn>
                                        <p:tgtEl>
                                          <p:spTgt spid="9"/>
                                        </p:tgtEl>
                                        <p:attrNameLst>
                                          <p:attrName>style.rotation</p:attrName>
                                        </p:attrNameLst>
                                      </p:cBhvr>
                                      <p:to>
                                        <p:strVal val="-45.0"/>
                                      </p:to>
                                    </p:set>
                                    <p:anim calcmode="lin" valueType="num">
                                      <p:cBhvr>
                                        <p:cTn id="23" dur="227" fill="hold">
                                          <p:stCondLst>
                                            <p:cond delay="227"/>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24" dur="227"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25" dur="78" decel="50000" autoRev="1" fill="hold">
                                          <p:stCondLst>
                                            <p:cond delay="227"/>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26" dur="68" fill="hold">
                                          <p:stCondLst>
                                            <p:cond delay="432"/>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1" nodeType="clickEffect">
                                  <p:stCondLst>
                                    <p:cond delay="0"/>
                                  </p:stCondLst>
                                  <p:iterate type="lt">
                                    <p:tmPct val="10000"/>
                                  </p:iterate>
                                  <p:childTnLst>
                                    <p:animMotion origin="layout" path="M 0.0 0.0 L 0.0 -0.07213" pathEditMode="relative" ptsTypes="">
                                      <p:cBhvr>
                                        <p:cTn id="30" dur="250" accel="50000" decel="50000" autoRev="1" fill="hold">
                                          <p:stCondLst>
                                            <p:cond delay="0"/>
                                          </p:stCondLst>
                                        </p:cTn>
                                        <p:tgtEl>
                                          <p:spTgt spid="9"/>
                                        </p:tgtEl>
                                        <p:attrNameLst>
                                          <p:attrName>ppt_x</p:attrName>
                                          <p:attrName>ppt_y</p:attrName>
                                        </p:attrNameLst>
                                      </p:cBhvr>
                                    </p:animMotion>
                                    <p:animRot by="1500000">
                                      <p:cBhvr>
                                        <p:cTn id="31" dur="125" fill="hold">
                                          <p:stCondLst>
                                            <p:cond delay="0"/>
                                          </p:stCondLst>
                                        </p:cTn>
                                        <p:tgtEl>
                                          <p:spTgt spid="9"/>
                                        </p:tgtEl>
                                        <p:attrNameLst>
                                          <p:attrName>r</p:attrName>
                                        </p:attrNameLst>
                                      </p:cBhvr>
                                    </p:animRot>
                                    <p:animRot by="-1500000">
                                      <p:cBhvr>
                                        <p:cTn id="32" dur="125" fill="hold">
                                          <p:stCondLst>
                                            <p:cond delay="125"/>
                                          </p:stCondLst>
                                        </p:cTn>
                                        <p:tgtEl>
                                          <p:spTgt spid="9"/>
                                        </p:tgtEl>
                                        <p:attrNameLst>
                                          <p:attrName>r</p:attrName>
                                        </p:attrNameLst>
                                      </p:cBhvr>
                                    </p:animRot>
                                    <p:animRot by="-1500000">
                                      <p:cBhvr>
                                        <p:cTn id="33" dur="125" fill="hold">
                                          <p:stCondLst>
                                            <p:cond delay="250"/>
                                          </p:stCondLst>
                                        </p:cTn>
                                        <p:tgtEl>
                                          <p:spTgt spid="9"/>
                                        </p:tgtEl>
                                        <p:attrNameLst>
                                          <p:attrName>r</p:attrName>
                                        </p:attrNameLst>
                                      </p:cBhvr>
                                    </p:animRot>
                                    <p:animRot by="1500000">
                                      <p:cBhvr>
                                        <p:cTn id="34"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6804" t="66677"/>
          <a:stretch/>
        </p:blipFill>
        <p:spPr>
          <a:xfrm rot="16378271">
            <a:off x="3596700" y="-2126625"/>
            <a:ext cx="3264473" cy="7924070"/>
          </a:xfrm>
          <a:prstGeom prst="rect">
            <a:avLst/>
          </a:prstGeom>
        </p:spPr>
      </p:pic>
      <p:sp>
        <p:nvSpPr>
          <p:cNvPr id="7" name="TextBox 48"/>
          <p:cNvSpPr txBox="1"/>
          <p:nvPr/>
        </p:nvSpPr>
        <p:spPr>
          <a:xfrm>
            <a:off x="1894646" y="1155978"/>
            <a:ext cx="6037594" cy="1415772"/>
          </a:xfrm>
          <a:prstGeom prst="rect">
            <a:avLst/>
          </a:prstGeom>
          <a:noFill/>
        </p:spPr>
        <p:txBody>
          <a:bodyPr wrap="square" lIns="0" tIns="0" rIns="0" bIns="0" rtlCol="0">
            <a:spAutoFit/>
          </a:bodyPr>
          <a:lstStyle/>
          <a:p>
            <a:pPr algn="ctr"/>
            <a:r>
              <a:rPr lang="en-US" altLang="zh-CN" sz="3600" b="1" dirty="0">
                <a:solidFill>
                  <a:srgbClr val="FF0000"/>
                </a:solidFill>
                <a:latin typeface="#9Slide03 Arima Madurai Black" panose="00000A00000000000000" pitchFamily="2" charset="-93"/>
                <a:ea typeface="华康雅宋体W9" panose="02020909000000000000" pitchFamily="49" charset="-122"/>
                <a:cs typeface="#9Slide03 Arima Madurai Black" panose="00000A00000000000000" pitchFamily="2" charset="-93"/>
                <a:sym typeface="+mn-lt"/>
              </a:rPr>
              <a:t>I. </a:t>
            </a:r>
            <a:endParaRPr lang="vi-VN" altLang="zh-CN" sz="3600" b="1" dirty="0">
              <a:solidFill>
                <a:srgbClr val="FF0000"/>
              </a:solidFill>
              <a:latin typeface="#9Slide03 Arima Madurai Black" panose="00000A00000000000000" pitchFamily="2" charset="-93"/>
              <a:ea typeface="华康雅宋体W9" panose="02020909000000000000" pitchFamily="49" charset="-122"/>
              <a:cs typeface="#9Slide03 Arima Madurai Black" panose="00000A00000000000000" pitchFamily="2" charset="-93"/>
              <a:sym typeface="+mn-lt"/>
            </a:endParaRPr>
          </a:p>
          <a:p>
            <a:r>
              <a:rPr lang="vi-VN" sz="2800" dirty="0">
                <a:solidFill>
                  <a:srgbClr val="FF0000"/>
                </a:solidFill>
                <a:latin typeface="#9Slide03 Arima Madurai Black" panose="00000A00000000000000" pitchFamily="2" charset="-93"/>
                <a:cs typeface="#9Slide03 Arima Madurai Black" panose="00000A00000000000000" pitchFamily="2" charset="-93"/>
              </a:rPr>
              <a:t>Cường độ dòng điện và hiệu điện </a:t>
            </a:r>
          </a:p>
          <a:p>
            <a:r>
              <a:rPr lang="vi-VN" sz="2800" dirty="0">
                <a:solidFill>
                  <a:srgbClr val="FF0000"/>
                </a:solidFill>
                <a:latin typeface="#9Slide03 Arima Madurai Black" panose="00000A00000000000000" pitchFamily="2" charset="-93"/>
                <a:cs typeface="#9Slide03 Arima Madurai Black" panose="00000A00000000000000" pitchFamily="2" charset="-93"/>
              </a:rPr>
              <a:t>thế trong đoạn mạch song song</a:t>
            </a:r>
          </a:p>
        </p:txBody>
      </p:sp>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3435846"/>
            <a:ext cx="3024336" cy="1494749"/>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582547">
            <a:off x="5614574" y="1943570"/>
            <a:ext cx="5148153" cy="4215847"/>
          </a:xfrm>
          <a:prstGeom prst="rect">
            <a:avLst/>
          </a:prstGeom>
        </p:spPr>
      </p:pic>
    </p:spTree>
    <p:extLst>
      <p:ext uri="{BB962C8B-B14F-4D97-AF65-F5344CB8AC3E}">
        <p14:creationId xmlns:p14="http://schemas.microsoft.com/office/powerpoint/2010/main" val="1887288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par>
                          <p:cTn id="22" fill="hold">
                            <p:stCondLst>
                              <p:cond delay="500"/>
                            </p:stCondLst>
                            <p:childTnLst>
                              <p:par>
                                <p:cTn id="23" presetID="22" presetClass="entr" presetSubtype="8" fill="hold" grpId="0" nodeType="afterEffect">
                                  <p:stCondLst>
                                    <p:cond delay="0"/>
                                  </p:stCondLst>
                                  <p:iterate type="lt">
                                    <p:tmPct val="30000"/>
                                  </p:iterate>
                                  <p:childTnLst>
                                    <p:set>
                                      <p:cBhvr>
                                        <p:cTn id="24" dur="1" fill="hold">
                                          <p:stCondLst>
                                            <p:cond delay="0"/>
                                          </p:stCondLst>
                                        </p:cTn>
                                        <p:tgtEl>
                                          <p:spTgt spid="7"/>
                                        </p:tgtEl>
                                        <p:attrNameLst>
                                          <p:attrName>style.visibility</p:attrName>
                                        </p:attrNameLst>
                                      </p:cBhvr>
                                      <p:to>
                                        <p:strVal val="visible"/>
                                      </p:to>
                                    </p:set>
                                    <p:animEffect transition="in" filter="wipe(left)">
                                      <p:cBhvr>
                                        <p:cTn id="25" dur="2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6958" y="355647"/>
            <a:ext cx="3409214" cy="4151706"/>
          </a:xfrm>
          <a:prstGeom prst="rect">
            <a:avLst/>
          </a:prstGeom>
        </p:spPr>
      </p:pic>
      <p:sp>
        <p:nvSpPr>
          <p:cNvPr id="34" name="TextBox 68"/>
          <p:cNvSpPr txBox="1">
            <a:spLocks/>
          </p:cNvSpPr>
          <p:nvPr/>
        </p:nvSpPr>
        <p:spPr>
          <a:xfrm>
            <a:off x="6228184" y="1301195"/>
            <a:ext cx="2376263" cy="1620125"/>
          </a:xfrm>
          <a:prstGeom prst="rect">
            <a:avLst/>
          </a:prstGeom>
        </p:spPr>
        <p:txBody>
          <a:bodyPr vert="horz" wrap="square" lIns="0" tIns="72000" rIns="0" bIns="0" anchor="t" anchorCtr="1">
            <a:noAutofit/>
          </a:bodyPr>
          <a:lstStyle/>
          <a:p>
            <a:pPr algn="ctr"/>
            <a:r>
              <a:rPr lang="vi-VN" sz="2000" dirty="0">
                <a:latin typeface="#9Slide03 Arima Madurai" panose="00000500000000000000" pitchFamily="2" charset="-93"/>
                <a:cs typeface="#9Slide03 Arima Madurai" panose="00000500000000000000" pitchFamily="2" charset="-93"/>
              </a:rPr>
              <a:t>Hiệu điện thế giữa hai đầu đoạn mạch </a:t>
            </a:r>
            <a:r>
              <a:rPr lang="en-US" sz="2000" dirty="0" err="1">
                <a:latin typeface="#9Slide03 Arima Madurai" panose="00000500000000000000" pitchFamily="2" charset="-93"/>
                <a:cs typeface="#9Slide03 Arima Madurai" panose="00000500000000000000" pitchFamily="2" charset="-93"/>
              </a:rPr>
              <a:t>và</a:t>
            </a:r>
            <a:r>
              <a:rPr lang="en-US" sz="2000" dirty="0">
                <a:latin typeface="#9Slide03 Arima Madurai" panose="00000500000000000000" pitchFamily="2" charset="-93"/>
                <a:cs typeface="#9Slide03 Arima Madurai" panose="00000500000000000000" pitchFamily="2" charset="-93"/>
              </a:rPr>
              <a:t> </a:t>
            </a:r>
            <a:r>
              <a:rPr lang="vi-VN" sz="2000" dirty="0">
                <a:latin typeface="#9Slide03 Arima Madurai" panose="00000500000000000000" pitchFamily="2" charset="-93"/>
                <a:cs typeface="#9Slide03 Arima Madurai" panose="00000500000000000000" pitchFamily="2" charset="-93"/>
              </a:rPr>
              <a:t>hiệu điện thế giữa hai đầu mỗi mạch rẽ:</a:t>
            </a:r>
          </a:p>
          <a:p>
            <a:pPr algn="ctr"/>
            <a:r>
              <a:rPr lang="vi-VN" sz="2000" dirty="0">
                <a:latin typeface="#9Slide03 Arima Madurai" panose="00000500000000000000" pitchFamily="2" charset="-93"/>
                <a:cs typeface="#9Slide03 Arima Madurai" panose="00000500000000000000" pitchFamily="2" charset="-93"/>
              </a:rPr>
              <a:t>U = U</a:t>
            </a:r>
            <a:r>
              <a:rPr lang="vi-VN" sz="2000" baseline="-25000" dirty="0">
                <a:latin typeface="#9Slide03 Arima Madurai" panose="00000500000000000000" pitchFamily="2" charset="-93"/>
                <a:cs typeface="#9Slide03 Arima Madurai" panose="00000500000000000000" pitchFamily="2" charset="-93"/>
              </a:rPr>
              <a:t>1</a:t>
            </a:r>
            <a:r>
              <a:rPr lang="vi-VN" sz="2000" dirty="0">
                <a:latin typeface="#9Slide03 Arima Madurai" panose="00000500000000000000" pitchFamily="2" charset="-93"/>
                <a:cs typeface="#9Slide03 Arima Madurai" panose="00000500000000000000" pitchFamily="2" charset="-93"/>
              </a:rPr>
              <a:t> ​= U</a:t>
            </a:r>
            <a:r>
              <a:rPr lang="vi-VN" sz="2000" baseline="-25000" dirty="0">
                <a:latin typeface="#9Slide03 Arima Madurai" panose="00000500000000000000" pitchFamily="2" charset="-93"/>
                <a:cs typeface="#9Slide03 Arima Madurai" panose="00000500000000000000" pitchFamily="2" charset="-93"/>
              </a:rPr>
              <a:t>2</a:t>
            </a:r>
            <a:r>
              <a:rPr lang="vi-VN" sz="2000" dirty="0">
                <a:latin typeface="#9Slide03 Arima Madurai" panose="00000500000000000000" pitchFamily="2" charset="-93"/>
                <a:cs typeface="#9Slide03 Arima Madurai" panose="00000500000000000000" pitchFamily="2" charset="-93"/>
              </a:rPr>
              <a:t>​ (2)</a:t>
            </a:r>
          </a:p>
        </p:txBody>
      </p:sp>
      <p:grpSp>
        <p:nvGrpSpPr>
          <p:cNvPr id="38" name="Group 5"/>
          <p:cNvGrpSpPr/>
          <p:nvPr/>
        </p:nvGrpSpPr>
        <p:grpSpPr>
          <a:xfrm>
            <a:off x="136764" y="114885"/>
            <a:ext cx="3097356" cy="530915"/>
            <a:chOff x="1738392" y="1477689"/>
            <a:chExt cx="4129810" cy="707886"/>
          </a:xfrm>
        </p:grpSpPr>
        <p:sp>
          <p:nvSpPr>
            <p:cNvPr id="39" name="TextBox 6"/>
            <p:cNvSpPr txBox="1"/>
            <p:nvPr/>
          </p:nvSpPr>
          <p:spPr>
            <a:xfrm>
              <a:off x="1738392" y="1477689"/>
              <a:ext cx="655949" cy="707886"/>
            </a:xfrm>
            <a:prstGeom prst="rect">
              <a:avLst/>
            </a:prstGeom>
            <a:noFill/>
          </p:spPr>
          <p:txBody>
            <a:bodyPr wrap="none" anchor="ctr">
              <a:normAutofit fontScale="85000" lnSpcReduction="20000"/>
            </a:bodyPr>
            <a:lstStyle/>
            <a:p>
              <a:pPr algn="ctr"/>
              <a:r>
                <a:rPr lang="en-US" altLang="zh-CN" sz="4000" dirty="0">
                  <a:solidFill>
                    <a:srgbClr val="51B242"/>
                  </a:solidFill>
                  <a:latin typeface="#9Slide03 Arima Madurai Black" panose="00000A00000000000000" pitchFamily="2" charset="-93"/>
                  <a:cs typeface="#9Slide03 Arima Madurai Black" panose="00000A00000000000000" pitchFamily="2" charset="-93"/>
                </a:rPr>
                <a:t>01.</a:t>
              </a:r>
            </a:p>
          </p:txBody>
        </p:sp>
        <p:sp>
          <p:nvSpPr>
            <p:cNvPr id="41" name="TextBox 8"/>
            <p:cNvSpPr txBox="1"/>
            <p:nvPr/>
          </p:nvSpPr>
          <p:spPr>
            <a:xfrm>
              <a:off x="1905628" y="1795822"/>
              <a:ext cx="3962574" cy="242864"/>
            </a:xfrm>
            <a:prstGeom prst="rect">
              <a:avLst/>
            </a:prstGeom>
            <a:noFill/>
          </p:spPr>
          <p:txBody>
            <a:bodyPr wrap="none" lIns="360000" tIns="0" rIns="0" bIns="0" anchor="b" anchorCtr="0">
              <a:noAutofit/>
            </a:bodyPr>
            <a:lstStyle/>
            <a:p>
              <a:pPr algn="ctr"/>
              <a:r>
                <a:rPr lang="vi-VN" sz="2800" b="1" i="0" dirty="0">
                  <a:solidFill>
                    <a:srgbClr val="51B242"/>
                  </a:solidFill>
                  <a:effectLst/>
                  <a:latin typeface="#9Slide03 Arima Madurai Black" panose="00000A00000000000000" pitchFamily="2" charset="-93"/>
                  <a:cs typeface="#9Slide03 Arima Madurai Black" panose="00000A00000000000000" pitchFamily="2" charset="-93"/>
                </a:rPr>
                <a:t>Kiến thức lớp 7</a:t>
              </a:r>
            </a:p>
          </p:txBody>
        </p:sp>
      </p:grpSp>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 y="267494"/>
            <a:ext cx="3636626" cy="4151706"/>
          </a:xfrm>
          <a:prstGeom prst="rect">
            <a:avLst/>
          </a:prstGeom>
        </p:spPr>
      </p:pic>
      <p:sp>
        <p:nvSpPr>
          <p:cNvPr id="15" name="TextBox 7"/>
          <p:cNvSpPr txBox="1"/>
          <p:nvPr/>
        </p:nvSpPr>
        <p:spPr>
          <a:xfrm>
            <a:off x="1547666" y="446164"/>
            <a:ext cx="6434652" cy="435026"/>
          </a:xfrm>
          <a:prstGeom prst="rect">
            <a:avLst/>
          </a:prstGeom>
          <a:noFill/>
        </p:spPr>
        <p:txBody>
          <a:bodyPr wrap="square" lIns="0" tIns="0" rIns="0" bIns="0">
            <a:noAutofit/>
          </a:bodyPr>
          <a:lstStyle/>
          <a:p>
            <a:pPr algn="ctr"/>
            <a:r>
              <a:rPr lang="vi-VN" sz="2000" dirty="0">
                <a:latin typeface="#9Slide03 Arima Madurai" panose="00000500000000000000" pitchFamily="2" charset="-93"/>
                <a:cs typeface="#9Slide03 Arima Madurai" panose="00000500000000000000" pitchFamily="2" charset="-93"/>
              </a:rPr>
              <a:t>Trong đoạn mạch gồm hai bóng đèn mắc </a:t>
            </a:r>
            <a:r>
              <a:rPr lang="en-US" sz="2000" dirty="0">
                <a:latin typeface="#9Slide03 Arima Madurai" panose="00000500000000000000" pitchFamily="2" charset="-93"/>
                <a:cs typeface="#9Slide03 Arima Madurai" panose="00000500000000000000" pitchFamily="2" charset="-93"/>
              </a:rPr>
              <a:t>song </a:t>
            </a:r>
            <a:r>
              <a:rPr lang="en-US" sz="2000" dirty="0" err="1">
                <a:latin typeface="#9Slide03 Arima Madurai" panose="00000500000000000000" pitchFamily="2" charset="-93"/>
                <a:cs typeface="#9Slide03 Arima Madurai" panose="00000500000000000000" pitchFamily="2" charset="-93"/>
              </a:rPr>
              <a:t>song</a:t>
            </a:r>
            <a:r>
              <a:rPr lang="vi-VN" sz="2000" dirty="0">
                <a:latin typeface="#9Slide03 Arima Madurai" panose="00000500000000000000" pitchFamily="2" charset="-93"/>
                <a:cs typeface="#9Slide03 Arima Madurai" panose="00000500000000000000" pitchFamily="2" charset="-93"/>
              </a:rPr>
              <a:t>:</a:t>
            </a:r>
            <a:endParaRPr lang="zh-CN" altLang="en-US" sz="4800" b="1" dirty="0">
              <a:solidFill>
                <a:schemeClr val="tx1">
                  <a:lumMod val="75000"/>
                  <a:lumOff val="25000"/>
                </a:schemeClr>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sp>
        <p:nvSpPr>
          <p:cNvPr id="16" name="TextBox 68"/>
          <p:cNvSpPr txBox="1">
            <a:spLocks/>
          </p:cNvSpPr>
          <p:nvPr/>
        </p:nvSpPr>
        <p:spPr>
          <a:xfrm>
            <a:off x="539553" y="1273761"/>
            <a:ext cx="2520279" cy="1620125"/>
          </a:xfrm>
          <a:prstGeom prst="rect">
            <a:avLst/>
          </a:prstGeom>
        </p:spPr>
        <p:txBody>
          <a:bodyPr vert="horz" wrap="square" lIns="0" tIns="72000" rIns="0" bIns="0" anchor="t" anchorCtr="1">
            <a:noAutofit/>
          </a:bodyPr>
          <a:lstStyle/>
          <a:p>
            <a:pPr algn="ctr"/>
            <a:r>
              <a:rPr lang="vi-VN" sz="2000" dirty="0">
                <a:latin typeface="#9Slide03 Arima Madurai" panose="00000500000000000000" pitchFamily="2" charset="-93"/>
                <a:cs typeface="#9Slide03 Arima Madurai" panose="00000500000000000000" pitchFamily="2" charset="-93"/>
              </a:rPr>
              <a:t>Cường độ dòng điện chạy qua mạch chính bằng tổng cường độ dòng điện chạy qua các mạch rẽ:</a:t>
            </a:r>
          </a:p>
          <a:p>
            <a:pPr algn="ctr"/>
            <a:r>
              <a:rPr lang="vi-VN" sz="2000" dirty="0">
                <a:latin typeface="#9Slide03 Arima Madurai" panose="00000500000000000000" pitchFamily="2" charset="-93"/>
                <a:cs typeface="#9Slide03 Arima Madurai" panose="00000500000000000000" pitchFamily="2" charset="-93"/>
              </a:rPr>
              <a:t>I = I</a:t>
            </a:r>
            <a:r>
              <a:rPr lang="vi-VN" sz="2000" baseline="-25000" dirty="0">
                <a:latin typeface="#9Slide03 Arima Madurai" panose="00000500000000000000" pitchFamily="2" charset="-93"/>
                <a:cs typeface="#9Slide03 Arima Madurai" panose="00000500000000000000" pitchFamily="2" charset="-93"/>
              </a:rPr>
              <a:t>1</a:t>
            </a:r>
            <a:r>
              <a:rPr lang="vi-VN" sz="2000" dirty="0">
                <a:latin typeface="#9Slide03 Arima Madurai" panose="00000500000000000000" pitchFamily="2" charset="-93"/>
                <a:cs typeface="#9Slide03 Arima Madurai" panose="00000500000000000000" pitchFamily="2" charset="-93"/>
              </a:rPr>
              <a:t> + I</a:t>
            </a:r>
            <a:r>
              <a:rPr lang="vi-VN" sz="2000" baseline="-25000" dirty="0">
                <a:latin typeface="#9Slide03 Arima Madurai" panose="00000500000000000000" pitchFamily="2" charset="-93"/>
                <a:cs typeface="#9Slide03 Arima Madurai" panose="00000500000000000000" pitchFamily="2" charset="-93"/>
              </a:rPr>
              <a:t>2</a:t>
            </a:r>
            <a:r>
              <a:rPr lang="vi-VN" sz="2000" dirty="0">
                <a:latin typeface="#9Slide03 Arima Madurai" panose="00000500000000000000" pitchFamily="2" charset="-93"/>
                <a:cs typeface="#9Slide03 Arima Madurai" panose="00000500000000000000" pitchFamily="2" charset="-93"/>
              </a:rPr>
              <a:t> (1)</a:t>
            </a:r>
          </a:p>
        </p:txBody>
      </p:sp>
      <p:grpSp>
        <p:nvGrpSpPr>
          <p:cNvPr id="17" name="Group 5">
            <a:extLst>
              <a:ext uri="{FF2B5EF4-FFF2-40B4-BE49-F238E27FC236}">
                <a16:creationId xmlns:a16="http://schemas.microsoft.com/office/drawing/2014/main" id="{D6510ECF-3D57-44C2-865E-BCC94346E78E}"/>
              </a:ext>
            </a:extLst>
          </p:cNvPr>
          <p:cNvGrpSpPr>
            <a:grpSpLocks/>
          </p:cNvGrpSpPr>
          <p:nvPr/>
        </p:nvGrpSpPr>
        <p:grpSpPr bwMode="auto">
          <a:xfrm>
            <a:off x="3355172" y="1478116"/>
            <a:ext cx="2617126" cy="1730462"/>
            <a:chOff x="1488" y="1104"/>
            <a:chExt cx="3190" cy="1728"/>
          </a:xfrm>
        </p:grpSpPr>
        <p:grpSp>
          <p:nvGrpSpPr>
            <p:cNvPr id="18" name="Group 6">
              <a:extLst>
                <a:ext uri="{FF2B5EF4-FFF2-40B4-BE49-F238E27FC236}">
                  <a16:creationId xmlns:a16="http://schemas.microsoft.com/office/drawing/2014/main" id="{0DEAC0EB-5FC3-4915-B4B1-085FCF5F0D9B}"/>
                </a:ext>
              </a:extLst>
            </p:cNvPr>
            <p:cNvGrpSpPr>
              <a:grpSpLocks/>
            </p:cNvGrpSpPr>
            <p:nvPr/>
          </p:nvGrpSpPr>
          <p:grpSpPr bwMode="auto">
            <a:xfrm>
              <a:off x="1488" y="1104"/>
              <a:ext cx="2880" cy="1728"/>
              <a:chOff x="384" y="672"/>
              <a:chExt cx="4752" cy="3120"/>
            </a:xfrm>
          </p:grpSpPr>
          <p:pic>
            <p:nvPicPr>
              <p:cNvPr id="22" name="Picture 2" descr="Pindai">
                <a:extLst>
                  <a:ext uri="{FF2B5EF4-FFF2-40B4-BE49-F238E27FC236}">
                    <a16:creationId xmlns:a16="http://schemas.microsoft.com/office/drawing/2014/main" id="{026E7AF9-0105-422C-B083-C27D362C19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33264" t="31644" r="26569" b="46941"/>
              <a:stretch>
                <a:fillRect/>
              </a:stretch>
            </p:blipFill>
            <p:spPr bwMode="auto">
              <a:xfrm>
                <a:off x="528" y="672"/>
                <a:ext cx="115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descr="Pindai">
                <a:extLst>
                  <a:ext uri="{FF2B5EF4-FFF2-40B4-BE49-F238E27FC236}">
                    <a16:creationId xmlns:a16="http://schemas.microsoft.com/office/drawing/2014/main" id="{32893B67-C41B-4901-A9CA-469360F47F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33264" t="31644" r="26569" b="46941"/>
              <a:stretch>
                <a:fillRect/>
              </a:stretch>
            </p:blipFill>
            <p:spPr bwMode="auto">
              <a:xfrm>
                <a:off x="1632" y="672"/>
                <a:ext cx="1152"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descr="bongdendeghep">
                <a:extLst>
                  <a:ext uri="{FF2B5EF4-FFF2-40B4-BE49-F238E27FC236}">
                    <a16:creationId xmlns:a16="http://schemas.microsoft.com/office/drawing/2014/main" id="{8137B1FF-7CF5-44E2-999A-0CBE08CF434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6667" t="12500" r="21014" b="41072"/>
              <a:stretch>
                <a:fillRect/>
              </a:stretch>
            </p:blipFill>
            <p:spPr bwMode="auto">
              <a:xfrm>
                <a:off x="1755" y="2544"/>
                <a:ext cx="2064"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Line 8">
                <a:extLst>
                  <a:ext uri="{FF2B5EF4-FFF2-40B4-BE49-F238E27FC236}">
                    <a16:creationId xmlns:a16="http://schemas.microsoft.com/office/drawing/2014/main" id="{2241CAF8-C64D-45A8-B858-031DDBC01C5E}"/>
                  </a:ext>
                </a:extLst>
              </p:cNvPr>
              <p:cNvSpPr>
                <a:spLocks noChangeShapeType="1"/>
              </p:cNvSpPr>
              <p:nvPr/>
            </p:nvSpPr>
            <p:spPr bwMode="auto">
              <a:xfrm>
                <a:off x="5136" y="1008"/>
                <a:ext cx="0" cy="1776"/>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9">
                <a:extLst>
                  <a:ext uri="{FF2B5EF4-FFF2-40B4-BE49-F238E27FC236}">
                    <a16:creationId xmlns:a16="http://schemas.microsoft.com/office/drawing/2014/main" id="{740DAE8D-AB5F-4669-8E5F-EB9CF66DF667}"/>
                  </a:ext>
                </a:extLst>
              </p:cNvPr>
              <p:cNvSpPr>
                <a:spLocks noChangeShapeType="1"/>
              </p:cNvSpPr>
              <p:nvPr/>
            </p:nvSpPr>
            <p:spPr bwMode="auto">
              <a:xfrm flipH="1">
                <a:off x="4080" y="2784"/>
                <a:ext cx="1056"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10">
                <a:extLst>
                  <a:ext uri="{FF2B5EF4-FFF2-40B4-BE49-F238E27FC236}">
                    <a16:creationId xmlns:a16="http://schemas.microsoft.com/office/drawing/2014/main" id="{20E758B1-978F-45AE-8732-5C48F94428A4}"/>
                  </a:ext>
                </a:extLst>
              </p:cNvPr>
              <p:cNvSpPr>
                <a:spLocks noChangeShapeType="1"/>
              </p:cNvSpPr>
              <p:nvPr/>
            </p:nvSpPr>
            <p:spPr bwMode="auto">
              <a:xfrm flipH="1">
                <a:off x="384" y="2832"/>
                <a:ext cx="1008"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11">
                <a:extLst>
                  <a:ext uri="{FF2B5EF4-FFF2-40B4-BE49-F238E27FC236}">
                    <a16:creationId xmlns:a16="http://schemas.microsoft.com/office/drawing/2014/main" id="{A237ED41-697D-4F38-95B7-5D9877B6E38E}"/>
                  </a:ext>
                </a:extLst>
              </p:cNvPr>
              <p:cNvSpPr>
                <a:spLocks noChangeShapeType="1"/>
              </p:cNvSpPr>
              <p:nvPr/>
            </p:nvSpPr>
            <p:spPr bwMode="auto">
              <a:xfrm flipV="1">
                <a:off x="384" y="1104"/>
                <a:ext cx="0" cy="1728"/>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12">
                <a:extLst>
                  <a:ext uri="{FF2B5EF4-FFF2-40B4-BE49-F238E27FC236}">
                    <a16:creationId xmlns:a16="http://schemas.microsoft.com/office/drawing/2014/main" id="{E2AF6570-763F-4CB8-9BA8-6CC224E57E5E}"/>
                  </a:ext>
                </a:extLst>
              </p:cNvPr>
              <p:cNvSpPr>
                <a:spLocks noChangeShapeType="1"/>
              </p:cNvSpPr>
              <p:nvPr/>
            </p:nvSpPr>
            <p:spPr bwMode="auto">
              <a:xfrm>
                <a:off x="384" y="1104"/>
                <a:ext cx="24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0" name="Picture 13" descr="bongdendeghep">
                <a:extLst>
                  <a:ext uri="{FF2B5EF4-FFF2-40B4-BE49-F238E27FC236}">
                    <a16:creationId xmlns:a16="http://schemas.microsoft.com/office/drawing/2014/main" id="{E309DBA2-1169-420D-9FC6-853A08E149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16667" t="12500" r="21014" b="41072"/>
              <a:stretch>
                <a:fillRect/>
              </a:stretch>
            </p:blipFill>
            <p:spPr bwMode="auto">
              <a:xfrm>
                <a:off x="1728" y="1344"/>
                <a:ext cx="2064" cy="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Line 14">
                <a:extLst>
                  <a:ext uri="{FF2B5EF4-FFF2-40B4-BE49-F238E27FC236}">
                    <a16:creationId xmlns:a16="http://schemas.microsoft.com/office/drawing/2014/main" id="{82CDF734-9BDC-4EE4-85D8-A41A415AB926}"/>
                  </a:ext>
                </a:extLst>
              </p:cNvPr>
              <p:cNvSpPr>
                <a:spLocks noChangeShapeType="1"/>
              </p:cNvSpPr>
              <p:nvPr/>
            </p:nvSpPr>
            <p:spPr bwMode="auto">
              <a:xfrm flipH="1">
                <a:off x="1392" y="2208"/>
                <a:ext cx="528"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15">
                <a:extLst>
                  <a:ext uri="{FF2B5EF4-FFF2-40B4-BE49-F238E27FC236}">
                    <a16:creationId xmlns:a16="http://schemas.microsoft.com/office/drawing/2014/main" id="{4287351D-664C-46B8-A3D1-5E7C37BFCECF}"/>
                  </a:ext>
                </a:extLst>
              </p:cNvPr>
              <p:cNvSpPr>
                <a:spLocks noChangeShapeType="1"/>
              </p:cNvSpPr>
              <p:nvPr/>
            </p:nvSpPr>
            <p:spPr bwMode="auto">
              <a:xfrm>
                <a:off x="1392" y="2208"/>
                <a:ext cx="0" cy="1344"/>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16">
                <a:extLst>
                  <a:ext uri="{FF2B5EF4-FFF2-40B4-BE49-F238E27FC236}">
                    <a16:creationId xmlns:a16="http://schemas.microsoft.com/office/drawing/2014/main" id="{1BF6798C-307C-45EF-A2FD-0678D21B5C7A}"/>
                  </a:ext>
                </a:extLst>
              </p:cNvPr>
              <p:cNvSpPr>
                <a:spLocks noChangeShapeType="1"/>
              </p:cNvSpPr>
              <p:nvPr/>
            </p:nvSpPr>
            <p:spPr bwMode="auto">
              <a:xfrm>
                <a:off x="1392" y="3552"/>
                <a:ext cx="672"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17">
                <a:extLst>
                  <a:ext uri="{FF2B5EF4-FFF2-40B4-BE49-F238E27FC236}">
                    <a16:creationId xmlns:a16="http://schemas.microsoft.com/office/drawing/2014/main" id="{26F1871E-6C6A-4FF8-9482-FE1863CA3337}"/>
                  </a:ext>
                </a:extLst>
              </p:cNvPr>
              <p:cNvSpPr>
                <a:spLocks noChangeShapeType="1"/>
              </p:cNvSpPr>
              <p:nvPr/>
            </p:nvSpPr>
            <p:spPr bwMode="auto">
              <a:xfrm>
                <a:off x="3552" y="2208"/>
                <a:ext cx="528"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18">
                <a:extLst>
                  <a:ext uri="{FF2B5EF4-FFF2-40B4-BE49-F238E27FC236}">
                    <a16:creationId xmlns:a16="http://schemas.microsoft.com/office/drawing/2014/main" id="{E4E96B09-040B-410B-945E-1A41E8ECE8E1}"/>
                  </a:ext>
                </a:extLst>
              </p:cNvPr>
              <p:cNvSpPr>
                <a:spLocks noChangeShapeType="1"/>
              </p:cNvSpPr>
              <p:nvPr/>
            </p:nvSpPr>
            <p:spPr bwMode="auto">
              <a:xfrm>
                <a:off x="4080" y="2208"/>
                <a:ext cx="0" cy="1296"/>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19">
                <a:extLst>
                  <a:ext uri="{FF2B5EF4-FFF2-40B4-BE49-F238E27FC236}">
                    <a16:creationId xmlns:a16="http://schemas.microsoft.com/office/drawing/2014/main" id="{3BCB68FA-ED48-4B01-9A13-68C9B4DAC94A}"/>
                  </a:ext>
                </a:extLst>
              </p:cNvPr>
              <p:cNvSpPr>
                <a:spLocks noChangeShapeType="1"/>
              </p:cNvSpPr>
              <p:nvPr/>
            </p:nvSpPr>
            <p:spPr bwMode="auto">
              <a:xfrm flipH="1">
                <a:off x="3600" y="3504"/>
                <a:ext cx="480"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4" name="Picture 11" descr="congtacdong">
                <a:extLst>
                  <a:ext uri="{FF2B5EF4-FFF2-40B4-BE49-F238E27FC236}">
                    <a16:creationId xmlns:a16="http://schemas.microsoft.com/office/drawing/2014/main" id="{782BFB2D-AD4A-4B4B-AF78-318DC50C2F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4818" t="43306" r="13289" b="38284"/>
              <a:stretch>
                <a:fillRect/>
              </a:stretch>
            </p:blipFill>
            <p:spPr bwMode="auto">
              <a:xfrm>
                <a:off x="3036" y="860"/>
                <a:ext cx="1632" cy="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Line 6">
                <a:extLst>
                  <a:ext uri="{FF2B5EF4-FFF2-40B4-BE49-F238E27FC236}">
                    <a16:creationId xmlns:a16="http://schemas.microsoft.com/office/drawing/2014/main" id="{575EBA12-3F1E-4977-9573-DB7AC7031671}"/>
                  </a:ext>
                </a:extLst>
              </p:cNvPr>
              <p:cNvSpPr>
                <a:spLocks noChangeShapeType="1"/>
              </p:cNvSpPr>
              <p:nvPr/>
            </p:nvSpPr>
            <p:spPr bwMode="auto">
              <a:xfrm>
                <a:off x="2710" y="1017"/>
                <a:ext cx="480"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7">
                <a:extLst>
                  <a:ext uri="{FF2B5EF4-FFF2-40B4-BE49-F238E27FC236}">
                    <a16:creationId xmlns:a16="http://schemas.microsoft.com/office/drawing/2014/main" id="{77E42F99-1043-40A6-9941-9EE49962844A}"/>
                  </a:ext>
                </a:extLst>
              </p:cNvPr>
              <p:cNvSpPr>
                <a:spLocks noChangeShapeType="1"/>
              </p:cNvSpPr>
              <p:nvPr/>
            </p:nvSpPr>
            <p:spPr bwMode="auto">
              <a:xfrm>
                <a:off x="4464" y="1008"/>
                <a:ext cx="672"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25">
                <a:extLst>
                  <a:ext uri="{FF2B5EF4-FFF2-40B4-BE49-F238E27FC236}">
                    <a16:creationId xmlns:a16="http://schemas.microsoft.com/office/drawing/2014/main" id="{6BC92784-D694-46F2-938D-2725FF68FBC0}"/>
                  </a:ext>
                </a:extLst>
              </p:cNvPr>
              <p:cNvSpPr>
                <a:spLocks noChangeShapeType="1"/>
              </p:cNvSpPr>
              <p:nvPr/>
            </p:nvSpPr>
            <p:spPr bwMode="auto">
              <a:xfrm rot="-16200000">
                <a:off x="4848" y="1968"/>
                <a:ext cx="576"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Line 26">
                <a:extLst>
                  <a:ext uri="{FF2B5EF4-FFF2-40B4-BE49-F238E27FC236}">
                    <a16:creationId xmlns:a16="http://schemas.microsoft.com/office/drawing/2014/main" id="{6FF113C5-0511-4704-935F-D8FE06A95586}"/>
                  </a:ext>
                </a:extLst>
              </p:cNvPr>
              <p:cNvSpPr>
                <a:spLocks noChangeShapeType="1"/>
              </p:cNvSpPr>
              <p:nvPr/>
            </p:nvSpPr>
            <p:spPr bwMode="auto">
              <a:xfrm rot="-10800000">
                <a:off x="3792" y="3504"/>
                <a:ext cx="288"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Line 27">
                <a:extLst>
                  <a:ext uri="{FF2B5EF4-FFF2-40B4-BE49-F238E27FC236}">
                    <a16:creationId xmlns:a16="http://schemas.microsoft.com/office/drawing/2014/main" id="{1ABF577B-8658-42AB-B904-1883EBC3CE0A}"/>
                  </a:ext>
                </a:extLst>
              </p:cNvPr>
              <p:cNvSpPr>
                <a:spLocks noChangeShapeType="1"/>
              </p:cNvSpPr>
              <p:nvPr/>
            </p:nvSpPr>
            <p:spPr bwMode="auto">
              <a:xfrm rot="-10800000">
                <a:off x="3744" y="2208"/>
                <a:ext cx="288"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9" name="Text Box 28">
              <a:extLst>
                <a:ext uri="{FF2B5EF4-FFF2-40B4-BE49-F238E27FC236}">
                  <a16:creationId xmlns:a16="http://schemas.microsoft.com/office/drawing/2014/main" id="{383049D8-B6D2-476A-9FCC-93E873101290}"/>
                </a:ext>
              </a:extLst>
            </p:cNvPr>
            <p:cNvSpPr txBox="1">
              <a:spLocks noChangeArrowheads="1"/>
            </p:cNvSpPr>
            <p:nvPr/>
          </p:nvSpPr>
          <p:spPr bwMode="auto">
            <a:xfrm>
              <a:off x="3503" y="1688"/>
              <a:ext cx="473"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latin typeface="Times New Roman" panose="02020603050405020304" pitchFamily="18" charset="0"/>
                  <a:cs typeface="Times New Roman" panose="02020603050405020304" pitchFamily="18" charset="0"/>
                </a:rPr>
                <a:t>I</a:t>
              </a:r>
              <a:r>
                <a:rPr lang="en-US" altLang="en-US" baseline="-25000" dirty="0">
                  <a:latin typeface="Times New Roman" panose="02020603050405020304" pitchFamily="18" charset="0"/>
                  <a:cs typeface="Times New Roman" panose="02020603050405020304" pitchFamily="18" charset="0"/>
                </a:rPr>
                <a:t>1</a:t>
              </a:r>
              <a:endParaRPr lang="en-US" altLang="en-US" dirty="0">
                <a:latin typeface="Times New Roman" panose="02020603050405020304" pitchFamily="18" charset="0"/>
                <a:cs typeface="Times New Roman" panose="02020603050405020304" pitchFamily="18" charset="0"/>
              </a:endParaRPr>
            </a:p>
          </p:txBody>
        </p:sp>
        <p:sp>
          <p:nvSpPr>
            <p:cNvPr id="20" name="Text Box 29">
              <a:extLst>
                <a:ext uri="{FF2B5EF4-FFF2-40B4-BE49-F238E27FC236}">
                  <a16:creationId xmlns:a16="http://schemas.microsoft.com/office/drawing/2014/main" id="{DC58463D-6FEE-47D0-B1D0-F72707128F17}"/>
                </a:ext>
              </a:extLst>
            </p:cNvPr>
            <p:cNvSpPr txBox="1">
              <a:spLocks noChangeArrowheads="1"/>
            </p:cNvSpPr>
            <p:nvPr/>
          </p:nvSpPr>
          <p:spPr bwMode="auto">
            <a:xfrm>
              <a:off x="3495" y="2400"/>
              <a:ext cx="481" cy="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latin typeface="Times New Roman" panose="02020603050405020304" pitchFamily="18" charset="0"/>
                  <a:cs typeface="Times New Roman" panose="02020603050405020304" pitchFamily="18" charset="0"/>
                </a:rPr>
                <a:t>I</a:t>
              </a:r>
              <a:r>
                <a:rPr lang="en-US" altLang="en-US" baseline="-25000" dirty="0">
                  <a:latin typeface="Times New Roman" panose="02020603050405020304" pitchFamily="18" charset="0"/>
                  <a:cs typeface="Times New Roman" panose="02020603050405020304" pitchFamily="18" charset="0"/>
                </a:rPr>
                <a:t>2</a:t>
              </a:r>
              <a:endParaRPr lang="en-US" altLang="en-US" dirty="0">
                <a:latin typeface="Times New Roman" panose="02020603050405020304" pitchFamily="18" charset="0"/>
                <a:cs typeface="Times New Roman" panose="02020603050405020304" pitchFamily="18" charset="0"/>
              </a:endParaRPr>
            </a:p>
          </p:txBody>
        </p:sp>
        <p:sp>
          <p:nvSpPr>
            <p:cNvPr id="21" name="Text Box 30">
              <a:extLst>
                <a:ext uri="{FF2B5EF4-FFF2-40B4-BE49-F238E27FC236}">
                  <a16:creationId xmlns:a16="http://schemas.microsoft.com/office/drawing/2014/main" id="{CD2DE74A-DBEA-4858-BAB1-5C8A61ED4ADF}"/>
                </a:ext>
              </a:extLst>
            </p:cNvPr>
            <p:cNvSpPr txBox="1">
              <a:spLocks noChangeArrowheads="1"/>
            </p:cNvSpPr>
            <p:nvPr/>
          </p:nvSpPr>
          <p:spPr bwMode="auto">
            <a:xfrm>
              <a:off x="4390" y="1676"/>
              <a:ext cx="288" cy="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cs typeface="Times New Roman" panose="02020603050405020304" pitchFamily="18" charset="0"/>
                </a:rPr>
                <a:t>I</a:t>
              </a:r>
            </a:p>
          </p:txBody>
        </p:sp>
      </p:grpSp>
    </p:spTree>
    <p:extLst>
      <p:ext uri="{BB962C8B-B14F-4D97-AF65-F5344CB8AC3E}">
        <p14:creationId xmlns:p14="http://schemas.microsoft.com/office/powerpoint/2010/main" val="853145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cTn>
                              </p:par>
                              <p:par>
                                <p:cTn id="32" presetID="16" presetClass="entr" presetSubtype="21"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95736" y="2641744"/>
            <a:ext cx="1775874" cy="1751306"/>
          </a:xfrm>
          <a:prstGeom prst="rect">
            <a:avLst/>
          </a:prstGeom>
        </p:spPr>
      </p:pic>
      <p:grpSp>
        <p:nvGrpSpPr>
          <p:cNvPr id="3" name="组合 2"/>
          <p:cNvGrpSpPr/>
          <p:nvPr/>
        </p:nvGrpSpPr>
        <p:grpSpPr>
          <a:xfrm>
            <a:off x="4211960" y="411510"/>
            <a:ext cx="3888432" cy="3472014"/>
            <a:chOff x="706924" y="363597"/>
            <a:chExt cx="3888432" cy="3472014"/>
          </a:xfrm>
        </p:grpSpPr>
        <p:pic>
          <p:nvPicPr>
            <p:cNvPr id="33" name="图片 32"/>
            <p:cNvPicPr>
              <a:picLocks noChangeAspect="1"/>
            </p:cNvPicPr>
            <p:nvPr/>
          </p:nvPicPr>
          <p:blipFill rotWithShape="1">
            <a:blip r:embed="rId5" cstate="print">
              <a:extLst>
                <a:ext uri="{28A0092B-C50C-407E-A947-70E740481C1C}">
                  <a14:useLocalDpi xmlns:a14="http://schemas.microsoft.com/office/drawing/2010/main" val="0"/>
                </a:ext>
              </a:extLst>
            </a:blip>
            <a:srcRect t="58799" r="44639"/>
            <a:stretch/>
          </p:blipFill>
          <p:spPr>
            <a:xfrm>
              <a:off x="706924" y="363597"/>
              <a:ext cx="3888432" cy="3472014"/>
            </a:xfrm>
            <a:prstGeom prst="rect">
              <a:avLst/>
            </a:prstGeom>
          </p:spPr>
        </p:pic>
        <p:sp>
          <p:nvSpPr>
            <p:cNvPr id="34" name="TextBox 68"/>
            <p:cNvSpPr txBox="1">
              <a:spLocks/>
            </p:cNvSpPr>
            <p:nvPr/>
          </p:nvSpPr>
          <p:spPr>
            <a:xfrm>
              <a:off x="1499012" y="1432806"/>
              <a:ext cx="2796634" cy="2213652"/>
            </a:xfrm>
            <a:prstGeom prst="rect">
              <a:avLst/>
            </a:prstGeom>
          </p:spPr>
          <p:txBody>
            <a:bodyPr vert="horz" wrap="square" lIns="0" tIns="72000" rIns="0" bIns="0" anchor="t" anchorCtr="1">
              <a:normAutofit/>
            </a:bodyPr>
            <a:lstStyle/>
            <a:p>
              <a:pPr algn="ctr">
                <a:lnSpc>
                  <a:spcPct val="120000"/>
                </a:lnSpc>
              </a:pPr>
              <a:r>
                <a:rPr lang="en-US" altLang="zh-CN" sz="2000" dirty="0">
                  <a:solidFill>
                    <a:srgbClr val="7030A0"/>
                  </a:solidFill>
                  <a:latin typeface="#9Slide03 Arima Madurai Black" panose="00000A00000000000000" pitchFamily="2" charset="-93"/>
                  <a:cs typeface="#9Slide03 Arima Madurai Black" panose="00000A00000000000000" pitchFamily="2" charset="-93"/>
                </a:rPr>
                <a:t>C1.Quan </a:t>
              </a:r>
              <a:r>
                <a:rPr lang="en-US" altLang="zh-CN" sz="2000" dirty="0" err="1">
                  <a:solidFill>
                    <a:srgbClr val="7030A0"/>
                  </a:solidFill>
                  <a:latin typeface="#9Slide03 Arima Madurai Black" panose="00000A00000000000000" pitchFamily="2" charset="-93"/>
                  <a:cs typeface="#9Slide03 Arima Madurai Black" panose="00000A00000000000000" pitchFamily="2" charset="-93"/>
                </a:rPr>
                <a:t>sát</a:t>
              </a:r>
              <a:r>
                <a:rPr lang="en-US" altLang="zh-CN" sz="2000" dirty="0">
                  <a:solidFill>
                    <a:srgbClr val="7030A0"/>
                  </a:solidFill>
                  <a:latin typeface="#9Slide03 Arima Madurai Black" panose="00000A00000000000000" pitchFamily="2" charset="-93"/>
                  <a:cs typeface="#9Slide03 Arima Madurai Black" panose="00000A00000000000000" pitchFamily="2" charset="-93"/>
                </a:rPr>
                <a:t> R</a:t>
              </a:r>
              <a:r>
                <a:rPr lang="en-US" altLang="zh-CN" sz="2000" baseline="-25000" dirty="0">
                  <a:solidFill>
                    <a:srgbClr val="7030A0"/>
                  </a:solidFill>
                  <a:latin typeface="#9Slide03 Arima Madurai Black" panose="00000A00000000000000" pitchFamily="2" charset="-93"/>
                  <a:cs typeface="#9Slide03 Arima Madurai Black" panose="00000A00000000000000" pitchFamily="2" charset="-93"/>
                </a:rPr>
                <a:t>1</a:t>
              </a:r>
              <a:r>
                <a:rPr lang="en-US" altLang="zh-CN" sz="2000" dirty="0">
                  <a:solidFill>
                    <a:srgbClr val="7030A0"/>
                  </a:solidFill>
                  <a:latin typeface="#9Slide03 Arima Madurai Black" panose="00000A00000000000000" pitchFamily="2" charset="-93"/>
                  <a:cs typeface="#9Slide03 Arima Madurai Black" panose="00000A00000000000000" pitchFamily="2" charset="-93"/>
                </a:rPr>
                <a:t>, R</a:t>
              </a:r>
              <a:r>
                <a:rPr lang="en-US" altLang="zh-CN" sz="2000" baseline="-25000" dirty="0">
                  <a:solidFill>
                    <a:srgbClr val="7030A0"/>
                  </a:solidFill>
                  <a:latin typeface="#9Slide03 Arima Madurai Black" panose="00000A00000000000000" pitchFamily="2" charset="-93"/>
                  <a:cs typeface="#9Slide03 Arima Madurai Black" panose="00000A00000000000000" pitchFamily="2" charset="-93"/>
                </a:rPr>
                <a:t>2</a:t>
              </a:r>
              <a:r>
                <a:rPr lang="en-US" altLang="zh-CN" sz="2000" dirty="0">
                  <a:solidFill>
                    <a:srgbClr val="7030A0"/>
                  </a:solidFill>
                  <a:latin typeface="#9Slide03 Arima Madurai Black" panose="00000A00000000000000" pitchFamily="2" charset="-93"/>
                  <a:cs typeface="#9Slide03 Arima Madurai Black" panose="00000A00000000000000" pitchFamily="2" charset="-93"/>
                </a:rPr>
                <a:t> </a:t>
              </a:r>
              <a:r>
                <a:rPr lang="en-US" altLang="zh-CN" sz="2000" dirty="0" err="1">
                  <a:solidFill>
                    <a:srgbClr val="7030A0"/>
                  </a:solidFill>
                  <a:latin typeface="#9Slide03 Arima Madurai Black" panose="00000A00000000000000" pitchFamily="2" charset="-93"/>
                  <a:cs typeface="#9Slide03 Arima Madurai Black" panose="00000A00000000000000" pitchFamily="2" charset="-93"/>
                </a:rPr>
                <a:t>được</a:t>
              </a:r>
              <a:r>
                <a:rPr lang="en-US" altLang="zh-CN" sz="2000" dirty="0">
                  <a:solidFill>
                    <a:srgbClr val="7030A0"/>
                  </a:solidFill>
                  <a:latin typeface="#9Slide03 Arima Madurai Black" panose="00000A00000000000000" pitchFamily="2" charset="-93"/>
                  <a:cs typeface="#9Slide03 Arima Madurai Black" panose="00000A00000000000000" pitchFamily="2" charset="-93"/>
                </a:rPr>
                <a:t> </a:t>
              </a:r>
              <a:r>
                <a:rPr lang="en-US" altLang="zh-CN" sz="2000" dirty="0" err="1">
                  <a:solidFill>
                    <a:srgbClr val="7030A0"/>
                  </a:solidFill>
                  <a:latin typeface="#9Slide03 Arima Madurai Black" panose="00000A00000000000000" pitchFamily="2" charset="-93"/>
                  <a:cs typeface="#9Slide03 Arima Madurai Black" panose="00000A00000000000000" pitchFamily="2" charset="-93"/>
                </a:rPr>
                <a:t>mắc</a:t>
              </a:r>
              <a:r>
                <a:rPr lang="en-US" altLang="zh-CN" sz="2000" dirty="0">
                  <a:solidFill>
                    <a:srgbClr val="7030A0"/>
                  </a:solidFill>
                  <a:latin typeface="#9Slide03 Arima Madurai Black" panose="00000A00000000000000" pitchFamily="2" charset="-93"/>
                  <a:cs typeface="#9Slide03 Arima Madurai Black" panose="00000A00000000000000" pitchFamily="2" charset="-93"/>
                </a:rPr>
                <a:t> </a:t>
              </a:r>
              <a:r>
                <a:rPr lang="en-US" altLang="zh-CN" sz="2000" dirty="0" err="1">
                  <a:solidFill>
                    <a:srgbClr val="7030A0"/>
                  </a:solidFill>
                  <a:latin typeface="#9Slide03 Arima Madurai Black" panose="00000A00000000000000" pitchFamily="2" charset="-93"/>
                  <a:cs typeface="#9Slide03 Arima Madurai Black" panose="00000A00000000000000" pitchFamily="2" charset="-93"/>
                </a:rPr>
                <a:t>như</a:t>
              </a:r>
              <a:r>
                <a:rPr lang="en-US" altLang="zh-CN" sz="2000" dirty="0">
                  <a:solidFill>
                    <a:srgbClr val="7030A0"/>
                  </a:solidFill>
                  <a:latin typeface="#9Slide03 Arima Madurai Black" panose="00000A00000000000000" pitchFamily="2" charset="-93"/>
                  <a:cs typeface="#9Slide03 Arima Madurai Black" panose="00000A00000000000000" pitchFamily="2" charset="-93"/>
                </a:rPr>
                <a:t> </a:t>
              </a:r>
              <a:r>
                <a:rPr lang="en-US" altLang="zh-CN" sz="2000" dirty="0" err="1">
                  <a:solidFill>
                    <a:srgbClr val="7030A0"/>
                  </a:solidFill>
                  <a:latin typeface="#9Slide03 Arima Madurai Black" panose="00000A00000000000000" pitchFamily="2" charset="-93"/>
                  <a:cs typeface="#9Slide03 Arima Madurai Black" panose="00000A00000000000000" pitchFamily="2" charset="-93"/>
                </a:rPr>
                <a:t>thế</a:t>
              </a:r>
              <a:r>
                <a:rPr lang="en-US" altLang="zh-CN" sz="2000" dirty="0">
                  <a:solidFill>
                    <a:srgbClr val="7030A0"/>
                  </a:solidFill>
                  <a:latin typeface="#9Slide03 Arima Madurai Black" panose="00000A00000000000000" pitchFamily="2" charset="-93"/>
                  <a:cs typeface="#9Slide03 Arima Madurai Black" panose="00000A00000000000000" pitchFamily="2" charset="-93"/>
                </a:rPr>
                <a:t> </a:t>
              </a:r>
              <a:r>
                <a:rPr lang="en-US" altLang="zh-CN" sz="2000" dirty="0" err="1">
                  <a:solidFill>
                    <a:srgbClr val="7030A0"/>
                  </a:solidFill>
                  <a:latin typeface="#9Slide03 Arima Madurai Black" panose="00000A00000000000000" pitchFamily="2" charset="-93"/>
                  <a:cs typeface="#9Slide03 Arima Madurai Black" panose="00000A00000000000000" pitchFamily="2" charset="-93"/>
                </a:rPr>
                <a:t>nào</a:t>
              </a:r>
              <a:r>
                <a:rPr lang="en-US" altLang="zh-CN" sz="2000" dirty="0">
                  <a:solidFill>
                    <a:srgbClr val="7030A0"/>
                  </a:solidFill>
                  <a:latin typeface="#9Slide03 Arima Madurai Black" panose="00000A00000000000000" pitchFamily="2" charset="-93"/>
                  <a:cs typeface="#9Slide03 Arima Madurai Black" panose="00000A00000000000000" pitchFamily="2" charset="-93"/>
                </a:rPr>
                <a:t> </a:t>
              </a:r>
              <a:r>
                <a:rPr lang="en-US" altLang="zh-CN" sz="2000" dirty="0" err="1">
                  <a:solidFill>
                    <a:srgbClr val="7030A0"/>
                  </a:solidFill>
                  <a:latin typeface="#9Slide03 Arima Madurai Black" panose="00000A00000000000000" pitchFamily="2" charset="-93"/>
                  <a:cs typeface="#9Slide03 Arima Madurai Black" panose="00000A00000000000000" pitchFamily="2" charset="-93"/>
                </a:rPr>
                <a:t>với</a:t>
              </a:r>
              <a:r>
                <a:rPr lang="en-US" altLang="zh-CN" sz="2000" dirty="0">
                  <a:solidFill>
                    <a:srgbClr val="7030A0"/>
                  </a:solidFill>
                  <a:latin typeface="#9Slide03 Arima Madurai Black" panose="00000A00000000000000" pitchFamily="2" charset="-93"/>
                  <a:cs typeface="#9Slide03 Arima Madurai Black" panose="00000A00000000000000" pitchFamily="2" charset="-93"/>
                </a:rPr>
                <a:t> </a:t>
              </a:r>
              <a:r>
                <a:rPr lang="en-US" altLang="zh-CN" sz="2000" dirty="0" err="1">
                  <a:solidFill>
                    <a:srgbClr val="7030A0"/>
                  </a:solidFill>
                  <a:latin typeface="#9Slide03 Arima Madurai Black" panose="00000A00000000000000" pitchFamily="2" charset="-93"/>
                  <a:cs typeface="#9Slide03 Arima Madurai Black" panose="00000A00000000000000" pitchFamily="2" charset="-93"/>
                </a:rPr>
                <a:t>nhau</a:t>
              </a:r>
              <a:r>
                <a:rPr lang="en-US" altLang="zh-CN" sz="2000" dirty="0">
                  <a:solidFill>
                    <a:srgbClr val="7030A0"/>
                  </a:solidFill>
                  <a:latin typeface="#9Slide03 Arima Madurai Black" panose="00000A00000000000000" pitchFamily="2" charset="-93"/>
                  <a:cs typeface="#9Slide03 Arima Madurai Black" panose="00000A00000000000000" pitchFamily="2" charset="-93"/>
                </a:rPr>
                <a:t>, </a:t>
              </a:r>
              <a:r>
                <a:rPr lang="en-US" altLang="zh-CN" sz="2000" dirty="0" err="1">
                  <a:solidFill>
                    <a:srgbClr val="7030A0"/>
                  </a:solidFill>
                  <a:latin typeface="#9Slide03 Arima Madurai Black" panose="00000A00000000000000" pitchFamily="2" charset="-93"/>
                  <a:cs typeface="#9Slide03 Arima Madurai Black" panose="00000A00000000000000" pitchFamily="2" charset="-93"/>
                </a:rPr>
                <a:t>nêu</a:t>
              </a:r>
              <a:r>
                <a:rPr lang="en-US" altLang="zh-CN" sz="2000" dirty="0">
                  <a:solidFill>
                    <a:srgbClr val="7030A0"/>
                  </a:solidFill>
                  <a:latin typeface="#9Slide03 Arima Madurai Black" panose="00000A00000000000000" pitchFamily="2" charset="-93"/>
                  <a:cs typeface="#9Slide03 Arima Madurai Black" panose="00000A00000000000000" pitchFamily="2" charset="-93"/>
                </a:rPr>
                <a:t> </a:t>
              </a:r>
              <a:r>
                <a:rPr lang="en-US" altLang="zh-CN" sz="2000" dirty="0" err="1">
                  <a:solidFill>
                    <a:srgbClr val="7030A0"/>
                  </a:solidFill>
                  <a:latin typeface="#9Slide03 Arima Madurai Black" panose="00000A00000000000000" pitchFamily="2" charset="-93"/>
                  <a:cs typeface="#9Slide03 Arima Madurai Black" panose="00000A00000000000000" pitchFamily="2" charset="-93"/>
                </a:rPr>
                <a:t>vai</a:t>
              </a:r>
              <a:r>
                <a:rPr lang="en-US" altLang="zh-CN" sz="2000" dirty="0">
                  <a:solidFill>
                    <a:srgbClr val="7030A0"/>
                  </a:solidFill>
                  <a:latin typeface="#9Slide03 Arima Madurai Black" panose="00000A00000000000000" pitchFamily="2" charset="-93"/>
                  <a:cs typeface="#9Slide03 Arima Madurai Black" panose="00000A00000000000000" pitchFamily="2" charset="-93"/>
                </a:rPr>
                <a:t> </a:t>
              </a:r>
              <a:r>
                <a:rPr lang="en-US" altLang="zh-CN" sz="2000" dirty="0" err="1">
                  <a:solidFill>
                    <a:srgbClr val="7030A0"/>
                  </a:solidFill>
                  <a:latin typeface="#9Slide03 Arima Madurai Black" panose="00000A00000000000000" pitchFamily="2" charset="-93"/>
                  <a:cs typeface="#9Slide03 Arima Madurai Black" panose="00000A00000000000000" pitchFamily="2" charset="-93"/>
                </a:rPr>
                <a:t>trò</a:t>
              </a:r>
              <a:r>
                <a:rPr lang="en-US" altLang="zh-CN" sz="2000" dirty="0">
                  <a:solidFill>
                    <a:srgbClr val="7030A0"/>
                  </a:solidFill>
                  <a:latin typeface="#9Slide03 Arima Madurai Black" panose="00000A00000000000000" pitchFamily="2" charset="-93"/>
                  <a:cs typeface="#9Slide03 Arima Madurai Black" panose="00000A00000000000000" pitchFamily="2" charset="-93"/>
                </a:rPr>
                <a:t> </a:t>
              </a:r>
              <a:r>
                <a:rPr lang="en-US" altLang="zh-CN" sz="2000" dirty="0" err="1">
                  <a:solidFill>
                    <a:srgbClr val="7030A0"/>
                  </a:solidFill>
                  <a:latin typeface="#9Slide03 Arima Madurai Black" panose="00000A00000000000000" pitchFamily="2" charset="-93"/>
                  <a:cs typeface="#9Slide03 Arima Madurai Black" panose="00000A00000000000000" pitchFamily="2" charset="-93"/>
                </a:rPr>
                <a:t>của</a:t>
              </a:r>
              <a:r>
                <a:rPr lang="en-US" altLang="zh-CN" sz="2000" dirty="0">
                  <a:solidFill>
                    <a:srgbClr val="7030A0"/>
                  </a:solidFill>
                  <a:latin typeface="#9Slide03 Arima Madurai Black" panose="00000A00000000000000" pitchFamily="2" charset="-93"/>
                  <a:cs typeface="#9Slide03 Arima Madurai Black" panose="00000A00000000000000" pitchFamily="2" charset="-93"/>
                </a:rPr>
                <a:t> </a:t>
              </a:r>
              <a:r>
                <a:rPr lang="en-US" altLang="zh-CN" sz="2000" dirty="0" err="1">
                  <a:solidFill>
                    <a:srgbClr val="7030A0"/>
                  </a:solidFill>
                  <a:latin typeface="#9Slide03 Arima Madurai Black" panose="00000A00000000000000" pitchFamily="2" charset="-93"/>
                  <a:cs typeface="#9Slide03 Arima Madurai Black" panose="00000A00000000000000" pitchFamily="2" charset="-93"/>
                </a:rPr>
                <a:t>vôn</a:t>
              </a:r>
              <a:r>
                <a:rPr lang="en-US" altLang="zh-CN" sz="2000" dirty="0">
                  <a:solidFill>
                    <a:srgbClr val="7030A0"/>
                  </a:solidFill>
                  <a:latin typeface="#9Slide03 Arima Madurai Black" panose="00000A00000000000000" pitchFamily="2" charset="-93"/>
                  <a:cs typeface="#9Slide03 Arima Madurai Black" panose="00000A00000000000000" pitchFamily="2" charset="-93"/>
                </a:rPr>
                <a:t> </a:t>
              </a:r>
              <a:r>
                <a:rPr lang="en-US" altLang="zh-CN" sz="2000" dirty="0" err="1">
                  <a:solidFill>
                    <a:srgbClr val="7030A0"/>
                  </a:solidFill>
                  <a:latin typeface="#9Slide03 Arima Madurai Black" panose="00000A00000000000000" pitchFamily="2" charset="-93"/>
                  <a:cs typeface="#9Slide03 Arima Madurai Black" panose="00000A00000000000000" pitchFamily="2" charset="-93"/>
                </a:rPr>
                <a:t>kế</a:t>
              </a:r>
              <a:r>
                <a:rPr lang="en-US" altLang="zh-CN" sz="2000" dirty="0">
                  <a:solidFill>
                    <a:srgbClr val="7030A0"/>
                  </a:solidFill>
                  <a:latin typeface="#9Slide03 Arima Madurai Black" panose="00000A00000000000000" pitchFamily="2" charset="-93"/>
                  <a:cs typeface="#9Slide03 Arima Madurai Black" panose="00000A00000000000000" pitchFamily="2" charset="-93"/>
                </a:rPr>
                <a:t> </a:t>
              </a:r>
              <a:r>
                <a:rPr lang="en-US" altLang="zh-CN" sz="2000" dirty="0" err="1">
                  <a:solidFill>
                    <a:srgbClr val="7030A0"/>
                  </a:solidFill>
                  <a:latin typeface="#9Slide03 Arima Madurai Black" panose="00000A00000000000000" pitchFamily="2" charset="-93"/>
                  <a:cs typeface="#9Slide03 Arima Madurai Black" panose="00000A00000000000000" pitchFamily="2" charset="-93"/>
                </a:rPr>
                <a:t>và</a:t>
              </a:r>
              <a:r>
                <a:rPr lang="en-US" altLang="zh-CN" sz="2000" dirty="0">
                  <a:solidFill>
                    <a:srgbClr val="7030A0"/>
                  </a:solidFill>
                  <a:latin typeface="#9Slide03 Arima Madurai Black" panose="00000A00000000000000" pitchFamily="2" charset="-93"/>
                  <a:cs typeface="#9Slide03 Arima Madurai Black" panose="00000A00000000000000" pitchFamily="2" charset="-93"/>
                </a:rPr>
                <a:t> </a:t>
              </a:r>
              <a:r>
                <a:rPr lang="en-US" altLang="zh-CN" sz="2000" dirty="0" err="1">
                  <a:solidFill>
                    <a:srgbClr val="7030A0"/>
                  </a:solidFill>
                  <a:latin typeface="#9Slide03 Arima Madurai Black" panose="00000A00000000000000" pitchFamily="2" charset="-93"/>
                  <a:cs typeface="#9Slide03 Arima Madurai Black" panose="00000A00000000000000" pitchFamily="2" charset="-93"/>
                </a:rPr>
                <a:t>ampe</a:t>
              </a:r>
              <a:r>
                <a:rPr lang="en-US" altLang="zh-CN" sz="2000" dirty="0">
                  <a:solidFill>
                    <a:srgbClr val="7030A0"/>
                  </a:solidFill>
                  <a:latin typeface="#9Slide03 Arima Madurai Black" panose="00000A00000000000000" pitchFamily="2" charset="-93"/>
                  <a:cs typeface="#9Slide03 Arima Madurai Black" panose="00000A00000000000000" pitchFamily="2" charset="-93"/>
                </a:rPr>
                <a:t> </a:t>
              </a:r>
              <a:r>
                <a:rPr lang="en-US" altLang="zh-CN" sz="2000" dirty="0" err="1">
                  <a:solidFill>
                    <a:srgbClr val="7030A0"/>
                  </a:solidFill>
                  <a:latin typeface="#9Slide03 Arima Madurai Black" panose="00000A00000000000000" pitchFamily="2" charset="-93"/>
                  <a:cs typeface="#9Slide03 Arima Madurai Black" panose="00000A00000000000000" pitchFamily="2" charset="-93"/>
                </a:rPr>
                <a:t>kế</a:t>
              </a:r>
              <a:r>
                <a:rPr lang="en-US" altLang="zh-CN" sz="2000" dirty="0">
                  <a:solidFill>
                    <a:srgbClr val="7030A0"/>
                  </a:solidFill>
                  <a:latin typeface="#9Slide03 Arima Madurai Black" panose="00000A00000000000000" pitchFamily="2" charset="-93"/>
                  <a:cs typeface="#9Slide03 Arima Madurai Black" panose="00000A00000000000000" pitchFamily="2" charset="-93"/>
                </a:rPr>
                <a:t> </a:t>
              </a:r>
              <a:r>
                <a:rPr lang="en-US" altLang="zh-CN" sz="2000" dirty="0" err="1">
                  <a:solidFill>
                    <a:srgbClr val="7030A0"/>
                  </a:solidFill>
                  <a:latin typeface="#9Slide03 Arima Madurai Black" panose="00000A00000000000000" pitchFamily="2" charset="-93"/>
                  <a:cs typeface="#9Slide03 Arima Madurai Black" panose="00000A00000000000000" pitchFamily="2" charset="-93"/>
                </a:rPr>
                <a:t>trong</a:t>
              </a:r>
              <a:r>
                <a:rPr lang="en-US" altLang="zh-CN" sz="2000" dirty="0">
                  <a:solidFill>
                    <a:srgbClr val="7030A0"/>
                  </a:solidFill>
                  <a:latin typeface="#9Slide03 Arima Madurai Black" panose="00000A00000000000000" pitchFamily="2" charset="-93"/>
                  <a:cs typeface="#9Slide03 Arima Madurai Black" panose="00000A00000000000000" pitchFamily="2" charset="-93"/>
                </a:rPr>
                <a:t> </a:t>
              </a:r>
              <a:r>
                <a:rPr lang="en-US" altLang="zh-CN" sz="2000" dirty="0" err="1">
                  <a:solidFill>
                    <a:srgbClr val="7030A0"/>
                  </a:solidFill>
                  <a:latin typeface="#9Slide03 Arima Madurai Black" panose="00000A00000000000000" pitchFamily="2" charset="-93"/>
                  <a:cs typeface="#9Slide03 Arima Madurai Black" panose="00000A00000000000000" pitchFamily="2" charset="-93"/>
                </a:rPr>
                <a:t>sơ</a:t>
              </a:r>
              <a:r>
                <a:rPr lang="en-US" altLang="zh-CN" sz="2000" dirty="0">
                  <a:solidFill>
                    <a:srgbClr val="7030A0"/>
                  </a:solidFill>
                  <a:latin typeface="#9Slide03 Arima Madurai Black" panose="00000A00000000000000" pitchFamily="2" charset="-93"/>
                  <a:cs typeface="#9Slide03 Arima Madurai Black" panose="00000A00000000000000" pitchFamily="2" charset="-93"/>
                </a:rPr>
                <a:t> </a:t>
              </a:r>
              <a:r>
                <a:rPr lang="en-US" altLang="zh-CN" sz="2000" dirty="0" err="1">
                  <a:solidFill>
                    <a:srgbClr val="7030A0"/>
                  </a:solidFill>
                  <a:latin typeface="#9Slide03 Arima Madurai Black" panose="00000A00000000000000" pitchFamily="2" charset="-93"/>
                  <a:cs typeface="#9Slide03 Arima Madurai Black" panose="00000A00000000000000" pitchFamily="2" charset="-93"/>
                </a:rPr>
                <a:t>đồ</a:t>
              </a:r>
              <a:r>
                <a:rPr lang="en-US" altLang="zh-CN" sz="2000" dirty="0">
                  <a:solidFill>
                    <a:srgbClr val="7030A0"/>
                  </a:solidFill>
                  <a:latin typeface="#9Slide03 Arima Madurai Black" panose="00000A00000000000000" pitchFamily="2" charset="-93"/>
                  <a:cs typeface="#9Slide03 Arima Madurai Black" panose="00000A00000000000000" pitchFamily="2" charset="-93"/>
                </a:rPr>
                <a:t>?</a:t>
              </a:r>
            </a:p>
          </p:txBody>
        </p:sp>
      </p:grpSp>
      <p:pic>
        <p:nvPicPr>
          <p:cNvPr id="5" name="Picture 4">
            <a:extLst>
              <a:ext uri="{FF2B5EF4-FFF2-40B4-BE49-F238E27FC236}">
                <a16:creationId xmlns:a16="http://schemas.microsoft.com/office/drawing/2014/main" id="{95F9DBF5-3516-4964-B963-0BD834BBF6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285303"/>
            <a:ext cx="3394332" cy="2302242"/>
          </a:xfrm>
          <a:prstGeom prst="rect">
            <a:avLst/>
          </a:prstGeom>
          <a:ln>
            <a:noFill/>
          </a:ln>
          <a:effectLst>
            <a:softEdge rad="112500"/>
          </a:effectLst>
        </p:spPr>
      </p:pic>
    </p:spTree>
    <p:extLst>
      <p:ext uri="{BB962C8B-B14F-4D97-AF65-F5344CB8AC3E}">
        <p14:creationId xmlns:p14="http://schemas.microsoft.com/office/powerpoint/2010/main" val="3851866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F2D9DD4-BB25-4D21-8BC9-54322C712D3D}"/>
              </a:ext>
            </a:extLst>
          </p:cNvPr>
          <p:cNvGrpSpPr/>
          <p:nvPr/>
        </p:nvGrpSpPr>
        <p:grpSpPr>
          <a:xfrm>
            <a:off x="899592" y="764010"/>
            <a:ext cx="7517927" cy="2815852"/>
            <a:chOff x="616521" y="209713"/>
            <a:chExt cx="7517927" cy="2815852"/>
          </a:xfrm>
        </p:grpSpPr>
        <p:sp>
          <p:nvSpPr>
            <p:cNvPr id="9" name="Freeform: Shape 7"/>
            <p:cNvSpPr>
              <a:spLocks/>
            </p:cNvSpPr>
            <p:nvPr/>
          </p:nvSpPr>
          <p:spPr bwMode="auto">
            <a:xfrm>
              <a:off x="660298" y="1177901"/>
              <a:ext cx="6913801" cy="41030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noAutofit/>
            </a:bodyPr>
            <a:lstStyle/>
            <a:p>
              <a:pPr algn="l"/>
              <a:r>
                <a:rPr lang="vi-VN" sz="2400" b="0" i="0" dirty="0">
                  <a:effectLst/>
                  <a:latin typeface="#9Slide03 Arima Madurai" panose="00000500000000000000" pitchFamily="2" charset="-93"/>
                  <a:cs typeface="#9Slide03 Arima Madurai" panose="00000500000000000000" pitchFamily="2" charset="-93"/>
                </a:rPr>
                <a:t>- Cường độ dòng điện c</a:t>
              </a:r>
              <a:r>
                <a:rPr lang="en-US" sz="2400" b="0" i="0" dirty="0" err="1">
                  <a:effectLst/>
                  <a:latin typeface="#9Slide03 Arima Madurai" panose="00000500000000000000" pitchFamily="2" charset="-93"/>
                  <a:cs typeface="#9Slide03 Arima Madurai" panose="00000500000000000000" pitchFamily="2" charset="-93"/>
                </a:rPr>
                <a:t>hạy</a:t>
              </a:r>
              <a:r>
                <a:rPr lang="en-US" sz="2400" b="0" i="0" dirty="0">
                  <a:effectLst/>
                  <a:latin typeface="#9Slide03 Arima Madurai" panose="00000500000000000000" pitchFamily="2" charset="-93"/>
                  <a:cs typeface="#9Slide03 Arima Madurai" panose="00000500000000000000" pitchFamily="2" charset="-93"/>
                </a:rPr>
                <a:t> qua </a:t>
              </a:r>
              <a:r>
                <a:rPr lang="en-US" sz="2400" b="0" i="0" dirty="0" err="1">
                  <a:effectLst/>
                  <a:latin typeface="#9Slide03 Arima Madurai" panose="00000500000000000000" pitchFamily="2" charset="-93"/>
                  <a:cs typeface="#9Slide03 Arima Madurai" panose="00000500000000000000" pitchFamily="2" charset="-93"/>
                </a:rPr>
                <a:t>mạch</a:t>
              </a:r>
              <a:r>
                <a:rPr lang="en-US" sz="2400" b="0" i="0" dirty="0">
                  <a:effectLst/>
                  <a:latin typeface="#9Slide03 Arima Madurai" panose="00000500000000000000" pitchFamily="2" charset="-93"/>
                  <a:cs typeface="#9Slide03 Arima Madurai" panose="00000500000000000000" pitchFamily="2" charset="-93"/>
                </a:rPr>
                <a:t> </a:t>
              </a:r>
              <a:r>
                <a:rPr lang="en-US" sz="2400" b="0" i="0" dirty="0" err="1">
                  <a:effectLst/>
                  <a:latin typeface="#9Slide03 Arima Madurai" panose="00000500000000000000" pitchFamily="2" charset="-93"/>
                  <a:cs typeface="#9Slide03 Arima Madurai" panose="00000500000000000000" pitchFamily="2" charset="-93"/>
                </a:rPr>
                <a:t>chính</a:t>
              </a:r>
              <a:r>
                <a:rPr lang="en-US" sz="2400" b="0" i="0" dirty="0">
                  <a:effectLst/>
                  <a:latin typeface="#9Slide03 Arima Madurai" panose="00000500000000000000" pitchFamily="2" charset="-93"/>
                  <a:cs typeface="#9Slide03 Arima Madurai" panose="00000500000000000000" pitchFamily="2" charset="-93"/>
                </a:rPr>
                <a:t> </a:t>
              </a:r>
              <a:r>
                <a:rPr lang="en-US" sz="2400" b="0" i="0" dirty="0" err="1">
                  <a:effectLst/>
                  <a:latin typeface="#9Slide03 Arima Madurai" panose="00000500000000000000" pitchFamily="2" charset="-93"/>
                  <a:cs typeface="#9Slide03 Arima Madurai" panose="00000500000000000000" pitchFamily="2" charset="-93"/>
                </a:rPr>
                <a:t>bằng</a:t>
              </a:r>
              <a:r>
                <a:rPr lang="en-US" sz="2400" b="0" i="0" dirty="0">
                  <a:effectLst/>
                  <a:latin typeface="#9Slide03 Arima Madurai" panose="00000500000000000000" pitchFamily="2" charset="-93"/>
                  <a:cs typeface="#9Slide03 Arima Madurai" panose="00000500000000000000" pitchFamily="2" charset="-93"/>
                </a:rPr>
                <a:t> </a:t>
              </a:r>
              <a:r>
                <a:rPr lang="en-US" sz="2400" b="0" i="0" dirty="0" err="1">
                  <a:effectLst/>
                  <a:latin typeface="#9Slide03 Arima Madurai" panose="00000500000000000000" pitchFamily="2" charset="-93"/>
                  <a:cs typeface="#9Slide03 Arima Madurai" panose="00000500000000000000" pitchFamily="2" charset="-93"/>
                </a:rPr>
                <a:t>tổng</a:t>
              </a:r>
              <a:r>
                <a:rPr lang="en-US" sz="2400" b="0" i="0" dirty="0">
                  <a:effectLst/>
                  <a:latin typeface="#9Slide03 Arima Madurai" panose="00000500000000000000" pitchFamily="2" charset="-93"/>
                  <a:cs typeface="#9Slide03 Arima Madurai" panose="00000500000000000000" pitchFamily="2" charset="-93"/>
                </a:rPr>
                <a:t> </a:t>
              </a:r>
              <a:r>
                <a:rPr lang="en-US" sz="2400" b="0" i="0" dirty="0" err="1">
                  <a:effectLst/>
                  <a:latin typeface="#9Slide03 Arima Madurai" panose="00000500000000000000" pitchFamily="2" charset="-93"/>
                  <a:cs typeface="#9Slide03 Arima Madurai" panose="00000500000000000000" pitchFamily="2" charset="-93"/>
                </a:rPr>
                <a:t>các</a:t>
              </a:r>
              <a:r>
                <a:rPr lang="en-US" sz="2400" b="0" i="0" dirty="0">
                  <a:effectLst/>
                  <a:latin typeface="#9Slide03 Arima Madurai" panose="00000500000000000000" pitchFamily="2" charset="-93"/>
                  <a:cs typeface="#9Slide03 Arima Madurai" panose="00000500000000000000" pitchFamily="2" charset="-93"/>
                </a:rPr>
                <a:t> </a:t>
              </a:r>
              <a:r>
                <a:rPr lang="en-US" sz="2400" b="0" i="0" dirty="0" err="1">
                  <a:effectLst/>
                  <a:latin typeface="#9Slide03 Arima Madurai" panose="00000500000000000000" pitchFamily="2" charset="-93"/>
                  <a:cs typeface="#9Slide03 Arima Madurai" panose="00000500000000000000" pitchFamily="2" charset="-93"/>
                </a:rPr>
                <a:t>cường</a:t>
              </a:r>
              <a:r>
                <a:rPr lang="en-US" sz="2400" b="0" i="0" dirty="0">
                  <a:effectLst/>
                  <a:latin typeface="#9Slide03 Arima Madurai" panose="00000500000000000000" pitchFamily="2" charset="-93"/>
                  <a:cs typeface="#9Slide03 Arima Madurai" panose="00000500000000000000" pitchFamily="2" charset="-93"/>
                </a:rPr>
                <a:t> </a:t>
              </a:r>
              <a:r>
                <a:rPr lang="en-US" sz="2400" b="0" i="0" dirty="0" err="1">
                  <a:effectLst/>
                  <a:latin typeface="#9Slide03 Arima Madurai" panose="00000500000000000000" pitchFamily="2" charset="-93"/>
                  <a:cs typeface="#9Slide03 Arima Madurai" panose="00000500000000000000" pitchFamily="2" charset="-93"/>
                </a:rPr>
                <a:t>độ</a:t>
              </a:r>
              <a:r>
                <a:rPr lang="en-US" sz="2400" b="0" i="0" dirty="0">
                  <a:effectLst/>
                  <a:latin typeface="#9Slide03 Arima Madurai" panose="00000500000000000000" pitchFamily="2" charset="-93"/>
                  <a:cs typeface="#9Slide03 Arima Madurai" panose="00000500000000000000" pitchFamily="2" charset="-93"/>
                </a:rPr>
                <a:t> </a:t>
              </a:r>
              <a:r>
                <a:rPr lang="en-US" sz="2400" b="0" i="0" dirty="0" err="1">
                  <a:effectLst/>
                  <a:latin typeface="#9Slide03 Arima Madurai" panose="00000500000000000000" pitchFamily="2" charset="-93"/>
                  <a:cs typeface="#9Slide03 Arima Madurai" panose="00000500000000000000" pitchFamily="2" charset="-93"/>
                </a:rPr>
                <a:t>dòng</a:t>
              </a:r>
              <a:r>
                <a:rPr lang="en-US" sz="2400" b="0" i="0" dirty="0">
                  <a:effectLst/>
                  <a:latin typeface="#9Slide03 Arima Madurai" panose="00000500000000000000" pitchFamily="2" charset="-93"/>
                  <a:cs typeface="#9Slide03 Arima Madurai" panose="00000500000000000000" pitchFamily="2" charset="-93"/>
                </a:rPr>
                <a:t> </a:t>
              </a:r>
              <a:r>
                <a:rPr lang="en-US" sz="2400" b="0" i="0" dirty="0" err="1">
                  <a:effectLst/>
                  <a:latin typeface="#9Slide03 Arima Madurai" panose="00000500000000000000" pitchFamily="2" charset="-93"/>
                  <a:cs typeface="#9Slide03 Arima Madurai" panose="00000500000000000000" pitchFamily="2" charset="-93"/>
                </a:rPr>
                <a:t>điện</a:t>
              </a:r>
              <a:r>
                <a:rPr lang="en-US" sz="2400" b="0" i="0" dirty="0">
                  <a:effectLst/>
                  <a:latin typeface="#9Slide03 Arima Madurai" panose="00000500000000000000" pitchFamily="2" charset="-93"/>
                  <a:cs typeface="#9Slide03 Arima Madurai" panose="00000500000000000000" pitchFamily="2" charset="-93"/>
                </a:rPr>
                <a:t> </a:t>
              </a:r>
              <a:r>
                <a:rPr lang="en-US" sz="2400" b="0" i="0" dirty="0" err="1">
                  <a:effectLst/>
                  <a:latin typeface="#9Slide03 Arima Madurai" panose="00000500000000000000" pitchFamily="2" charset="-93"/>
                  <a:cs typeface="#9Slide03 Arima Madurai" panose="00000500000000000000" pitchFamily="2" charset="-93"/>
                </a:rPr>
                <a:t>chạy</a:t>
              </a:r>
              <a:r>
                <a:rPr lang="en-US" sz="2400" b="0" i="0" dirty="0">
                  <a:effectLst/>
                  <a:latin typeface="#9Slide03 Arima Madurai" panose="00000500000000000000" pitchFamily="2" charset="-93"/>
                  <a:cs typeface="#9Slide03 Arima Madurai" panose="00000500000000000000" pitchFamily="2" charset="-93"/>
                </a:rPr>
                <a:t> qua </a:t>
              </a:r>
              <a:r>
                <a:rPr lang="en-US" sz="2400" b="0" i="0" dirty="0" err="1">
                  <a:effectLst/>
                  <a:latin typeface="#9Slide03 Arima Madurai" panose="00000500000000000000" pitchFamily="2" charset="-93"/>
                  <a:cs typeface="#9Slide03 Arima Madurai" panose="00000500000000000000" pitchFamily="2" charset="-93"/>
                </a:rPr>
                <a:t>các</a:t>
              </a:r>
              <a:r>
                <a:rPr lang="en-US" sz="2400" b="0" i="0" dirty="0">
                  <a:effectLst/>
                  <a:latin typeface="#9Slide03 Arima Madurai" panose="00000500000000000000" pitchFamily="2" charset="-93"/>
                  <a:cs typeface="#9Slide03 Arima Madurai" panose="00000500000000000000" pitchFamily="2" charset="-93"/>
                </a:rPr>
                <a:t> </a:t>
              </a:r>
              <a:r>
                <a:rPr lang="en-US" sz="2400" b="0" i="0" dirty="0" err="1">
                  <a:effectLst/>
                  <a:latin typeface="#9Slide03 Arima Madurai" panose="00000500000000000000" pitchFamily="2" charset="-93"/>
                  <a:cs typeface="#9Slide03 Arima Madurai" panose="00000500000000000000" pitchFamily="2" charset="-93"/>
                </a:rPr>
                <a:t>điện</a:t>
              </a:r>
              <a:r>
                <a:rPr lang="en-US" sz="2400" b="0" i="0" dirty="0">
                  <a:effectLst/>
                  <a:latin typeface="#9Slide03 Arima Madurai" panose="00000500000000000000" pitchFamily="2" charset="-93"/>
                  <a:cs typeface="#9Slide03 Arima Madurai" panose="00000500000000000000" pitchFamily="2" charset="-93"/>
                </a:rPr>
                <a:t> </a:t>
              </a:r>
              <a:r>
                <a:rPr lang="en-US" sz="2400" b="0" i="0" dirty="0" err="1">
                  <a:effectLst/>
                  <a:latin typeface="#9Slide03 Arima Madurai" panose="00000500000000000000" pitchFamily="2" charset="-93"/>
                  <a:cs typeface="#9Slide03 Arima Madurai" panose="00000500000000000000" pitchFamily="2" charset="-93"/>
                </a:rPr>
                <a:t>trở</a:t>
              </a:r>
              <a:r>
                <a:rPr lang="vi-VN" sz="2400" b="0" i="0" dirty="0">
                  <a:effectLst/>
                  <a:latin typeface="#9Slide03 Arima Madurai" panose="00000500000000000000" pitchFamily="2" charset="-93"/>
                  <a:cs typeface="#9Slide03 Arima Madurai" panose="00000500000000000000" pitchFamily="2" charset="-93"/>
                </a:rPr>
                <a:t>:</a:t>
              </a:r>
            </a:p>
            <a:p>
              <a:pPr algn="ctr"/>
              <a:r>
                <a:rPr lang="vi-VN" sz="2400" b="0" i="0" dirty="0">
                  <a:effectLst/>
                  <a:latin typeface="#9Slide03 Arima Madurai" panose="00000500000000000000" pitchFamily="2" charset="-93"/>
                  <a:cs typeface="#9Slide03 Arima Madurai" panose="00000500000000000000" pitchFamily="2" charset="-93"/>
                </a:rPr>
                <a:t>I = I</a:t>
              </a:r>
              <a:r>
                <a:rPr lang="vi-VN" sz="2400" b="0" i="0" baseline="-25000" dirty="0">
                  <a:effectLst/>
                  <a:latin typeface="#9Slide03 Arima Madurai" panose="00000500000000000000" pitchFamily="2" charset="-93"/>
                  <a:cs typeface="#9Slide03 Arima Madurai" panose="00000500000000000000" pitchFamily="2" charset="-93"/>
                </a:rPr>
                <a:t>1 </a:t>
              </a:r>
              <a:r>
                <a:rPr lang="vi-VN" sz="2400" b="0" i="0" dirty="0">
                  <a:effectLst/>
                  <a:latin typeface="#9Slide03 Arima Madurai" panose="00000500000000000000" pitchFamily="2" charset="-93"/>
                  <a:cs typeface="#9Slide03 Arima Madurai" panose="00000500000000000000" pitchFamily="2" charset="-93"/>
                </a:rPr>
                <a:t>+ I</a:t>
              </a:r>
              <a:r>
                <a:rPr lang="vi-VN" sz="2400" b="0" i="0" baseline="-25000" dirty="0">
                  <a:effectLst/>
                  <a:latin typeface="#9Slide03 Arima Madurai" panose="00000500000000000000" pitchFamily="2" charset="-93"/>
                  <a:cs typeface="#9Slide03 Arima Madurai" panose="00000500000000000000" pitchFamily="2" charset="-93"/>
                </a:rPr>
                <a:t>2</a:t>
              </a:r>
              <a:r>
                <a:rPr lang="vi-VN" sz="2400" b="0" i="0" dirty="0">
                  <a:effectLst/>
                  <a:latin typeface="#9Slide03 Arima Madurai" panose="00000500000000000000" pitchFamily="2" charset="-93"/>
                  <a:cs typeface="#9Slide03 Arima Madurai" panose="00000500000000000000" pitchFamily="2" charset="-93"/>
                </a:rPr>
                <a:t>​ (1)</a:t>
              </a:r>
            </a:p>
          </p:txBody>
        </p:sp>
        <p:sp>
          <p:nvSpPr>
            <p:cNvPr id="11" name="Freeform: Shape 9"/>
            <p:cNvSpPr>
              <a:spLocks/>
            </p:cNvSpPr>
            <p:nvPr/>
          </p:nvSpPr>
          <p:spPr bwMode="auto">
            <a:xfrm>
              <a:off x="765032" y="209713"/>
              <a:ext cx="7369416" cy="4952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noAutofit/>
            </a:bodyPr>
            <a:lstStyle/>
            <a:p>
              <a:r>
                <a:rPr lang="vi-VN" sz="2400" b="1" i="0" dirty="0">
                  <a:effectLst/>
                  <a:latin typeface="#9Slide03 Arima Madurai" panose="00000500000000000000" pitchFamily="2" charset="-93"/>
                  <a:cs typeface="#9Slide03 Arima Madurai" panose="00000500000000000000" pitchFamily="2" charset="-93"/>
                </a:rPr>
                <a:t>Xét đoạn mạch gồm 2 điện trở mắc song song:</a:t>
              </a:r>
              <a:endParaRPr lang="vi-VN" sz="2400" b="1" dirty="0">
                <a:latin typeface="#9Slide03 Arima Madurai" panose="00000500000000000000" pitchFamily="2" charset="-93"/>
                <a:cs typeface="#9Slide03 Arima Madurai" panose="00000500000000000000" pitchFamily="2" charset="-93"/>
              </a:endParaRPr>
            </a:p>
          </p:txBody>
        </p:sp>
        <p:sp>
          <p:nvSpPr>
            <p:cNvPr id="15" name="Freeform: Shape 13"/>
            <p:cNvSpPr>
              <a:spLocks/>
            </p:cNvSpPr>
            <p:nvPr/>
          </p:nvSpPr>
          <p:spPr bwMode="auto">
            <a:xfrm>
              <a:off x="616521" y="2449223"/>
              <a:ext cx="7001353" cy="5763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tIns="0" rIns="0" bIns="0" anchor="ctr">
              <a:noAutofit/>
            </a:bodyPr>
            <a:lstStyle/>
            <a:p>
              <a:pPr algn="l"/>
              <a:r>
                <a:rPr lang="vi-VN" sz="2400" b="0" dirty="0">
                  <a:effectLst/>
                  <a:latin typeface="#9Slide03 Arima Madurai" panose="00000500000000000000" pitchFamily="2" charset="-93"/>
                  <a:cs typeface="#9Slide03 Arima Madurai" panose="00000500000000000000" pitchFamily="2" charset="-93"/>
                </a:rPr>
                <a:t>- Hiệu điện thế giữa hai đầu đoạn mạch bằng tổng các hiệu điện thế trên mỗi điện trở:</a:t>
              </a:r>
            </a:p>
            <a:p>
              <a:pPr algn="ctr"/>
              <a:r>
                <a:rPr lang="vi-VN" sz="2400" b="0" dirty="0">
                  <a:effectLst/>
                  <a:latin typeface="#9Slide03 Arima Madurai" panose="00000500000000000000" pitchFamily="2" charset="-93"/>
                  <a:cs typeface="#9Slide03 Arima Madurai" panose="00000500000000000000" pitchFamily="2" charset="-93"/>
                </a:rPr>
                <a:t>U = U</a:t>
              </a:r>
              <a:r>
                <a:rPr lang="vi-VN" sz="2400" b="0" baseline="-25000" dirty="0">
                  <a:effectLst/>
                  <a:latin typeface="#9Slide03 Arima Madurai" panose="00000500000000000000" pitchFamily="2" charset="-93"/>
                  <a:cs typeface="#9Slide03 Arima Madurai" panose="00000500000000000000" pitchFamily="2" charset="-93"/>
                </a:rPr>
                <a:t>1</a:t>
              </a:r>
              <a:r>
                <a:rPr lang="vi-VN" sz="2400" b="0" dirty="0">
                  <a:effectLst/>
                  <a:latin typeface="#9Slide03 Arima Madurai" panose="00000500000000000000" pitchFamily="2" charset="-93"/>
                  <a:cs typeface="#9Slide03 Arima Madurai" panose="00000500000000000000" pitchFamily="2" charset="-93"/>
                </a:rPr>
                <a:t>​ = U</a:t>
              </a:r>
              <a:r>
                <a:rPr lang="vi-VN" sz="2400" b="0" baseline="-25000" dirty="0">
                  <a:effectLst/>
                  <a:latin typeface="#9Slide03 Arima Madurai" panose="00000500000000000000" pitchFamily="2" charset="-93"/>
                  <a:cs typeface="#9Slide03 Arima Madurai" panose="00000500000000000000" pitchFamily="2" charset="-93"/>
                </a:rPr>
                <a:t>2</a:t>
              </a:r>
              <a:r>
                <a:rPr lang="vi-VN" sz="2400" b="0" dirty="0">
                  <a:effectLst/>
                  <a:latin typeface="#9Slide03 Arima Madurai" panose="00000500000000000000" pitchFamily="2" charset="-93"/>
                  <a:cs typeface="#9Slide03 Arima Madurai" panose="00000500000000000000" pitchFamily="2" charset="-93"/>
                </a:rPr>
                <a:t>​ (2)</a:t>
              </a:r>
              <a:endParaRPr lang="en-US" altLang="zh-CN" sz="2400" dirty="0"/>
            </a:p>
          </p:txBody>
        </p:sp>
      </p:grpSp>
      <p:grpSp>
        <p:nvGrpSpPr>
          <p:cNvPr id="23" name="Group 5"/>
          <p:cNvGrpSpPr/>
          <p:nvPr/>
        </p:nvGrpSpPr>
        <p:grpSpPr>
          <a:xfrm>
            <a:off x="168336" y="316405"/>
            <a:ext cx="3374839" cy="530915"/>
            <a:chOff x="1738392" y="1477689"/>
            <a:chExt cx="4499786" cy="707886"/>
          </a:xfrm>
        </p:grpSpPr>
        <p:sp>
          <p:nvSpPr>
            <p:cNvPr id="24" name="TextBox 6"/>
            <p:cNvSpPr txBox="1"/>
            <p:nvPr/>
          </p:nvSpPr>
          <p:spPr>
            <a:xfrm>
              <a:off x="1738392" y="1477689"/>
              <a:ext cx="655949" cy="707886"/>
            </a:xfrm>
            <a:prstGeom prst="rect">
              <a:avLst/>
            </a:prstGeom>
            <a:noFill/>
          </p:spPr>
          <p:txBody>
            <a:bodyPr wrap="none" anchor="ctr">
              <a:normAutofit fontScale="85000" lnSpcReduction="20000"/>
            </a:bodyPr>
            <a:lstStyle/>
            <a:p>
              <a:r>
                <a:rPr lang="en-US" altLang="zh-CN" sz="4000" dirty="0">
                  <a:solidFill>
                    <a:srgbClr val="51B242"/>
                  </a:solidFill>
                  <a:latin typeface="#9Slide03 Arima Madurai Black" panose="00000A00000000000000" pitchFamily="2" charset="-93"/>
                  <a:cs typeface="#9Slide03 Arima Madurai Black" panose="00000A00000000000000" pitchFamily="2" charset="-93"/>
                </a:rPr>
                <a:t>02.</a:t>
              </a:r>
            </a:p>
          </p:txBody>
        </p:sp>
        <p:sp>
          <p:nvSpPr>
            <p:cNvPr id="26" name="TextBox 8"/>
            <p:cNvSpPr txBox="1"/>
            <p:nvPr/>
          </p:nvSpPr>
          <p:spPr>
            <a:xfrm>
              <a:off x="2275604" y="1831631"/>
              <a:ext cx="3962574" cy="242864"/>
            </a:xfrm>
            <a:prstGeom prst="rect">
              <a:avLst/>
            </a:prstGeom>
            <a:noFill/>
          </p:spPr>
          <p:txBody>
            <a:bodyPr wrap="none" lIns="360000" tIns="0" rIns="0" bIns="0" anchor="b" anchorCtr="0">
              <a:noAutofit/>
            </a:bodyPr>
            <a:lstStyle/>
            <a:p>
              <a:pPr algn="l"/>
              <a:r>
                <a:rPr lang="vi-VN" sz="3200" b="1" i="0" dirty="0">
                  <a:solidFill>
                    <a:srgbClr val="51B242"/>
                  </a:solidFill>
                  <a:effectLst/>
                  <a:latin typeface="#9Slide03 Arima Madurai Black" panose="00000A00000000000000" pitchFamily="2" charset="-93"/>
                  <a:cs typeface="#9Slide03 Arima Madurai Black" panose="00000A00000000000000" pitchFamily="2" charset="-93"/>
                </a:rPr>
                <a:t>Đoạn mạch gồm hai điện trở mắc song song</a:t>
              </a:r>
            </a:p>
          </p:txBody>
        </p:sp>
      </p:grpSp>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6256" y="1203598"/>
            <a:ext cx="2348731" cy="2595494"/>
          </a:xfrm>
          <a:prstGeom prst="rect">
            <a:avLst/>
          </a:prstGeom>
        </p:spPr>
      </p:pic>
      <p:pic>
        <p:nvPicPr>
          <p:cNvPr id="4" name="bandicam 2021-09-12 20-06-03-556">
            <a:hlinkClick r:id="" action="ppaction://media"/>
            <a:extLst>
              <a:ext uri="{FF2B5EF4-FFF2-40B4-BE49-F238E27FC236}">
                <a16:creationId xmlns:a16="http://schemas.microsoft.com/office/drawing/2014/main" id="{3B04AF79-6721-4220-81CA-82D945AC031B}"/>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83713" y="1203598"/>
            <a:ext cx="9633047" cy="4364115"/>
          </a:xfrm>
          <a:prstGeom prst="rect">
            <a:avLst/>
          </a:prstGeom>
        </p:spPr>
      </p:pic>
    </p:spTree>
    <p:extLst>
      <p:ext uri="{BB962C8B-B14F-4D97-AF65-F5344CB8AC3E}">
        <p14:creationId xmlns:p14="http://schemas.microsoft.com/office/powerpoint/2010/main" val="2937410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md type="call" cmd="stop">
                                      <p:cBhvr>
                                        <p:cTn id="7" dur="1">
                                          <p:stCondLst>
                                            <p:cond delay="0"/>
                                          </p:stCondLst>
                                        </p:cTn>
                                        <p:tgtEl>
                                          <p:spTgt spid="4"/>
                                        </p:tgtEl>
                                      </p:cBhvr>
                                    </p:cmd>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3" name="Freeform: Shape 11"/>
              <p:cNvSpPr>
                <a:spLocks/>
              </p:cNvSpPr>
              <p:nvPr/>
            </p:nvSpPr>
            <p:spPr bwMode="auto">
              <a:xfrm>
                <a:off x="251520" y="1675562"/>
                <a:ext cx="6866587" cy="78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a:solidFill>
                      <a:srgbClr val="FFFFFF"/>
                    </a:solidFill>
                  </a14:hiddenFill>
                </a:ext>
                <a:ext uri="{91240B29-F687-4F45-9708-019B960494DF}">
                  <a14:hiddenLine w="12700" cap="flat" cmpd="sng">
                    <a:solidFill>
                      <a:srgbClr val="000000"/>
                    </a:solidFill>
                    <a:prstDash val="solid"/>
                    <a:miter lim="0"/>
                    <a:headEnd/>
                    <a:tailEnd/>
                  </a14:hiddenLine>
                </a:ext>
                <a:ext uri="{AF507438-7753-43E0-B8FC-AC1667EBCBE1}">
                  <a14:hiddenEffects>
                    <a:effectLst>
                      <a:outerShdw dist="35921" dir="2700000" algn="ctr" rotWithShape="0">
                        <a:srgbClr val="808080"/>
                      </a:outerShdw>
                    </a:effectLst>
                  </a14:hiddenEffects>
                </a:ext>
              </a:extLst>
            </p:spPr>
            <p:txBody>
              <a:bodyPr wrap="square" lIns="0" tIns="0" rIns="0" bIns="0" anchor="ctr">
                <a:noAutofit/>
              </a:bodyPr>
              <a:lstStyle/>
              <a:p>
                <a:pPr marL="457200" indent="-457200" algn="l">
                  <a:buFontTx/>
                  <a:buChar char="-"/>
                </a:pPr>
                <a:r>
                  <a:rPr lang="en-US" sz="2200" i="0" dirty="0">
                    <a:solidFill>
                      <a:schemeClr val="tx1"/>
                    </a:solidFill>
                    <a:effectLst/>
                    <a:latin typeface="Times New Roman" panose="02020603050405020304" pitchFamily="18" charset="0"/>
                    <a:cs typeface="Times New Roman" panose="02020603050405020304" pitchFamily="18" charset="0"/>
                  </a:rPr>
                  <a:t>C2. </a:t>
                </a:r>
                <a:r>
                  <a:rPr lang="vi-VN" sz="2200" i="0" dirty="0">
                    <a:solidFill>
                      <a:schemeClr val="tx1"/>
                    </a:solidFill>
                    <a:effectLst/>
                    <a:latin typeface="Times New Roman" panose="02020603050405020304" pitchFamily="18" charset="0"/>
                    <a:cs typeface="Times New Roman" panose="02020603050405020304" pitchFamily="18" charset="0"/>
                  </a:rPr>
                  <a:t>Theo định luật Ôm ta có:</a:t>
                </a:r>
                <a:r>
                  <a:rPr lang="en-US" altLang="zh-CN" sz="2200" dirty="0">
                    <a:latin typeface="Times New Roman" panose="02020603050405020304" pitchFamily="18" charset="0"/>
                    <a:cs typeface="Times New Roman" panose="02020603050405020304" pitchFamily="18" charset="0"/>
                  </a:rPr>
                  <a:t> </a:t>
                </a:r>
                <a:r>
                  <a:rPr lang="vi-VN" altLang="zh-CN" sz="2200" dirty="0">
                    <a:solidFill>
                      <a:schemeClr val="tx1"/>
                    </a:solidFill>
                    <a:latin typeface="Times New Roman" panose="02020603050405020304" pitchFamily="18" charset="0"/>
                    <a:cs typeface="Times New Roman" panose="02020603050405020304" pitchFamily="18" charset="0"/>
                  </a:rPr>
                  <a:t>U</a:t>
                </a:r>
                <a:r>
                  <a:rPr lang="vi-VN" altLang="zh-CN" sz="2200" baseline="-25000" dirty="0">
                    <a:solidFill>
                      <a:schemeClr val="tx1"/>
                    </a:solidFill>
                    <a:latin typeface="Times New Roman" panose="02020603050405020304" pitchFamily="18" charset="0"/>
                    <a:cs typeface="Times New Roman" panose="02020603050405020304" pitchFamily="18" charset="0"/>
                  </a:rPr>
                  <a:t>1</a:t>
                </a:r>
                <a:r>
                  <a:rPr lang="vi-VN" altLang="zh-CN" sz="2200" dirty="0">
                    <a:solidFill>
                      <a:schemeClr val="tx1"/>
                    </a:solidFill>
                    <a:latin typeface="Times New Roman" panose="02020603050405020304" pitchFamily="18" charset="0"/>
                    <a:cs typeface="Times New Roman" panose="02020603050405020304" pitchFamily="18" charset="0"/>
                  </a:rPr>
                  <a:t> = I</a:t>
                </a:r>
                <a:r>
                  <a:rPr lang="vi-VN" altLang="zh-CN" sz="2200" baseline="-25000" dirty="0">
                    <a:solidFill>
                      <a:schemeClr val="tx1"/>
                    </a:solidFill>
                    <a:latin typeface="Times New Roman" panose="02020603050405020304" pitchFamily="18" charset="0"/>
                    <a:cs typeface="Times New Roman" panose="02020603050405020304" pitchFamily="18" charset="0"/>
                  </a:rPr>
                  <a:t>1</a:t>
                </a:r>
                <a:r>
                  <a:rPr lang="vi-VN" altLang="zh-CN" sz="2200" dirty="0">
                    <a:solidFill>
                      <a:schemeClr val="tx1"/>
                    </a:solidFill>
                    <a:latin typeface="Times New Roman" panose="02020603050405020304" pitchFamily="18" charset="0"/>
                    <a:cs typeface="Times New Roman" panose="02020603050405020304" pitchFamily="18" charset="0"/>
                  </a:rPr>
                  <a:t>.R</a:t>
                </a:r>
                <a:r>
                  <a:rPr lang="vi-VN" altLang="zh-CN" sz="2200" baseline="-25000" dirty="0">
                    <a:solidFill>
                      <a:schemeClr val="tx1"/>
                    </a:solidFill>
                    <a:latin typeface="Times New Roman" panose="02020603050405020304" pitchFamily="18" charset="0"/>
                    <a:cs typeface="Times New Roman" panose="02020603050405020304" pitchFamily="18" charset="0"/>
                  </a:rPr>
                  <a:t>1</a:t>
                </a:r>
                <a:r>
                  <a:rPr lang="vi-VN" altLang="zh-CN" sz="2200" dirty="0">
                    <a:solidFill>
                      <a:schemeClr val="tx1"/>
                    </a:solidFill>
                    <a:latin typeface="Times New Roman" panose="02020603050405020304" pitchFamily="18" charset="0"/>
                    <a:cs typeface="Times New Roman" panose="02020603050405020304" pitchFamily="18" charset="0"/>
                  </a:rPr>
                  <a:t> và U</a:t>
                </a:r>
                <a:r>
                  <a:rPr lang="vi-VN" altLang="zh-CN" sz="2200" baseline="-25000" dirty="0">
                    <a:solidFill>
                      <a:schemeClr val="tx1"/>
                    </a:solidFill>
                    <a:latin typeface="Times New Roman" panose="02020603050405020304" pitchFamily="18" charset="0"/>
                    <a:cs typeface="Times New Roman" panose="02020603050405020304" pitchFamily="18" charset="0"/>
                  </a:rPr>
                  <a:t>2</a:t>
                </a:r>
                <a:r>
                  <a:rPr lang="vi-VN" altLang="zh-CN" sz="2200" dirty="0">
                    <a:solidFill>
                      <a:schemeClr val="tx1"/>
                    </a:solidFill>
                    <a:latin typeface="Times New Roman" panose="02020603050405020304" pitchFamily="18" charset="0"/>
                    <a:cs typeface="Times New Roman" panose="02020603050405020304" pitchFamily="18" charset="0"/>
                  </a:rPr>
                  <a:t> </a:t>
                </a:r>
                <a:r>
                  <a:rPr lang="en-US" altLang="zh-CN" sz="2200" dirty="0">
                    <a:latin typeface="Times New Roman" panose="02020603050405020304" pitchFamily="18" charset="0"/>
                    <a:cs typeface="Times New Roman" panose="02020603050405020304" pitchFamily="18" charset="0"/>
                  </a:rPr>
                  <a:t>=</a:t>
                </a:r>
                <a:r>
                  <a:rPr lang="vi-VN" altLang="zh-CN" sz="2200" dirty="0">
                    <a:solidFill>
                      <a:schemeClr val="tx1"/>
                    </a:solidFill>
                    <a:latin typeface="Times New Roman" panose="02020603050405020304" pitchFamily="18" charset="0"/>
                    <a:cs typeface="Times New Roman" panose="02020603050405020304" pitchFamily="18" charset="0"/>
                  </a:rPr>
                  <a:t> I</a:t>
                </a:r>
                <a:r>
                  <a:rPr lang="vi-VN" altLang="zh-CN" sz="2200" baseline="-25000" dirty="0">
                    <a:solidFill>
                      <a:schemeClr val="tx1"/>
                    </a:solidFill>
                    <a:latin typeface="Times New Roman" panose="02020603050405020304" pitchFamily="18" charset="0"/>
                    <a:cs typeface="Times New Roman" panose="02020603050405020304" pitchFamily="18" charset="0"/>
                  </a:rPr>
                  <a:t>2</a:t>
                </a:r>
                <a:r>
                  <a:rPr lang="vi-VN" altLang="zh-CN" sz="2200" dirty="0">
                    <a:solidFill>
                      <a:schemeClr val="tx1"/>
                    </a:solidFill>
                    <a:latin typeface="Times New Roman" panose="02020603050405020304" pitchFamily="18" charset="0"/>
                    <a:cs typeface="Times New Roman" panose="02020603050405020304" pitchFamily="18" charset="0"/>
                  </a:rPr>
                  <a:t>.R</a:t>
                </a:r>
                <a:r>
                  <a:rPr lang="en-US" altLang="zh-CN" sz="2200" baseline="-25000" dirty="0">
                    <a:latin typeface="Times New Roman" panose="02020603050405020304" pitchFamily="18" charset="0"/>
                    <a:cs typeface="Times New Roman" panose="02020603050405020304" pitchFamily="18" charset="0"/>
                  </a:rPr>
                  <a:t>2</a:t>
                </a:r>
                <a:r>
                  <a:rPr lang="en-US" altLang="zh-CN" sz="2200" baseline="30000" dirty="0">
                    <a:latin typeface="Times New Roman" panose="02020603050405020304" pitchFamily="18" charset="0"/>
                    <a:cs typeface="Times New Roman" panose="02020603050405020304" pitchFamily="18" charset="0"/>
                  </a:rPr>
                  <a:t> </a:t>
                </a:r>
              </a:p>
              <a:p>
                <a:pPr algn="l"/>
                <a:r>
                  <a:rPr lang="en-US" altLang="zh-CN" sz="2200" dirty="0">
                    <a:latin typeface="Times New Roman" panose="02020603050405020304" pitchFamily="18" charset="0"/>
                    <a:cs typeface="Times New Roman" panose="02020603050405020304" pitchFamily="18" charset="0"/>
                  </a:rPr>
                  <a:t>                                                </a:t>
                </a:r>
                <a:r>
                  <a:rPr lang="en-US" altLang="zh-CN" sz="2200" dirty="0" err="1">
                    <a:latin typeface="Times New Roman" panose="02020603050405020304" pitchFamily="18" charset="0"/>
                    <a:cs typeface="Times New Roman" panose="02020603050405020304" pitchFamily="18" charset="0"/>
                  </a:rPr>
                  <a:t>Mà</a:t>
                </a:r>
                <a:r>
                  <a:rPr lang="en-US" altLang="zh-CN" sz="2200" dirty="0">
                    <a:latin typeface="Times New Roman" panose="02020603050405020304" pitchFamily="18" charset="0"/>
                    <a:cs typeface="Times New Roman" panose="02020603050405020304" pitchFamily="18" charset="0"/>
                  </a:rPr>
                  <a:t>: U</a:t>
                </a:r>
                <a:r>
                  <a:rPr lang="en-US" altLang="zh-CN" sz="2200" baseline="-25000" dirty="0">
                    <a:latin typeface="Times New Roman" panose="02020603050405020304" pitchFamily="18" charset="0"/>
                    <a:cs typeface="Times New Roman" panose="02020603050405020304" pitchFamily="18" charset="0"/>
                  </a:rPr>
                  <a:t>1</a:t>
                </a:r>
                <a:r>
                  <a:rPr lang="en-US" altLang="zh-CN" sz="2200" dirty="0">
                    <a:latin typeface="Times New Roman" panose="02020603050405020304" pitchFamily="18" charset="0"/>
                    <a:cs typeface="Times New Roman" panose="02020603050405020304" pitchFamily="18" charset="0"/>
                  </a:rPr>
                  <a:t> = U</a:t>
                </a:r>
                <a:r>
                  <a:rPr lang="en-US" altLang="zh-CN" sz="2200" baseline="-25000" dirty="0">
                    <a:latin typeface="Times New Roman" panose="02020603050405020304" pitchFamily="18" charset="0"/>
                    <a:cs typeface="Times New Roman" panose="02020603050405020304" pitchFamily="18" charset="0"/>
                  </a:rPr>
                  <a:t>2</a:t>
                </a:r>
                <a:r>
                  <a:rPr lang="en-US" altLang="zh-CN" sz="2200" dirty="0">
                    <a:latin typeface="Times New Roman" panose="02020603050405020304" pitchFamily="18" charset="0"/>
                    <a:cs typeface="Times New Roman" panose="02020603050405020304" pitchFamily="18" charset="0"/>
                  </a:rPr>
                  <a:t> =&gt; </a:t>
                </a:r>
                <a:r>
                  <a:rPr lang="vi-VN" altLang="zh-CN" sz="2200" dirty="0">
                    <a:solidFill>
                      <a:schemeClr val="tx1"/>
                    </a:solidFill>
                    <a:latin typeface="Times New Roman" panose="02020603050405020304" pitchFamily="18" charset="0"/>
                    <a:cs typeface="Times New Roman" panose="02020603050405020304" pitchFamily="18" charset="0"/>
                  </a:rPr>
                  <a:t>I</a:t>
                </a:r>
                <a:r>
                  <a:rPr lang="vi-VN" altLang="zh-CN" sz="2200" baseline="-25000" dirty="0">
                    <a:solidFill>
                      <a:schemeClr val="tx1"/>
                    </a:solidFill>
                    <a:latin typeface="Times New Roman" panose="02020603050405020304" pitchFamily="18" charset="0"/>
                    <a:cs typeface="Times New Roman" panose="02020603050405020304" pitchFamily="18" charset="0"/>
                  </a:rPr>
                  <a:t>1</a:t>
                </a:r>
                <a:r>
                  <a:rPr lang="vi-VN" altLang="zh-CN" sz="2200" dirty="0">
                    <a:solidFill>
                      <a:schemeClr val="tx1"/>
                    </a:solidFill>
                    <a:latin typeface="Times New Roman" panose="02020603050405020304" pitchFamily="18" charset="0"/>
                    <a:cs typeface="Times New Roman" panose="02020603050405020304" pitchFamily="18" charset="0"/>
                  </a:rPr>
                  <a:t>.R</a:t>
                </a:r>
                <a:r>
                  <a:rPr lang="vi-VN" altLang="zh-CN" sz="2200" baseline="-25000" dirty="0">
                    <a:solidFill>
                      <a:schemeClr val="tx1"/>
                    </a:solidFill>
                    <a:latin typeface="Times New Roman" panose="02020603050405020304" pitchFamily="18" charset="0"/>
                    <a:cs typeface="Times New Roman" panose="02020603050405020304" pitchFamily="18" charset="0"/>
                  </a:rPr>
                  <a:t>1</a:t>
                </a:r>
                <a:r>
                  <a:rPr lang="vi-VN" altLang="zh-CN" sz="2200" dirty="0">
                    <a:solidFill>
                      <a:schemeClr val="tx1"/>
                    </a:solidFill>
                    <a:latin typeface="Times New Roman" panose="02020603050405020304" pitchFamily="18" charset="0"/>
                    <a:cs typeface="Times New Roman" panose="02020603050405020304" pitchFamily="18" charset="0"/>
                  </a:rPr>
                  <a:t> </a:t>
                </a:r>
                <a:r>
                  <a:rPr lang="en-US" altLang="zh-CN" sz="2200" dirty="0">
                    <a:solidFill>
                      <a:schemeClr val="tx1"/>
                    </a:solidFill>
                    <a:latin typeface="Times New Roman" panose="02020603050405020304" pitchFamily="18" charset="0"/>
                    <a:cs typeface="Times New Roman" panose="02020603050405020304" pitchFamily="18" charset="0"/>
                  </a:rPr>
                  <a:t>= </a:t>
                </a:r>
                <a:r>
                  <a:rPr lang="vi-VN" altLang="zh-CN" sz="2200" dirty="0">
                    <a:solidFill>
                      <a:schemeClr val="tx1"/>
                    </a:solidFill>
                    <a:latin typeface="Times New Roman" panose="02020603050405020304" pitchFamily="18" charset="0"/>
                    <a:cs typeface="Times New Roman" panose="02020603050405020304" pitchFamily="18" charset="0"/>
                  </a:rPr>
                  <a:t>I</a:t>
                </a:r>
                <a:r>
                  <a:rPr lang="vi-VN" altLang="zh-CN" sz="2200" baseline="-25000" dirty="0">
                    <a:solidFill>
                      <a:schemeClr val="tx1"/>
                    </a:solidFill>
                    <a:latin typeface="Times New Roman" panose="02020603050405020304" pitchFamily="18" charset="0"/>
                    <a:cs typeface="Times New Roman" panose="02020603050405020304" pitchFamily="18" charset="0"/>
                  </a:rPr>
                  <a:t>2</a:t>
                </a:r>
                <a:r>
                  <a:rPr lang="vi-VN" altLang="zh-CN" sz="2200" dirty="0">
                    <a:solidFill>
                      <a:schemeClr val="tx1"/>
                    </a:solidFill>
                    <a:latin typeface="Times New Roman" panose="02020603050405020304" pitchFamily="18" charset="0"/>
                    <a:cs typeface="Times New Roman" panose="02020603050405020304" pitchFamily="18" charset="0"/>
                  </a:rPr>
                  <a:t>.R</a:t>
                </a:r>
                <a:r>
                  <a:rPr lang="en-US" altLang="zh-CN" sz="2200" baseline="-25000" dirty="0">
                    <a:latin typeface="Times New Roman" panose="02020603050405020304" pitchFamily="18" charset="0"/>
                    <a:cs typeface="Times New Roman" panose="02020603050405020304" pitchFamily="18" charset="0"/>
                  </a:rPr>
                  <a:t>2</a:t>
                </a:r>
                <a:endParaRPr lang="en-US" altLang="zh-CN" sz="2200" baseline="30000" dirty="0">
                  <a:latin typeface="Times New Roman" panose="02020603050405020304" pitchFamily="18" charset="0"/>
                  <a:cs typeface="Times New Roman" panose="02020603050405020304" pitchFamily="18" charset="0"/>
                </a:endParaRPr>
              </a:p>
              <a:p>
                <a:pPr algn="ctr"/>
                <a:r>
                  <a:rPr lang="en-US" altLang="zh-CN" sz="2200" dirty="0">
                    <a:latin typeface="Times New Roman" panose="02020603050405020304" pitchFamily="18" charset="0"/>
                    <a:cs typeface="Times New Roman" panose="02020603050405020304" pitchFamily="18" charset="0"/>
                  </a:rPr>
                  <a:t>                                                =&gt; </a:t>
                </a:r>
                <a14:m>
                  <m:oMath xmlns:m="http://schemas.openxmlformats.org/officeDocument/2006/math">
                    <m:f>
                      <m:fPr>
                        <m:ctrlPr>
                          <a:rPr lang="vi-VN" sz="2200" i="1" smtClean="0">
                            <a:solidFill>
                              <a:schemeClr val="tx1"/>
                            </a:solidFill>
                            <a:latin typeface="Cambria Math" panose="02040503050406030204" pitchFamily="18" charset="0"/>
                            <a:cs typeface="#9Slide03 Arima Madurai" panose="00000500000000000000" pitchFamily="2" charset="-93"/>
                          </a:rPr>
                        </m:ctrlPr>
                      </m:fPr>
                      <m:num>
                        <m:sSub>
                          <m:sSubPr>
                            <m:ctrlPr>
                              <a:rPr lang="vi-VN" sz="2200" i="1">
                                <a:solidFill>
                                  <a:schemeClr val="tx1"/>
                                </a:solidFill>
                                <a:latin typeface="Cambria Math" panose="02040503050406030204" pitchFamily="18" charset="0"/>
                                <a:cs typeface="#9Slide03 Arima Madurai" panose="00000500000000000000" pitchFamily="2" charset="-93"/>
                              </a:rPr>
                            </m:ctrlPr>
                          </m:sSubPr>
                          <m:e>
                            <m:r>
                              <a:rPr lang="vi-VN" sz="2200" b="0" i="1" smtClean="0">
                                <a:solidFill>
                                  <a:schemeClr val="tx1"/>
                                </a:solidFill>
                                <a:latin typeface="Cambria Math" panose="02040503050406030204" pitchFamily="18" charset="0"/>
                                <a:cs typeface="#9Slide03 Arima Madurai" panose="00000500000000000000" pitchFamily="2" charset="-93"/>
                              </a:rPr>
                              <m:t>𝐼</m:t>
                            </m:r>
                          </m:e>
                          <m:sub>
                            <m:r>
                              <a:rPr lang="vi-VN" sz="2200" b="0" i="1" smtClean="0">
                                <a:solidFill>
                                  <a:schemeClr val="tx1"/>
                                </a:solidFill>
                                <a:latin typeface="Cambria Math" panose="02040503050406030204" pitchFamily="18" charset="0"/>
                                <a:cs typeface="#9Slide03 Arima Madurai" panose="00000500000000000000" pitchFamily="2" charset="-93"/>
                              </a:rPr>
                              <m:t>1</m:t>
                            </m:r>
                          </m:sub>
                        </m:sSub>
                      </m:num>
                      <m:den>
                        <m:sSub>
                          <m:sSubPr>
                            <m:ctrlPr>
                              <a:rPr lang="vi-VN" sz="2200" i="1">
                                <a:solidFill>
                                  <a:schemeClr val="tx1"/>
                                </a:solidFill>
                                <a:latin typeface="Cambria Math" panose="02040503050406030204" pitchFamily="18" charset="0"/>
                                <a:cs typeface="#9Slide03 Arima Madurai" panose="00000500000000000000" pitchFamily="2" charset="-93"/>
                              </a:rPr>
                            </m:ctrlPr>
                          </m:sSubPr>
                          <m:e>
                            <m:r>
                              <a:rPr lang="vi-VN" sz="2200" b="0" i="1" smtClean="0">
                                <a:solidFill>
                                  <a:schemeClr val="tx1"/>
                                </a:solidFill>
                                <a:latin typeface="Cambria Math" panose="02040503050406030204" pitchFamily="18" charset="0"/>
                                <a:cs typeface="#9Slide03 Arima Madurai" panose="00000500000000000000" pitchFamily="2" charset="-93"/>
                              </a:rPr>
                              <m:t>𝐼</m:t>
                            </m:r>
                          </m:e>
                          <m:sub>
                            <m:r>
                              <a:rPr lang="vi-VN" sz="2200" b="0" i="1" smtClean="0">
                                <a:solidFill>
                                  <a:schemeClr val="tx1"/>
                                </a:solidFill>
                                <a:latin typeface="Cambria Math" panose="02040503050406030204" pitchFamily="18" charset="0"/>
                                <a:cs typeface="#9Slide03 Arima Madurai" panose="00000500000000000000" pitchFamily="2" charset="-93"/>
                              </a:rPr>
                              <m:t>2</m:t>
                            </m:r>
                          </m:sub>
                        </m:sSub>
                      </m:den>
                    </m:f>
                  </m:oMath>
                </a14:m>
                <a:r>
                  <a:rPr lang="vi-VN" sz="2200" dirty="0">
                    <a:solidFill>
                      <a:schemeClr val="tx1"/>
                    </a:solidFill>
                    <a:latin typeface="#9Slide03 Arima Madurai" panose="00000500000000000000" pitchFamily="2" charset="-93"/>
                    <a:cs typeface="#9Slide03 Arima Madurai" panose="00000500000000000000" pitchFamily="2" charset="-93"/>
                  </a:rPr>
                  <a:t> = </a:t>
                </a:r>
                <a14:m>
                  <m:oMath xmlns:m="http://schemas.openxmlformats.org/officeDocument/2006/math">
                    <m:f>
                      <m:fPr>
                        <m:ctrlPr>
                          <a:rPr lang="vi-VN" sz="2200" i="1">
                            <a:solidFill>
                              <a:schemeClr val="tx1"/>
                            </a:solidFill>
                            <a:latin typeface="Cambria Math" panose="02040503050406030204" pitchFamily="18" charset="0"/>
                            <a:cs typeface="#9Slide03 Arima Madurai" panose="00000500000000000000" pitchFamily="2" charset="-93"/>
                          </a:rPr>
                        </m:ctrlPr>
                      </m:fPr>
                      <m:num>
                        <m:sSub>
                          <m:sSubPr>
                            <m:ctrlPr>
                              <a:rPr lang="vi-VN" sz="2200" i="1">
                                <a:solidFill>
                                  <a:schemeClr val="tx1"/>
                                </a:solidFill>
                                <a:latin typeface="Cambria Math" panose="02040503050406030204" pitchFamily="18" charset="0"/>
                                <a:cs typeface="#9Slide03 Arima Madurai" panose="00000500000000000000" pitchFamily="2" charset="-93"/>
                              </a:rPr>
                            </m:ctrlPr>
                          </m:sSubPr>
                          <m:e>
                            <m:r>
                              <a:rPr lang="vi-VN" sz="2200" b="0" i="1" smtClean="0">
                                <a:solidFill>
                                  <a:schemeClr val="tx1"/>
                                </a:solidFill>
                                <a:latin typeface="Cambria Math" panose="02040503050406030204" pitchFamily="18" charset="0"/>
                                <a:cs typeface="#9Slide03 Arima Madurai" panose="00000500000000000000" pitchFamily="2" charset="-93"/>
                              </a:rPr>
                              <m:t>𝑅</m:t>
                            </m:r>
                          </m:e>
                          <m:sub>
                            <m:r>
                              <a:rPr lang="vi-VN" sz="2200" b="0" i="1" smtClean="0">
                                <a:solidFill>
                                  <a:schemeClr val="tx1"/>
                                </a:solidFill>
                                <a:latin typeface="Cambria Math" panose="02040503050406030204" pitchFamily="18" charset="0"/>
                                <a:cs typeface="#9Slide03 Arima Madurai" panose="00000500000000000000" pitchFamily="2" charset="-93"/>
                              </a:rPr>
                              <m:t>2</m:t>
                            </m:r>
                          </m:sub>
                        </m:sSub>
                      </m:num>
                      <m:den>
                        <m:sSub>
                          <m:sSubPr>
                            <m:ctrlPr>
                              <a:rPr lang="vi-VN" sz="2200" i="1">
                                <a:solidFill>
                                  <a:schemeClr val="tx1"/>
                                </a:solidFill>
                                <a:latin typeface="Cambria Math" panose="02040503050406030204" pitchFamily="18" charset="0"/>
                                <a:cs typeface="#9Slide03 Arima Madurai" panose="00000500000000000000" pitchFamily="2" charset="-93"/>
                              </a:rPr>
                            </m:ctrlPr>
                          </m:sSubPr>
                          <m:e>
                            <m:r>
                              <a:rPr lang="vi-VN" sz="2200" b="0" i="1" smtClean="0">
                                <a:solidFill>
                                  <a:schemeClr val="tx1"/>
                                </a:solidFill>
                                <a:latin typeface="Cambria Math" panose="02040503050406030204" pitchFamily="18" charset="0"/>
                                <a:cs typeface="#9Slide03 Arima Madurai" panose="00000500000000000000" pitchFamily="2" charset="-93"/>
                              </a:rPr>
                              <m:t>𝑅</m:t>
                            </m:r>
                          </m:e>
                          <m:sub>
                            <m:r>
                              <a:rPr lang="vi-VN" sz="2200" b="0" i="1" smtClean="0">
                                <a:solidFill>
                                  <a:schemeClr val="tx1"/>
                                </a:solidFill>
                                <a:latin typeface="Cambria Math" panose="02040503050406030204" pitchFamily="18" charset="0"/>
                                <a:cs typeface="#9Slide03 Arima Madurai" panose="00000500000000000000" pitchFamily="2" charset="-93"/>
                              </a:rPr>
                              <m:t>1</m:t>
                            </m:r>
                          </m:sub>
                        </m:sSub>
                      </m:den>
                    </m:f>
                  </m:oMath>
                </a14:m>
                <a:endParaRPr lang="en-US" altLang="zh-CN" sz="2200" baseline="30000" dirty="0">
                  <a:latin typeface="Times New Roman" panose="02020603050405020304" pitchFamily="18" charset="0"/>
                  <a:cs typeface="Times New Roman" panose="02020603050405020304" pitchFamily="18" charset="0"/>
                </a:endParaRPr>
              </a:p>
              <a:p>
                <a:pPr algn="ctr"/>
                <a:endParaRPr lang="en-US" altLang="zh-CN" sz="2400" baseline="30000" dirty="0">
                  <a:latin typeface="Times New Roman" panose="02020603050405020304" pitchFamily="18" charset="0"/>
                  <a:cs typeface="Times New Roman" panose="02020603050405020304" pitchFamily="18" charset="0"/>
                </a:endParaRPr>
              </a:p>
              <a:p>
                <a:endParaRPr lang="en-US" altLang="zh-CN" sz="2400" baseline="30000" dirty="0">
                  <a:latin typeface="Times New Roman" panose="02020603050405020304" pitchFamily="18" charset="0"/>
                  <a:cs typeface="Times New Roman" panose="02020603050405020304" pitchFamily="18" charset="0"/>
                </a:endParaRPr>
              </a:p>
              <a:p>
                <a:pPr algn="ctr"/>
                <a:r>
                  <a:rPr lang="vi-VN" altLang="zh-CN" sz="2400" baseline="-25000"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sz="2400" i="1" baseline="-25000" smtClean="0">
                            <a:latin typeface="Cambria Math" panose="02040503050406030204" pitchFamily="18" charset="0"/>
                          </a:rPr>
                        </m:ctrlPr>
                      </m:sSubPr>
                      <m:e/>
                      <m:sub/>
                    </m:sSub>
                  </m:oMath>
                </a14:m>
                <a:endParaRPr lang="en-US" altLang="zh-CN" sz="2400" baseline="-250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3" name="Freeform: Shape 11"/>
              <p:cNvSpPr>
                <a:spLocks noRot="1" noChangeAspect="1" noMove="1" noResize="1" noEditPoints="1" noAdjustHandles="1" noChangeArrowheads="1" noChangeShapeType="1" noTextEdit="1"/>
              </p:cNvSpPr>
              <p:nvPr/>
            </p:nvSpPr>
            <p:spPr bwMode="auto">
              <a:xfrm>
                <a:off x="251520" y="1675562"/>
                <a:ext cx="6866587" cy="7881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a:blip r:embed="rId4"/>
                <a:stretch>
                  <a:fillRect l="-2307" t="-89922"/>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grpSp>
        <p:nvGrpSpPr>
          <p:cNvPr id="23" name="Group 5"/>
          <p:cNvGrpSpPr/>
          <p:nvPr/>
        </p:nvGrpSpPr>
        <p:grpSpPr>
          <a:xfrm>
            <a:off x="168336" y="316405"/>
            <a:ext cx="3374839" cy="530915"/>
            <a:chOff x="1738392" y="1477689"/>
            <a:chExt cx="4499786" cy="707886"/>
          </a:xfrm>
        </p:grpSpPr>
        <p:sp>
          <p:nvSpPr>
            <p:cNvPr id="24" name="TextBox 6"/>
            <p:cNvSpPr txBox="1"/>
            <p:nvPr/>
          </p:nvSpPr>
          <p:spPr>
            <a:xfrm>
              <a:off x="1738392" y="1477689"/>
              <a:ext cx="655949" cy="707886"/>
            </a:xfrm>
            <a:prstGeom prst="rect">
              <a:avLst/>
            </a:prstGeom>
            <a:noFill/>
          </p:spPr>
          <p:txBody>
            <a:bodyPr wrap="none" anchor="ctr">
              <a:normAutofit fontScale="85000" lnSpcReduction="20000"/>
            </a:bodyPr>
            <a:lstStyle/>
            <a:p>
              <a:r>
                <a:rPr lang="en-US" altLang="zh-CN" sz="4000" dirty="0">
                  <a:solidFill>
                    <a:srgbClr val="51B242"/>
                  </a:solidFill>
                  <a:latin typeface="#9Slide03 Arima Madurai Black" panose="00000A00000000000000" pitchFamily="2" charset="-93"/>
                  <a:cs typeface="#9Slide03 Arima Madurai Black" panose="00000A00000000000000" pitchFamily="2" charset="-93"/>
                </a:rPr>
                <a:t>02.</a:t>
              </a:r>
            </a:p>
          </p:txBody>
        </p:sp>
        <p:sp>
          <p:nvSpPr>
            <p:cNvPr id="26" name="TextBox 8"/>
            <p:cNvSpPr txBox="1"/>
            <p:nvPr/>
          </p:nvSpPr>
          <p:spPr>
            <a:xfrm>
              <a:off x="2275604" y="1831631"/>
              <a:ext cx="3962574" cy="242864"/>
            </a:xfrm>
            <a:prstGeom prst="rect">
              <a:avLst/>
            </a:prstGeom>
            <a:noFill/>
          </p:spPr>
          <p:txBody>
            <a:bodyPr wrap="none" lIns="360000" tIns="0" rIns="0" bIns="0" anchor="b" anchorCtr="0">
              <a:noAutofit/>
            </a:bodyPr>
            <a:lstStyle/>
            <a:p>
              <a:pPr algn="l"/>
              <a:r>
                <a:rPr lang="vi-VN" sz="3200" b="1" i="0" dirty="0">
                  <a:solidFill>
                    <a:srgbClr val="51B242"/>
                  </a:solidFill>
                  <a:effectLst/>
                  <a:latin typeface="#9Slide03 Arima Madurai Black" panose="00000A00000000000000" pitchFamily="2" charset="-93"/>
                  <a:cs typeface="#9Slide03 Arima Madurai Black" panose="00000A00000000000000" pitchFamily="2" charset="-93"/>
                </a:rPr>
                <a:t>Đoạn mạch gồm hai điện trở mắc song song</a:t>
              </a:r>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2978" y="1779662"/>
            <a:ext cx="2348731" cy="2595494"/>
          </a:xfrm>
          <a:prstGeom prst="rect">
            <a:avLst/>
          </a:prstGeom>
        </p:spPr>
      </p:pic>
      <mc:AlternateContent xmlns:mc="http://schemas.openxmlformats.org/markup-compatibility/2006" xmlns:a14="http://schemas.microsoft.com/office/drawing/2010/main">
        <mc:Choice Requires="a14">
          <p:sp>
            <p:nvSpPr>
              <p:cNvPr id="17" name="Freeform: Shape 11">
                <a:extLst>
                  <a:ext uri="{FF2B5EF4-FFF2-40B4-BE49-F238E27FC236}">
                    <a16:creationId xmlns:a16="http://schemas.microsoft.com/office/drawing/2014/main" id="{0F9CC054-9FDC-439B-A1C8-4C7E37535B26}"/>
                  </a:ext>
                </a:extLst>
              </p:cNvPr>
              <p:cNvSpPr>
                <a:spLocks/>
              </p:cNvSpPr>
              <p:nvPr/>
            </p:nvSpPr>
            <p:spPr bwMode="auto">
              <a:xfrm>
                <a:off x="660298" y="2069637"/>
                <a:ext cx="6593043" cy="24266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a:solidFill>
                      <a:srgbClr val="FFFFFF"/>
                    </a:solidFill>
                  </a14:hiddenFill>
                </a:ext>
                <a:ext uri="{91240B29-F687-4F45-9708-019B960494DF}">
                  <a14:hiddenLine w="12700" cap="flat" cmpd="sng">
                    <a:solidFill>
                      <a:srgbClr val="000000"/>
                    </a:solidFill>
                    <a:prstDash val="solid"/>
                    <a:miter lim="0"/>
                    <a:headEnd/>
                    <a:tailEnd/>
                  </a14:hiddenLine>
                </a:ext>
                <a:ext uri="{AF507438-7753-43E0-B8FC-AC1667EBCBE1}">
                  <a14:hiddenEffects>
                    <a:effectLst>
                      <a:outerShdw dist="35921" dir="2700000" algn="ctr" rotWithShape="0">
                        <a:srgbClr val="808080"/>
                      </a:outerShdw>
                    </a:effectLst>
                  </a14:hiddenEffects>
                </a:ext>
              </a:extLst>
            </p:spPr>
            <p:txBody>
              <a:bodyPr wrap="square" lIns="0" tIns="0" rIns="0" bIns="0" anchor="ctr">
                <a:noAutofit/>
              </a:bodyPr>
              <a:lstStyle/>
              <a:p>
                <a:r>
                  <a:rPr lang="vi-VN" sz="2400" b="0" dirty="0">
                    <a:solidFill>
                      <a:schemeClr val="tx1"/>
                    </a:solidFill>
                    <a:effectLst/>
                    <a:latin typeface="#9Slide03 Arima Madurai" panose="00000500000000000000" pitchFamily="2" charset="-93"/>
                    <a:cs typeface="#9Slide03 Arima Madurai" panose="00000500000000000000" pitchFamily="2" charset="-93"/>
                  </a:rPr>
                  <a:t>- </a:t>
                </a:r>
                <a:r>
                  <a:rPr lang="vi-VN" sz="2400" dirty="0">
                    <a:solidFill>
                      <a:schemeClr val="tx1"/>
                    </a:solidFill>
                    <a:latin typeface="#9Slide03 Arima Madurai" panose="00000500000000000000" pitchFamily="2" charset="-93"/>
                    <a:cs typeface="#9Slide03 Arima Madurai" panose="00000500000000000000" pitchFamily="2" charset="-93"/>
                  </a:rPr>
                  <a:t>Đối với đoạn mạch gồm hai điện trở R</a:t>
                </a:r>
                <a:r>
                  <a:rPr lang="vi-VN" sz="2400" baseline="-25000" dirty="0">
                    <a:solidFill>
                      <a:schemeClr val="tx1"/>
                    </a:solidFill>
                    <a:latin typeface="#9Slide03 Arima Madurai" panose="00000500000000000000" pitchFamily="2" charset="-93"/>
                    <a:cs typeface="#9Slide03 Arima Madurai" panose="00000500000000000000" pitchFamily="2" charset="-93"/>
                  </a:rPr>
                  <a:t>1</a:t>
                </a:r>
                <a:r>
                  <a:rPr lang="vi-VN" sz="2400" dirty="0">
                    <a:solidFill>
                      <a:schemeClr val="tx1"/>
                    </a:solidFill>
                    <a:latin typeface="#9Slide03 Arima Madurai" panose="00000500000000000000" pitchFamily="2" charset="-93"/>
                    <a:cs typeface="#9Slide03 Arima Madurai" panose="00000500000000000000" pitchFamily="2" charset="-93"/>
                  </a:rPr>
                  <a:t>, R</a:t>
                </a:r>
                <a:r>
                  <a:rPr lang="vi-VN" sz="2400" baseline="-25000" dirty="0">
                    <a:solidFill>
                      <a:schemeClr val="tx1"/>
                    </a:solidFill>
                    <a:latin typeface="#9Slide03 Arima Madurai" panose="00000500000000000000" pitchFamily="2" charset="-93"/>
                    <a:cs typeface="#9Slide03 Arima Madurai" panose="00000500000000000000" pitchFamily="2" charset="-93"/>
                  </a:rPr>
                  <a:t>2</a:t>
                </a:r>
                <a:r>
                  <a:rPr lang="vi-VN" sz="2400" dirty="0">
                    <a:solidFill>
                      <a:schemeClr val="tx1"/>
                    </a:solidFill>
                    <a:latin typeface="#9Slide03 Arima Madurai" panose="00000500000000000000" pitchFamily="2" charset="-93"/>
                    <a:cs typeface="#9Slide03 Arima Madurai" panose="00000500000000000000" pitchFamily="2" charset="-93"/>
                  </a:rPr>
                  <a:t>​ mắc song song, </a:t>
                </a:r>
                <a:r>
                  <a:rPr lang="en-US" sz="2400" dirty="0" err="1">
                    <a:latin typeface="#9Slide03 Arima Madurai" panose="00000500000000000000" pitchFamily="2" charset="-93"/>
                    <a:cs typeface="#9Slide03 Arima Madurai" panose="00000500000000000000" pitchFamily="2" charset="-93"/>
                  </a:rPr>
                  <a:t>cường</a:t>
                </a:r>
                <a:r>
                  <a:rPr lang="en-US" sz="2400" dirty="0">
                    <a:latin typeface="#9Slide03 Arima Madurai" panose="00000500000000000000" pitchFamily="2" charset="-93"/>
                    <a:cs typeface="#9Slide03 Arima Madurai" panose="00000500000000000000" pitchFamily="2" charset="-93"/>
                  </a:rPr>
                  <a:t> </a:t>
                </a:r>
                <a:r>
                  <a:rPr lang="en-US" sz="2400" dirty="0" err="1">
                    <a:latin typeface="#9Slide03 Arima Madurai" panose="00000500000000000000" pitchFamily="2" charset="-93"/>
                    <a:cs typeface="#9Slide03 Arima Madurai" panose="00000500000000000000" pitchFamily="2" charset="-93"/>
                  </a:rPr>
                  <a:t>độ</a:t>
                </a:r>
                <a:r>
                  <a:rPr lang="en-US" sz="2400" dirty="0">
                    <a:latin typeface="#9Slide03 Arima Madurai" panose="00000500000000000000" pitchFamily="2" charset="-93"/>
                    <a:cs typeface="#9Slide03 Arima Madurai" panose="00000500000000000000" pitchFamily="2" charset="-93"/>
                  </a:rPr>
                  <a:t> </a:t>
                </a:r>
                <a:r>
                  <a:rPr lang="en-US" sz="2400" dirty="0" err="1">
                    <a:latin typeface="#9Slide03 Arima Madurai" panose="00000500000000000000" pitchFamily="2" charset="-93"/>
                    <a:cs typeface="#9Slide03 Arima Madurai" panose="00000500000000000000" pitchFamily="2" charset="-93"/>
                  </a:rPr>
                  <a:t>dòng</a:t>
                </a:r>
                <a:r>
                  <a:rPr lang="en-US" sz="2400" dirty="0">
                    <a:latin typeface="#9Slide03 Arima Madurai" panose="00000500000000000000" pitchFamily="2" charset="-93"/>
                    <a:cs typeface="#9Slide03 Arima Madurai" panose="00000500000000000000" pitchFamily="2" charset="-93"/>
                  </a:rPr>
                  <a:t> </a:t>
                </a:r>
                <a:r>
                  <a:rPr lang="en-US" sz="2400" dirty="0" err="1">
                    <a:latin typeface="#9Slide03 Arima Madurai" panose="00000500000000000000" pitchFamily="2" charset="-93"/>
                    <a:cs typeface="#9Slide03 Arima Madurai" panose="00000500000000000000" pitchFamily="2" charset="-93"/>
                  </a:rPr>
                  <a:t>điện</a:t>
                </a:r>
                <a:r>
                  <a:rPr lang="en-US" sz="2400" dirty="0">
                    <a:latin typeface="#9Slide03 Arima Madurai" panose="00000500000000000000" pitchFamily="2" charset="-93"/>
                    <a:cs typeface="#9Slide03 Arima Madurai" panose="00000500000000000000" pitchFamily="2" charset="-93"/>
                  </a:rPr>
                  <a:t> </a:t>
                </a:r>
                <a:r>
                  <a:rPr lang="en-US" sz="2400" dirty="0" err="1">
                    <a:latin typeface="#9Slide03 Arima Madurai" panose="00000500000000000000" pitchFamily="2" charset="-93"/>
                    <a:cs typeface="#9Slide03 Arima Madurai" panose="00000500000000000000" pitchFamily="2" charset="-93"/>
                  </a:rPr>
                  <a:t>chạy</a:t>
                </a:r>
                <a:r>
                  <a:rPr lang="en-US" sz="2400" dirty="0">
                    <a:latin typeface="#9Slide03 Arima Madurai" panose="00000500000000000000" pitchFamily="2" charset="-93"/>
                    <a:cs typeface="#9Slide03 Arima Madurai" panose="00000500000000000000" pitchFamily="2" charset="-93"/>
                  </a:rPr>
                  <a:t> qua</a:t>
                </a:r>
                <a:r>
                  <a:rPr lang="vi-VN" sz="2400" dirty="0">
                    <a:solidFill>
                      <a:schemeClr val="tx1"/>
                    </a:solidFill>
                    <a:latin typeface="#9Slide03 Arima Madurai" panose="00000500000000000000" pitchFamily="2" charset="-93"/>
                    <a:cs typeface="#9Slide03 Arima Madurai" panose="00000500000000000000" pitchFamily="2" charset="-93"/>
                  </a:rPr>
                  <a:t> mỗi điện trở tỉ lệ nghịch với điện trở đó</a:t>
                </a:r>
                <a:r>
                  <a:rPr lang="en-US" sz="2400" dirty="0">
                    <a:solidFill>
                      <a:schemeClr val="tx1"/>
                    </a:solidFill>
                    <a:latin typeface="#9Slide03 Arima Madurai" panose="00000500000000000000" pitchFamily="2" charset="-93"/>
                    <a:cs typeface="#9Slide03 Arima Madurai" panose="00000500000000000000" pitchFamily="2" charset="-93"/>
                  </a:rPr>
                  <a:t>.</a:t>
                </a:r>
                <a:br>
                  <a:rPr lang="vi-VN" sz="2400" dirty="0">
                    <a:solidFill>
                      <a:schemeClr val="tx1"/>
                    </a:solidFill>
                    <a:latin typeface="#9Slide03 Arima Madurai" panose="00000500000000000000" pitchFamily="2" charset="-93"/>
                    <a:cs typeface="#9Slide03 Arima Madurai" panose="00000500000000000000" pitchFamily="2" charset="-93"/>
                  </a:rPr>
                </a:br>
                <a:r>
                  <a:rPr lang="vi-VN" sz="2400" dirty="0">
                    <a:solidFill>
                      <a:schemeClr val="tx1"/>
                    </a:solidFill>
                    <a:latin typeface="#9Slide03 Arima Madurai" panose="00000500000000000000" pitchFamily="2" charset="-93"/>
                    <a:cs typeface="#9Slide03 Arima Madurai" panose="00000500000000000000" pitchFamily="2" charset="-93"/>
                  </a:rPr>
                  <a:t> </a:t>
                </a:r>
                <a:r>
                  <a:rPr lang="en-US" sz="2400" dirty="0">
                    <a:solidFill>
                      <a:schemeClr val="tx1"/>
                    </a:solidFill>
                    <a:latin typeface="#9Slide03 Arima Madurai" panose="00000500000000000000" pitchFamily="2" charset="-93"/>
                    <a:cs typeface="#9Slide03 Arima Madurai" panose="00000500000000000000" pitchFamily="2" charset="-93"/>
                  </a:rPr>
                  <a:t>                       </a:t>
                </a:r>
                <a14:m>
                  <m:oMath xmlns:m="http://schemas.openxmlformats.org/officeDocument/2006/math">
                    <m:f>
                      <m:fPr>
                        <m:ctrlPr>
                          <a:rPr lang="vi-VN" sz="4000" i="1" smtClean="0">
                            <a:solidFill>
                              <a:schemeClr val="tx1"/>
                            </a:solidFill>
                            <a:latin typeface="Cambria Math" panose="02040503050406030204" pitchFamily="18" charset="0"/>
                            <a:cs typeface="#9Slide03 Arima Madurai" panose="00000500000000000000" pitchFamily="2" charset="-93"/>
                          </a:rPr>
                        </m:ctrlPr>
                      </m:fPr>
                      <m:num>
                        <m:sSub>
                          <m:sSubPr>
                            <m:ctrlPr>
                              <a:rPr lang="vi-VN" sz="4000" i="1">
                                <a:solidFill>
                                  <a:schemeClr val="tx1"/>
                                </a:solidFill>
                                <a:latin typeface="Cambria Math" panose="02040503050406030204" pitchFamily="18" charset="0"/>
                                <a:cs typeface="#9Slide03 Arima Madurai" panose="00000500000000000000" pitchFamily="2" charset="-93"/>
                              </a:rPr>
                            </m:ctrlPr>
                          </m:sSubPr>
                          <m:e>
                            <m:r>
                              <a:rPr lang="vi-VN" sz="4000" b="0" i="1" smtClean="0">
                                <a:solidFill>
                                  <a:schemeClr val="tx1"/>
                                </a:solidFill>
                                <a:latin typeface="Cambria Math" panose="02040503050406030204" pitchFamily="18" charset="0"/>
                                <a:cs typeface="#9Slide03 Arima Madurai" panose="00000500000000000000" pitchFamily="2" charset="-93"/>
                              </a:rPr>
                              <m:t>𝐼</m:t>
                            </m:r>
                          </m:e>
                          <m:sub>
                            <m:r>
                              <a:rPr lang="vi-VN" sz="4000" b="0" i="1" smtClean="0">
                                <a:solidFill>
                                  <a:schemeClr val="tx1"/>
                                </a:solidFill>
                                <a:latin typeface="Cambria Math" panose="02040503050406030204" pitchFamily="18" charset="0"/>
                                <a:cs typeface="#9Slide03 Arima Madurai" panose="00000500000000000000" pitchFamily="2" charset="-93"/>
                              </a:rPr>
                              <m:t>1</m:t>
                            </m:r>
                          </m:sub>
                        </m:sSub>
                      </m:num>
                      <m:den>
                        <m:sSub>
                          <m:sSubPr>
                            <m:ctrlPr>
                              <a:rPr lang="vi-VN" sz="4000" i="1">
                                <a:solidFill>
                                  <a:schemeClr val="tx1"/>
                                </a:solidFill>
                                <a:latin typeface="Cambria Math" panose="02040503050406030204" pitchFamily="18" charset="0"/>
                                <a:cs typeface="#9Slide03 Arima Madurai" panose="00000500000000000000" pitchFamily="2" charset="-93"/>
                              </a:rPr>
                            </m:ctrlPr>
                          </m:sSubPr>
                          <m:e>
                            <m:r>
                              <a:rPr lang="vi-VN" sz="4000" b="0" i="1" smtClean="0">
                                <a:solidFill>
                                  <a:schemeClr val="tx1"/>
                                </a:solidFill>
                                <a:latin typeface="Cambria Math" panose="02040503050406030204" pitchFamily="18" charset="0"/>
                                <a:cs typeface="#9Slide03 Arima Madurai" panose="00000500000000000000" pitchFamily="2" charset="-93"/>
                              </a:rPr>
                              <m:t>𝐼</m:t>
                            </m:r>
                          </m:e>
                          <m:sub>
                            <m:r>
                              <a:rPr lang="vi-VN" sz="4000" b="0" i="1" smtClean="0">
                                <a:solidFill>
                                  <a:schemeClr val="tx1"/>
                                </a:solidFill>
                                <a:latin typeface="Cambria Math" panose="02040503050406030204" pitchFamily="18" charset="0"/>
                                <a:cs typeface="#9Slide03 Arima Madurai" panose="00000500000000000000" pitchFamily="2" charset="-93"/>
                              </a:rPr>
                              <m:t>2</m:t>
                            </m:r>
                          </m:sub>
                        </m:sSub>
                      </m:den>
                    </m:f>
                  </m:oMath>
                </a14:m>
                <a:r>
                  <a:rPr lang="vi-VN" sz="4000" dirty="0">
                    <a:solidFill>
                      <a:schemeClr val="tx1"/>
                    </a:solidFill>
                    <a:latin typeface="#9Slide03 Arima Madurai" panose="00000500000000000000" pitchFamily="2" charset="-93"/>
                    <a:cs typeface="#9Slide03 Arima Madurai" panose="00000500000000000000" pitchFamily="2" charset="-93"/>
                  </a:rPr>
                  <a:t> = </a:t>
                </a:r>
                <a14:m>
                  <m:oMath xmlns:m="http://schemas.openxmlformats.org/officeDocument/2006/math">
                    <m:f>
                      <m:fPr>
                        <m:ctrlPr>
                          <a:rPr lang="vi-VN" sz="4000" i="1">
                            <a:solidFill>
                              <a:schemeClr val="tx1"/>
                            </a:solidFill>
                            <a:latin typeface="Cambria Math" panose="02040503050406030204" pitchFamily="18" charset="0"/>
                            <a:cs typeface="#9Slide03 Arima Madurai" panose="00000500000000000000" pitchFamily="2" charset="-93"/>
                          </a:rPr>
                        </m:ctrlPr>
                      </m:fPr>
                      <m:num>
                        <m:sSub>
                          <m:sSubPr>
                            <m:ctrlPr>
                              <a:rPr lang="vi-VN" sz="4000" i="1">
                                <a:solidFill>
                                  <a:schemeClr val="tx1"/>
                                </a:solidFill>
                                <a:latin typeface="Cambria Math" panose="02040503050406030204" pitchFamily="18" charset="0"/>
                                <a:cs typeface="#9Slide03 Arima Madurai" panose="00000500000000000000" pitchFamily="2" charset="-93"/>
                              </a:rPr>
                            </m:ctrlPr>
                          </m:sSubPr>
                          <m:e>
                            <m:r>
                              <a:rPr lang="vi-VN" sz="4000" b="0" i="1" smtClean="0">
                                <a:solidFill>
                                  <a:schemeClr val="tx1"/>
                                </a:solidFill>
                                <a:latin typeface="Cambria Math" panose="02040503050406030204" pitchFamily="18" charset="0"/>
                                <a:cs typeface="#9Slide03 Arima Madurai" panose="00000500000000000000" pitchFamily="2" charset="-93"/>
                              </a:rPr>
                              <m:t>𝑅</m:t>
                            </m:r>
                          </m:e>
                          <m:sub>
                            <m:r>
                              <a:rPr lang="vi-VN" sz="4000" b="0" i="1">
                                <a:solidFill>
                                  <a:schemeClr val="tx1"/>
                                </a:solidFill>
                                <a:latin typeface="Cambria Math" panose="02040503050406030204" pitchFamily="18" charset="0"/>
                                <a:cs typeface="#9Slide03 Arima Madurai" panose="00000500000000000000" pitchFamily="2" charset="-93"/>
                              </a:rPr>
                              <m:t>2</m:t>
                            </m:r>
                          </m:sub>
                        </m:sSub>
                      </m:num>
                      <m:den>
                        <m:sSub>
                          <m:sSubPr>
                            <m:ctrlPr>
                              <a:rPr lang="vi-VN" sz="4000" i="1">
                                <a:solidFill>
                                  <a:schemeClr val="tx1"/>
                                </a:solidFill>
                                <a:latin typeface="Cambria Math" panose="02040503050406030204" pitchFamily="18" charset="0"/>
                                <a:cs typeface="#9Slide03 Arima Madurai" panose="00000500000000000000" pitchFamily="2" charset="-93"/>
                              </a:rPr>
                            </m:ctrlPr>
                          </m:sSubPr>
                          <m:e>
                            <m:r>
                              <a:rPr lang="vi-VN" sz="4000" b="0" i="1" smtClean="0">
                                <a:solidFill>
                                  <a:schemeClr val="tx1"/>
                                </a:solidFill>
                                <a:latin typeface="Cambria Math" panose="02040503050406030204" pitchFamily="18" charset="0"/>
                                <a:cs typeface="#9Slide03 Arima Madurai" panose="00000500000000000000" pitchFamily="2" charset="-93"/>
                              </a:rPr>
                              <m:t>𝑅</m:t>
                            </m:r>
                          </m:e>
                          <m:sub>
                            <m:r>
                              <a:rPr lang="vi-VN" sz="4000" b="0" i="1" smtClean="0">
                                <a:solidFill>
                                  <a:schemeClr val="tx1"/>
                                </a:solidFill>
                                <a:latin typeface="Cambria Math" panose="02040503050406030204" pitchFamily="18" charset="0"/>
                                <a:cs typeface="#9Slide03 Arima Madurai" panose="00000500000000000000" pitchFamily="2" charset="-93"/>
                              </a:rPr>
                              <m:t>1</m:t>
                            </m:r>
                          </m:sub>
                        </m:sSub>
                      </m:den>
                    </m:f>
                  </m:oMath>
                </a14:m>
                <a:endParaRPr lang="en-US" altLang="zh-CN" sz="2400" dirty="0">
                  <a:solidFill>
                    <a:schemeClr val="tx1"/>
                  </a:solidFill>
                </a:endParaRPr>
              </a:p>
            </p:txBody>
          </p:sp>
        </mc:Choice>
        <mc:Fallback xmlns="">
          <p:sp>
            <p:nvSpPr>
              <p:cNvPr id="17" name="Freeform: Shape 11">
                <a:extLst>
                  <a:ext uri="{FF2B5EF4-FFF2-40B4-BE49-F238E27FC236}">
                    <a16:creationId xmlns:a16="http://schemas.microsoft.com/office/drawing/2014/main" id="{0F9CC054-9FDC-439B-A1C8-4C7E37535B26}"/>
                  </a:ext>
                </a:extLst>
              </p:cNvPr>
              <p:cNvSpPr>
                <a:spLocks noRot="1" noChangeAspect="1" noMove="1" noResize="1" noEditPoints="1" noAdjustHandles="1" noChangeArrowheads="1" noChangeShapeType="1" noTextEdit="1"/>
              </p:cNvSpPr>
              <p:nvPr/>
            </p:nvSpPr>
            <p:spPr bwMode="auto">
              <a:xfrm>
                <a:off x="660298" y="2069637"/>
                <a:ext cx="6593043" cy="242664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blipFill>
                <a:blip r:embed="rId6"/>
                <a:stretch>
                  <a:fillRect l="-2773"/>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9335EC3B-5CB7-4E2F-B76C-F581E02A3A4F}"/>
                  </a:ext>
                </a:extLst>
              </p14:cNvPr>
              <p14:cNvContentPartPr/>
              <p14:nvPr/>
            </p14:nvContentPartPr>
            <p14:xfrm>
              <a:off x="6496920" y="2347920"/>
              <a:ext cx="470160" cy="1766520"/>
            </p14:xfrm>
          </p:contentPart>
        </mc:Choice>
        <mc:Fallback xmlns="">
          <p:pic>
            <p:nvPicPr>
              <p:cNvPr id="2" name="Ink 1">
                <a:extLst>
                  <a:ext uri="{FF2B5EF4-FFF2-40B4-BE49-F238E27FC236}">
                    <a16:creationId xmlns:a16="http://schemas.microsoft.com/office/drawing/2014/main" id="{9335EC3B-5CB7-4E2F-B76C-F581E02A3A4F}"/>
                  </a:ext>
                </a:extLst>
              </p:cNvPr>
              <p:cNvPicPr/>
              <p:nvPr/>
            </p:nvPicPr>
            <p:blipFill>
              <a:blip r:embed="rId8"/>
              <a:stretch>
                <a:fillRect/>
              </a:stretch>
            </p:blipFill>
            <p:spPr>
              <a:xfrm>
                <a:off x="6487560" y="2338560"/>
                <a:ext cx="488880" cy="1785240"/>
              </a:xfrm>
              <a:prstGeom prst="rect">
                <a:avLst/>
              </a:prstGeom>
            </p:spPr>
          </p:pic>
        </mc:Fallback>
      </mc:AlternateContent>
    </p:spTree>
    <p:extLst>
      <p:ext uri="{BB962C8B-B14F-4D97-AF65-F5344CB8AC3E}">
        <p14:creationId xmlns:p14="http://schemas.microsoft.com/office/powerpoint/2010/main" val="2449064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4" cstate="print">
            <a:extLst>
              <a:ext uri="{28A0092B-C50C-407E-A947-70E740481C1C}">
                <a14:useLocalDpi xmlns:a14="http://schemas.microsoft.com/office/drawing/2010/main" val="0"/>
              </a:ext>
            </a:extLst>
          </a:blip>
          <a:srcRect l="76804" t="66677"/>
          <a:stretch/>
        </p:blipFill>
        <p:spPr>
          <a:xfrm rot="16378271">
            <a:off x="3351141" y="-1744607"/>
            <a:ext cx="3545542" cy="7283977"/>
          </a:xfrm>
          <a:prstGeom prst="rect">
            <a:avLst/>
          </a:prstGeom>
        </p:spPr>
      </p:pic>
      <p:sp>
        <p:nvSpPr>
          <p:cNvPr id="6" name="TextBox 48"/>
          <p:cNvSpPr txBox="1"/>
          <p:nvPr/>
        </p:nvSpPr>
        <p:spPr>
          <a:xfrm>
            <a:off x="2159732" y="1260279"/>
            <a:ext cx="4824536" cy="1600438"/>
          </a:xfrm>
          <a:prstGeom prst="rect">
            <a:avLst/>
          </a:prstGeom>
          <a:noFill/>
        </p:spPr>
        <p:txBody>
          <a:bodyPr wrap="square" lIns="0" tIns="0" rIns="0" bIns="0" rtlCol="0">
            <a:spAutoFit/>
          </a:bodyPr>
          <a:lstStyle>
            <a:defPPr>
              <a:defRPr lang="zh-CN"/>
            </a:defPPr>
            <a:lvl1pPr>
              <a:defRPr sz="2800" b="1">
                <a:solidFill>
                  <a:srgbClr val="54534D"/>
                </a:solidFill>
                <a:ea typeface="华康雅宋体W9" panose="02020909000000000000" pitchFamily="49" charset="-122"/>
                <a:cs typeface="+mn-ea"/>
              </a:defRPr>
            </a:lvl1pPr>
          </a:lstStyle>
          <a:p>
            <a:pPr algn="ctr"/>
            <a:r>
              <a:rPr lang="vi-VN" sz="4000" b="0" dirty="0">
                <a:solidFill>
                  <a:srgbClr val="FF0000"/>
                </a:solidFill>
                <a:latin typeface="#9Slide03 Arima Madurai Black" panose="00000A00000000000000" pitchFamily="2" charset="-93"/>
                <a:cs typeface="#9Slide03 Arima Madurai Black" panose="00000A00000000000000" pitchFamily="2" charset="-93"/>
              </a:rPr>
              <a:t>II. </a:t>
            </a:r>
          </a:p>
          <a:p>
            <a:r>
              <a:rPr lang="vi-VN" sz="3200" b="0" dirty="0">
                <a:solidFill>
                  <a:srgbClr val="FF0000"/>
                </a:solidFill>
                <a:latin typeface="#9Slide03 Arima Madurai Black" panose="00000A00000000000000" pitchFamily="2" charset="-93"/>
                <a:cs typeface="#9Slide03 Arima Madurai Black" panose="00000A00000000000000" pitchFamily="2" charset="-93"/>
              </a:rPr>
              <a:t>Điện trở tương đương của đoạn mạch song song</a:t>
            </a:r>
          </a:p>
        </p:txBody>
      </p:sp>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3435846"/>
            <a:ext cx="3024336" cy="1494749"/>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582547">
            <a:off x="5614574" y="1943570"/>
            <a:ext cx="5148153" cy="4215847"/>
          </a:xfrm>
          <a:prstGeom prst="rect">
            <a:avLst/>
          </a:prstGeom>
        </p:spPr>
      </p:pic>
    </p:spTree>
    <p:extLst>
      <p:ext uri="{BB962C8B-B14F-4D97-AF65-F5344CB8AC3E}">
        <p14:creationId xmlns:p14="http://schemas.microsoft.com/office/powerpoint/2010/main" val="3525566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500"/>
                            </p:stCondLst>
                            <p:childTnLst>
                              <p:par>
                                <p:cTn id="23" presetID="22" presetClass="entr" presetSubtype="8" fill="hold" grpId="0" nodeType="afterEffect">
                                  <p:stCondLst>
                                    <p:cond delay="0"/>
                                  </p:stCondLst>
                                  <p:iterate type="lt">
                                    <p:tmPct val="30000"/>
                                  </p:iterate>
                                  <p:childTnLst>
                                    <p:set>
                                      <p:cBhvr>
                                        <p:cTn id="24" dur="1" fill="hold">
                                          <p:stCondLst>
                                            <p:cond delay="0"/>
                                          </p:stCondLst>
                                        </p:cTn>
                                        <p:tgtEl>
                                          <p:spTgt spid="6"/>
                                        </p:tgtEl>
                                        <p:attrNameLst>
                                          <p:attrName>style.visibility</p:attrName>
                                        </p:attrNameLst>
                                      </p:cBhvr>
                                      <p:to>
                                        <p:strVal val="visible"/>
                                      </p:to>
                                    </p:set>
                                    <p:animEffect transition="in" filter="wipe(left)">
                                      <p:cBhvr>
                                        <p:cTn id="25" dur="2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10.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11.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12.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13.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14.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15.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16.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17.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18.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19.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20.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21.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22.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23.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24.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25.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26.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27.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28.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6.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7.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8.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ppt/theme/themeOverride9.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3970</TotalTime>
  <Words>1642</Words>
  <Application>Microsoft Office PowerPoint</Application>
  <PresentationFormat>Trình chiếu Trên màn hình (16:9)</PresentationFormat>
  <Paragraphs>196</Paragraphs>
  <Slides>31</Slides>
  <Notes>28</Notes>
  <HiddenSlides>0</HiddenSlides>
  <MMClips>5</MMClips>
  <ScaleCrop>false</ScaleCrop>
  <HeadingPairs>
    <vt:vector size="8" baseType="variant">
      <vt:variant>
        <vt:lpstr>Phông được Dùng</vt:lpstr>
      </vt:variant>
      <vt:variant>
        <vt:i4>13</vt:i4>
      </vt:variant>
      <vt:variant>
        <vt:lpstr>Chủ đề</vt:lpstr>
      </vt:variant>
      <vt:variant>
        <vt:i4>1</vt:i4>
      </vt:variant>
      <vt:variant>
        <vt:lpstr>Máy chủ nhúng OLE</vt:lpstr>
      </vt:variant>
      <vt:variant>
        <vt:i4>2</vt:i4>
      </vt:variant>
      <vt:variant>
        <vt:lpstr>Tiêu đề Bản chiếu</vt:lpstr>
      </vt:variant>
      <vt:variant>
        <vt:i4>31</vt:i4>
      </vt:variant>
    </vt:vector>
  </HeadingPairs>
  <TitlesOfParts>
    <vt:vector size="47" baseType="lpstr">
      <vt:lpstr>#9Slide03 Arima Madurai</vt:lpstr>
      <vt:lpstr>#9Slide03 Arima Madurai Black</vt:lpstr>
      <vt:lpstr>.VnTime</vt:lpstr>
      <vt:lpstr>.VnTimeH</vt:lpstr>
      <vt:lpstr>Arial</vt:lpstr>
      <vt:lpstr>Calibri</vt:lpstr>
      <vt:lpstr>Cambria Math</vt:lpstr>
      <vt:lpstr>inherit</vt:lpstr>
      <vt:lpstr>Open Sans</vt:lpstr>
      <vt:lpstr>Tahoma</vt:lpstr>
      <vt:lpstr>Times New Roman</vt:lpstr>
      <vt:lpstr>UTM Cookies</vt:lpstr>
      <vt:lpstr>Wingdings</vt:lpstr>
      <vt:lpstr>第一PPT，www.1ppt.com</vt:lpstr>
      <vt:lpstr>Equation.DSMT4</vt:lpstr>
      <vt:lpstr>Equation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creator>user</dc:creator>
  <cp:keywords>第一PPT模板网-WWW.1PPT.COM</cp:keywords>
  <cp:lastModifiedBy>Luân Nguyễn</cp:lastModifiedBy>
  <cp:revision>295</cp:revision>
  <dcterms:created xsi:type="dcterms:W3CDTF">2015-12-11T17:46:17Z</dcterms:created>
  <dcterms:modified xsi:type="dcterms:W3CDTF">2023-09-26T13:57:00Z</dcterms:modified>
</cp:coreProperties>
</file>