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93" r:id="rId3"/>
    <p:sldId id="294" r:id="rId4"/>
    <p:sldId id="306" r:id="rId5"/>
    <p:sldId id="305" r:id="rId6"/>
    <p:sldId id="304" r:id="rId7"/>
    <p:sldId id="307" r:id="rId8"/>
    <p:sldId id="308" r:id="rId9"/>
    <p:sldId id="310" r:id="rId10"/>
    <p:sldId id="334" r:id="rId11"/>
    <p:sldId id="335" r:id="rId12"/>
    <p:sldId id="303" r:id="rId13"/>
    <p:sldId id="309" r:id="rId14"/>
    <p:sldId id="341" r:id="rId15"/>
    <p:sldId id="337" r:id="rId16"/>
    <p:sldId id="338" r:id="rId17"/>
    <p:sldId id="339" r:id="rId18"/>
    <p:sldId id="336" r:id="rId19"/>
    <p:sldId id="340" r:id="rId20"/>
    <p:sldId id="342" r:id="rId21"/>
    <p:sldId id="378" r:id="rId22"/>
    <p:sldId id="379" r:id="rId23"/>
    <p:sldId id="380" r:id="rId24"/>
    <p:sldId id="343" r:id="rId25"/>
    <p:sldId id="3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04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B7B13-DA3A-4A35-A51F-CCFD4B9AFE65}" type="doc">
      <dgm:prSet loTypeId="urn:microsoft.com/office/officeart/2005/8/layout/cycle8" loCatId="cycle" qsTypeId="urn:microsoft.com/office/officeart/2005/8/quickstyle/simple1" qsCatId="simple" csTypeId="urn:microsoft.com/office/officeart/2005/8/colors/accent1_2" csCatId="accent1" phldr="1"/>
      <dgm:spPr/>
    </dgm:pt>
    <dgm:pt modelId="{A3DBCE37-7956-45CB-8696-7A9616347811}">
      <dgm:prSet phldrT="[Text]"/>
      <dgm:spPr>
        <a:solidFill>
          <a:srgbClr val="002060"/>
        </a:solidFill>
      </dgm:spPr>
      <dgm:t>
        <a:bodyPr/>
        <a:lstStyle/>
        <a:p>
          <a:endParaRPr lang="en-US" dirty="0"/>
        </a:p>
      </dgm:t>
    </dgm:pt>
    <dgm:pt modelId="{3B7DF3CA-1CD6-420A-B0AD-9CEBD0940BD2}" type="parTrans" cxnId="{5EFC2868-3AD4-4771-99F6-48C719E12DC8}">
      <dgm:prSet/>
      <dgm:spPr/>
      <dgm:t>
        <a:bodyPr/>
        <a:lstStyle/>
        <a:p>
          <a:endParaRPr lang="en-US"/>
        </a:p>
      </dgm:t>
    </dgm:pt>
    <dgm:pt modelId="{4F970F74-D7AF-4BB9-9150-B530C0C00F48}" type="sibTrans" cxnId="{5EFC2868-3AD4-4771-99F6-48C719E12DC8}">
      <dgm:prSet/>
      <dgm:spPr/>
      <dgm:t>
        <a:bodyPr/>
        <a:lstStyle/>
        <a:p>
          <a:endParaRPr lang="en-US"/>
        </a:p>
      </dgm:t>
    </dgm:pt>
    <dgm:pt modelId="{645C8A65-5706-444B-B255-3A3C73E61891}">
      <dgm:prSet phldrT="[Text]"/>
      <dgm:spPr>
        <a:solidFill>
          <a:srgbClr val="002060"/>
        </a:solidFill>
      </dgm:spPr>
      <dgm:t>
        <a:bodyPr/>
        <a:lstStyle/>
        <a:p>
          <a:endParaRPr lang="en-US" dirty="0"/>
        </a:p>
      </dgm:t>
    </dgm:pt>
    <dgm:pt modelId="{7872C1FE-19B8-4D8C-83F5-2F123A91C4CD}" type="parTrans" cxnId="{66F7138B-370B-481A-A904-C4B5C1556837}">
      <dgm:prSet/>
      <dgm:spPr/>
      <dgm:t>
        <a:bodyPr/>
        <a:lstStyle/>
        <a:p>
          <a:endParaRPr lang="en-US"/>
        </a:p>
      </dgm:t>
    </dgm:pt>
    <dgm:pt modelId="{8A7E0B1F-5A5F-4C5E-BC28-9730FE89B21E}" type="sibTrans" cxnId="{66F7138B-370B-481A-A904-C4B5C1556837}">
      <dgm:prSet/>
      <dgm:spPr/>
      <dgm:t>
        <a:bodyPr/>
        <a:lstStyle/>
        <a:p>
          <a:endParaRPr lang="en-US"/>
        </a:p>
      </dgm:t>
    </dgm:pt>
    <dgm:pt modelId="{CA173F19-F704-4665-B887-B2C6542B997D}">
      <dgm:prSet phldrT="[Text]"/>
      <dgm:spPr>
        <a:solidFill>
          <a:srgbClr val="002060"/>
        </a:solidFill>
      </dgm:spPr>
      <dgm:t>
        <a:bodyPr/>
        <a:lstStyle/>
        <a:p>
          <a:endParaRPr lang="en-US" dirty="0"/>
        </a:p>
      </dgm:t>
    </dgm:pt>
    <dgm:pt modelId="{F584DF58-7126-417B-AB5D-D4B941397CC1}" type="parTrans" cxnId="{AEF87F0B-C25A-4256-870F-D24BD672495F}">
      <dgm:prSet/>
      <dgm:spPr/>
      <dgm:t>
        <a:bodyPr/>
        <a:lstStyle/>
        <a:p>
          <a:endParaRPr lang="en-US"/>
        </a:p>
      </dgm:t>
    </dgm:pt>
    <dgm:pt modelId="{18CFD45E-AD39-40CE-94BF-64638ABD3D0A}" type="sibTrans" cxnId="{AEF87F0B-C25A-4256-870F-D24BD672495F}">
      <dgm:prSet/>
      <dgm:spPr/>
      <dgm:t>
        <a:bodyPr/>
        <a:lstStyle/>
        <a:p>
          <a:endParaRPr lang="en-US"/>
        </a:p>
      </dgm:t>
    </dgm:pt>
    <dgm:pt modelId="{7F9142A3-CDA9-410B-BEB5-8456338C4308}" type="pres">
      <dgm:prSet presAssocID="{309B7B13-DA3A-4A35-A51F-CCFD4B9AFE65}" presName="compositeShape" presStyleCnt="0">
        <dgm:presLayoutVars>
          <dgm:chMax val="7"/>
          <dgm:dir/>
          <dgm:resizeHandles val="exact"/>
        </dgm:presLayoutVars>
      </dgm:prSet>
      <dgm:spPr/>
    </dgm:pt>
    <dgm:pt modelId="{590B8AA0-00C0-4BA6-AC6E-FB3EBF3FE31D}" type="pres">
      <dgm:prSet presAssocID="{309B7B13-DA3A-4A35-A51F-CCFD4B9AFE65}" presName="wedge1" presStyleLbl="node1" presStyleIdx="0" presStyleCnt="3"/>
      <dgm:spPr/>
    </dgm:pt>
    <dgm:pt modelId="{A3EF9482-40A5-402E-AE36-5E77C68CA430}" type="pres">
      <dgm:prSet presAssocID="{309B7B13-DA3A-4A35-A51F-CCFD4B9AFE65}" presName="dummy1a" presStyleCnt="0"/>
      <dgm:spPr/>
    </dgm:pt>
    <dgm:pt modelId="{8D9C253C-2276-429E-A77D-6C2F4891FB64}" type="pres">
      <dgm:prSet presAssocID="{309B7B13-DA3A-4A35-A51F-CCFD4B9AFE65}" presName="dummy1b" presStyleCnt="0"/>
      <dgm:spPr/>
    </dgm:pt>
    <dgm:pt modelId="{94250524-D41B-457C-BA89-5D3BE4DD65CF}" type="pres">
      <dgm:prSet presAssocID="{309B7B13-DA3A-4A35-A51F-CCFD4B9AFE65}" presName="wedge1Tx" presStyleLbl="node1" presStyleIdx="0" presStyleCnt="3">
        <dgm:presLayoutVars>
          <dgm:chMax val="0"/>
          <dgm:chPref val="0"/>
          <dgm:bulletEnabled val="1"/>
        </dgm:presLayoutVars>
      </dgm:prSet>
      <dgm:spPr/>
    </dgm:pt>
    <dgm:pt modelId="{A2D30F62-3CF2-4BCE-8143-A3D1D74BF4FA}" type="pres">
      <dgm:prSet presAssocID="{309B7B13-DA3A-4A35-A51F-CCFD4B9AFE65}" presName="wedge2" presStyleLbl="node1" presStyleIdx="1" presStyleCnt="3"/>
      <dgm:spPr/>
    </dgm:pt>
    <dgm:pt modelId="{190BB1AD-140C-4011-BFA7-19C5B8AA8F12}" type="pres">
      <dgm:prSet presAssocID="{309B7B13-DA3A-4A35-A51F-CCFD4B9AFE65}" presName="dummy2a" presStyleCnt="0"/>
      <dgm:spPr/>
    </dgm:pt>
    <dgm:pt modelId="{0E6B9E95-3610-4E12-97FB-EC92F558D171}" type="pres">
      <dgm:prSet presAssocID="{309B7B13-DA3A-4A35-A51F-CCFD4B9AFE65}" presName="dummy2b" presStyleCnt="0"/>
      <dgm:spPr/>
    </dgm:pt>
    <dgm:pt modelId="{98B2C954-CE1B-4B5B-BFF8-A3C63F05FFAC}" type="pres">
      <dgm:prSet presAssocID="{309B7B13-DA3A-4A35-A51F-CCFD4B9AFE65}" presName="wedge2Tx" presStyleLbl="node1" presStyleIdx="1" presStyleCnt="3">
        <dgm:presLayoutVars>
          <dgm:chMax val="0"/>
          <dgm:chPref val="0"/>
          <dgm:bulletEnabled val="1"/>
        </dgm:presLayoutVars>
      </dgm:prSet>
      <dgm:spPr/>
    </dgm:pt>
    <dgm:pt modelId="{02FE972B-5CA5-41AB-B496-E05EDA307223}" type="pres">
      <dgm:prSet presAssocID="{309B7B13-DA3A-4A35-A51F-CCFD4B9AFE65}" presName="wedge3" presStyleLbl="node1" presStyleIdx="2" presStyleCnt="3"/>
      <dgm:spPr/>
    </dgm:pt>
    <dgm:pt modelId="{65FEAD6B-3749-4F52-95AE-054E002C57A6}" type="pres">
      <dgm:prSet presAssocID="{309B7B13-DA3A-4A35-A51F-CCFD4B9AFE65}" presName="dummy3a" presStyleCnt="0"/>
      <dgm:spPr/>
    </dgm:pt>
    <dgm:pt modelId="{568D018B-86E5-457C-B7A7-6EECD925E52D}" type="pres">
      <dgm:prSet presAssocID="{309B7B13-DA3A-4A35-A51F-CCFD4B9AFE65}" presName="dummy3b" presStyleCnt="0"/>
      <dgm:spPr/>
    </dgm:pt>
    <dgm:pt modelId="{0F855A67-C82E-4710-A74D-9FA692F0FE6B}" type="pres">
      <dgm:prSet presAssocID="{309B7B13-DA3A-4A35-A51F-CCFD4B9AFE65}" presName="wedge3Tx" presStyleLbl="node1" presStyleIdx="2" presStyleCnt="3">
        <dgm:presLayoutVars>
          <dgm:chMax val="0"/>
          <dgm:chPref val="0"/>
          <dgm:bulletEnabled val="1"/>
        </dgm:presLayoutVars>
      </dgm:prSet>
      <dgm:spPr/>
    </dgm:pt>
    <dgm:pt modelId="{197BECF5-7D36-40B7-A478-9F65F37C1093}" type="pres">
      <dgm:prSet presAssocID="{4F970F74-D7AF-4BB9-9150-B530C0C00F48}" presName="arrowWedge1" presStyleLbl="fgSibTrans2D1" presStyleIdx="0" presStyleCnt="3"/>
      <dgm:spPr/>
    </dgm:pt>
    <dgm:pt modelId="{6472F399-BD55-4A11-B94F-411B4108CCAA}" type="pres">
      <dgm:prSet presAssocID="{8A7E0B1F-5A5F-4C5E-BC28-9730FE89B21E}" presName="arrowWedge2" presStyleLbl="fgSibTrans2D1" presStyleIdx="1" presStyleCnt="3"/>
      <dgm:spPr/>
    </dgm:pt>
    <dgm:pt modelId="{DBD8B56E-DE93-4F81-8C0F-DF93CAA4C2AA}" type="pres">
      <dgm:prSet presAssocID="{18CFD45E-AD39-40CE-94BF-64638ABD3D0A}" presName="arrowWedge3" presStyleLbl="fgSibTrans2D1" presStyleIdx="2" presStyleCnt="3"/>
      <dgm:spPr/>
    </dgm:pt>
  </dgm:ptLst>
  <dgm:cxnLst>
    <dgm:cxn modelId="{6959190B-B128-411A-9A46-D31413416683}" type="presOf" srcId="{A3DBCE37-7956-45CB-8696-7A9616347811}" destId="{94250524-D41B-457C-BA89-5D3BE4DD65CF}" srcOrd="1" destOrd="0" presId="urn:microsoft.com/office/officeart/2005/8/layout/cycle8"/>
    <dgm:cxn modelId="{AEF87F0B-C25A-4256-870F-D24BD672495F}" srcId="{309B7B13-DA3A-4A35-A51F-CCFD4B9AFE65}" destId="{CA173F19-F704-4665-B887-B2C6542B997D}" srcOrd="2" destOrd="0" parTransId="{F584DF58-7126-417B-AB5D-D4B941397CC1}" sibTransId="{18CFD45E-AD39-40CE-94BF-64638ABD3D0A}"/>
    <dgm:cxn modelId="{5AD1FA41-A9C5-4D5A-9CF7-A32FE7CE46D5}" type="presOf" srcId="{645C8A65-5706-444B-B255-3A3C73E61891}" destId="{98B2C954-CE1B-4B5B-BFF8-A3C63F05FFAC}" srcOrd="1" destOrd="0" presId="urn:microsoft.com/office/officeart/2005/8/layout/cycle8"/>
    <dgm:cxn modelId="{5EFC2868-3AD4-4771-99F6-48C719E12DC8}" srcId="{309B7B13-DA3A-4A35-A51F-CCFD4B9AFE65}" destId="{A3DBCE37-7956-45CB-8696-7A9616347811}" srcOrd="0" destOrd="0" parTransId="{3B7DF3CA-1CD6-420A-B0AD-9CEBD0940BD2}" sibTransId="{4F970F74-D7AF-4BB9-9150-B530C0C00F48}"/>
    <dgm:cxn modelId="{DD06CD7C-0568-4F5B-BE5A-98F9283B3731}" type="presOf" srcId="{CA173F19-F704-4665-B887-B2C6542B997D}" destId="{02FE972B-5CA5-41AB-B496-E05EDA307223}" srcOrd="0" destOrd="0" presId="urn:microsoft.com/office/officeart/2005/8/layout/cycle8"/>
    <dgm:cxn modelId="{66F7138B-370B-481A-A904-C4B5C1556837}" srcId="{309B7B13-DA3A-4A35-A51F-CCFD4B9AFE65}" destId="{645C8A65-5706-444B-B255-3A3C73E61891}" srcOrd="1" destOrd="0" parTransId="{7872C1FE-19B8-4D8C-83F5-2F123A91C4CD}" sibTransId="{8A7E0B1F-5A5F-4C5E-BC28-9730FE89B21E}"/>
    <dgm:cxn modelId="{ECCC2A96-743D-4449-8282-03B9A9925614}" type="presOf" srcId="{CA173F19-F704-4665-B887-B2C6542B997D}" destId="{0F855A67-C82E-4710-A74D-9FA692F0FE6B}" srcOrd="1" destOrd="0" presId="urn:microsoft.com/office/officeart/2005/8/layout/cycle8"/>
    <dgm:cxn modelId="{1EC7689A-0E90-4483-8E70-4F619A940994}" type="presOf" srcId="{645C8A65-5706-444B-B255-3A3C73E61891}" destId="{A2D30F62-3CF2-4BCE-8143-A3D1D74BF4FA}" srcOrd="0" destOrd="0" presId="urn:microsoft.com/office/officeart/2005/8/layout/cycle8"/>
    <dgm:cxn modelId="{F1B23CC6-49C2-4CBD-8BD4-F232D343823F}" type="presOf" srcId="{309B7B13-DA3A-4A35-A51F-CCFD4B9AFE65}" destId="{7F9142A3-CDA9-410B-BEB5-8456338C4308}" srcOrd="0" destOrd="0" presId="urn:microsoft.com/office/officeart/2005/8/layout/cycle8"/>
    <dgm:cxn modelId="{DF9ABCD6-E292-4226-95B7-1A32B4D0C1C6}" type="presOf" srcId="{A3DBCE37-7956-45CB-8696-7A9616347811}" destId="{590B8AA0-00C0-4BA6-AC6E-FB3EBF3FE31D}" srcOrd="0" destOrd="0" presId="urn:microsoft.com/office/officeart/2005/8/layout/cycle8"/>
    <dgm:cxn modelId="{D42CA1F5-8B72-436E-84AA-3D6ACEFE69DE}" type="presParOf" srcId="{7F9142A3-CDA9-410B-BEB5-8456338C4308}" destId="{590B8AA0-00C0-4BA6-AC6E-FB3EBF3FE31D}" srcOrd="0" destOrd="0" presId="urn:microsoft.com/office/officeart/2005/8/layout/cycle8"/>
    <dgm:cxn modelId="{A7E36F29-DB0F-46A3-AA4A-AAEDB9FA8CC2}" type="presParOf" srcId="{7F9142A3-CDA9-410B-BEB5-8456338C4308}" destId="{A3EF9482-40A5-402E-AE36-5E77C68CA430}" srcOrd="1" destOrd="0" presId="urn:microsoft.com/office/officeart/2005/8/layout/cycle8"/>
    <dgm:cxn modelId="{055A0FCF-E324-479D-8E7D-61CA6BA17C53}" type="presParOf" srcId="{7F9142A3-CDA9-410B-BEB5-8456338C4308}" destId="{8D9C253C-2276-429E-A77D-6C2F4891FB64}" srcOrd="2" destOrd="0" presId="urn:microsoft.com/office/officeart/2005/8/layout/cycle8"/>
    <dgm:cxn modelId="{3E48A6F0-D6B9-44C2-A0D3-841061320C5D}" type="presParOf" srcId="{7F9142A3-CDA9-410B-BEB5-8456338C4308}" destId="{94250524-D41B-457C-BA89-5D3BE4DD65CF}" srcOrd="3" destOrd="0" presId="urn:microsoft.com/office/officeart/2005/8/layout/cycle8"/>
    <dgm:cxn modelId="{DB694B09-1D7D-4CFE-8F3C-4AEF8A22042F}" type="presParOf" srcId="{7F9142A3-CDA9-410B-BEB5-8456338C4308}" destId="{A2D30F62-3CF2-4BCE-8143-A3D1D74BF4FA}" srcOrd="4" destOrd="0" presId="urn:microsoft.com/office/officeart/2005/8/layout/cycle8"/>
    <dgm:cxn modelId="{C5E70D91-EF76-47D5-8A82-2C9BB40B7A13}" type="presParOf" srcId="{7F9142A3-CDA9-410B-BEB5-8456338C4308}" destId="{190BB1AD-140C-4011-BFA7-19C5B8AA8F12}" srcOrd="5" destOrd="0" presId="urn:microsoft.com/office/officeart/2005/8/layout/cycle8"/>
    <dgm:cxn modelId="{2EFE0782-573A-477B-BB8E-C32AAF10908E}" type="presParOf" srcId="{7F9142A3-CDA9-410B-BEB5-8456338C4308}" destId="{0E6B9E95-3610-4E12-97FB-EC92F558D171}" srcOrd="6" destOrd="0" presId="urn:microsoft.com/office/officeart/2005/8/layout/cycle8"/>
    <dgm:cxn modelId="{AA2F7CA3-E077-4A6F-A73F-E9F30D2EDC2B}" type="presParOf" srcId="{7F9142A3-CDA9-410B-BEB5-8456338C4308}" destId="{98B2C954-CE1B-4B5B-BFF8-A3C63F05FFAC}" srcOrd="7" destOrd="0" presId="urn:microsoft.com/office/officeart/2005/8/layout/cycle8"/>
    <dgm:cxn modelId="{EF3F31D9-C03F-4D72-99C6-32437AEF804B}" type="presParOf" srcId="{7F9142A3-CDA9-410B-BEB5-8456338C4308}" destId="{02FE972B-5CA5-41AB-B496-E05EDA307223}" srcOrd="8" destOrd="0" presId="urn:microsoft.com/office/officeart/2005/8/layout/cycle8"/>
    <dgm:cxn modelId="{5FD1F0F8-1EB4-41BC-944E-E6C9708B07A3}" type="presParOf" srcId="{7F9142A3-CDA9-410B-BEB5-8456338C4308}" destId="{65FEAD6B-3749-4F52-95AE-054E002C57A6}" srcOrd="9" destOrd="0" presId="urn:microsoft.com/office/officeart/2005/8/layout/cycle8"/>
    <dgm:cxn modelId="{13859C82-914E-4D95-A84F-8D3195AD05AE}" type="presParOf" srcId="{7F9142A3-CDA9-410B-BEB5-8456338C4308}" destId="{568D018B-86E5-457C-B7A7-6EECD925E52D}" srcOrd="10" destOrd="0" presId="urn:microsoft.com/office/officeart/2005/8/layout/cycle8"/>
    <dgm:cxn modelId="{87A7CBFC-A1B4-437C-A983-9BE166EF13EA}" type="presParOf" srcId="{7F9142A3-CDA9-410B-BEB5-8456338C4308}" destId="{0F855A67-C82E-4710-A74D-9FA692F0FE6B}" srcOrd="11" destOrd="0" presId="urn:microsoft.com/office/officeart/2005/8/layout/cycle8"/>
    <dgm:cxn modelId="{25C0B1F5-A6D4-4D7E-A8A8-7FF189AFBEF1}" type="presParOf" srcId="{7F9142A3-CDA9-410B-BEB5-8456338C4308}" destId="{197BECF5-7D36-40B7-A478-9F65F37C1093}" srcOrd="12" destOrd="0" presId="urn:microsoft.com/office/officeart/2005/8/layout/cycle8"/>
    <dgm:cxn modelId="{1424E7BA-D56C-44F0-8A5C-4C625E273B8D}" type="presParOf" srcId="{7F9142A3-CDA9-410B-BEB5-8456338C4308}" destId="{6472F399-BD55-4A11-B94F-411B4108CCAA}" srcOrd="13" destOrd="0" presId="urn:microsoft.com/office/officeart/2005/8/layout/cycle8"/>
    <dgm:cxn modelId="{3719F34E-ADDF-4554-81BC-3B4EC52FDE28}" type="presParOf" srcId="{7F9142A3-CDA9-410B-BEB5-8456338C4308}" destId="{DBD8B56E-DE93-4F81-8C0F-DF93CAA4C2A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630F99-928E-4EA0-BF0C-4FB00099BFE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FED64D8-2055-44F0-8071-696148AB34C5}">
      <dgm:prSet phldrT="[Text]"/>
      <dgm:spPr>
        <a:solidFill>
          <a:schemeClr val="accent5">
            <a:lumMod val="50000"/>
          </a:schemeClr>
        </a:solidFill>
      </dgm:spPr>
      <dgm:t>
        <a:bodyPr/>
        <a:lstStyle/>
        <a:p>
          <a:endParaRPr lang="en-US" dirty="0"/>
        </a:p>
      </dgm:t>
    </dgm:pt>
    <dgm:pt modelId="{C24B442A-60EE-4372-B20F-DF37F0A6542A}" type="parTrans" cxnId="{18941B02-A04E-4449-AA26-7FDC9644D951}">
      <dgm:prSet/>
      <dgm:spPr/>
      <dgm:t>
        <a:bodyPr/>
        <a:lstStyle/>
        <a:p>
          <a:endParaRPr lang="en-US"/>
        </a:p>
      </dgm:t>
    </dgm:pt>
    <dgm:pt modelId="{4F377009-0FBB-43A7-99F5-83E1838A4D34}" type="sibTrans" cxnId="{18941B02-A04E-4449-AA26-7FDC9644D951}">
      <dgm:prSet/>
      <dgm:spPr>
        <a:solidFill>
          <a:schemeClr val="accent4">
            <a:lumMod val="40000"/>
            <a:lumOff val="60000"/>
            <a:alpha val="90000"/>
          </a:schemeClr>
        </a:solidFill>
      </dgm:spPr>
      <dgm:t>
        <a:bodyPr/>
        <a:lstStyle/>
        <a:p>
          <a:endParaRPr lang="en-US"/>
        </a:p>
      </dgm:t>
    </dgm:pt>
    <dgm:pt modelId="{C7D5CDFC-054D-4FBB-9522-0C39C0770E4A}">
      <dgm:prSet phldrT="[Text]"/>
      <dgm:spPr>
        <a:solidFill>
          <a:schemeClr val="accent5">
            <a:lumMod val="50000"/>
          </a:schemeClr>
        </a:solidFill>
      </dgm:spPr>
      <dgm:t>
        <a:bodyPr/>
        <a:lstStyle/>
        <a:p>
          <a:endParaRPr lang="en-US" dirty="0"/>
        </a:p>
      </dgm:t>
    </dgm:pt>
    <dgm:pt modelId="{F492238F-DB91-4EA9-8495-86AD7F6E0813}" type="parTrans" cxnId="{F7EEA29A-0377-4298-8168-447F1AB6A592}">
      <dgm:prSet/>
      <dgm:spPr/>
      <dgm:t>
        <a:bodyPr/>
        <a:lstStyle/>
        <a:p>
          <a:endParaRPr lang="en-US"/>
        </a:p>
      </dgm:t>
    </dgm:pt>
    <dgm:pt modelId="{2D0B5E52-1D57-482C-99F9-F417CCA2D538}" type="sibTrans" cxnId="{F7EEA29A-0377-4298-8168-447F1AB6A592}">
      <dgm:prSet/>
      <dgm:spPr>
        <a:solidFill>
          <a:schemeClr val="accent4">
            <a:lumMod val="40000"/>
            <a:lumOff val="60000"/>
            <a:alpha val="90000"/>
          </a:schemeClr>
        </a:solidFill>
      </dgm:spPr>
      <dgm:t>
        <a:bodyPr/>
        <a:lstStyle/>
        <a:p>
          <a:endParaRPr lang="en-US"/>
        </a:p>
      </dgm:t>
    </dgm:pt>
    <dgm:pt modelId="{99774231-0C11-4916-983B-442882936195}">
      <dgm:prSet phldrT="[Text]"/>
      <dgm:spPr>
        <a:solidFill>
          <a:schemeClr val="accent5">
            <a:lumMod val="50000"/>
          </a:schemeClr>
        </a:solidFill>
      </dgm:spPr>
      <dgm:t>
        <a:bodyPr/>
        <a:lstStyle/>
        <a:p>
          <a:endParaRPr lang="en-US" dirty="0"/>
        </a:p>
      </dgm:t>
    </dgm:pt>
    <dgm:pt modelId="{F9239BCD-578F-455A-93A1-EA1DAEF32542}" type="parTrans" cxnId="{2F3D32A4-B121-473E-819F-A9C7225B845E}">
      <dgm:prSet/>
      <dgm:spPr/>
      <dgm:t>
        <a:bodyPr/>
        <a:lstStyle/>
        <a:p>
          <a:endParaRPr lang="en-US"/>
        </a:p>
      </dgm:t>
    </dgm:pt>
    <dgm:pt modelId="{514E3F0E-5EC8-48D2-B3B1-B4BC56526A6F}" type="sibTrans" cxnId="{2F3D32A4-B121-473E-819F-A9C7225B845E}">
      <dgm:prSet/>
      <dgm:spPr/>
      <dgm:t>
        <a:bodyPr/>
        <a:lstStyle/>
        <a:p>
          <a:endParaRPr lang="en-US"/>
        </a:p>
      </dgm:t>
    </dgm:pt>
    <dgm:pt modelId="{B529E744-A5F6-4AAD-B1F9-B0DA50A290A4}" type="pres">
      <dgm:prSet presAssocID="{24630F99-928E-4EA0-BF0C-4FB00099BFE1}" presName="outerComposite" presStyleCnt="0">
        <dgm:presLayoutVars>
          <dgm:chMax val="5"/>
          <dgm:dir/>
          <dgm:resizeHandles val="exact"/>
        </dgm:presLayoutVars>
      </dgm:prSet>
      <dgm:spPr/>
    </dgm:pt>
    <dgm:pt modelId="{98C51372-0BF5-42F8-AFF8-0245A1490B79}" type="pres">
      <dgm:prSet presAssocID="{24630F99-928E-4EA0-BF0C-4FB00099BFE1}" presName="dummyMaxCanvas" presStyleCnt="0">
        <dgm:presLayoutVars/>
      </dgm:prSet>
      <dgm:spPr/>
    </dgm:pt>
    <dgm:pt modelId="{D8E2A916-623E-4218-8538-5A72BA760EA2}" type="pres">
      <dgm:prSet presAssocID="{24630F99-928E-4EA0-BF0C-4FB00099BFE1}" presName="ThreeNodes_1" presStyleLbl="node1" presStyleIdx="0" presStyleCnt="3" custScaleX="103028" custLinFactNeighborX="57" custLinFactNeighborY="-2491">
        <dgm:presLayoutVars>
          <dgm:bulletEnabled val="1"/>
        </dgm:presLayoutVars>
      </dgm:prSet>
      <dgm:spPr/>
    </dgm:pt>
    <dgm:pt modelId="{EB1DC185-349D-4319-AE57-DD18110308DF}" type="pres">
      <dgm:prSet presAssocID="{24630F99-928E-4EA0-BF0C-4FB00099BFE1}" presName="ThreeNodes_2" presStyleLbl="node1" presStyleIdx="1" presStyleCnt="3">
        <dgm:presLayoutVars>
          <dgm:bulletEnabled val="1"/>
        </dgm:presLayoutVars>
      </dgm:prSet>
      <dgm:spPr/>
    </dgm:pt>
    <dgm:pt modelId="{76F385BD-F878-4E46-AB9C-49BE7C8F3442}" type="pres">
      <dgm:prSet presAssocID="{24630F99-928E-4EA0-BF0C-4FB00099BFE1}" presName="ThreeNodes_3" presStyleLbl="node1" presStyleIdx="2" presStyleCnt="3" custLinFactNeighborX="1366" custLinFactNeighborY="1796">
        <dgm:presLayoutVars>
          <dgm:bulletEnabled val="1"/>
        </dgm:presLayoutVars>
      </dgm:prSet>
      <dgm:spPr/>
    </dgm:pt>
    <dgm:pt modelId="{B7205BF3-C194-4D2D-A409-97B9C3900914}" type="pres">
      <dgm:prSet presAssocID="{24630F99-928E-4EA0-BF0C-4FB00099BFE1}" presName="ThreeConn_1-2" presStyleLbl="fgAccFollowNode1" presStyleIdx="0" presStyleCnt="2">
        <dgm:presLayoutVars>
          <dgm:bulletEnabled val="1"/>
        </dgm:presLayoutVars>
      </dgm:prSet>
      <dgm:spPr/>
    </dgm:pt>
    <dgm:pt modelId="{AC0F1429-8A4E-46FB-AAD9-F03FB2077B33}" type="pres">
      <dgm:prSet presAssocID="{24630F99-928E-4EA0-BF0C-4FB00099BFE1}" presName="ThreeConn_2-3" presStyleLbl="fgAccFollowNode1" presStyleIdx="1" presStyleCnt="2">
        <dgm:presLayoutVars>
          <dgm:bulletEnabled val="1"/>
        </dgm:presLayoutVars>
      </dgm:prSet>
      <dgm:spPr/>
    </dgm:pt>
    <dgm:pt modelId="{A4A4D6C0-FE97-44A4-9693-1C65254C6950}" type="pres">
      <dgm:prSet presAssocID="{24630F99-928E-4EA0-BF0C-4FB00099BFE1}" presName="ThreeNodes_1_text" presStyleLbl="node1" presStyleIdx="2" presStyleCnt="3">
        <dgm:presLayoutVars>
          <dgm:bulletEnabled val="1"/>
        </dgm:presLayoutVars>
      </dgm:prSet>
      <dgm:spPr/>
    </dgm:pt>
    <dgm:pt modelId="{4FBCE5C9-68E1-424E-9A18-A7C3C3B3F24E}" type="pres">
      <dgm:prSet presAssocID="{24630F99-928E-4EA0-BF0C-4FB00099BFE1}" presName="ThreeNodes_2_text" presStyleLbl="node1" presStyleIdx="2" presStyleCnt="3">
        <dgm:presLayoutVars>
          <dgm:bulletEnabled val="1"/>
        </dgm:presLayoutVars>
      </dgm:prSet>
      <dgm:spPr/>
    </dgm:pt>
    <dgm:pt modelId="{347B8AAB-AA04-4981-9A45-B51196B3CD0F}" type="pres">
      <dgm:prSet presAssocID="{24630F99-928E-4EA0-BF0C-4FB00099BFE1}" presName="ThreeNodes_3_text" presStyleLbl="node1" presStyleIdx="2" presStyleCnt="3">
        <dgm:presLayoutVars>
          <dgm:bulletEnabled val="1"/>
        </dgm:presLayoutVars>
      </dgm:prSet>
      <dgm:spPr/>
    </dgm:pt>
  </dgm:ptLst>
  <dgm:cxnLst>
    <dgm:cxn modelId="{18941B02-A04E-4449-AA26-7FDC9644D951}" srcId="{24630F99-928E-4EA0-BF0C-4FB00099BFE1}" destId="{3FED64D8-2055-44F0-8071-696148AB34C5}" srcOrd="0" destOrd="0" parTransId="{C24B442A-60EE-4372-B20F-DF37F0A6542A}" sibTransId="{4F377009-0FBB-43A7-99F5-83E1838A4D34}"/>
    <dgm:cxn modelId="{2ED98410-FB84-4AC4-AFF7-107C613CF27E}" type="presOf" srcId="{99774231-0C11-4916-983B-442882936195}" destId="{76F385BD-F878-4E46-AB9C-49BE7C8F3442}" srcOrd="0" destOrd="0" presId="urn:microsoft.com/office/officeart/2005/8/layout/vProcess5"/>
    <dgm:cxn modelId="{060E2569-7FED-482E-AE57-25F28016CEF0}" type="presOf" srcId="{C7D5CDFC-054D-4FBB-9522-0C39C0770E4A}" destId="{EB1DC185-349D-4319-AE57-DD18110308DF}" srcOrd="0" destOrd="0" presId="urn:microsoft.com/office/officeart/2005/8/layout/vProcess5"/>
    <dgm:cxn modelId="{EED0EC4C-DA58-4DF3-B7FB-7A4EB44B1801}" type="presOf" srcId="{24630F99-928E-4EA0-BF0C-4FB00099BFE1}" destId="{B529E744-A5F6-4AAD-B1F9-B0DA50A290A4}" srcOrd="0" destOrd="0" presId="urn:microsoft.com/office/officeart/2005/8/layout/vProcess5"/>
    <dgm:cxn modelId="{7571996E-9407-467C-A617-78D9B81870EA}" type="presOf" srcId="{2D0B5E52-1D57-482C-99F9-F417CCA2D538}" destId="{AC0F1429-8A4E-46FB-AAD9-F03FB2077B33}" srcOrd="0" destOrd="0" presId="urn:microsoft.com/office/officeart/2005/8/layout/vProcess5"/>
    <dgm:cxn modelId="{2D77EF7D-B157-4156-A56A-D7B10CD179B5}" type="presOf" srcId="{4F377009-0FBB-43A7-99F5-83E1838A4D34}" destId="{B7205BF3-C194-4D2D-A409-97B9C3900914}" srcOrd="0" destOrd="0" presId="urn:microsoft.com/office/officeart/2005/8/layout/vProcess5"/>
    <dgm:cxn modelId="{726D5C7E-932A-4F5B-9B1D-31953F4558F8}" type="presOf" srcId="{C7D5CDFC-054D-4FBB-9522-0C39C0770E4A}" destId="{4FBCE5C9-68E1-424E-9A18-A7C3C3B3F24E}" srcOrd="1" destOrd="0" presId="urn:microsoft.com/office/officeart/2005/8/layout/vProcess5"/>
    <dgm:cxn modelId="{BE566B88-FE0E-4D8A-A719-A92FCB484749}" type="presOf" srcId="{3FED64D8-2055-44F0-8071-696148AB34C5}" destId="{D8E2A916-623E-4218-8538-5A72BA760EA2}" srcOrd="0" destOrd="0" presId="urn:microsoft.com/office/officeart/2005/8/layout/vProcess5"/>
    <dgm:cxn modelId="{F7EEA29A-0377-4298-8168-447F1AB6A592}" srcId="{24630F99-928E-4EA0-BF0C-4FB00099BFE1}" destId="{C7D5CDFC-054D-4FBB-9522-0C39C0770E4A}" srcOrd="1" destOrd="0" parTransId="{F492238F-DB91-4EA9-8495-86AD7F6E0813}" sibTransId="{2D0B5E52-1D57-482C-99F9-F417CCA2D538}"/>
    <dgm:cxn modelId="{2F3D32A4-B121-473E-819F-A9C7225B845E}" srcId="{24630F99-928E-4EA0-BF0C-4FB00099BFE1}" destId="{99774231-0C11-4916-983B-442882936195}" srcOrd="2" destOrd="0" parTransId="{F9239BCD-578F-455A-93A1-EA1DAEF32542}" sibTransId="{514E3F0E-5EC8-48D2-B3B1-B4BC56526A6F}"/>
    <dgm:cxn modelId="{55946DAC-E4E3-4A51-8E0D-12DBBBF312A0}" type="presOf" srcId="{3FED64D8-2055-44F0-8071-696148AB34C5}" destId="{A4A4D6C0-FE97-44A4-9693-1C65254C6950}" srcOrd="1" destOrd="0" presId="urn:microsoft.com/office/officeart/2005/8/layout/vProcess5"/>
    <dgm:cxn modelId="{6A2573B9-1D5E-4427-83F7-9722D847E49E}" type="presOf" srcId="{99774231-0C11-4916-983B-442882936195}" destId="{347B8AAB-AA04-4981-9A45-B51196B3CD0F}" srcOrd="1" destOrd="0" presId="urn:microsoft.com/office/officeart/2005/8/layout/vProcess5"/>
    <dgm:cxn modelId="{6B26CD4B-54F3-4AC0-8FD9-3A21B2BBC943}" type="presParOf" srcId="{B529E744-A5F6-4AAD-B1F9-B0DA50A290A4}" destId="{98C51372-0BF5-42F8-AFF8-0245A1490B79}" srcOrd="0" destOrd="0" presId="urn:microsoft.com/office/officeart/2005/8/layout/vProcess5"/>
    <dgm:cxn modelId="{B41B673B-23A9-476D-98BE-7562E1CE304D}" type="presParOf" srcId="{B529E744-A5F6-4AAD-B1F9-B0DA50A290A4}" destId="{D8E2A916-623E-4218-8538-5A72BA760EA2}" srcOrd="1" destOrd="0" presId="urn:microsoft.com/office/officeart/2005/8/layout/vProcess5"/>
    <dgm:cxn modelId="{BC402DFC-118A-42D7-9595-FE0104F92DA9}" type="presParOf" srcId="{B529E744-A5F6-4AAD-B1F9-B0DA50A290A4}" destId="{EB1DC185-349D-4319-AE57-DD18110308DF}" srcOrd="2" destOrd="0" presId="urn:microsoft.com/office/officeart/2005/8/layout/vProcess5"/>
    <dgm:cxn modelId="{E97603B9-E29E-44C4-98A6-0E495D810957}" type="presParOf" srcId="{B529E744-A5F6-4AAD-B1F9-B0DA50A290A4}" destId="{76F385BD-F878-4E46-AB9C-49BE7C8F3442}" srcOrd="3" destOrd="0" presId="urn:microsoft.com/office/officeart/2005/8/layout/vProcess5"/>
    <dgm:cxn modelId="{54CB2E97-55DB-4B2A-8166-B1F634FA2A5C}" type="presParOf" srcId="{B529E744-A5F6-4AAD-B1F9-B0DA50A290A4}" destId="{B7205BF3-C194-4D2D-A409-97B9C3900914}" srcOrd="4" destOrd="0" presId="urn:microsoft.com/office/officeart/2005/8/layout/vProcess5"/>
    <dgm:cxn modelId="{0F1A3D0E-E402-4CF8-8E60-B0BBBA6D7563}" type="presParOf" srcId="{B529E744-A5F6-4AAD-B1F9-B0DA50A290A4}" destId="{AC0F1429-8A4E-46FB-AAD9-F03FB2077B33}" srcOrd="5" destOrd="0" presId="urn:microsoft.com/office/officeart/2005/8/layout/vProcess5"/>
    <dgm:cxn modelId="{2986B22B-CA8C-4EF7-9276-C0BF63C669C9}" type="presParOf" srcId="{B529E744-A5F6-4AAD-B1F9-B0DA50A290A4}" destId="{A4A4D6C0-FE97-44A4-9693-1C65254C6950}" srcOrd="6" destOrd="0" presId="urn:microsoft.com/office/officeart/2005/8/layout/vProcess5"/>
    <dgm:cxn modelId="{AB1E3A45-ADEC-4326-A147-7290316775F8}" type="presParOf" srcId="{B529E744-A5F6-4AAD-B1F9-B0DA50A290A4}" destId="{4FBCE5C9-68E1-424E-9A18-A7C3C3B3F24E}" srcOrd="7" destOrd="0" presId="urn:microsoft.com/office/officeart/2005/8/layout/vProcess5"/>
    <dgm:cxn modelId="{1BE10470-ED11-4AE7-BFDB-F80C4F65D9DF}" type="presParOf" srcId="{B529E744-A5F6-4AAD-B1F9-B0DA50A290A4}" destId="{347B8AAB-AA04-4981-9A45-B51196B3CD0F}" srcOrd="8"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8AA0-00C0-4BA6-AC6E-FB3EBF3FE31D}">
      <dsp:nvSpPr>
        <dsp:cNvPr id="0" name=""/>
        <dsp:cNvSpPr/>
      </dsp:nvSpPr>
      <dsp:spPr>
        <a:xfrm>
          <a:off x="1881902" y="352213"/>
          <a:ext cx="4551680" cy="4551680"/>
        </a:xfrm>
        <a:prstGeom prst="pie">
          <a:avLst>
            <a:gd name="adj1" fmla="val 16200000"/>
            <a:gd name="adj2" fmla="val 180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280746" y="1316736"/>
        <a:ext cx="1625600" cy="1354666"/>
      </dsp:txXfrm>
    </dsp:sp>
    <dsp:sp modelId="{A2D30F62-3CF2-4BCE-8143-A3D1D74BF4FA}">
      <dsp:nvSpPr>
        <dsp:cNvPr id="0" name=""/>
        <dsp:cNvSpPr/>
      </dsp:nvSpPr>
      <dsp:spPr>
        <a:xfrm>
          <a:off x="1788159" y="514773"/>
          <a:ext cx="4551680" cy="4551680"/>
        </a:xfrm>
        <a:prstGeom prst="pie">
          <a:avLst>
            <a:gd name="adj1" fmla="val 1800000"/>
            <a:gd name="adj2" fmla="val 900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871893" y="3467946"/>
        <a:ext cx="2438400" cy="1192106"/>
      </dsp:txXfrm>
    </dsp:sp>
    <dsp:sp modelId="{02FE972B-5CA5-41AB-B496-E05EDA307223}">
      <dsp:nvSpPr>
        <dsp:cNvPr id="0" name=""/>
        <dsp:cNvSpPr/>
      </dsp:nvSpPr>
      <dsp:spPr>
        <a:xfrm>
          <a:off x="1694416" y="352213"/>
          <a:ext cx="4551680" cy="4551680"/>
        </a:xfrm>
        <a:prstGeom prst="pie">
          <a:avLst>
            <a:gd name="adj1" fmla="val 9000000"/>
            <a:gd name="adj2" fmla="val 1620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221653" y="1316736"/>
        <a:ext cx="1625600" cy="1354666"/>
      </dsp:txXfrm>
    </dsp:sp>
    <dsp:sp modelId="{197BECF5-7D36-40B7-A478-9F65F37C1093}">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2F399-BD55-4A11-B94F-411B4108CCAA}">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D8B56E-DE93-4F81-8C0F-DF93CAA4C2AA}">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2A916-623E-4218-8538-5A72BA760EA2}">
      <dsp:nvSpPr>
        <dsp:cNvPr id="0" name=""/>
        <dsp:cNvSpPr/>
      </dsp:nvSpPr>
      <dsp:spPr>
        <a:xfrm>
          <a:off x="-52341" y="0"/>
          <a:ext cx="7703833" cy="162560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4729" y="47612"/>
        <a:ext cx="5899452" cy="1530376"/>
      </dsp:txXfrm>
    </dsp:sp>
    <dsp:sp modelId="{EB1DC185-349D-4319-AE57-DD18110308DF}">
      <dsp:nvSpPr>
        <dsp:cNvPr id="0" name=""/>
        <dsp:cNvSpPr/>
      </dsp:nvSpPr>
      <dsp:spPr>
        <a:xfrm>
          <a:off x="716376" y="1896533"/>
          <a:ext cx="7477417" cy="162560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763988" y="1944145"/>
        <a:ext cx="5665781" cy="1530376"/>
      </dsp:txXfrm>
    </dsp:sp>
    <dsp:sp modelId="{76F385BD-F878-4E46-AB9C-49BE7C8F3442}">
      <dsp:nvSpPr>
        <dsp:cNvPr id="0" name=""/>
        <dsp:cNvSpPr/>
      </dsp:nvSpPr>
      <dsp:spPr>
        <a:xfrm>
          <a:off x="1376148" y="3793066"/>
          <a:ext cx="7477417" cy="162560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423760" y="3840678"/>
        <a:ext cx="5665781" cy="1530376"/>
      </dsp:txXfrm>
    </dsp:sp>
    <dsp:sp modelId="{B7205BF3-C194-4D2D-A409-97B9C3900914}">
      <dsp:nvSpPr>
        <dsp:cNvPr id="0" name=""/>
        <dsp:cNvSpPr/>
      </dsp:nvSpPr>
      <dsp:spPr>
        <a:xfrm>
          <a:off x="6477381" y="1232746"/>
          <a:ext cx="1056640" cy="1056640"/>
        </a:xfrm>
        <a:prstGeom prst="downArrow">
          <a:avLst>
            <a:gd name="adj1" fmla="val 55000"/>
            <a:gd name="adj2" fmla="val 45000"/>
          </a:avLst>
        </a:prstGeom>
        <a:solidFill>
          <a:schemeClr val="accent4">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15125" y="1232746"/>
        <a:ext cx="581152" cy="795122"/>
      </dsp:txXfrm>
    </dsp:sp>
    <dsp:sp modelId="{AC0F1429-8A4E-46FB-AAD9-F03FB2077B33}">
      <dsp:nvSpPr>
        <dsp:cNvPr id="0" name=""/>
        <dsp:cNvSpPr/>
      </dsp:nvSpPr>
      <dsp:spPr>
        <a:xfrm>
          <a:off x="7137153" y="3118442"/>
          <a:ext cx="1056640" cy="1056640"/>
        </a:xfrm>
        <a:prstGeom prst="downArrow">
          <a:avLst>
            <a:gd name="adj1" fmla="val 55000"/>
            <a:gd name="adj2" fmla="val 45000"/>
          </a:avLst>
        </a:prstGeom>
        <a:solidFill>
          <a:schemeClr val="accent4">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74897" y="3118442"/>
        <a:ext cx="581152" cy="795122"/>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BE1AD99-31B7-4F21-AEE8-5B99F8E0057D}" type="slidenum">
              <a:rPr lang="vi-VN" smtClean="0"/>
              <a:t>22</a:t>
            </a:fld>
            <a:endParaRPr lang="vi-VN"/>
          </a:p>
        </p:txBody>
      </p:sp>
    </p:spTree>
    <p:extLst>
      <p:ext uri="{BB962C8B-B14F-4D97-AF65-F5344CB8AC3E}">
        <p14:creationId xmlns:p14="http://schemas.microsoft.com/office/powerpoint/2010/main" val="422387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BE1AD99-31B7-4F21-AEE8-5B99F8E0057D}" type="slidenum">
              <a:rPr lang="vi-VN" smtClean="0"/>
              <a:t>23</a:t>
            </a:fld>
            <a:endParaRPr lang="vi-VN"/>
          </a:p>
        </p:txBody>
      </p:sp>
    </p:spTree>
    <p:extLst>
      <p:ext uri="{BB962C8B-B14F-4D97-AF65-F5344CB8AC3E}">
        <p14:creationId xmlns:p14="http://schemas.microsoft.com/office/powerpoint/2010/main" val="51780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0063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872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3405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5/4/2023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300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0513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11371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8170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754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5480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451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035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5/4/2023</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1541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3530843-E9DD-41F9-9722-7AD7A7E3DC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5/4/2023</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0957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CBCB1-EA4B-40FC-99EA-AE2E1ACC55AD}"/>
              </a:ext>
            </a:extLst>
          </p:cNvPr>
          <p:cNvSpPr txBox="1"/>
          <p:nvPr/>
        </p:nvSpPr>
        <p:spPr>
          <a:xfrm>
            <a:off x="696228" y="376155"/>
            <a:ext cx="10799544" cy="1231106"/>
          </a:xfrm>
          <a:prstGeom prst="rect">
            <a:avLst/>
          </a:prstGeom>
          <a:noFill/>
        </p:spPr>
        <p:txBody>
          <a:bodyPr wrap="square" lIns="0" tIns="0" rIns="0" bIns="0" rtlCol="0">
            <a:spAutoFit/>
          </a:bodyPr>
          <a:lstStyle/>
          <a:p>
            <a:pPr algn="ctr"/>
            <a:r>
              <a:rPr lang="en-US" sz="4000" b="1" dirty="0">
                <a:solidFill>
                  <a:schemeClr val="accent6">
                    <a:lumMod val="50000"/>
                  </a:schemeClr>
                </a:solidFill>
                <a:latin typeface="Sitka Banner" pitchFamily="2" charset="0"/>
                <a:cs typeface="Times New Roman" panose="02020603050405020304" pitchFamily="18" charset="0"/>
              </a:rPr>
              <a:t>CHƯƠNG 2: ĐÔNG NAM Á </a:t>
            </a:r>
          </a:p>
          <a:p>
            <a:pPr algn="ctr"/>
            <a:r>
              <a:rPr lang="en-US" sz="4000" b="1" dirty="0">
                <a:solidFill>
                  <a:schemeClr val="accent6">
                    <a:lumMod val="50000"/>
                  </a:schemeClr>
                </a:solidFill>
                <a:latin typeface="Sitka Banner" pitchFamily="2" charset="0"/>
                <a:cs typeface="Times New Roman" panose="02020603050405020304" pitchFamily="18" charset="0"/>
              </a:rPr>
              <a:t>TỪ NỬA SAU THẾ KỈ XVI ĐẾN GIỮA THẾ KỈ XIX</a:t>
            </a:r>
          </a:p>
        </p:txBody>
      </p:sp>
      <p:sp>
        <p:nvSpPr>
          <p:cNvPr id="3" name="TextBox 2">
            <a:extLst>
              <a:ext uri="{FF2B5EF4-FFF2-40B4-BE49-F238E27FC236}">
                <a16:creationId xmlns:a16="http://schemas.microsoft.com/office/drawing/2014/main" id="{F75319AF-711F-40DC-9EA2-CC0585E1202B}"/>
              </a:ext>
            </a:extLst>
          </p:cNvPr>
          <p:cNvSpPr txBox="1"/>
          <p:nvPr/>
        </p:nvSpPr>
        <p:spPr>
          <a:xfrm>
            <a:off x="1270226" y="2043304"/>
            <a:ext cx="7183654" cy="1661993"/>
          </a:xfrm>
          <a:prstGeom prst="rect">
            <a:avLst/>
          </a:prstGeom>
          <a:noFill/>
        </p:spPr>
        <p:txBody>
          <a:bodyPr wrap="square" lIns="0" tIns="0" rIns="0" bIns="0" rtlCol="0">
            <a:spAutoFit/>
          </a:bodyPr>
          <a:lstStyle/>
          <a:p>
            <a:pPr algn="ctr"/>
            <a:r>
              <a:rPr lang="en-US" sz="3600" b="1" dirty="0">
                <a:solidFill>
                  <a:srgbClr val="C00000"/>
                </a:solidFill>
                <a:latin typeface="Sitka Banner" pitchFamily="2" charset="0"/>
                <a:cs typeface="Times New Roman" panose="02020603050405020304" pitchFamily="18" charset="0"/>
              </a:rPr>
              <a:t>BÀI 4</a:t>
            </a:r>
          </a:p>
          <a:p>
            <a:pPr algn="ctr"/>
            <a:r>
              <a:rPr lang="en-US" sz="3600" b="1" dirty="0">
                <a:solidFill>
                  <a:srgbClr val="C00000"/>
                </a:solidFill>
                <a:latin typeface="Sitka Banner" pitchFamily="2" charset="0"/>
                <a:cs typeface="Times New Roman" panose="02020603050405020304" pitchFamily="18" charset="0"/>
              </a:rPr>
              <a:t>ĐÔNG NAM Á TỪ NỬA SAU THẾ KỈ XVI ĐẾN GIỮA THẾ KỈ XIX</a:t>
            </a:r>
          </a:p>
        </p:txBody>
      </p:sp>
      <p:pic>
        <p:nvPicPr>
          <p:cNvPr id="12" name="Picture 11">
            <a:extLst>
              <a:ext uri="{FF2B5EF4-FFF2-40B4-BE49-F238E27FC236}">
                <a16:creationId xmlns:a16="http://schemas.microsoft.com/office/drawing/2014/main" id="{79591355-17DB-4ED4-9117-E8427EA29EA1}"/>
              </a:ext>
            </a:extLst>
          </p:cNvPr>
          <p:cNvPicPr>
            <a:picLocks noChangeAspect="1"/>
          </p:cNvPicPr>
          <p:nvPr/>
        </p:nvPicPr>
        <p:blipFill>
          <a:blip r:embed="rId2"/>
          <a:stretch>
            <a:fillRect/>
          </a:stretch>
        </p:blipFill>
        <p:spPr>
          <a:xfrm>
            <a:off x="9249878" y="1640762"/>
            <a:ext cx="2772076" cy="2637322"/>
          </a:xfrm>
          <a:prstGeom prst="rect">
            <a:avLst/>
          </a:prstGeom>
        </p:spPr>
      </p:pic>
      <p:pic>
        <p:nvPicPr>
          <p:cNvPr id="7" name="Picture 6">
            <a:extLst>
              <a:ext uri="{FF2B5EF4-FFF2-40B4-BE49-F238E27FC236}">
                <a16:creationId xmlns:a16="http://schemas.microsoft.com/office/drawing/2014/main" id="{43E51425-57AA-2A58-2E01-F0C30F9F1BB5}"/>
              </a:ext>
            </a:extLst>
          </p:cNvPr>
          <p:cNvPicPr>
            <a:picLocks noChangeAspect="1"/>
          </p:cNvPicPr>
          <p:nvPr/>
        </p:nvPicPr>
        <p:blipFill>
          <a:blip r:embed="rId3"/>
          <a:stretch>
            <a:fillRect/>
          </a:stretch>
        </p:blipFill>
        <p:spPr>
          <a:xfrm>
            <a:off x="132750" y="4141340"/>
            <a:ext cx="4134460" cy="25887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ED132D55-22E1-A409-924F-1151EC2D71E4}"/>
              </a:ext>
            </a:extLst>
          </p:cNvPr>
          <p:cNvPicPr>
            <a:picLocks noChangeAspect="1"/>
          </p:cNvPicPr>
          <p:nvPr/>
        </p:nvPicPr>
        <p:blipFill>
          <a:blip r:embed="rId4"/>
          <a:stretch>
            <a:fillRect/>
          </a:stretch>
        </p:blipFill>
        <p:spPr>
          <a:xfrm>
            <a:off x="8608967" y="4141340"/>
            <a:ext cx="3412987" cy="25887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DB8435ED-1D69-1B03-5C98-258890EBC4A4}"/>
              </a:ext>
            </a:extLst>
          </p:cNvPr>
          <p:cNvPicPr>
            <a:picLocks noChangeAspect="1"/>
          </p:cNvPicPr>
          <p:nvPr/>
        </p:nvPicPr>
        <p:blipFill>
          <a:blip r:embed="rId5"/>
          <a:stretch>
            <a:fillRect/>
          </a:stretch>
        </p:blipFill>
        <p:spPr>
          <a:xfrm>
            <a:off x="4437247" y="4141340"/>
            <a:ext cx="3898232" cy="25887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38597-C6C5-4DE9-ACB1-3E70C4416F7B}"/>
              </a:ext>
            </a:extLst>
          </p:cNvPr>
          <p:cNvPicPr>
            <a:picLocks noChangeAspect="1"/>
          </p:cNvPicPr>
          <p:nvPr/>
        </p:nvPicPr>
        <p:blipFill>
          <a:blip r:embed="rId2"/>
          <a:stretch>
            <a:fillRect/>
          </a:stretch>
        </p:blipFill>
        <p:spPr>
          <a:xfrm>
            <a:off x="143838" y="-164387"/>
            <a:ext cx="11823843" cy="3593387"/>
          </a:xfrm>
          <a:prstGeom prst="rect">
            <a:avLst/>
          </a:prstGeom>
        </p:spPr>
      </p:pic>
      <p:pic>
        <p:nvPicPr>
          <p:cNvPr id="7" name="Picture 4" descr="Top 10 Must-Visit Museums in Melaka - 2023">
            <a:extLst>
              <a:ext uri="{FF2B5EF4-FFF2-40B4-BE49-F238E27FC236}">
                <a16:creationId xmlns:a16="http://schemas.microsoft.com/office/drawing/2014/main" id="{B42718AA-CE29-19F5-7BA3-BF531F77A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47" y="3534310"/>
            <a:ext cx="3350850" cy="3174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DE59AFEB-381A-86F0-52FC-85787F734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128" y="3534310"/>
            <a:ext cx="3350850" cy="31742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AB27A7-F6F2-3255-8BF4-4CF058A14F5B}"/>
              </a:ext>
            </a:extLst>
          </p:cNvPr>
          <p:cNvSpPr txBox="1"/>
          <p:nvPr/>
        </p:nvSpPr>
        <p:spPr>
          <a:xfrm>
            <a:off x="7428216" y="3429000"/>
            <a:ext cx="4619946" cy="3293209"/>
          </a:xfrm>
          <a:prstGeom prst="rect">
            <a:avLst/>
          </a:prstGeom>
          <a:noFill/>
          <a:ln w="28575">
            <a:solidFill>
              <a:srgbClr val="00B0F0"/>
            </a:solidFill>
          </a:ln>
        </p:spPr>
        <p:txBody>
          <a:bodyPr wrap="square">
            <a:spAutoFit/>
          </a:bodyPr>
          <a:lstStyle/>
          <a:p>
            <a:pPr algn="just"/>
            <a:r>
              <a:rPr lang="en-US" sz="2600" b="1" dirty="0" err="1">
                <a:solidFill>
                  <a:srgbClr val="002060"/>
                </a:solidFill>
                <a:latin typeface="Sitka Banner" pitchFamily="2" charset="0"/>
                <a:cs typeface="Times New Roman" panose="02020603050405020304" pitchFamily="18" charset="0"/>
              </a:rPr>
              <a:t>Mô</a:t>
            </a:r>
            <a:r>
              <a:rPr lang="en-US" sz="2600" b="1" dirty="0">
                <a:solidFill>
                  <a:srgbClr val="002060"/>
                </a:solidFill>
                <a:latin typeface="Sitka Banner" pitchFamily="2" charset="0"/>
                <a:cs typeface="Times New Roman" panose="02020603050405020304" pitchFamily="18" charset="0"/>
              </a:rPr>
              <a:t> </a:t>
            </a:r>
            <a:r>
              <a:rPr lang="en-US" sz="2600" b="1" dirty="0" err="1">
                <a:solidFill>
                  <a:srgbClr val="002060"/>
                </a:solidFill>
                <a:latin typeface="Sitka Banner" pitchFamily="2" charset="0"/>
                <a:cs typeface="Times New Roman" panose="02020603050405020304" pitchFamily="18" charset="0"/>
              </a:rPr>
              <a:t>hình</a:t>
            </a:r>
            <a:r>
              <a:rPr lang="en-US" sz="2600" b="1" dirty="0">
                <a:solidFill>
                  <a:srgbClr val="002060"/>
                </a:solidFill>
                <a:latin typeface="Sitka Banner" pitchFamily="2" charset="0"/>
                <a:cs typeface="Times New Roman" panose="02020603050405020304" pitchFamily="18" charset="0"/>
              </a:rPr>
              <a:t> </a:t>
            </a:r>
            <a:r>
              <a:rPr lang="vi-VN" sz="2600" b="1" dirty="0">
                <a:solidFill>
                  <a:srgbClr val="002060"/>
                </a:solidFill>
                <a:latin typeface="Sitka Banner" pitchFamily="2" charset="0"/>
                <a:cs typeface="Times New Roman" panose="02020603050405020304" pitchFamily="18" charset="0"/>
              </a:rPr>
              <a:t>con tàu Phlo</a:t>
            </a:r>
            <a:r>
              <a:rPr lang="en-US" sz="2600" b="1" dirty="0">
                <a:solidFill>
                  <a:srgbClr val="002060"/>
                </a:solidFill>
                <a:latin typeface="Sitka Banner" pitchFamily="2" charset="0"/>
                <a:cs typeface="Times New Roman" panose="02020603050405020304" pitchFamily="18" charset="0"/>
              </a:rPr>
              <a:t>-</a:t>
            </a:r>
            <a:r>
              <a:rPr lang="vi-VN" sz="2600" b="1" dirty="0">
                <a:solidFill>
                  <a:srgbClr val="002060"/>
                </a:solidFill>
                <a:latin typeface="Sitka Banner" pitchFamily="2" charset="0"/>
                <a:cs typeface="Times New Roman" panose="02020603050405020304" pitchFamily="18" charset="0"/>
              </a:rPr>
              <a:t>đơ Ma của Bồ Đào Nha </a:t>
            </a:r>
            <a:r>
              <a:rPr lang="en-US" sz="2600" b="1" dirty="0">
                <a:solidFill>
                  <a:srgbClr val="002060"/>
                </a:solidFill>
                <a:latin typeface="Sitka Banner" pitchFamily="2" charset="0"/>
                <a:cs typeface="Times New Roman" panose="02020603050405020304" pitchFamily="18" charset="0"/>
              </a:rPr>
              <a:t>t</a:t>
            </a:r>
            <a:r>
              <a:rPr lang="vi-VN" sz="2600" b="1" dirty="0">
                <a:solidFill>
                  <a:srgbClr val="002060"/>
                </a:solidFill>
                <a:latin typeface="Sitka Banner" pitchFamily="2" charset="0"/>
                <a:cs typeface="Times New Roman" panose="02020603050405020304" pitchFamily="18" charset="0"/>
              </a:rPr>
              <a:t>ại Bảo tàng Hàng hải ở Ma-lắc-ca (Ma-lai-xi-a</a:t>
            </a:r>
            <a:r>
              <a:rPr lang="en-US" sz="2600" b="1" dirty="0">
                <a:solidFill>
                  <a:srgbClr val="002060"/>
                </a:solidFill>
                <a:latin typeface="Sitka Banner" pitchFamily="2" charset="0"/>
                <a:cs typeface="Times New Roman" panose="02020603050405020304" pitchFamily="18" charset="0"/>
              </a:rPr>
              <a:t>)</a:t>
            </a:r>
            <a:r>
              <a:rPr lang="vi-VN" sz="2600" b="1" dirty="0">
                <a:solidFill>
                  <a:srgbClr val="002060"/>
                </a:solidFill>
                <a:latin typeface="Sitka Banner" pitchFamily="2" charset="0"/>
                <a:cs typeface="Times New Roman" panose="02020603050405020304" pitchFamily="18" charset="0"/>
              </a:rPr>
              <a:t>. Sự kiện </a:t>
            </a:r>
            <a:r>
              <a:rPr lang="en-US" sz="2600" b="1" dirty="0" err="1">
                <a:solidFill>
                  <a:srgbClr val="002060"/>
                </a:solidFill>
                <a:latin typeface="Sitka Banner" pitchFamily="2" charset="0"/>
                <a:cs typeface="Times New Roman" panose="02020603050405020304" pitchFamily="18" charset="0"/>
              </a:rPr>
              <a:t>tàu</a:t>
            </a:r>
            <a:r>
              <a:rPr lang="en-US" sz="2600" b="1" dirty="0">
                <a:solidFill>
                  <a:srgbClr val="002060"/>
                </a:solidFill>
                <a:latin typeface="Sitka Banner" pitchFamily="2" charset="0"/>
                <a:cs typeface="Times New Roman" panose="02020603050405020304" pitchFamily="18" charset="0"/>
              </a:rPr>
              <a:t> </a:t>
            </a:r>
            <a:r>
              <a:rPr lang="en-US" sz="2600" b="1" dirty="0" err="1">
                <a:solidFill>
                  <a:srgbClr val="002060"/>
                </a:solidFill>
                <a:latin typeface="Sitka Banner" pitchFamily="2" charset="0"/>
                <a:cs typeface="Times New Roman" panose="02020603050405020304" pitchFamily="18" charset="0"/>
              </a:rPr>
              <a:t>Phlo</a:t>
            </a:r>
            <a:r>
              <a:rPr lang="en-US" sz="2600" b="1" dirty="0">
                <a:solidFill>
                  <a:srgbClr val="002060"/>
                </a:solidFill>
                <a:latin typeface="Sitka Banner" pitchFamily="2" charset="0"/>
                <a:cs typeface="Times New Roman" panose="02020603050405020304" pitchFamily="18" charset="0"/>
              </a:rPr>
              <a:t>- </a:t>
            </a:r>
            <a:r>
              <a:rPr lang="en-US" sz="2600" b="1" dirty="0" err="1">
                <a:solidFill>
                  <a:srgbClr val="002060"/>
                </a:solidFill>
                <a:latin typeface="Sitka Banner" pitchFamily="2" charset="0"/>
                <a:cs typeface="Times New Roman" panose="02020603050405020304" pitchFamily="18" charset="0"/>
              </a:rPr>
              <a:t>đơ</a:t>
            </a:r>
            <a:r>
              <a:rPr lang="en-US" sz="2600" b="1" dirty="0">
                <a:solidFill>
                  <a:srgbClr val="002060"/>
                </a:solidFill>
                <a:latin typeface="Sitka Banner" pitchFamily="2" charset="0"/>
                <a:cs typeface="Times New Roman" panose="02020603050405020304" pitchFamily="18" charset="0"/>
              </a:rPr>
              <a:t> Ma </a:t>
            </a:r>
            <a:r>
              <a:rPr lang="en-US" sz="2600" b="1" dirty="0" err="1">
                <a:solidFill>
                  <a:srgbClr val="002060"/>
                </a:solidFill>
                <a:latin typeface="Sitka Banner" pitchFamily="2" charset="0"/>
                <a:cs typeface="Times New Roman" panose="02020603050405020304" pitchFamily="18" charset="0"/>
              </a:rPr>
              <a:t>tấn</a:t>
            </a:r>
            <a:r>
              <a:rPr lang="en-US" sz="2600" b="1" dirty="0">
                <a:solidFill>
                  <a:srgbClr val="002060"/>
                </a:solidFill>
                <a:latin typeface="Sitka Banner" pitchFamily="2" charset="0"/>
                <a:cs typeface="Times New Roman" panose="02020603050405020304" pitchFamily="18" charset="0"/>
              </a:rPr>
              <a:t> </a:t>
            </a:r>
            <a:r>
              <a:rPr lang="en-US" sz="2600" b="1" dirty="0" err="1">
                <a:solidFill>
                  <a:srgbClr val="002060"/>
                </a:solidFill>
                <a:latin typeface="Sitka Banner" pitchFamily="2" charset="0"/>
                <a:cs typeface="Times New Roman" panose="02020603050405020304" pitchFamily="18" charset="0"/>
              </a:rPr>
              <a:t>công</a:t>
            </a:r>
            <a:r>
              <a:rPr lang="en-US" sz="2600" b="1" dirty="0">
                <a:solidFill>
                  <a:srgbClr val="002060"/>
                </a:solidFill>
                <a:latin typeface="Sitka Banner" pitchFamily="2" charset="0"/>
                <a:cs typeface="Times New Roman" panose="02020603050405020304" pitchFamily="18" charset="0"/>
              </a:rPr>
              <a:t> Ma-</a:t>
            </a:r>
            <a:r>
              <a:rPr lang="en-US" sz="2600" b="1" dirty="0" err="1">
                <a:solidFill>
                  <a:srgbClr val="002060"/>
                </a:solidFill>
                <a:latin typeface="Sitka Banner" pitchFamily="2" charset="0"/>
                <a:cs typeface="Times New Roman" panose="02020603050405020304" pitchFamily="18" charset="0"/>
              </a:rPr>
              <a:t>lắc</a:t>
            </a:r>
            <a:r>
              <a:rPr lang="en-US" sz="2600" b="1" dirty="0">
                <a:solidFill>
                  <a:srgbClr val="002060"/>
                </a:solidFill>
                <a:latin typeface="Sitka Banner" pitchFamily="2" charset="0"/>
                <a:cs typeface="Times New Roman" panose="02020603050405020304" pitchFamily="18" charset="0"/>
              </a:rPr>
              <a:t>-ca</a:t>
            </a:r>
            <a:r>
              <a:rPr lang="vi-VN" sz="2600" b="1" dirty="0">
                <a:solidFill>
                  <a:srgbClr val="002060"/>
                </a:solidFill>
                <a:latin typeface="Sitka Banner" pitchFamily="2" charset="0"/>
                <a:cs typeface="Times New Roman" panose="02020603050405020304" pitchFamily="18" charset="0"/>
              </a:rPr>
              <a:t> đã mở đầu cho quá trình xâm lược và thống trị kéo dài nhiều thế kỉ của thực dân phương Tây ở Đông Nam Á. </a:t>
            </a:r>
          </a:p>
        </p:txBody>
      </p:sp>
    </p:spTree>
    <p:extLst>
      <p:ext uri="{BB962C8B-B14F-4D97-AF65-F5344CB8AC3E}">
        <p14:creationId xmlns:p14="http://schemas.microsoft.com/office/powerpoint/2010/main" val="364922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HÀNH TRÌNH LỊCH SỬ - 1858: Thực dân Pháp tấn công Đà Nẳng lần 2 - THÁNH ĐỊA  VIỆT NAM HỌC SỐ HÓA VẠN SỰ">
            <a:extLst>
              <a:ext uri="{FF2B5EF4-FFF2-40B4-BE49-F238E27FC236}">
                <a16:creationId xmlns:a16="http://schemas.microsoft.com/office/drawing/2014/main" id="{00EE1CE3-FC7E-4EBD-A321-1F6A85DB5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96620"/>
            <a:ext cx="5859694" cy="4119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5" name="Title 1">
            <a:extLst>
              <a:ext uri="{FF2B5EF4-FFF2-40B4-BE49-F238E27FC236}">
                <a16:creationId xmlns:a16="http://schemas.microsoft.com/office/drawing/2014/main" id="{EB5156A2-C284-40BA-B493-456D44E8A079}"/>
              </a:ext>
            </a:extLst>
          </p:cNvPr>
          <p:cNvSpPr txBox="1">
            <a:spLocks/>
          </p:cNvSpPr>
          <p:nvPr/>
        </p:nvSpPr>
        <p:spPr>
          <a:xfrm>
            <a:off x="6366555" y="1064818"/>
            <a:ext cx="5263792" cy="7382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Liên quân Pháp - Tây Ban Nha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tấn công Đà Nẵng năm 1858 </a:t>
            </a:r>
          </a:p>
        </p:txBody>
      </p:sp>
      <p:pic>
        <p:nvPicPr>
          <p:cNvPr id="1028" name="Picture 4">
            <a:extLst>
              <a:ext uri="{FF2B5EF4-FFF2-40B4-BE49-F238E27FC236}">
                <a16:creationId xmlns:a16="http://schemas.microsoft.com/office/drawing/2014/main" id="{87F2EBE5-9536-4B42-B6E5-C8DF669DB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06" y="587928"/>
            <a:ext cx="5589142" cy="42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6" name="Title 1">
            <a:extLst>
              <a:ext uri="{FF2B5EF4-FFF2-40B4-BE49-F238E27FC236}">
                <a16:creationId xmlns:a16="http://schemas.microsoft.com/office/drawing/2014/main" id="{2B9427CF-433E-42BF-87F3-4D2C30EBA5A3}"/>
              </a:ext>
            </a:extLst>
          </p:cNvPr>
          <p:cNvSpPr txBox="1">
            <a:spLocks/>
          </p:cNvSpPr>
          <p:nvPr/>
        </p:nvSpPr>
        <p:spPr>
          <a:xfrm>
            <a:off x="236306" y="5878260"/>
            <a:ext cx="5356906" cy="7382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Anh ép Bru-nây kí  Hiệp ước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La-bu-ân năm 1846 </a:t>
            </a:r>
          </a:p>
        </p:txBody>
      </p:sp>
    </p:spTree>
    <p:extLst>
      <p:ext uri="{BB962C8B-B14F-4D97-AF65-F5344CB8AC3E}">
        <p14:creationId xmlns:p14="http://schemas.microsoft.com/office/powerpoint/2010/main" val="13533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par>
                                <p:cTn id="16" presetID="22" presetClass="entr" presetSubtype="4"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13" name="TextBox 12">
            <a:extLst>
              <a:ext uri="{FF2B5EF4-FFF2-40B4-BE49-F238E27FC236}">
                <a16:creationId xmlns:a16="http://schemas.microsoft.com/office/drawing/2014/main" id="{2C53452E-BF34-4437-8A72-359D213F8B9E}"/>
              </a:ext>
            </a:extLst>
          </p:cNvPr>
          <p:cNvSpPr txBox="1"/>
          <p:nvPr/>
        </p:nvSpPr>
        <p:spPr>
          <a:xfrm>
            <a:off x="995360" y="134737"/>
            <a:ext cx="11044240"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Tình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 </a:t>
            </a:r>
            <a:r>
              <a:rPr lang="en-US" sz="3200" dirty="0" err="1">
                <a:solidFill>
                  <a:srgbClr val="002060"/>
                </a:solidFill>
                <a:latin typeface="Sitka Banner" pitchFamily="2" charset="0"/>
                <a:cs typeface="Times New Roman" panose="02020603050405020304" pitchFamily="18" charset="0"/>
              </a:rPr>
              <a:t>dưới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endParaRPr lang="en-US" sz="3200" dirty="0">
              <a:solidFill>
                <a:srgbClr val="002060"/>
              </a:solidFill>
              <a:latin typeface="Sitka Banner"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BCEE68C0-54A0-448B-BB9D-DDF480666C28}"/>
              </a:ext>
            </a:extLst>
          </p:cNvPr>
          <p:cNvSpPr txBox="1"/>
          <p:nvPr/>
        </p:nvSpPr>
        <p:spPr>
          <a:xfrm>
            <a:off x="372437" y="1218609"/>
            <a:ext cx="4343401" cy="3166824"/>
          </a:xfrm>
          <a:prstGeom prst="wedgeRoundRectCallout">
            <a:avLst>
              <a:gd name="adj1" fmla="val 862"/>
              <a:gd name="adj2" fmla="val 585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a:solidFill>
                  <a:srgbClr val="002060"/>
                </a:solidFill>
                <a:latin typeface="Sitka Banner" pitchFamily="2" charset="0"/>
                <a:cs typeface="Times New Roman" panose="02020603050405020304" pitchFamily="18" charset="0"/>
              </a:rPr>
              <a:t>HĐ </a:t>
            </a:r>
            <a:r>
              <a:rPr lang="en-US" sz="3000" b="1" dirty="0" err="1">
                <a:solidFill>
                  <a:srgbClr val="002060"/>
                </a:solidFill>
                <a:latin typeface="Sitka Banner" pitchFamily="2" charset="0"/>
                <a:cs typeface="Times New Roman" panose="02020603050405020304" pitchFamily="18" charset="0"/>
              </a:rPr>
              <a:t>cá</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nhân</a:t>
            </a:r>
            <a:endParaRPr lang="en-US" sz="3000" b="1" dirty="0">
              <a:solidFill>
                <a:srgbClr val="002060"/>
              </a:solidFill>
              <a:latin typeface="Sitka Banner" pitchFamily="2" charset="0"/>
              <a:cs typeface="Times New Roman" panose="02020603050405020304" pitchFamily="18" charset="0"/>
            </a:endParaRPr>
          </a:p>
          <a:p>
            <a:pPr algn="ctr"/>
            <a:r>
              <a:rPr lang="en-US" sz="3000" dirty="0" err="1">
                <a:solidFill>
                  <a:srgbClr val="002060"/>
                </a:solidFill>
                <a:latin typeface="Sitka Banner" pitchFamily="2" charset="0"/>
                <a:cs typeface="Times New Roman" panose="02020603050405020304" pitchFamily="18" charset="0"/>
              </a:rPr>
              <a:t>Khai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tư</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liệu</a:t>
            </a:r>
            <a:r>
              <a:rPr lang="en-US" sz="3000" dirty="0">
                <a:solidFill>
                  <a:srgbClr val="002060"/>
                </a:solidFill>
                <a:latin typeface="Sitka Banner" pitchFamily="2" charset="0"/>
                <a:cs typeface="Times New Roman" panose="02020603050405020304" pitchFamily="18" charset="0"/>
              </a:rPr>
              <a:t> (tr. 21) </a:t>
            </a:r>
            <a:r>
              <a:rPr lang="en-US" sz="3000" dirty="0" err="1">
                <a:solidFill>
                  <a:srgbClr val="002060"/>
                </a:solidFill>
                <a:latin typeface="Sitka Banner" pitchFamily="2" charset="0"/>
                <a:cs typeface="Times New Roman" panose="02020603050405020304" pitchFamily="18" charset="0"/>
              </a:rPr>
              <a:t>giúp</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em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biết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điều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gì</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về</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chính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sách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cai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trị</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chính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quyền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ở </a:t>
            </a:r>
            <a:r>
              <a:rPr lang="en-US" sz="3000" dirty="0" err="1">
                <a:solidFill>
                  <a:srgbClr val="002060"/>
                </a:solidFill>
                <a:latin typeface="Sitka Banner" pitchFamily="2" charset="0"/>
                <a:cs typeface="Times New Roman" panose="02020603050405020304" pitchFamily="18" charset="0"/>
              </a:rPr>
              <a:t>một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số</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nước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a:t>
            </a:r>
            <a:endParaRPr lang="vi-VN" sz="3000" dirty="0">
              <a:solidFill>
                <a:schemeClr val="tx2">
                  <a:lumMod val="75000"/>
                </a:schemeClr>
              </a:solidFill>
              <a:latin typeface="Sitka Banner" pitchFamily="2"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82721" y="4661709"/>
            <a:ext cx="2171299" cy="1947353"/>
          </a:xfrm>
          <a:prstGeom prst="rect">
            <a:avLst/>
          </a:prstGeom>
        </p:spPr>
      </p:pic>
      <p:sp>
        <p:nvSpPr>
          <p:cNvPr id="2" name="TextBox 1">
            <a:extLst>
              <a:ext uri="{FF2B5EF4-FFF2-40B4-BE49-F238E27FC236}">
                <a16:creationId xmlns:a16="http://schemas.microsoft.com/office/drawing/2014/main" id="{4B80BBB0-B757-4EEB-7AF3-C626454E4A9C}"/>
              </a:ext>
            </a:extLst>
          </p:cNvPr>
          <p:cNvSpPr txBox="1"/>
          <p:nvPr/>
        </p:nvSpPr>
        <p:spPr>
          <a:xfrm>
            <a:off x="4941870" y="1200069"/>
            <a:ext cx="6877693" cy="5262979"/>
          </a:xfrm>
          <a:prstGeom prst="rect">
            <a:avLst/>
          </a:prstGeom>
          <a:solidFill>
            <a:schemeClr val="accent6">
              <a:lumMod val="40000"/>
              <a:lumOff val="60000"/>
            </a:schemeClr>
          </a:solidFill>
          <a:ln>
            <a:solidFill>
              <a:srgbClr val="0070C0"/>
            </a:solidFill>
          </a:ln>
        </p:spPr>
        <p:txBody>
          <a:bodyPr wrap="square" rtlCol="0">
            <a:spAutoFit/>
          </a:bodyPr>
          <a:lstStyle/>
          <a:p>
            <a:pPr algn="just"/>
            <a:r>
              <a:rPr lang="vi-VN" sz="2800" dirty="0">
                <a:solidFill>
                  <a:srgbClr val="002060"/>
                </a:solidFill>
                <a:latin typeface="Sitka Banner" pitchFamily="2" charset="0"/>
              </a:rPr>
              <a:t>Chính quyền thực dân thường chia một nước hoặc vùng thuộc địa thành các vùng miền với các hình thức cai trị khác nhau và do đó, dân cư mỗi vùng trong một nước lại chịu nhiều hình thức cai trị khác nhau, tạo ra sự mâu thuẫn giữa họ với nhau để thực dân dễ bề cai trị... Ví dụ, khi thống trị ở Ma-lai-xi-a, Xin-ga-po và Bru-nây, thực dân Anh đã hoà trộn ba khu vực này vào nhau, sau đó chia thành bốn khu vực mới với chế độ cai trị khác nhau.</a:t>
            </a:r>
          </a:p>
          <a:p>
            <a:pPr algn="just"/>
            <a:r>
              <a:rPr lang="vi-VN" sz="2800" dirty="0">
                <a:solidFill>
                  <a:srgbClr val="002060"/>
                </a:solidFill>
                <a:latin typeface="Sitka Banner" pitchFamily="2" charset="0"/>
              </a:rPr>
              <a:t>(Theo Lương Ninh (Chủ biên), Lịch sử Đông Nam Á, NXB Giáo dục, 2005, tr. 233-234)</a:t>
            </a:r>
          </a:p>
        </p:txBody>
      </p:sp>
    </p:spTree>
    <p:extLst>
      <p:ext uri="{BB962C8B-B14F-4D97-AF65-F5344CB8AC3E}">
        <p14:creationId xmlns:p14="http://schemas.microsoft.com/office/powerpoint/2010/main" val="344130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F7386-A018-DC31-0052-D3870EE6D43F}"/>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3" name="TextBox 2">
            <a:extLst>
              <a:ext uri="{FF2B5EF4-FFF2-40B4-BE49-F238E27FC236}">
                <a16:creationId xmlns:a16="http://schemas.microsoft.com/office/drawing/2014/main" id="{11ABC005-5119-9322-CB32-946BBD704701}"/>
              </a:ext>
            </a:extLst>
          </p:cNvPr>
          <p:cNvSpPr txBox="1"/>
          <p:nvPr/>
        </p:nvSpPr>
        <p:spPr>
          <a:xfrm>
            <a:off x="995360" y="134737"/>
            <a:ext cx="11044240"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Tình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 </a:t>
            </a:r>
            <a:r>
              <a:rPr lang="en-US" sz="3200" dirty="0" err="1">
                <a:solidFill>
                  <a:srgbClr val="002060"/>
                </a:solidFill>
                <a:latin typeface="Sitka Banner" pitchFamily="2" charset="0"/>
                <a:cs typeface="Times New Roman" panose="02020603050405020304" pitchFamily="18" charset="0"/>
              </a:rPr>
              <a:t>dưới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endParaRPr lang="en-US" sz="3200" dirty="0">
              <a:solidFill>
                <a:srgbClr val="002060"/>
              </a:solidFill>
              <a:latin typeface="Sitka Banner"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17FCAD37-C46E-FA94-297A-4E412A83EC84}"/>
              </a:ext>
            </a:extLst>
          </p:cNvPr>
          <p:cNvSpPr txBox="1"/>
          <p:nvPr/>
        </p:nvSpPr>
        <p:spPr>
          <a:xfrm>
            <a:off x="152399" y="818099"/>
            <a:ext cx="3074919" cy="492443"/>
          </a:xfrm>
          <a:prstGeom prst="rect">
            <a:avLst/>
          </a:prstGeom>
          <a:noFill/>
        </p:spPr>
        <p:txBody>
          <a:bodyPr wrap="square" lIns="0" tIns="0" rIns="0" bIns="0" rtlCol="0">
            <a:spAutoFit/>
          </a:bodyPr>
          <a:lstStyle/>
          <a:p>
            <a:pPr algn="ct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Bộ</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máy</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cai</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trị</a:t>
            </a:r>
            <a:endParaRPr lang="en-US" sz="3200" dirty="0">
              <a:solidFill>
                <a:srgbClr val="C00000"/>
              </a:solidFill>
              <a:latin typeface="Sitka Banner"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5B8127C2-8ECC-E1FB-2E97-6FC701794D03}"/>
              </a:ext>
            </a:extLst>
          </p:cNvPr>
          <p:cNvPicPr>
            <a:picLocks noChangeAspect="1"/>
          </p:cNvPicPr>
          <p:nvPr/>
        </p:nvPicPr>
        <p:blipFill>
          <a:blip r:embed="rId3"/>
          <a:stretch>
            <a:fillRect/>
          </a:stretch>
        </p:blipFill>
        <p:spPr>
          <a:xfrm>
            <a:off x="7761767" y="1067972"/>
            <a:ext cx="4277834" cy="5486940"/>
          </a:xfrm>
          <a:prstGeom prst="rect">
            <a:avLst/>
          </a:prstGeom>
        </p:spPr>
      </p:pic>
      <p:pic>
        <p:nvPicPr>
          <p:cNvPr id="6" name="Picture 5">
            <a:extLst>
              <a:ext uri="{FF2B5EF4-FFF2-40B4-BE49-F238E27FC236}">
                <a16:creationId xmlns:a16="http://schemas.microsoft.com/office/drawing/2014/main" id="{9612979E-7FA5-12BA-0F26-D20BFECCA21A}"/>
              </a:ext>
            </a:extLst>
          </p:cNvPr>
          <p:cNvPicPr>
            <a:picLocks noChangeAspect="1"/>
          </p:cNvPicPr>
          <p:nvPr/>
        </p:nvPicPr>
        <p:blipFill>
          <a:blip r:embed="rId4"/>
          <a:stretch>
            <a:fillRect/>
          </a:stretch>
        </p:blipFill>
        <p:spPr>
          <a:xfrm>
            <a:off x="415415" y="1265274"/>
            <a:ext cx="6825357" cy="3604439"/>
          </a:xfrm>
          <a:prstGeom prst="rect">
            <a:avLst/>
          </a:prstGeom>
        </p:spPr>
      </p:pic>
      <p:sp>
        <p:nvSpPr>
          <p:cNvPr id="8" name="Text Box 17">
            <a:extLst>
              <a:ext uri="{FF2B5EF4-FFF2-40B4-BE49-F238E27FC236}">
                <a16:creationId xmlns:a16="http://schemas.microsoft.com/office/drawing/2014/main" id="{228CDCD1-07AC-D001-3284-87AAB44316E6}"/>
              </a:ext>
            </a:extLst>
          </p:cNvPr>
          <p:cNvSpPr txBox="1">
            <a:spLocks noChangeArrowheads="1"/>
          </p:cNvSpPr>
          <p:nvPr/>
        </p:nvSpPr>
        <p:spPr bwMode="auto">
          <a:xfrm>
            <a:off x="259867" y="4757372"/>
            <a:ext cx="682535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Bộ</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máy</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chính</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quyền</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từ</a:t>
            </a:r>
            <a:r>
              <a:rPr lang="en-US" altLang="en-US" sz="3000" dirty="0">
                <a:solidFill>
                  <a:srgbClr val="002060"/>
                </a:solidFill>
                <a:latin typeface="Sitka Banner" pitchFamily="2" charset="0"/>
                <a:cs typeface="Times New Roman" panose="02020603050405020304" pitchFamily="18" charset="0"/>
              </a:rPr>
              <a:t> Trung </a:t>
            </a:r>
            <a:r>
              <a:rPr lang="en-US" altLang="en-US" sz="3000" dirty="0" err="1">
                <a:solidFill>
                  <a:srgbClr val="002060"/>
                </a:solidFill>
                <a:latin typeface="Sitka Banner" pitchFamily="2" charset="0"/>
                <a:cs typeface="Times New Roman" panose="02020603050405020304" pitchFamily="18" charset="0"/>
              </a:rPr>
              <a:t>ương</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đến</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địa</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phương</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đều</a:t>
            </a:r>
            <a:r>
              <a:rPr lang="en-US" altLang="en-US" sz="3000" dirty="0">
                <a:solidFill>
                  <a:srgbClr val="002060"/>
                </a:solidFill>
                <a:latin typeface="Sitka Banner" pitchFamily="2" charset="0"/>
                <a:cs typeface="Times New Roman" panose="02020603050405020304" pitchFamily="18" charset="0"/>
              </a:rPr>
              <a:t> do </a:t>
            </a:r>
            <a:r>
              <a:rPr lang="en-US" altLang="en-US" sz="3000" dirty="0" err="1">
                <a:solidFill>
                  <a:srgbClr val="002060"/>
                </a:solidFill>
                <a:latin typeface="Sitka Banner" pitchFamily="2" charset="0"/>
                <a:cs typeface="Times New Roman" panose="02020603050405020304" pitchFamily="18" charset="0"/>
              </a:rPr>
              <a:t>Pháp</a:t>
            </a:r>
            <a:r>
              <a:rPr lang="en-US" altLang="en-US" sz="3000" dirty="0">
                <a:solidFill>
                  <a:srgbClr val="002060"/>
                </a:solidFill>
                <a:latin typeface="Sitka Banner" pitchFamily="2" charset="0"/>
                <a:cs typeface="Times New Roman" panose="02020603050405020304" pitchFamily="18" charset="0"/>
              </a:rPr>
              <a:t> chi </a:t>
            </a:r>
            <a:r>
              <a:rPr lang="en-US" altLang="en-US" sz="3000" dirty="0" err="1">
                <a:solidFill>
                  <a:srgbClr val="002060"/>
                </a:solidFill>
                <a:latin typeface="Sitka Banner" pitchFamily="2" charset="0"/>
                <a:cs typeface="Times New Roman" panose="02020603050405020304" pitchFamily="18" charset="0"/>
              </a:rPr>
              <a:t>phối</a:t>
            </a:r>
            <a:endParaRPr lang="en-US" altLang="en-US" sz="3000" dirty="0">
              <a:solidFill>
                <a:srgbClr val="002060"/>
              </a:solidFill>
              <a:latin typeface="Sitka Banner" pitchFamily="2" charset="0"/>
              <a:cs typeface="Times New Roman" panose="02020603050405020304" pitchFamily="18" charset="0"/>
            </a:endParaRPr>
          </a:p>
        </p:txBody>
      </p:sp>
      <p:sp>
        <p:nvSpPr>
          <p:cNvPr id="9" name="Text Box 17">
            <a:extLst>
              <a:ext uri="{FF2B5EF4-FFF2-40B4-BE49-F238E27FC236}">
                <a16:creationId xmlns:a16="http://schemas.microsoft.com/office/drawing/2014/main" id="{A6E6B592-1143-550C-E9EB-1595821E9242}"/>
              </a:ext>
            </a:extLst>
          </p:cNvPr>
          <p:cNvSpPr txBox="1">
            <a:spLocks noChangeArrowheads="1"/>
          </p:cNvSpPr>
          <p:nvPr/>
        </p:nvSpPr>
        <p:spPr bwMode="auto">
          <a:xfrm>
            <a:off x="48044" y="5773035"/>
            <a:ext cx="7375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Chính</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sách</a:t>
            </a:r>
            <a:r>
              <a:rPr lang="en-US" altLang="en-US" sz="3000" dirty="0">
                <a:solidFill>
                  <a:srgbClr val="002060"/>
                </a:solidFill>
                <a:latin typeface="Sitka Banner" pitchFamily="2" charset="0"/>
                <a:cs typeface="Times New Roman" panose="02020603050405020304" pitchFamily="18" charset="0"/>
              </a:rPr>
              <a:t> “chia </a:t>
            </a:r>
            <a:r>
              <a:rPr lang="en-US" altLang="en-US" sz="3000" dirty="0" err="1">
                <a:solidFill>
                  <a:srgbClr val="002060"/>
                </a:solidFill>
                <a:latin typeface="Sitka Banner" pitchFamily="2" charset="0"/>
                <a:cs typeface="Times New Roman" panose="02020603050405020304" pitchFamily="18" charset="0"/>
              </a:rPr>
              <a:t>để</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trị</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dùng</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người</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bản</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xứ</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trị</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người</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bản</a:t>
            </a:r>
            <a:r>
              <a:rPr lang="en-US" altLang="en-US" sz="3000" dirty="0">
                <a:solidFill>
                  <a:srgbClr val="002060"/>
                </a:solidFill>
                <a:latin typeface="Sitka Banner" pitchFamily="2" charset="0"/>
                <a:cs typeface="Times New Roman" panose="02020603050405020304" pitchFamily="18" charset="0"/>
              </a:rPr>
              <a:t> </a:t>
            </a:r>
            <a:r>
              <a:rPr lang="en-US" altLang="en-US" sz="3000" dirty="0" err="1">
                <a:solidFill>
                  <a:srgbClr val="002060"/>
                </a:solidFill>
                <a:latin typeface="Sitka Banner" pitchFamily="2" charset="0"/>
                <a:cs typeface="Times New Roman" panose="02020603050405020304" pitchFamily="18" charset="0"/>
              </a:rPr>
              <a:t>xứ</a:t>
            </a:r>
            <a:r>
              <a:rPr lang="en-US" altLang="en-US" sz="3000" dirty="0">
                <a:solidFill>
                  <a:srgbClr val="002060"/>
                </a:solidFill>
                <a:latin typeface="Sitka Banner" pitchFamily="2" charset="0"/>
                <a:cs typeface="Times New Roman" panose="02020603050405020304" pitchFamily="18" charset="0"/>
              </a:rPr>
              <a:t>”</a:t>
            </a:r>
          </a:p>
        </p:txBody>
      </p:sp>
    </p:spTree>
    <p:extLst>
      <p:ext uri="{BB962C8B-B14F-4D97-AF65-F5344CB8AC3E}">
        <p14:creationId xmlns:p14="http://schemas.microsoft.com/office/powerpoint/2010/main" val="3482385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FB0B3-A186-DE94-F603-4B5FD03AB491}"/>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4" name="TextBox 3">
            <a:extLst>
              <a:ext uri="{FF2B5EF4-FFF2-40B4-BE49-F238E27FC236}">
                <a16:creationId xmlns:a16="http://schemas.microsoft.com/office/drawing/2014/main" id="{B270B614-D458-C8B2-E900-67541CEAA2F7}"/>
              </a:ext>
            </a:extLst>
          </p:cNvPr>
          <p:cNvSpPr txBox="1"/>
          <p:nvPr/>
        </p:nvSpPr>
        <p:spPr>
          <a:xfrm>
            <a:off x="995360" y="134737"/>
            <a:ext cx="11044240"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Tình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 </a:t>
            </a:r>
            <a:r>
              <a:rPr lang="en-US" sz="3200" dirty="0" err="1">
                <a:solidFill>
                  <a:srgbClr val="002060"/>
                </a:solidFill>
                <a:latin typeface="Sitka Banner" pitchFamily="2" charset="0"/>
                <a:cs typeface="Times New Roman" panose="02020603050405020304" pitchFamily="18" charset="0"/>
              </a:rPr>
              <a:t>dưới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endParaRPr lang="en-US" sz="3200" dirty="0">
              <a:solidFill>
                <a:srgbClr val="002060"/>
              </a:solidFill>
              <a:latin typeface="Sitka Banner"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5A883279-50BB-FF3E-61A2-8EFB634FE11B}"/>
              </a:ext>
            </a:extLst>
          </p:cNvPr>
          <p:cNvSpPr txBox="1"/>
          <p:nvPr/>
        </p:nvSpPr>
        <p:spPr>
          <a:xfrm>
            <a:off x="256934" y="1006853"/>
            <a:ext cx="5595226" cy="3677603"/>
          </a:xfrm>
          <a:prstGeom prst="wedgeRoundRectCallout">
            <a:avLst>
              <a:gd name="adj1" fmla="val 862"/>
              <a:gd name="adj2" fmla="val 585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solidFill>
                  <a:srgbClr val="002060"/>
                </a:solidFill>
                <a:latin typeface="Sitka Banner" pitchFamily="2" charset="0"/>
                <a:cs typeface="Times New Roman" panose="02020603050405020304" pitchFamily="18" charset="0"/>
              </a:rPr>
              <a:t>Hoạt</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động</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nhóm</a:t>
            </a:r>
            <a:r>
              <a:rPr lang="en-US" sz="3000" b="1" dirty="0">
                <a:solidFill>
                  <a:srgbClr val="002060"/>
                </a:solidFill>
                <a:latin typeface="Sitka Banner" pitchFamily="2" charset="0"/>
                <a:cs typeface="Times New Roman" panose="02020603050405020304" pitchFamily="18" charset="0"/>
              </a:rPr>
              <a:t> </a:t>
            </a:r>
          </a:p>
          <a:p>
            <a:pPr algn="ctr"/>
            <a:r>
              <a:rPr lang="en-US" sz="3000" dirty="0" err="1">
                <a:solidFill>
                  <a:srgbClr val="002060"/>
                </a:solidFill>
                <a:latin typeface="Sitka Banner" pitchFamily="2" charset="0"/>
                <a:cs typeface="Times New Roman" panose="02020603050405020304" pitchFamily="18" charset="0"/>
              </a:rPr>
              <a:t>Dựa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vào</a:t>
            </a:r>
            <a:r>
              <a:rPr lang="en-US" sz="3000" dirty="0">
                <a:solidFill>
                  <a:srgbClr val="002060"/>
                </a:solidFill>
                <a:latin typeface="Sitka Banner" pitchFamily="2" charset="0"/>
                <a:cs typeface="Times New Roman" panose="02020603050405020304" pitchFamily="18" charset="0"/>
              </a:rPr>
              <a:t> SGK </a:t>
            </a:r>
            <a:r>
              <a:rPr lang="en-US" sz="3000" dirty="0" err="1">
                <a:solidFill>
                  <a:srgbClr val="002060"/>
                </a:solidFill>
                <a:latin typeface="Sitka Banner" pitchFamily="2" charset="0"/>
                <a:cs typeface="Times New Roman" panose="02020603050405020304" pitchFamily="18" charset="0"/>
              </a:rPr>
              <a:t>và</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những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ảnh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tư</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liệu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sau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nhóm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hãy</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biên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tập</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và</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thuyết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minh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về</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kinh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tế</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văn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hóa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xã</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hội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nước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 </a:t>
            </a:r>
            <a:r>
              <a:rPr lang="en-US" sz="3000" dirty="0" err="1">
                <a:solidFill>
                  <a:srgbClr val="002060"/>
                </a:solidFill>
                <a:latin typeface="Sitka Banner" pitchFamily="2" charset="0"/>
                <a:cs typeface="Times New Roman" panose="02020603050405020304" pitchFamily="18" charset="0"/>
              </a:rPr>
              <a:t>dưới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ách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hộ</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phương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Tây</a:t>
            </a:r>
            <a:r>
              <a:rPr lang="en-US" sz="3000" dirty="0">
                <a:solidFill>
                  <a:srgbClr val="002060"/>
                </a:solidFill>
                <a:latin typeface="Sitka Banner" pitchFamily="2" charset="0"/>
                <a:cs typeface="Times New Roman" panose="02020603050405020304" pitchFamily="18" charset="0"/>
              </a:rPr>
              <a:t>?</a:t>
            </a:r>
            <a:endParaRPr lang="vi-VN" sz="3000" dirty="0">
              <a:solidFill>
                <a:schemeClr val="tx2">
                  <a:lumMod val="75000"/>
                </a:schemeClr>
              </a:solidFill>
              <a:latin typeface="Sitka Banner" pitchFamily="2"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3F8274B5-1683-03AE-BDFD-4DEA05C483F3}"/>
              </a:ext>
            </a:extLst>
          </p:cNvPr>
          <p:cNvGraphicFramePr/>
          <p:nvPr>
            <p:extLst>
              <p:ext uri="{D42A27DB-BD31-4B8C-83A1-F6EECF244321}">
                <p14:modId xmlns:p14="http://schemas.microsoft.com/office/powerpoint/2010/main" val="1836024628"/>
              </p:ext>
            </p:extLst>
          </p:nvPr>
        </p:nvGraphicFramePr>
        <p:xfrm>
          <a:off x="4890703" y="100685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B2C96F10-AA10-1B71-6A60-541ADF754F55}"/>
              </a:ext>
            </a:extLst>
          </p:cNvPr>
          <p:cNvSpPr txBox="1">
            <a:spLocks/>
          </p:cNvSpPr>
          <p:nvPr/>
        </p:nvSpPr>
        <p:spPr>
          <a:xfrm>
            <a:off x="7080987" y="2818235"/>
            <a:ext cx="1601000" cy="783322"/>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bg1"/>
                </a:solidFill>
                <a:latin typeface="Sitka Banner" pitchFamily="2" charset="0"/>
                <a:cs typeface="Times New Roman" panose="02020603050405020304" pitchFamily="18" charset="0"/>
              </a:rPr>
              <a:t>Nhóm</a:t>
            </a:r>
            <a:r>
              <a:rPr lang="en-US" sz="3200" b="1" dirty="0">
                <a:solidFill>
                  <a:schemeClr val="bg1"/>
                </a:solidFill>
                <a:latin typeface="Sitka Banner" pitchFamily="2" charset="0"/>
                <a:cs typeface="Times New Roman" panose="02020603050405020304" pitchFamily="18" charset="0"/>
              </a:rPr>
              <a:t> 1:</a:t>
            </a:r>
          </a:p>
          <a:p>
            <a:r>
              <a:rPr lang="en-US" sz="3200" b="1" dirty="0">
                <a:solidFill>
                  <a:schemeClr val="bg1"/>
                </a:solidFill>
                <a:latin typeface="Sitka Banner" pitchFamily="2" charset="0"/>
                <a:cs typeface="Times New Roman" panose="02020603050405020304" pitchFamily="18" charset="0"/>
              </a:rPr>
              <a:t>Kinh </a:t>
            </a:r>
            <a:r>
              <a:rPr lang="en-US" sz="3200" b="1" dirty="0" err="1">
                <a:solidFill>
                  <a:schemeClr val="bg1"/>
                </a:solidFill>
                <a:latin typeface="Sitka Banner" pitchFamily="2" charset="0"/>
                <a:cs typeface="Times New Roman" panose="02020603050405020304" pitchFamily="18" charset="0"/>
              </a:rPr>
              <a:t>tế</a:t>
            </a:r>
            <a:endParaRPr lang="vi-VN" sz="3200" b="1" dirty="0">
              <a:solidFill>
                <a:srgbClr val="002060"/>
              </a:solidFill>
              <a:latin typeface="Sitka Banner" pitchFamily="2" charset="0"/>
              <a:cs typeface="Times New Roman" panose="02020603050405020304" pitchFamily="18" charset="0"/>
            </a:endParaRPr>
          </a:p>
        </p:txBody>
      </p:sp>
      <p:sp>
        <p:nvSpPr>
          <p:cNvPr id="8" name="Title 1">
            <a:extLst>
              <a:ext uri="{FF2B5EF4-FFF2-40B4-BE49-F238E27FC236}">
                <a16:creationId xmlns:a16="http://schemas.microsoft.com/office/drawing/2014/main" id="{5CB0427F-8212-9E21-66A3-31C5BE7BAA34}"/>
              </a:ext>
            </a:extLst>
          </p:cNvPr>
          <p:cNvSpPr txBox="1">
            <a:spLocks/>
          </p:cNvSpPr>
          <p:nvPr/>
        </p:nvSpPr>
        <p:spPr>
          <a:xfrm>
            <a:off x="9215655" y="2818235"/>
            <a:ext cx="1612765" cy="783322"/>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bg1"/>
                </a:solidFill>
                <a:latin typeface="Sitka Banner" pitchFamily="2" charset="0"/>
                <a:cs typeface="Times New Roman" panose="02020603050405020304" pitchFamily="18" charset="0"/>
              </a:rPr>
              <a:t>Nhóm</a:t>
            </a:r>
            <a:r>
              <a:rPr lang="en-US" sz="3200" b="1" dirty="0">
                <a:solidFill>
                  <a:schemeClr val="bg1"/>
                </a:solidFill>
                <a:latin typeface="Sitka Banner" pitchFamily="2" charset="0"/>
                <a:cs typeface="Times New Roman" panose="02020603050405020304" pitchFamily="18" charset="0"/>
              </a:rPr>
              <a:t> 2:</a:t>
            </a:r>
          </a:p>
          <a:p>
            <a:r>
              <a:rPr lang="en-US" sz="3200" b="1" dirty="0">
                <a:solidFill>
                  <a:schemeClr val="bg1"/>
                </a:solidFill>
                <a:latin typeface="Sitka Banner" pitchFamily="2" charset="0"/>
                <a:cs typeface="Times New Roman" panose="02020603050405020304" pitchFamily="18" charset="0"/>
              </a:rPr>
              <a:t>Văn </a:t>
            </a:r>
            <a:r>
              <a:rPr lang="en-US" sz="3200" b="1" dirty="0" err="1">
                <a:solidFill>
                  <a:schemeClr val="bg1"/>
                </a:solidFill>
                <a:latin typeface="Sitka Banner" pitchFamily="2" charset="0"/>
                <a:cs typeface="Times New Roman" panose="02020603050405020304" pitchFamily="18" charset="0"/>
              </a:rPr>
              <a:t>hóa</a:t>
            </a:r>
            <a:endParaRPr lang="vi-VN" sz="3200" b="1" dirty="0">
              <a:solidFill>
                <a:srgbClr val="002060"/>
              </a:solidFill>
              <a:latin typeface="Sitka Banner"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0FB8A3F5-C2F5-FC64-3609-720A4CE12FE0}"/>
              </a:ext>
            </a:extLst>
          </p:cNvPr>
          <p:cNvSpPr txBox="1">
            <a:spLocks/>
          </p:cNvSpPr>
          <p:nvPr/>
        </p:nvSpPr>
        <p:spPr>
          <a:xfrm>
            <a:off x="8231205" y="4521906"/>
            <a:ext cx="1612765" cy="783322"/>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bg1"/>
                </a:solidFill>
                <a:latin typeface="Sitka Banner" pitchFamily="2" charset="0"/>
                <a:cs typeface="Times New Roman" panose="02020603050405020304" pitchFamily="18" charset="0"/>
              </a:rPr>
              <a:t>Nhóm</a:t>
            </a:r>
            <a:r>
              <a:rPr lang="en-US" sz="3200" b="1" dirty="0">
                <a:solidFill>
                  <a:schemeClr val="bg1"/>
                </a:solidFill>
                <a:latin typeface="Sitka Banner" pitchFamily="2" charset="0"/>
                <a:cs typeface="Times New Roman" panose="02020603050405020304" pitchFamily="18" charset="0"/>
              </a:rPr>
              <a:t> 3:</a:t>
            </a:r>
          </a:p>
          <a:p>
            <a:r>
              <a:rPr lang="en-US" sz="3200" b="1" dirty="0" err="1">
                <a:solidFill>
                  <a:schemeClr val="bg1"/>
                </a:solidFill>
                <a:latin typeface="Sitka Banner" pitchFamily="2" charset="0"/>
                <a:cs typeface="Times New Roman" panose="02020603050405020304" pitchFamily="18" charset="0"/>
              </a:rPr>
              <a:t>Xã</a:t>
            </a:r>
            <a:r>
              <a:rPr lang="en-US" sz="3200" b="1" dirty="0">
                <a:solidFill>
                  <a:schemeClr val="bg1"/>
                </a:solidFill>
                <a:latin typeface="Sitka Banner" pitchFamily="2" charset="0"/>
                <a:cs typeface="Times New Roman" panose="02020603050405020304" pitchFamily="18" charset="0"/>
              </a:rPr>
              <a:t> </a:t>
            </a:r>
            <a:r>
              <a:rPr lang="en-US" sz="3200" b="1" dirty="0" err="1">
                <a:solidFill>
                  <a:schemeClr val="bg1"/>
                </a:solidFill>
                <a:latin typeface="Sitka Banner" pitchFamily="2" charset="0"/>
                <a:cs typeface="Times New Roman" panose="02020603050405020304" pitchFamily="18" charset="0"/>
              </a:rPr>
              <a:t>hội</a:t>
            </a:r>
            <a:endParaRPr lang="vi-VN" sz="3200" b="1" dirty="0">
              <a:solidFill>
                <a:srgbClr val="002060"/>
              </a:solidFill>
              <a:latin typeface="Sitka Banner" pitchFamily="2" charset="0"/>
              <a:cs typeface="Times New Roman" panose="02020603050405020304" pitchFamily="18" charset="0"/>
            </a:endParaRPr>
          </a:p>
        </p:txBody>
      </p:sp>
      <p:pic>
        <p:nvPicPr>
          <p:cNvPr id="10" name="Picture 9">
            <a:extLst>
              <a:ext uri="{FF2B5EF4-FFF2-40B4-BE49-F238E27FC236}">
                <a16:creationId xmlns:a16="http://schemas.microsoft.com/office/drawing/2014/main" id="{8CD2A282-9F02-49D6-AB14-922693C9E269}"/>
              </a:ext>
            </a:extLst>
          </p:cNvPr>
          <p:cNvPicPr>
            <a:picLocks noChangeAspect="1"/>
          </p:cNvPicPr>
          <p:nvPr/>
        </p:nvPicPr>
        <p:blipFill>
          <a:blip r:embed="rId8"/>
          <a:stretch>
            <a:fillRect/>
          </a:stretch>
        </p:blipFill>
        <p:spPr>
          <a:xfrm>
            <a:off x="256934" y="4754880"/>
            <a:ext cx="2891558" cy="1968383"/>
          </a:xfrm>
          <a:prstGeom prst="rect">
            <a:avLst/>
          </a:prstGeom>
        </p:spPr>
      </p:pic>
    </p:spTree>
    <p:extLst>
      <p:ext uri="{BB962C8B-B14F-4D97-AF65-F5344CB8AC3E}">
        <p14:creationId xmlns:p14="http://schemas.microsoft.com/office/powerpoint/2010/main" val="836010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6E16A-DAD5-658F-2FE2-091D3D1A51BE}"/>
              </a:ext>
            </a:extLst>
          </p:cNvPr>
          <p:cNvPicPr>
            <a:picLocks noChangeAspect="1"/>
          </p:cNvPicPr>
          <p:nvPr/>
        </p:nvPicPr>
        <p:blipFill>
          <a:blip r:embed="rId2"/>
          <a:stretch>
            <a:fillRect/>
          </a:stretch>
        </p:blipFill>
        <p:spPr>
          <a:xfrm>
            <a:off x="382793" y="874600"/>
            <a:ext cx="3835751" cy="2314836"/>
          </a:xfrm>
          <a:prstGeom prst="ellipse">
            <a:avLst/>
          </a:prstGeom>
          <a:ln>
            <a:noFill/>
          </a:ln>
          <a:effectLst>
            <a:softEdge rad="112500"/>
          </a:effectLst>
        </p:spPr>
      </p:pic>
      <p:sp>
        <p:nvSpPr>
          <p:cNvPr id="4" name="Title 1">
            <a:extLst>
              <a:ext uri="{FF2B5EF4-FFF2-40B4-BE49-F238E27FC236}">
                <a16:creationId xmlns:a16="http://schemas.microsoft.com/office/drawing/2014/main" id="{A6750EAB-B744-1E14-4F29-B7FE1C6AA962}"/>
              </a:ext>
            </a:extLst>
          </p:cNvPr>
          <p:cNvSpPr txBox="1">
            <a:spLocks/>
          </p:cNvSpPr>
          <p:nvPr/>
        </p:nvSpPr>
        <p:spPr>
          <a:xfrm>
            <a:off x="-24211" y="3078933"/>
            <a:ext cx="4426349" cy="783322"/>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200" b="1" dirty="0">
                <a:solidFill>
                  <a:srgbClr val="002060"/>
                </a:solidFill>
                <a:latin typeface="Sitka Banner" pitchFamily="2" charset="0"/>
                <a:cs typeface="Times New Roman" panose="02020603050405020304" pitchFamily="18" charset="0"/>
              </a:rPr>
              <a:t>Người dân Gia-va (In-đô-nê-xi-a)</a:t>
            </a:r>
            <a:r>
              <a:rPr lang="en-US" sz="2200" b="1" dirty="0">
                <a:solidFill>
                  <a:srgbClr val="002060"/>
                </a:solidFill>
                <a:latin typeface="Sitka Banner" pitchFamily="2" charset="0"/>
                <a:cs typeface="Times New Roman" panose="02020603050405020304" pitchFamily="18" charset="0"/>
              </a:rPr>
              <a:t>,</a:t>
            </a:r>
            <a:r>
              <a:rPr lang="vi-VN" sz="2200" b="1" dirty="0">
                <a:solidFill>
                  <a:srgbClr val="002060"/>
                </a:solidFill>
                <a:latin typeface="Sitka Banner" pitchFamily="2" charset="0"/>
                <a:cs typeface="Times New Roman" panose="02020603050405020304" pitchFamily="18" charset="0"/>
              </a:rPr>
              <a:t> nộp mủ cao su thay cho thuế đất </a:t>
            </a:r>
          </a:p>
        </p:txBody>
      </p:sp>
      <p:pic>
        <p:nvPicPr>
          <p:cNvPr id="5" name="Picture 4">
            <a:extLst>
              <a:ext uri="{FF2B5EF4-FFF2-40B4-BE49-F238E27FC236}">
                <a16:creationId xmlns:a16="http://schemas.microsoft.com/office/drawing/2014/main" id="{AC743070-F433-A607-3758-7B2BCE9C5942}"/>
              </a:ext>
            </a:extLst>
          </p:cNvPr>
          <p:cNvPicPr>
            <a:picLocks noChangeAspect="1"/>
          </p:cNvPicPr>
          <p:nvPr/>
        </p:nvPicPr>
        <p:blipFill>
          <a:blip r:embed="rId3"/>
          <a:stretch>
            <a:fillRect/>
          </a:stretch>
        </p:blipFill>
        <p:spPr>
          <a:xfrm>
            <a:off x="297871" y="4013734"/>
            <a:ext cx="3801745" cy="2089991"/>
          </a:xfrm>
          <a:prstGeom prst="ellipse">
            <a:avLst/>
          </a:prstGeom>
          <a:ln>
            <a:noFill/>
          </a:ln>
          <a:effectLst>
            <a:softEdge rad="112500"/>
          </a:effectLst>
        </p:spPr>
      </p:pic>
      <p:sp>
        <p:nvSpPr>
          <p:cNvPr id="6" name="Title 1">
            <a:extLst>
              <a:ext uri="{FF2B5EF4-FFF2-40B4-BE49-F238E27FC236}">
                <a16:creationId xmlns:a16="http://schemas.microsoft.com/office/drawing/2014/main" id="{88C4EB2B-2C87-F66A-0515-4F92C9052F1F}"/>
              </a:ext>
            </a:extLst>
          </p:cNvPr>
          <p:cNvSpPr txBox="1">
            <a:spLocks/>
          </p:cNvSpPr>
          <p:nvPr/>
        </p:nvSpPr>
        <p:spPr>
          <a:xfrm>
            <a:off x="432709" y="6103726"/>
            <a:ext cx="3786892" cy="783322"/>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200" b="1" dirty="0">
                <a:solidFill>
                  <a:srgbClr val="002060"/>
                </a:solidFill>
                <a:latin typeface="Sitka Banner" pitchFamily="2" charset="0"/>
                <a:cs typeface="Times New Roman" panose="02020603050405020304" pitchFamily="18" charset="0"/>
              </a:rPr>
              <a:t>Khai thác thiếc ở thung lũng Kin-ta (Ma-lai-xi-a) </a:t>
            </a:r>
          </a:p>
        </p:txBody>
      </p:sp>
      <p:pic>
        <p:nvPicPr>
          <p:cNvPr id="7" name="Picture 6">
            <a:extLst>
              <a:ext uri="{FF2B5EF4-FFF2-40B4-BE49-F238E27FC236}">
                <a16:creationId xmlns:a16="http://schemas.microsoft.com/office/drawing/2014/main" id="{C02DB6C7-A816-3DA9-EEAA-C1D71E029837}"/>
              </a:ext>
            </a:extLst>
          </p:cNvPr>
          <p:cNvPicPr>
            <a:picLocks noChangeAspect="1"/>
          </p:cNvPicPr>
          <p:nvPr/>
        </p:nvPicPr>
        <p:blipFill>
          <a:blip r:embed="rId4"/>
          <a:stretch>
            <a:fillRect/>
          </a:stretch>
        </p:blipFill>
        <p:spPr>
          <a:xfrm>
            <a:off x="4402138" y="200122"/>
            <a:ext cx="3895414" cy="2556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32D730B6-0A3E-15BB-C2A5-3D1F34F05AD3}"/>
              </a:ext>
            </a:extLst>
          </p:cNvPr>
          <p:cNvPicPr>
            <a:picLocks noChangeAspect="1"/>
          </p:cNvPicPr>
          <p:nvPr/>
        </p:nvPicPr>
        <p:blipFill>
          <a:blip r:embed="rId5"/>
          <a:stretch>
            <a:fillRect/>
          </a:stretch>
        </p:blipFill>
        <p:spPr>
          <a:xfrm>
            <a:off x="4283072" y="3549554"/>
            <a:ext cx="4045411" cy="2554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 Box 29">
            <a:extLst>
              <a:ext uri="{FF2B5EF4-FFF2-40B4-BE49-F238E27FC236}">
                <a16:creationId xmlns:a16="http://schemas.microsoft.com/office/drawing/2014/main" id="{F99F59DF-308C-4D6A-048B-E2D423F0C55C}"/>
              </a:ext>
            </a:extLst>
          </p:cNvPr>
          <p:cNvSpPr txBox="1">
            <a:spLocks noChangeArrowheads="1"/>
          </p:cNvSpPr>
          <p:nvPr/>
        </p:nvSpPr>
        <p:spPr bwMode="auto">
          <a:xfrm>
            <a:off x="4452861" y="2756802"/>
            <a:ext cx="4068566" cy="769441"/>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200" b="1" dirty="0" err="1">
                <a:solidFill>
                  <a:srgbClr val="002060"/>
                </a:solidFill>
                <a:latin typeface="Sitka Banner" pitchFamily="2" charset="0"/>
                <a:cs typeface="Times New Roman" panose="02020603050405020304" pitchFamily="18" charset="0"/>
              </a:rPr>
              <a:t>Pháp</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cướp</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đoạt</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ruộng</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đất</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lập</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đồn</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điền</a:t>
            </a:r>
            <a:endParaRPr lang="en-US" altLang="en-US" sz="2200" b="1" dirty="0">
              <a:solidFill>
                <a:srgbClr val="002060"/>
              </a:solidFill>
              <a:latin typeface="Sitka Banner" pitchFamily="2" charset="0"/>
              <a:cs typeface="Times New Roman" panose="02020603050405020304" pitchFamily="18" charset="0"/>
            </a:endParaRPr>
          </a:p>
        </p:txBody>
      </p:sp>
      <p:sp>
        <p:nvSpPr>
          <p:cNvPr id="10" name="Text Box 29">
            <a:extLst>
              <a:ext uri="{FF2B5EF4-FFF2-40B4-BE49-F238E27FC236}">
                <a16:creationId xmlns:a16="http://schemas.microsoft.com/office/drawing/2014/main" id="{CA27AD25-5920-8C69-03BF-3A60AD6D838B}"/>
              </a:ext>
            </a:extLst>
          </p:cNvPr>
          <p:cNvSpPr txBox="1">
            <a:spLocks noChangeArrowheads="1"/>
          </p:cNvSpPr>
          <p:nvPr/>
        </p:nvSpPr>
        <p:spPr bwMode="auto">
          <a:xfrm>
            <a:off x="4140485" y="6242229"/>
            <a:ext cx="4330586" cy="4308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200" b="1" dirty="0" err="1">
                <a:solidFill>
                  <a:srgbClr val="002060"/>
                </a:solidFill>
                <a:latin typeface="Sitka Banner" pitchFamily="2" charset="0"/>
                <a:cs typeface="Times New Roman" panose="02020603050405020304" pitchFamily="18" charset="0"/>
              </a:rPr>
              <a:t>Pháp</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khai</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thác</a:t>
            </a:r>
            <a:r>
              <a:rPr lang="en-US" altLang="en-US" sz="2200" b="1" dirty="0">
                <a:solidFill>
                  <a:srgbClr val="002060"/>
                </a:solidFill>
                <a:latin typeface="Sitka Banner" pitchFamily="2" charset="0"/>
                <a:cs typeface="Times New Roman" panose="02020603050405020304" pitchFamily="18" charset="0"/>
              </a:rPr>
              <a:t> than (</a:t>
            </a:r>
            <a:r>
              <a:rPr lang="en-US" altLang="en-US" sz="2200" b="1" dirty="0" err="1">
                <a:solidFill>
                  <a:srgbClr val="002060"/>
                </a:solidFill>
                <a:latin typeface="Sitka Banner" pitchFamily="2" charset="0"/>
                <a:cs typeface="Times New Roman" panose="02020603050405020304" pitchFamily="18" charset="0"/>
              </a:rPr>
              <a:t>Đông</a:t>
            </a:r>
            <a:r>
              <a:rPr lang="en-US" altLang="en-US" sz="2200" b="1" dirty="0">
                <a:solidFill>
                  <a:srgbClr val="002060"/>
                </a:solidFill>
                <a:latin typeface="Sitka Banner" pitchFamily="2" charset="0"/>
                <a:cs typeface="Times New Roman" panose="02020603050405020304" pitchFamily="18" charset="0"/>
              </a:rPr>
              <a:t> </a:t>
            </a:r>
            <a:r>
              <a:rPr lang="en-US" altLang="en-US" sz="2200" b="1" dirty="0" err="1">
                <a:solidFill>
                  <a:srgbClr val="002060"/>
                </a:solidFill>
                <a:latin typeface="Sitka Banner" pitchFamily="2" charset="0"/>
                <a:cs typeface="Times New Roman" panose="02020603050405020304" pitchFamily="18" charset="0"/>
              </a:rPr>
              <a:t>Dương</a:t>
            </a:r>
            <a:r>
              <a:rPr lang="en-US" altLang="en-US" sz="2200" b="1" dirty="0">
                <a:solidFill>
                  <a:srgbClr val="002060"/>
                </a:solidFill>
                <a:latin typeface="Sitka Banner" pitchFamily="2" charset="0"/>
                <a:cs typeface="Times New Roman" panose="02020603050405020304" pitchFamily="18" charset="0"/>
              </a:rPr>
              <a:t>)</a:t>
            </a:r>
          </a:p>
        </p:txBody>
      </p:sp>
      <p:pic>
        <p:nvPicPr>
          <p:cNvPr id="11" name="Picture 10">
            <a:extLst>
              <a:ext uri="{FF2B5EF4-FFF2-40B4-BE49-F238E27FC236}">
                <a16:creationId xmlns:a16="http://schemas.microsoft.com/office/drawing/2014/main" id="{933BE9E0-2F82-2ECA-6CEB-A08BDE3C18C3}"/>
              </a:ext>
            </a:extLst>
          </p:cNvPr>
          <p:cNvPicPr>
            <a:picLocks noChangeAspect="1"/>
          </p:cNvPicPr>
          <p:nvPr/>
        </p:nvPicPr>
        <p:blipFill>
          <a:blip r:embed="rId6"/>
          <a:stretch>
            <a:fillRect/>
          </a:stretch>
        </p:blipFill>
        <p:spPr>
          <a:xfrm>
            <a:off x="8471071" y="200122"/>
            <a:ext cx="3720929" cy="2652508"/>
          </a:xfrm>
          <a:prstGeom prst="ellipse">
            <a:avLst/>
          </a:prstGeom>
          <a:ln>
            <a:noFill/>
          </a:ln>
          <a:effectLst>
            <a:softEdge rad="112500"/>
          </a:effectLst>
        </p:spPr>
      </p:pic>
      <p:pic>
        <p:nvPicPr>
          <p:cNvPr id="12" name="Picture 6" descr="undefined">
            <a:extLst>
              <a:ext uri="{FF2B5EF4-FFF2-40B4-BE49-F238E27FC236}">
                <a16:creationId xmlns:a16="http://schemas.microsoft.com/office/drawing/2014/main" id="{F15D2E83-4A9F-732E-0071-8751BC8C8C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1071" y="3428999"/>
            <a:ext cx="3656320" cy="28132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7459B916-0DC1-4270-365B-F093565A8476}"/>
              </a:ext>
            </a:extLst>
          </p:cNvPr>
          <p:cNvSpPr txBox="1">
            <a:spLocks/>
          </p:cNvSpPr>
          <p:nvPr/>
        </p:nvSpPr>
        <p:spPr>
          <a:xfrm>
            <a:off x="8755744" y="2844539"/>
            <a:ext cx="3509385" cy="468787"/>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200" b="1" dirty="0">
                <a:solidFill>
                  <a:srgbClr val="002060"/>
                </a:solidFill>
                <a:latin typeface="Sitka Banner" pitchFamily="2" charset="0"/>
                <a:cs typeface="Times New Roman" panose="02020603050405020304" pitchFamily="18" charset="0"/>
              </a:rPr>
              <a:t>Cầu Long Biên </a:t>
            </a:r>
            <a:r>
              <a:rPr lang="en-US" sz="2200" b="1" dirty="0">
                <a:solidFill>
                  <a:srgbClr val="002060"/>
                </a:solidFill>
                <a:latin typeface="Sitka Banner" pitchFamily="2" charset="0"/>
                <a:cs typeface="Times New Roman" panose="02020603050405020304" pitchFamily="18" charset="0"/>
              </a:rPr>
              <a:t>(</a:t>
            </a:r>
            <a:r>
              <a:rPr lang="vi-VN" sz="2200" b="1" dirty="0">
                <a:solidFill>
                  <a:srgbClr val="002060"/>
                </a:solidFill>
                <a:latin typeface="Sitka Banner" pitchFamily="2" charset="0"/>
                <a:cs typeface="Times New Roman" panose="02020603050405020304" pitchFamily="18" charset="0"/>
              </a:rPr>
              <a:t>1897</a:t>
            </a:r>
            <a:r>
              <a:rPr lang="en-US" sz="2200" b="1" dirty="0">
                <a:solidFill>
                  <a:srgbClr val="002060"/>
                </a:solidFill>
                <a:latin typeface="Sitka Banner" pitchFamily="2" charset="0"/>
                <a:cs typeface="Times New Roman" panose="02020603050405020304" pitchFamily="18" charset="0"/>
              </a:rPr>
              <a:t>)</a:t>
            </a:r>
            <a:r>
              <a:rPr lang="vi-VN" sz="2200" b="1" dirty="0">
                <a:solidFill>
                  <a:srgbClr val="002060"/>
                </a:solidFill>
                <a:latin typeface="Sitka Banner" pitchFamily="2" charset="0"/>
                <a:cs typeface="Times New Roman" panose="02020603050405020304" pitchFamily="18" charset="0"/>
              </a:rPr>
              <a:t> </a:t>
            </a:r>
            <a:endParaRPr lang="vi-VN" sz="2200" dirty="0">
              <a:solidFill>
                <a:srgbClr val="002060"/>
              </a:solidFill>
              <a:latin typeface="Sitka Banner" pitchFamily="2" charset="0"/>
              <a:cs typeface="Times New Roman" panose="02020603050405020304" pitchFamily="18" charset="0"/>
            </a:endParaRPr>
          </a:p>
        </p:txBody>
      </p:sp>
      <p:sp>
        <p:nvSpPr>
          <p:cNvPr id="14" name="Title 1">
            <a:extLst>
              <a:ext uri="{FF2B5EF4-FFF2-40B4-BE49-F238E27FC236}">
                <a16:creationId xmlns:a16="http://schemas.microsoft.com/office/drawing/2014/main" id="{E698C20B-3456-A234-B715-C694434A9559}"/>
              </a:ext>
            </a:extLst>
          </p:cNvPr>
          <p:cNvSpPr txBox="1">
            <a:spLocks/>
          </p:cNvSpPr>
          <p:nvPr/>
        </p:nvSpPr>
        <p:spPr>
          <a:xfrm>
            <a:off x="8656266" y="6227314"/>
            <a:ext cx="3471126" cy="468787"/>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200" b="1" dirty="0">
                <a:solidFill>
                  <a:srgbClr val="002060"/>
                </a:solidFill>
                <a:latin typeface="Sitka Banner" pitchFamily="2" charset="0"/>
                <a:cs typeface="Times New Roman" panose="02020603050405020304" pitchFamily="18" charset="0"/>
              </a:rPr>
              <a:t>Cảng Xin-ga-po (1890)</a:t>
            </a:r>
            <a:endParaRPr lang="vi-VN" sz="2200" dirty="0">
              <a:solidFill>
                <a:srgbClr val="002060"/>
              </a:solidFill>
              <a:latin typeface="Sitka Banner"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8856C0C8-375E-C263-1426-9B417423732C}"/>
              </a:ext>
            </a:extLst>
          </p:cNvPr>
          <p:cNvSpPr txBox="1"/>
          <p:nvPr/>
        </p:nvSpPr>
        <p:spPr>
          <a:xfrm>
            <a:off x="252270" y="200122"/>
            <a:ext cx="2973815" cy="492443"/>
          </a:xfrm>
          <a:prstGeom prst="rect">
            <a:avLst/>
          </a:prstGeom>
          <a:noFill/>
        </p:spPr>
        <p:txBody>
          <a:bodyPr wrap="square" lIns="0" tIns="0" rIns="0" bIns="0" rtlCol="0">
            <a:spAutoFit/>
          </a:bodyPr>
          <a:lstStyle/>
          <a:p>
            <a:pPr algn="ctr"/>
            <a:r>
              <a:rPr lang="en-US" sz="3200" b="1" dirty="0">
                <a:solidFill>
                  <a:srgbClr val="C00000"/>
                </a:solidFill>
                <a:latin typeface="Sitka Banner" pitchFamily="2" charset="0"/>
                <a:cs typeface="Times New Roman" panose="02020603050405020304" pitchFamily="18" charset="0"/>
              </a:rPr>
              <a:t>* Kinh </a:t>
            </a:r>
            <a:r>
              <a:rPr lang="en-US" sz="3200" b="1" dirty="0" err="1">
                <a:solidFill>
                  <a:srgbClr val="C00000"/>
                </a:solidFill>
                <a:latin typeface="Sitka Banner" pitchFamily="2" charset="0"/>
                <a:cs typeface="Times New Roman" panose="02020603050405020304" pitchFamily="18" charset="0"/>
              </a:rPr>
              <a:t>tế</a:t>
            </a:r>
            <a:endParaRPr lang="en-US" sz="3200" b="1" dirty="0">
              <a:solidFill>
                <a:srgbClr val="C0000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1680775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ox(i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ox(i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34E9-38BE-2571-802D-F96A5E7D85FC}"/>
              </a:ext>
            </a:extLst>
          </p:cNvPr>
          <p:cNvSpPr txBox="1">
            <a:spLocks/>
          </p:cNvSpPr>
          <p:nvPr/>
        </p:nvSpPr>
        <p:spPr>
          <a:xfrm>
            <a:off x="6133962" y="938788"/>
            <a:ext cx="5904216" cy="5578868"/>
          </a:xfrm>
          <a:prstGeom prst="rect">
            <a:avLst/>
          </a:prstGeom>
          <a:solidFill>
            <a:schemeClr val="accent6">
              <a:lumMod val="20000"/>
              <a:lumOff val="80000"/>
            </a:schemeClr>
          </a:solidFill>
          <a:ln w="38100">
            <a:solidFill>
              <a:srgbClr val="FF0000"/>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800" b="1" i="1" dirty="0">
                <a:solidFill>
                  <a:srgbClr val="002060"/>
                </a:solidFill>
                <a:latin typeface="Sitka Banner" pitchFamily="2" charset="0"/>
                <a:cs typeface="Times New Roman" panose="02020603050405020304" pitchFamily="18" charset="0"/>
              </a:rPr>
              <a:t>Chúng lập ra nhà tù nhiều hơn trường học....</a:t>
            </a:r>
          </a:p>
          <a:p>
            <a:pPr algn="just"/>
            <a:r>
              <a:rPr lang="vi-VN" sz="2800" b="1" i="1" dirty="0">
                <a:solidFill>
                  <a:srgbClr val="002060"/>
                </a:solidFill>
                <a:latin typeface="Sitka Banner" pitchFamily="2" charset="0"/>
                <a:cs typeface="Times New Roman" panose="02020603050405020304" pitchFamily="18" charset="0"/>
              </a:rPr>
              <a:t>Chúng ràng buộc dư luận, thi hành chính sách ngu dân.</a:t>
            </a:r>
          </a:p>
          <a:p>
            <a:pPr algn="just"/>
            <a:r>
              <a:rPr lang="vi-VN" sz="2800" b="1" i="1" dirty="0">
                <a:solidFill>
                  <a:srgbClr val="002060"/>
                </a:solidFill>
                <a:latin typeface="Sitka Banner" pitchFamily="2" charset="0"/>
                <a:cs typeface="Times New Roman" panose="02020603050405020304" pitchFamily="18" charset="0"/>
              </a:rPr>
              <a:t>Chúng dùng thuốc phiện, rượu cồn để làm cho nòi giống ta suy nhược......</a:t>
            </a:r>
          </a:p>
          <a:p>
            <a:pPr algn="just"/>
            <a:r>
              <a:rPr lang="vi-VN" sz="2800" b="1" i="1" dirty="0">
                <a:solidFill>
                  <a:srgbClr val="002060"/>
                </a:solidFill>
                <a:latin typeface="Sitka Banner" pitchFamily="2" charset="0"/>
                <a:cs typeface="Times New Roman" panose="02020603050405020304" pitchFamily="18" charset="0"/>
              </a:rPr>
              <a:t>Chúng đặt ra hàng trăm thứ thuế vô lý, làm cho dân ta, nhất là dân cày và dân buôn trở nên bần cùng.</a:t>
            </a:r>
          </a:p>
          <a:p>
            <a:pPr algn="just"/>
            <a:r>
              <a:rPr lang="vi-VN" sz="2800" b="1" i="1" dirty="0">
                <a:solidFill>
                  <a:srgbClr val="002060"/>
                </a:solidFill>
                <a:latin typeface="Sitka Banner" pitchFamily="2" charset="0"/>
                <a:cs typeface="Times New Roman" panose="02020603050405020304" pitchFamily="18" charset="0"/>
              </a:rPr>
              <a:t>Chúng không cho các nhà tư sản ta ngóc đầu lên. Chúng bóc lột công nhân ta một cách vô cùng tàn nhẫn.</a:t>
            </a:r>
          </a:p>
          <a:p>
            <a:pPr algn="just"/>
            <a:r>
              <a:rPr lang="vi-VN" sz="2800" b="1" i="1" dirty="0">
                <a:solidFill>
                  <a:srgbClr val="002060"/>
                </a:solidFill>
                <a:latin typeface="Sitka Banner" pitchFamily="2" charset="0"/>
                <a:cs typeface="Times New Roman" panose="02020603050405020304" pitchFamily="18" charset="0"/>
              </a:rPr>
              <a:t>(Trích Tuyên ngôn độc lập – Hồ Chí Minh</a:t>
            </a:r>
            <a:endParaRPr lang="vi-VN" sz="2400" i="1" dirty="0">
              <a:solidFill>
                <a:srgbClr val="002060"/>
              </a:solidFill>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23D73DCB-A784-1C3D-8FEC-AD712C7629CD}"/>
              </a:ext>
            </a:extLst>
          </p:cNvPr>
          <p:cNvPicPr>
            <a:picLocks noChangeAspect="1"/>
          </p:cNvPicPr>
          <p:nvPr/>
        </p:nvPicPr>
        <p:blipFill>
          <a:blip r:embed="rId2"/>
          <a:stretch>
            <a:fillRect/>
          </a:stretch>
        </p:blipFill>
        <p:spPr>
          <a:xfrm>
            <a:off x="3226085" y="3782726"/>
            <a:ext cx="2779685" cy="2435707"/>
          </a:xfrm>
          <a:prstGeom prst="ellipse">
            <a:avLst/>
          </a:prstGeom>
          <a:ln>
            <a:noFill/>
          </a:ln>
          <a:effectLst>
            <a:softEdge rad="112500"/>
          </a:effectLst>
        </p:spPr>
      </p:pic>
      <p:pic>
        <p:nvPicPr>
          <p:cNvPr id="4" name="Picture 3">
            <a:extLst>
              <a:ext uri="{FF2B5EF4-FFF2-40B4-BE49-F238E27FC236}">
                <a16:creationId xmlns:a16="http://schemas.microsoft.com/office/drawing/2014/main" id="{E2198230-A68D-2AAE-E2A7-A7A08711C9BD}"/>
              </a:ext>
            </a:extLst>
          </p:cNvPr>
          <p:cNvPicPr>
            <a:picLocks noChangeAspect="1"/>
          </p:cNvPicPr>
          <p:nvPr/>
        </p:nvPicPr>
        <p:blipFill>
          <a:blip r:embed="rId3"/>
          <a:stretch>
            <a:fillRect/>
          </a:stretch>
        </p:blipFill>
        <p:spPr>
          <a:xfrm>
            <a:off x="391160" y="938788"/>
            <a:ext cx="5383230" cy="2267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a:extLst>
              <a:ext uri="{FF2B5EF4-FFF2-40B4-BE49-F238E27FC236}">
                <a16:creationId xmlns:a16="http://schemas.microsoft.com/office/drawing/2014/main" id="{80FE03D6-7C5F-606A-E689-C0C7DDA913A1}"/>
              </a:ext>
            </a:extLst>
          </p:cNvPr>
          <p:cNvSpPr txBox="1">
            <a:spLocks/>
          </p:cNvSpPr>
          <p:nvPr/>
        </p:nvSpPr>
        <p:spPr>
          <a:xfrm>
            <a:off x="391160" y="3275928"/>
            <a:ext cx="5351642"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dirty="0" err="1">
                <a:solidFill>
                  <a:srgbClr val="002060"/>
                </a:solidFill>
                <a:latin typeface="Sitka Banner" pitchFamily="2" charset="0"/>
                <a:cs typeface="Times New Roman" panose="02020603050405020304" pitchFamily="18" charset="0"/>
              </a:rPr>
              <a:t>Xung</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đột</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văn</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hóa</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và</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tôn</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giáo</a:t>
            </a:r>
            <a:r>
              <a:rPr lang="en-US" sz="2200" b="1" dirty="0">
                <a:solidFill>
                  <a:srgbClr val="002060"/>
                </a:solidFill>
                <a:latin typeface="Sitka Banner" pitchFamily="2" charset="0"/>
                <a:cs typeface="Times New Roman" panose="02020603050405020304" pitchFamily="18" charset="0"/>
              </a:rPr>
              <a:t> ở In-</a:t>
            </a:r>
            <a:r>
              <a:rPr lang="en-US" sz="2200" b="1" dirty="0" err="1">
                <a:solidFill>
                  <a:srgbClr val="002060"/>
                </a:solidFill>
                <a:latin typeface="Sitka Banner" pitchFamily="2" charset="0"/>
                <a:cs typeface="Times New Roman" panose="02020603050405020304" pitchFamily="18" charset="0"/>
              </a:rPr>
              <a:t>đô</a:t>
            </a:r>
            <a:r>
              <a:rPr lang="en-US" sz="2200" b="1" dirty="0">
                <a:solidFill>
                  <a:srgbClr val="002060"/>
                </a:solidFill>
                <a:latin typeface="Sitka Banner" pitchFamily="2" charset="0"/>
                <a:cs typeface="Times New Roman" panose="02020603050405020304" pitchFamily="18" charset="0"/>
              </a:rPr>
              <a:t>-</a:t>
            </a:r>
            <a:r>
              <a:rPr lang="en-US" sz="2200" b="1" dirty="0" err="1">
                <a:solidFill>
                  <a:srgbClr val="002060"/>
                </a:solidFill>
                <a:latin typeface="Sitka Banner" pitchFamily="2" charset="0"/>
                <a:cs typeface="Times New Roman" panose="02020603050405020304" pitchFamily="18" charset="0"/>
              </a:rPr>
              <a:t>nê-xia</a:t>
            </a:r>
            <a:endParaRPr lang="vi-VN" sz="2200" b="1" dirty="0">
              <a:solidFill>
                <a:srgbClr val="002060"/>
              </a:solidFill>
              <a:latin typeface="Sitka Banner"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C7A40F17-3017-CB25-276C-2E8E36FAA26E}"/>
              </a:ext>
            </a:extLst>
          </p:cNvPr>
          <p:cNvPicPr>
            <a:picLocks noChangeAspect="1"/>
          </p:cNvPicPr>
          <p:nvPr/>
        </p:nvPicPr>
        <p:blipFill>
          <a:blip r:embed="rId4"/>
          <a:stretch>
            <a:fillRect/>
          </a:stretch>
        </p:blipFill>
        <p:spPr>
          <a:xfrm>
            <a:off x="0" y="3782728"/>
            <a:ext cx="3226085" cy="2435706"/>
          </a:xfrm>
          <a:prstGeom prst="ellipse">
            <a:avLst/>
          </a:prstGeom>
          <a:ln>
            <a:noFill/>
          </a:ln>
          <a:effectLst>
            <a:softEdge rad="112500"/>
          </a:effectLst>
        </p:spPr>
      </p:pic>
      <p:sp>
        <p:nvSpPr>
          <p:cNvPr id="7" name="Title 1">
            <a:extLst>
              <a:ext uri="{FF2B5EF4-FFF2-40B4-BE49-F238E27FC236}">
                <a16:creationId xmlns:a16="http://schemas.microsoft.com/office/drawing/2014/main" id="{49F307B2-8906-857B-804D-6F1ABB46251C}"/>
              </a:ext>
            </a:extLst>
          </p:cNvPr>
          <p:cNvSpPr txBox="1">
            <a:spLocks/>
          </p:cNvSpPr>
          <p:nvPr/>
        </p:nvSpPr>
        <p:spPr>
          <a:xfrm>
            <a:off x="82193" y="6189259"/>
            <a:ext cx="5620486"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dirty="0" err="1">
                <a:solidFill>
                  <a:srgbClr val="002060"/>
                </a:solidFill>
                <a:latin typeface="Sitka Banner" pitchFamily="2" charset="0"/>
                <a:cs typeface="Times New Roman" panose="02020603050405020304" pitchFamily="18" charset="0"/>
              </a:rPr>
              <a:t>Chính</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sách</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nô</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dịch</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nhằm</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đồng</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hóa</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và</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ngu</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dân</a:t>
            </a:r>
            <a:endParaRPr lang="vi-VN" sz="2200" b="1" dirty="0">
              <a:solidFill>
                <a:srgbClr val="002060"/>
              </a:solidFill>
              <a:latin typeface="Sitka Banner"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DDAA9084-4FBE-28CE-BCED-5C3A62886443}"/>
              </a:ext>
            </a:extLst>
          </p:cNvPr>
          <p:cNvSpPr txBox="1"/>
          <p:nvPr/>
        </p:nvSpPr>
        <p:spPr>
          <a:xfrm>
            <a:off x="252270" y="200122"/>
            <a:ext cx="2973815" cy="492443"/>
          </a:xfrm>
          <a:prstGeom prst="rect">
            <a:avLst/>
          </a:prstGeom>
          <a:noFill/>
        </p:spPr>
        <p:txBody>
          <a:bodyPr wrap="square" lIns="0" tIns="0" rIns="0" bIns="0" rtlCol="0">
            <a:spAutoFit/>
          </a:bodyPr>
          <a:lstStyle/>
          <a:p>
            <a:pPr algn="ctr"/>
            <a:r>
              <a:rPr lang="en-US" sz="3200" b="1" dirty="0">
                <a:solidFill>
                  <a:srgbClr val="C00000"/>
                </a:solidFill>
                <a:latin typeface="Sitka Banner" pitchFamily="2" charset="0"/>
                <a:cs typeface="Times New Roman" panose="02020603050405020304" pitchFamily="18" charset="0"/>
              </a:rPr>
              <a:t>* Văn </a:t>
            </a:r>
            <a:r>
              <a:rPr lang="en-US" sz="3200" b="1" dirty="0" err="1">
                <a:solidFill>
                  <a:srgbClr val="C00000"/>
                </a:solidFill>
                <a:latin typeface="Sitka Banner" pitchFamily="2" charset="0"/>
                <a:cs typeface="Times New Roman" panose="02020603050405020304" pitchFamily="18" charset="0"/>
              </a:rPr>
              <a:t>hóa</a:t>
            </a:r>
            <a:endParaRPr lang="en-US" sz="3200" b="1" dirty="0">
              <a:solidFill>
                <a:srgbClr val="C0000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246378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CC0821-69AA-4317-7F25-671A6D73B9DF}"/>
              </a:ext>
            </a:extLst>
          </p:cNvPr>
          <p:cNvPicPr>
            <a:picLocks noChangeAspect="1"/>
          </p:cNvPicPr>
          <p:nvPr/>
        </p:nvPicPr>
        <p:blipFill>
          <a:blip r:embed="rId2"/>
          <a:stretch>
            <a:fillRect/>
          </a:stretch>
        </p:blipFill>
        <p:spPr>
          <a:xfrm>
            <a:off x="159803" y="3907857"/>
            <a:ext cx="4216988" cy="277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CC391222-8D04-C73D-1622-510E27BAE161}"/>
              </a:ext>
            </a:extLst>
          </p:cNvPr>
          <p:cNvPicPr>
            <a:picLocks noChangeAspect="1"/>
          </p:cNvPicPr>
          <p:nvPr/>
        </p:nvPicPr>
        <p:blipFill>
          <a:blip r:embed="rId3"/>
          <a:stretch>
            <a:fillRect/>
          </a:stretch>
        </p:blipFill>
        <p:spPr>
          <a:xfrm>
            <a:off x="6710191" y="810675"/>
            <a:ext cx="5322007" cy="2775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CAA2D8AF-2B7A-A483-FD36-504617F6096B}"/>
              </a:ext>
            </a:extLst>
          </p:cNvPr>
          <p:cNvPicPr>
            <a:picLocks noChangeAspect="1"/>
          </p:cNvPicPr>
          <p:nvPr/>
        </p:nvPicPr>
        <p:blipFill>
          <a:blip r:embed="rId4"/>
          <a:stretch>
            <a:fillRect/>
          </a:stretch>
        </p:blipFill>
        <p:spPr>
          <a:xfrm>
            <a:off x="357971" y="810675"/>
            <a:ext cx="5888716" cy="2877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DF101B98-739F-3211-18A2-662A8F08B07C}"/>
              </a:ext>
            </a:extLst>
          </p:cNvPr>
          <p:cNvPicPr>
            <a:picLocks noChangeAspect="1"/>
          </p:cNvPicPr>
          <p:nvPr/>
        </p:nvPicPr>
        <p:blipFill>
          <a:blip r:embed="rId5"/>
          <a:stretch>
            <a:fillRect/>
          </a:stretch>
        </p:blipFill>
        <p:spPr>
          <a:xfrm>
            <a:off x="4602822" y="3907857"/>
            <a:ext cx="3901584" cy="27156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177FCC0D-941F-E74F-7616-44245FD95165}"/>
              </a:ext>
            </a:extLst>
          </p:cNvPr>
          <p:cNvPicPr>
            <a:picLocks noChangeAspect="1"/>
          </p:cNvPicPr>
          <p:nvPr/>
        </p:nvPicPr>
        <p:blipFill>
          <a:blip r:embed="rId6"/>
          <a:stretch>
            <a:fillRect/>
          </a:stretch>
        </p:blipFill>
        <p:spPr>
          <a:xfrm>
            <a:off x="8733034" y="3792354"/>
            <a:ext cx="3299164" cy="2885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itle 1">
            <a:extLst>
              <a:ext uri="{FF2B5EF4-FFF2-40B4-BE49-F238E27FC236}">
                <a16:creationId xmlns:a16="http://schemas.microsoft.com/office/drawing/2014/main" id="{6B19BD9B-E087-6F5D-65A2-0DF6C22054E2}"/>
              </a:ext>
            </a:extLst>
          </p:cNvPr>
          <p:cNvSpPr txBox="1">
            <a:spLocks/>
          </p:cNvSpPr>
          <p:nvPr/>
        </p:nvSpPr>
        <p:spPr>
          <a:xfrm>
            <a:off x="549801" y="3194940"/>
            <a:ext cx="5721149" cy="493083"/>
          </a:xfrm>
          <a:prstGeom prst="rect">
            <a:avLst/>
          </a:prstGeom>
          <a:solidFill>
            <a:schemeClr val="accent3">
              <a:lumMod val="20000"/>
              <a:lumOff val="80000"/>
            </a:schemeClr>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dirty="0" err="1">
                <a:solidFill>
                  <a:srgbClr val="002060"/>
                </a:solidFill>
                <a:latin typeface="Sitka Banner" pitchFamily="2" charset="0"/>
                <a:cs typeface="Times New Roman" panose="02020603050405020304" pitchFamily="18" charset="0"/>
              </a:rPr>
              <a:t>Một</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bộ</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phận</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địa</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chủ</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cấu</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kết</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với</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thực</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dân</a:t>
            </a:r>
            <a:r>
              <a:rPr lang="vi-VN" sz="2200" b="1" dirty="0">
                <a:solidFill>
                  <a:srgbClr val="002060"/>
                </a:solidFill>
                <a:latin typeface="Sitka Banner" pitchFamily="2" charset="0"/>
                <a:cs typeface="Times New Roman" panose="02020603050405020304" pitchFamily="18" charset="0"/>
              </a:rPr>
              <a:t> </a:t>
            </a:r>
          </a:p>
        </p:txBody>
      </p:sp>
      <p:sp>
        <p:nvSpPr>
          <p:cNvPr id="8" name="Title 1">
            <a:extLst>
              <a:ext uri="{FF2B5EF4-FFF2-40B4-BE49-F238E27FC236}">
                <a16:creationId xmlns:a16="http://schemas.microsoft.com/office/drawing/2014/main" id="{04BC16E8-D456-EC8E-C431-040D2A39FEB6}"/>
              </a:ext>
            </a:extLst>
          </p:cNvPr>
          <p:cNvSpPr txBox="1">
            <a:spLocks/>
          </p:cNvSpPr>
          <p:nvPr/>
        </p:nvSpPr>
        <p:spPr>
          <a:xfrm>
            <a:off x="6758716" y="3093215"/>
            <a:ext cx="5224955" cy="493083"/>
          </a:xfrm>
          <a:prstGeom prst="rect">
            <a:avLst/>
          </a:prstGeom>
          <a:solidFill>
            <a:schemeClr val="accent3">
              <a:lumMod val="20000"/>
              <a:lumOff val="80000"/>
            </a:schemeClr>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dirty="0" err="1">
                <a:solidFill>
                  <a:srgbClr val="002060"/>
                </a:solidFill>
                <a:latin typeface="Sitka Banner" pitchFamily="2" charset="0"/>
                <a:cs typeface="Times New Roman" panose="02020603050405020304" pitchFamily="18" charset="0"/>
              </a:rPr>
              <a:t>Nông</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dân</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bần</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cùng</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hóa</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khổ</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cực</a:t>
            </a:r>
            <a:endParaRPr lang="vi-VN" sz="2200" b="1" dirty="0">
              <a:solidFill>
                <a:srgbClr val="002060"/>
              </a:solidFill>
              <a:latin typeface="Sitka Banner"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15BD4802-E84E-2F6E-C3BA-6624C6A66041}"/>
              </a:ext>
            </a:extLst>
          </p:cNvPr>
          <p:cNvSpPr txBox="1">
            <a:spLocks/>
          </p:cNvSpPr>
          <p:nvPr/>
        </p:nvSpPr>
        <p:spPr>
          <a:xfrm>
            <a:off x="4411453" y="6130461"/>
            <a:ext cx="2804845" cy="493083"/>
          </a:xfrm>
          <a:prstGeom prst="rect">
            <a:avLst/>
          </a:prstGeom>
          <a:solidFill>
            <a:schemeClr val="accent3">
              <a:lumMod val="20000"/>
              <a:lumOff val="80000"/>
            </a:schemeClr>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dirty="0">
                <a:solidFill>
                  <a:srgbClr val="002060"/>
                </a:solidFill>
                <a:latin typeface="Sitka Banner" pitchFamily="2" charset="0"/>
                <a:cs typeface="Times New Roman" panose="02020603050405020304" pitchFamily="18" charset="0"/>
              </a:rPr>
              <a:t>Giai </a:t>
            </a:r>
            <a:r>
              <a:rPr lang="en-US" sz="2200" b="1" dirty="0" err="1">
                <a:solidFill>
                  <a:srgbClr val="002060"/>
                </a:solidFill>
                <a:latin typeface="Sitka Banner" pitchFamily="2" charset="0"/>
                <a:cs typeface="Times New Roman" panose="02020603050405020304" pitchFamily="18" charset="0"/>
              </a:rPr>
              <a:t>cấp</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công</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nhân</a:t>
            </a:r>
            <a:endParaRPr lang="vi-VN" sz="2200" b="1" dirty="0">
              <a:solidFill>
                <a:srgbClr val="002060"/>
              </a:solidFill>
              <a:latin typeface="Sitka Banner" pitchFamily="2" charset="0"/>
              <a:cs typeface="Times New Roman" panose="02020603050405020304" pitchFamily="18" charset="0"/>
            </a:endParaRPr>
          </a:p>
        </p:txBody>
      </p:sp>
      <p:sp>
        <p:nvSpPr>
          <p:cNvPr id="10" name="Title 1">
            <a:extLst>
              <a:ext uri="{FF2B5EF4-FFF2-40B4-BE49-F238E27FC236}">
                <a16:creationId xmlns:a16="http://schemas.microsoft.com/office/drawing/2014/main" id="{D0131743-67B0-12E8-9AF4-23B9DE501DD6}"/>
              </a:ext>
            </a:extLst>
          </p:cNvPr>
          <p:cNvSpPr txBox="1">
            <a:spLocks/>
          </p:cNvSpPr>
          <p:nvPr/>
        </p:nvSpPr>
        <p:spPr>
          <a:xfrm>
            <a:off x="8767696" y="6185118"/>
            <a:ext cx="2804845" cy="493083"/>
          </a:xfrm>
          <a:prstGeom prst="rect">
            <a:avLst/>
          </a:prstGeom>
          <a:solidFill>
            <a:schemeClr val="accent3">
              <a:lumMod val="20000"/>
              <a:lumOff val="80000"/>
            </a:schemeClr>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b="1" dirty="0" err="1">
                <a:solidFill>
                  <a:srgbClr val="002060"/>
                </a:solidFill>
                <a:latin typeface="Sitka Banner" pitchFamily="2" charset="0"/>
                <a:cs typeface="Times New Roman" panose="02020603050405020304" pitchFamily="18" charset="0"/>
              </a:rPr>
              <a:t>Tầng</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lớp</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tiểu</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tư</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sản</a:t>
            </a:r>
            <a:endParaRPr lang="vi-VN" sz="2200" b="1" dirty="0">
              <a:solidFill>
                <a:srgbClr val="002060"/>
              </a:solidFill>
              <a:latin typeface="Sitka Banner"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C6331290-3ED8-88ED-3D2D-4EAD15ACE26C}"/>
              </a:ext>
            </a:extLst>
          </p:cNvPr>
          <p:cNvSpPr txBox="1"/>
          <p:nvPr/>
        </p:nvSpPr>
        <p:spPr>
          <a:xfrm>
            <a:off x="-171242" y="179799"/>
            <a:ext cx="2973815" cy="492443"/>
          </a:xfrm>
          <a:prstGeom prst="rect">
            <a:avLst/>
          </a:prstGeom>
          <a:noFill/>
        </p:spPr>
        <p:txBody>
          <a:bodyPr wrap="square" lIns="0" tIns="0" rIns="0" bIns="0" rtlCol="0">
            <a:spAutoFit/>
          </a:bodyPr>
          <a:lstStyle/>
          <a:p>
            <a:pPr algn="ctr"/>
            <a:r>
              <a:rPr lang="en-US" sz="3200" b="1" dirty="0">
                <a:solidFill>
                  <a:srgbClr val="C00000"/>
                </a:solidFill>
                <a:latin typeface="Sitka Banner" pitchFamily="2" charset="0"/>
                <a:cs typeface="Times New Roman" panose="02020603050405020304" pitchFamily="18" charset="0"/>
              </a:rPr>
              <a:t>* </a:t>
            </a:r>
            <a:r>
              <a:rPr lang="en-US" sz="3200" b="1" dirty="0" err="1">
                <a:solidFill>
                  <a:srgbClr val="C00000"/>
                </a:solidFill>
                <a:latin typeface="Sitka Banner" pitchFamily="2" charset="0"/>
                <a:cs typeface="Times New Roman" panose="02020603050405020304" pitchFamily="18" charset="0"/>
              </a:rPr>
              <a:t>Xã</a:t>
            </a:r>
            <a:r>
              <a:rPr lang="en-US" sz="3200" b="1" dirty="0">
                <a:solidFill>
                  <a:srgbClr val="C00000"/>
                </a:solidFill>
                <a:latin typeface="Sitka Banner" pitchFamily="2" charset="0"/>
                <a:cs typeface="Times New Roman" panose="02020603050405020304" pitchFamily="18" charset="0"/>
              </a:rPr>
              <a:t> </a:t>
            </a:r>
            <a:r>
              <a:rPr lang="en-US" sz="3200" b="1" dirty="0" err="1">
                <a:solidFill>
                  <a:srgbClr val="C00000"/>
                </a:solidFill>
                <a:latin typeface="Sitka Banner" pitchFamily="2" charset="0"/>
                <a:cs typeface="Times New Roman" panose="02020603050405020304" pitchFamily="18" charset="0"/>
              </a:rPr>
              <a:t>hội</a:t>
            </a:r>
            <a:endParaRPr lang="en-US" sz="3200" b="1" dirty="0">
              <a:solidFill>
                <a:srgbClr val="C0000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042003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2C864D-9B13-4C43-9E2A-6CCB0887FBE2}"/>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13" name="TextBox 12">
            <a:extLst>
              <a:ext uri="{FF2B5EF4-FFF2-40B4-BE49-F238E27FC236}">
                <a16:creationId xmlns:a16="http://schemas.microsoft.com/office/drawing/2014/main" id="{2C53452E-BF34-4437-8A72-359D213F8B9E}"/>
              </a:ext>
            </a:extLst>
          </p:cNvPr>
          <p:cNvSpPr txBox="1"/>
          <p:nvPr/>
        </p:nvSpPr>
        <p:spPr>
          <a:xfrm>
            <a:off x="995360" y="134737"/>
            <a:ext cx="11044240"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Tình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 </a:t>
            </a:r>
            <a:r>
              <a:rPr lang="en-US" sz="3200" dirty="0" err="1">
                <a:solidFill>
                  <a:srgbClr val="002060"/>
                </a:solidFill>
                <a:latin typeface="Sitka Banner" pitchFamily="2" charset="0"/>
                <a:cs typeface="Times New Roman" panose="02020603050405020304" pitchFamily="18" charset="0"/>
              </a:rPr>
              <a:t>dưới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endParaRPr lang="en-US" sz="3200" dirty="0">
              <a:solidFill>
                <a:srgbClr val="002060"/>
              </a:solidFill>
              <a:latin typeface="Sitka Banner" pitchFamily="2"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99C9600C-32D5-2A6B-424D-A23047D3455E}"/>
              </a:ext>
            </a:extLst>
          </p:cNvPr>
          <p:cNvGraphicFramePr/>
          <p:nvPr/>
        </p:nvGraphicFramePr>
        <p:xfrm>
          <a:off x="223748" y="1120358"/>
          <a:ext cx="879696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8D97518E-3979-A568-20DD-82CAC71150DC}"/>
              </a:ext>
            </a:extLst>
          </p:cNvPr>
          <p:cNvSpPr txBox="1">
            <a:spLocks/>
          </p:cNvSpPr>
          <p:nvPr/>
        </p:nvSpPr>
        <p:spPr>
          <a:xfrm>
            <a:off x="1522858" y="1216906"/>
            <a:ext cx="6203639"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bg1"/>
                </a:solidFill>
                <a:latin typeface="Sitka Banner" pitchFamily="2" charset="0"/>
                <a:cs typeface="Times New Roman" panose="02020603050405020304" pitchFamily="18" charset="0"/>
              </a:rPr>
              <a:t>- TD </a:t>
            </a:r>
            <a:r>
              <a:rPr lang="en-US" sz="2800" dirty="0" err="1">
                <a:solidFill>
                  <a:schemeClr val="bg1"/>
                </a:solidFill>
                <a:latin typeface="Sitka Banner" pitchFamily="2" charset="0"/>
                <a:cs typeface="Times New Roman" panose="02020603050405020304" pitchFamily="18" charset="0"/>
              </a:rPr>
              <a:t>phương</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Tây</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đẩy</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mạnh</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vơ</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vét</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bóc</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lột</a:t>
            </a:r>
            <a:endParaRPr lang="vi-VN" sz="2800" dirty="0">
              <a:solidFill>
                <a:schemeClr val="bg1"/>
              </a:solidFill>
              <a:latin typeface="Sitka Banner" pitchFamily="2"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2F564AC-EAD0-06C5-F65C-ACC804B86171}"/>
              </a:ext>
            </a:extLst>
          </p:cNvPr>
          <p:cNvSpPr/>
          <p:nvPr/>
        </p:nvSpPr>
        <p:spPr>
          <a:xfrm>
            <a:off x="243394" y="1273719"/>
            <a:ext cx="1259818" cy="12637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8EE83254-A729-5149-89D3-8E80D545D320}"/>
              </a:ext>
            </a:extLst>
          </p:cNvPr>
          <p:cNvSpPr txBox="1">
            <a:spLocks/>
          </p:cNvSpPr>
          <p:nvPr/>
        </p:nvSpPr>
        <p:spPr>
          <a:xfrm>
            <a:off x="138700" y="1897732"/>
            <a:ext cx="1469205"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2060"/>
                </a:solidFill>
                <a:latin typeface="Sitka Banner" pitchFamily="2" charset="0"/>
                <a:cs typeface="Times New Roman" panose="02020603050405020304" pitchFamily="18" charset="0"/>
              </a:rPr>
              <a:t>KINH TẾ</a:t>
            </a:r>
            <a:endParaRPr lang="vi-VN" sz="3200" b="1" dirty="0">
              <a:solidFill>
                <a:srgbClr val="002060"/>
              </a:solidFill>
              <a:latin typeface="Sitka Banner" pitchFamily="2"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5484536-C5BB-5EAF-CEEF-EAAC70EBEBE7}"/>
              </a:ext>
            </a:extLst>
          </p:cNvPr>
          <p:cNvSpPr/>
          <p:nvPr/>
        </p:nvSpPr>
        <p:spPr>
          <a:xfrm>
            <a:off x="873303" y="3181902"/>
            <a:ext cx="1202077" cy="12637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D4AE2945-327F-9682-1976-DF4EB0693C8C}"/>
              </a:ext>
            </a:extLst>
          </p:cNvPr>
          <p:cNvSpPr/>
          <p:nvPr/>
        </p:nvSpPr>
        <p:spPr>
          <a:xfrm>
            <a:off x="1481669" y="5090085"/>
            <a:ext cx="1469205" cy="12637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7F404AA3-7985-0C0A-AB0E-70578A500921}"/>
              </a:ext>
            </a:extLst>
          </p:cNvPr>
          <p:cNvSpPr txBox="1">
            <a:spLocks/>
          </p:cNvSpPr>
          <p:nvPr/>
        </p:nvSpPr>
        <p:spPr>
          <a:xfrm>
            <a:off x="739738" y="3808859"/>
            <a:ext cx="1469205"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2060"/>
                </a:solidFill>
                <a:latin typeface="Sitka Banner" pitchFamily="2" charset="0"/>
                <a:cs typeface="Times New Roman" panose="02020603050405020304" pitchFamily="18" charset="0"/>
              </a:rPr>
              <a:t>VĂN HÓA</a:t>
            </a:r>
            <a:endParaRPr lang="vi-VN" sz="3200" b="1" dirty="0">
              <a:solidFill>
                <a:srgbClr val="002060"/>
              </a:solidFill>
              <a:latin typeface="Sitka Banner" pitchFamily="2" charset="0"/>
              <a:cs typeface="Times New Roman" panose="02020603050405020304" pitchFamily="18" charset="0"/>
            </a:endParaRPr>
          </a:p>
        </p:txBody>
      </p:sp>
      <p:sp>
        <p:nvSpPr>
          <p:cNvPr id="22" name="Title 1">
            <a:extLst>
              <a:ext uri="{FF2B5EF4-FFF2-40B4-BE49-F238E27FC236}">
                <a16:creationId xmlns:a16="http://schemas.microsoft.com/office/drawing/2014/main" id="{EDAC00D6-4E2B-37C0-8371-1A9EEBE0C896}"/>
              </a:ext>
            </a:extLst>
          </p:cNvPr>
          <p:cNvSpPr txBox="1">
            <a:spLocks/>
          </p:cNvSpPr>
          <p:nvPr/>
        </p:nvSpPr>
        <p:spPr>
          <a:xfrm>
            <a:off x="1481669" y="5543175"/>
            <a:ext cx="1469205"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2060"/>
                </a:solidFill>
                <a:latin typeface="Sitka Banner" pitchFamily="2" charset="0"/>
                <a:cs typeface="Times New Roman" panose="02020603050405020304" pitchFamily="18" charset="0"/>
              </a:rPr>
              <a:t>XÃ HỘI</a:t>
            </a:r>
            <a:endParaRPr lang="vi-VN" sz="3200" b="1" dirty="0">
              <a:solidFill>
                <a:srgbClr val="002060"/>
              </a:solidFill>
              <a:latin typeface="Sitka Banner" pitchFamily="2" charset="0"/>
              <a:cs typeface="Times New Roman" panose="02020603050405020304" pitchFamily="18" charset="0"/>
            </a:endParaRPr>
          </a:p>
        </p:txBody>
      </p:sp>
      <p:sp>
        <p:nvSpPr>
          <p:cNvPr id="23" name="Title 1">
            <a:extLst>
              <a:ext uri="{FF2B5EF4-FFF2-40B4-BE49-F238E27FC236}">
                <a16:creationId xmlns:a16="http://schemas.microsoft.com/office/drawing/2014/main" id="{A79CEA95-227A-A052-936B-F88BE9609275}"/>
              </a:ext>
            </a:extLst>
          </p:cNvPr>
          <p:cNvSpPr txBox="1">
            <a:spLocks/>
          </p:cNvSpPr>
          <p:nvPr/>
        </p:nvSpPr>
        <p:spPr>
          <a:xfrm>
            <a:off x="1329692" y="1677000"/>
            <a:ext cx="6585073"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Phát</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triển</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ngành</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công</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nghiệp</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nhẹ</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giao</a:t>
            </a:r>
            <a:r>
              <a:rPr lang="en-US" sz="2600" dirty="0">
                <a:solidFill>
                  <a:schemeClr val="bg1"/>
                </a:solidFill>
                <a:latin typeface="Sitka Banner" pitchFamily="2" charset="0"/>
                <a:cs typeface="Times New Roman" panose="02020603050405020304" pitchFamily="18" charset="0"/>
              </a:rPr>
              <a:t> </a:t>
            </a:r>
            <a:r>
              <a:rPr lang="en-US" sz="2600" dirty="0" err="1">
                <a:solidFill>
                  <a:schemeClr val="bg1"/>
                </a:solidFill>
                <a:latin typeface="Sitka Banner" pitchFamily="2" charset="0"/>
                <a:cs typeface="Times New Roman" panose="02020603050405020304" pitchFamily="18" charset="0"/>
              </a:rPr>
              <a:t>thông</a:t>
            </a:r>
            <a:endParaRPr lang="vi-VN" sz="2600" dirty="0">
              <a:solidFill>
                <a:schemeClr val="bg1"/>
              </a:solidFill>
              <a:latin typeface="Sitka Banner" pitchFamily="2" charset="0"/>
              <a:cs typeface="Times New Roman" panose="02020603050405020304" pitchFamily="18" charset="0"/>
            </a:endParaRPr>
          </a:p>
        </p:txBody>
      </p:sp>
      <p:sp>
        <p:nvSpPr>
          <p:cNvPr id="24" name="Title 1">
            <a:extLst>
              <a:ext uri="{FF2B5EF4-FFF2-40B4-BE49-F238E27FC236}">
                <a16:creationId xmlns:a16="http://schemas.microsoft.com/office/drawing/2014/main" id="{881886A9-2932-4EEC-3DEC-CF0D7D87076E}"/>
              </a:ext>
            </a:extLst>
          </p:cNvPr>
          <p:cNvSpPr txBox="1">
            <a:spLocks/>
          </p:cNvSpPr>
          <p:nvPr/>
        </p:nvSpPr>
        <p:spPr>
          <a:xfrm>
            <a:off x="1607905" y="2114765"/>
            <a:ext cx="6585073"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Cướp</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đoạt</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ruộng</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đất</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lập</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đồn</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điền</a:t>
            </a:r>
            <a:endParaRPr lang="vi-VN" sz="2800" dirty="0">
              <a:solidFill>
                <a:schemeClr val="bg1"/>
              </a:solidFill>
              <a:latin typeface="Sitka Banner" pitchFamily="2" charset="0"/>
              <a:cs typeface="Times New Roman" panose="02020603050405020304" pitchFamily="18" charset="0"/>
            </a:endParaRPr>
          </a:p>
        </p:txBody>
      </p:sp>
      <p:sp>
        <p:nvSpPr>
          <p:cNvPr id="25" name="Title 1">
            <a:extLst>
              <a:ext uri="{FF2B5EF4-FFF2-40B4-BE49-F238E27FC236}">
                <a16:creationId xmlns:a16="http://schemas.microsoft.com/office/drawing/2014/main" id="{80F8FA04-FE66-3246-147A-1C1C1A5BA57A}"/>
              </a:ext>
            </a:extLst>
          </p:cNvPr>
          <p:cNvSpPr txBox="1">
            <a:spLocks/>
          </p:cNvSpPr>
          <p:nvPr/>
        </p:nvSpPr>
        <p:spPr>
          <a:xfrm>
            <a:off x="2046748" y="3201816"/>
            <a:ext cx="4939679"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bg1"/>
                </a:solidFill>
                <a:latin typeface="Sitka Banner" pitchFamily="2" charset="0"/>
                <a:cs typeface="Times New Roman" panose="02020603050405020304" pitchFamily="18" charset="0"/>
              </a:rPr>
              <a:t>- Du </a:t>
            </a:r>
            <a:r>
              <a:rPr lang="en-US" sz="2800" dirty="0" err="1">
                <a:solidFill>
                  <a:schemeClr val="bg1"/>
                </a:solidFill>
                <a:latin typeface="Sitka Banner" pitchFamily="2" charset="0"/>
                <a:cs typeface="Times New Roman" panose="02020603050405020304" pitchFamily="18" charset="0"/>
              </a:rPr>
              <a:t>nhập</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văn</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hóa</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phương</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Tây</a:t>
            </a:r>
            <a:endParaRPr lang="vi-VN" sz="2800" dirty="0">
              <a:solidFill>
                <a:schemeClr val="bg1"/>
              </a:solidFill>
              <a:latin typeface="Sitka Banner" pitchFamily="2" charset="0"/>
              <a:cs typeface="Times New Roman" panose="02020603050405020304" pitchFamily="18" charset="0"/>
            </a:endParaRPr>
          </a:p>
        </p:txBody>
      </p:sp>
      <p:sp>
        <p:nvSpPr>
          <p:cNvPr id="26" name="Title 1">
            <a:extLst>
              <a:ext uri="{FF2B5EF4-FFF2-40B4-BE49-F238E27FC236}">
                <a16:creationId xmlns:a16="http://schemas.microsoft.com/office/drawing/2014/main" id="{BD7F1E66-310A-64DE-B727-079D25F3F037}"/>
              </a:ext>
            </a:extLst>
          </p:cNvPr>
          <p:cNvSpPr txBox="1">
            <a:spLocks/>
          </p:cNvSpPr>
          <p:nvPr/>
        </p:nvSpPr>
        <p:spPr>
          <a:xfrm>
            <a:off x="2046747" y="3754636"/>
            <a:ext cx="5868018"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Chính</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sách</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nô</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dịch</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đồng</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hóa</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ngu</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dân</a:t>
            </a:r>
            <a:endParaRPr lang="vi-VN" sz="2800" dirty="0">
              <a:solidFill>
                <a:schemeClr val="bg1"/>
              </a:solidFill>
              <a:latin typeface="Sitka Banner" pitchFamily="2" charset="0"/>
              <a:cs typeface="Times New Roman" panose="02020603050405020304" pitchFamily="18" charset="0"/>
            </a:endParaRPr>
          </a:p>
        </p:txBody>
      </p:sp>
      <p:sp>
        <p:nvSpPr>
          <p:cNvPr id="27" name="Title 1">
            <a:extLst>
              <a:ext uri="{FF2B5EF4-FFF2-40B4-BE49-F238E27FC236}">
                <a16:creationId xmlns:a16="http://schemas.microsoft.com/office/drawing/2014/main" id="{DBED9FB0-E7A9-1F8D-7291-0E134542DD3E}"/>
              </a:ext>
            </a:extLst>
          </p:cNvPr>
          <p:cNvSpPr txBox="1">
            <a:spLocks/>
          </p:cNvSpPr>
          <p:nvPr/>
        </p:nvSpPr>
        <p:spPr>
          <a:xfrm>
            <a:off x="2950874" y="5181000"/>
            <a:ext cx="5381468"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Phân</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hóa</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xã</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hội</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sâu</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sắc</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giai</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cấp</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cũ</a:t>
            </a:r>
            <a:r>
              <a:rPr lang="en-US" sz="2800" dirty="0">
                <a:solidFill>
                  <a:schemeClr val="bg1"/>
                </a:solidFill>
                <a:latin typeface="Sitka Banner" pitchFamily="2" charset="0"/>
                <a:cs typeface="Times New Roman" panose="02020603050405020304" pitchFamily="18" charset="0"/>
              </a:rPr>
              <a:t>)</a:t>
            </a:r>
            <a:endParaRPr lang="vi-VN" sz="2800" dirty="0">
              <a:solidFill>
                <a:schemeClr val="bg1"/>
              </a:solidFill>
              <a:latin typeface="Sitka Banner" pitchFamily="2" charset="0"/>
              <a:cs typeface="Times New Roman" panose="02020603050405020304" pitchFamily="18" charset="0"/>
            </a:endParaRPr>
          </a:p>
        </p:txBody>
      </p:sp>
      <p:sp>
        <p:nvSpPr>
          <p:cNvPr id="28" name="Title 1">
            <a:extLst>
              <a:ext uri="{FF2B5EF4-FFF2-40B4-BE49-F238E27FC236}">
                <a16:creationId xmlns:a16="http://schemas.microsoft.com/office/drawing/2014/main" id="{089A1F1F-34AE-19AD-7ABE-7CEEEBCB0BCD}"/>
              </a:ext>
            </a:extLst>
          </p:cNvPr>
          <p:cNvSpPr txBox="1">
            <a:spLocks/>
          </p:cNvSpPr>
          <p:nvPr/>
        </p:nvSpPr>
        <p:spPr>
          <a:xfrm>
            <a:off x="2865374" y="5778712"/>
            <a:ext cx="4230763" cy="50679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Xuất</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hiện</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các</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giai</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cấp</a:t>
            </a:r>
            <a:r>
              <a:rPr lang="en-US" sz="2800" dirty="0">
                <a:solidFill>
                  <a:schemeClr val="bg1"/>
                </a:solidFill>
                <a:latin typeface="Sitka Banner" pitchFamily="2" charset="0"/>
                <a:cs typeface="Times New Roman" panose="02020603050405020304" pitchFamily="18" charset="0"/>
              </a:rPr>
              <a:t> </a:t>
            </a:r>
            <a:r>
              <a:rPr lang="en-US" sz="2800" dirty="0" err="1">
                <a:solidFill>
                  <a:schemeClr val="bg1"/>
                </a:solidFill>
                <a:latin typeface="Sitka Banner" pitchFamily="2" charset="0"/>
                <a:cs typeface="Times New Roman" panose="02020603050405020304" pitchFamily="18" charset="0"/>
              </a:rPr>
              <a:t>mới</a:t>
            </a:r>
            <a:endParaRPr lang="vi-VN" sz="2800" dirty="0">
              <a:solidFill>
                <a:schemeClr val="bg1"/>
              </a:solidFill>
              <a:latin typeface="Sitka Banner" pitchFamily="2" charset="0"/>
              <a:cs typeface="Times New Roman" panose="02020603050405020304" pitchFamily="18" charset="0"/>
            </a:endParaRPr>
          </a:p>
        </p:txBody>
      </p:sp>
      <p:sp>
        <p:nvSpPr>
          <p:cNvPr id="2" name="Callout: Left Arrow 1">
            <a:extLst>
              <a:ext uri="{FF2B5EF4-FFF2-40B4-BE49-F238E27FC236}">
                <a16:creationId xmlns:a16="http://schemas.microsoft.com/office/drawing/2014/main" id="{2C821047-6979-E1F8-E6BF-BCCF9E0EBDD6}"/>
              </a:ext>
            </a:extLst>
          </p:cNvPr>
          <p:cNvSpPr/>
          <p:nvPr/>
        </p:nvSpPr>
        <p:spPr>
          <a:xfrm>
            <a:off x="8899941" y="1120359"/>
            <a:ext cx="3048665" cy="5516748"/>
          </a:xfrm>
          <a:prstGeom prst="leftArrow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25B92B-BC11-7ADC-A8B4-DACD40488A61}"/>
              </a:ext>
            </a:extLst>
          </p:cNvPr>
          <p:cNvSpPr txBox="1"/>
          <p:nvPr/>
        </p:nvSpPr>
        <p:spPr>
          <a:xfrm>
            <a:off x="10111005" y="1367478"/>
            <a:ext cx="1665557" cy="4924425"/>
          </a:xfrm>
          <a:prstGeom prst="rect">
            <a:avLst/>
          </a:prstGeom>
          <a:noFill/>
        </p:spPr>
        <p:txBody>
          <a:bodyPr wrap="square" lIns="0" tIns="0" rIns="0" bIns="0" rtlCol="0">
            <a:spAutoFit/>
          </a:bodyPr>
          <a:lstStyle/>
          <a:p>
            <a:pPr algn="ctr"/>
            <a:r>
              <a:rPr lang="en-US" sz="3200" dirty="0" err="1">
                <a:solidFill>
                  <a:srgbClr val="002060"/>
                </a:solidFill>
                <a:latin typeface="Sitka Banner" pitchFamily="2" charset="0"/>
                <a:cs typeface="Times New Roman" panose="02020603050405020304" pitchFamily="18" charset="0"/>
              </a:rPr>
              <a:t>Chuyển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biến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lớn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về</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kinh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tế</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văn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hóa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xã</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hội</a:t>
            </a:r>
            <a:r>
              <a:rPr lang="en-US" sz="3200" dirty="0">
                <a:solidFill>
                  <a:srgbClr val="002060"/>
                </a:solidFill>
                <a:latin typeface="Sitka Banner" pitchFamily="2" charset="0"/>
                <a:cs typeface="Times New Roman" panose="02020603050405020304" pitchFamily="18" charset="0"/>
              </a:rPr>
              <a:t>=&gt; </a:t>
            </a:r>
            <a:r>
              <a:rPr lang="en-US" sz="3200" dirty="0" err="1">
                <a:solidFill>
                  <a:srgbClr val="002060"/>
                </a:solidFill>
                <a:latin typeface="Sitka Banner" pitchFamily="2" charset="0"/>
                <a:cs typeface="Times New Roman" panose="02020603050405020304" pitchFamily="18" charset="0"/>
              </a:rPr>
              <a:t>khuynh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hướng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cứu</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nước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mới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xuất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hiện</a:t>
            </a:r>
            <a:endParaRPr lang="en-US" sz="3200" dirty="0">
              <a:solidFill>
                <a:srgbClr val="00206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10982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29347-83F3-13B4-5983-A6EB68F3BAB4}"/>
              </a:ext>
            </a:extLst>
          </p:cNvPr>
          <p:cNvPicPr>
            <a:picLocks noChangeAspect="1"/>
          </p:cNvPicPr>
          <p:nvPr/>
        </p:nvPicPr>
        <p:blipFill>
          <a:blip r:embed="rId2"/>
          <a:stretch>
            <a:fillRect/>
          </a:stretch>
        </p:blipFill>
        <p:spPr>
          <a:xfrm>
            <a:off x="0" y="2"/>
            <a:ext cx="12192000" cy="1116530"/>
          </a:xfrm>
          <a:prstGeom prst="rect">
            <a:avLst/>
          </a:prstGeom>
          <a:solidFill>
            <a:schemeClr val="accent6">
              <a:lumMod val="50000"/>
            </a:schemeClr>
          </a:solidFill>
        </p:spPr>
      </p:pic>
      <p:sp>
        <p:nvSpPr>
          <p:cNvPr id="3" name="TextBox 2">
            <a:extLst>
              <a:ext uri="{FF2B5EF4-FFF2-40B4-BE49-F238E27FC236}">
                <a16:creationId xmlns:a16="http://schemas.microsoft.com/office/drawing/2014/main" id="{3411044F-1F90-56E9-CB8B-D3753A053066}"/>
              </a:ext>
            </a:extLst>
          </p:cNvPr>
          <p:cNvSpPr txBox="1"/>
          <p:nvPr/>
        </p:nvSpPr>
        <p:spPr>
          <a:xfrm>
            <a:off x="995360" y="134737"/>
            <a:ext cx="11044240" cy="861774"/>
          </a:xfrm>
          <a:prstGeom prst="rect">
            <a:avLst/>
          </a:prstGeom>
          <a:noFill/>
        </p:spPr>
        <p:txBody>
          <a:bodyPr wrap="square" lIns="0" tIns="0" rIns="0" bIns="0" rtlCol="0">
            <a:spAutoFit/>
          </a:bodyPr>
          <a:lstStyle/>
          <a:p>
            <a:pPr algn="ctr"/>
            <a:r>
              <a:rPr lang="en-US" sz="2800" dirty="0">
                <a:solidFill>
                  <a:srgbClr val="002060"/>
                </a:solidFill>
                <a:latin typeface="Sitka Banner" pitchFamily="2" charset="0"/>
                <a:cs typeface="Times New Roman" panose="02020603050405020304" pitchFamily="18" charset="0"/>
              </a:rPr>
              <a:t>3. </a:t>
            </a:r>
            <a:r>
              <a:rPr lang="en-US" sz="2800" dirty="0" err="1">
                <a:solidFill>
                  <a:srgbClr val="002060"/>
                </a:solidFill>
                <a:latin typeface="Sitka Banner" pitchFamily="2" charset="0"/>
                <a:cs typeface="Times New Roman" panose="02020603050405020304" pitchFamily="18" charset="0"/>
              </a:rPr>
              <a:t>Cuộc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đấu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tranh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của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nước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Đông</a:t>
            </a:r>
            <a:r>
              <a:rPr lang="en-US" sz="2800" dirty="0">
                <a:solidFill>
                  <a:srgbClr val="002060"/>
                </a:solidFill>
                <a:latin typeface="Sitka Banner" pitchFamily="2" charset="0"/>
                <a:cs typeface="Times New Roman" panose="02020603050405020304" pitchFamily="18" charset="0"/>
              </a:rPr>
              <a:t> Nam Á </a:t>
            </a:r>
            <a:r>
              <a:rPr lang="en-US" sz="2800" dirty="0" err="1">
                <a:solidFill>
                  <a:srgbClr val="002060"/>
                </a:solidFill>
                <a:latin typeface="Sitka Banner" pitchFamily="2" charset="0"/>
                <a:cs typeface="Times New Roman" panose="02020603050405020304" pitchFamily="18" charset="0"/>
              </a:rPr>
              <a:t>chống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thực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phương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Tây</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từ</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sau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thế</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kỉ</a:t>
            </a:r>
            <a:r>
              <a:rPr lang="en-US" sz="2800" dirty="0">
                <a:solidFill>
                  <a:srgbClr val="002060"/>
                </a:solidFill>
                <a:latin typeface="Sitka Banner" pitchFamily="2" charset="0"/>
                <a:cs typeface="Times New Roman" panose="02020603050405020304" pitchFamily="18" charset="0"/>
              </a:rPr>
              <a:t> XVI </a:t>
            </a:r>
            <a:r>
              <a:rPr lang="en-US" sz="2800" dirty="0" err="1">
                <a:solidFill>
                  <a:srgbClr val="002060"/>
                </a:solidFill>
                <a:latin typeface="Sitka Banner" pitchFamily="2" charset="0"/>
                <a:cs typeface="Times New Roman" panose="02020603050405020304" pitchFamily="18" charset="0"/>
              </a:rPr>
              <a:t>đến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giữa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thế</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kỉ</a:t>
            </a:r>
            <a:r>
              <a:rPr lang="en-US" sz="2800" dirty="0">
                <a:solidFill>
                  <a:srgbClr val="002060"/>
                </a:solidFill>
                <a:latin typeface="Sitka Banner" pitchFamily="2" charset="0"/>
                <a:cs typeface="Times New Roman" panose="02020603050405020304" pitchFamily="18" charset="0"/>
              </a:rPr>
              <a:t> XIX</a:t>
            </a:r>
          </a:p>
        </p:txBody>
      </p:sp>
      <p:sp>
        <p:nvSpPr>
          <p:cNvPr id="4" name="TextBox 3">
            <a:extLst>
              <a:ext uri="{FF2B5EF4-FFF2-40B4-BE49-F238E27FC236}">
                <a16:creationId xmlns:a16="http://schemas.microsoft.com/office/drawing/2014/main" id="{AF761DD5-4CFD-4685-398F-B0243F25D6E7}"/>
              </a:ext>
            </a:extLst>
          </p:cNvPr>
          <p:cNvSpPr txBox="1"/>
          <p:nvPr/>
        </p:nvSpPr>
        <p:spPr>
          <a:xfrm>
            <a:off x="208807" y="1468866"/>
            <a:ext cx="4680827" cy="3166824"/>
          </a:xfrm>
          <a:prstGeom prst="wedgeRoundRectCallout">
            <a:avLst>
              <a:gd name="adj1" fmla="val 862"/>
              <a:gd name="adj2" fmla="val 585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a:solidFill>
                  <a:srgbClr val="002060"/>
                </a:solidFill>
                <a:latin typeface="Sitka Banner" pitchFamily="2" charset="0"/>
                <a:cs typeface="Times New Roman" panose="02020603050405020304" pitchFamily="18" charset="0"/>
              </a:rPr>
              <a:t>HĐ </a:t>
            </a:r>
            <a:r>
              <a:rPr lang="en-US" sz="3000" b="1" dirty="0" err="1">
                <a:solidFill>
                  <a:srgbClr val="002060"/>
                </a:solidFill>
                <a:latin typeface="Sitka Banner" pitchFamily="2" charset="0"/>
                <a:cs typeface="Times New Roman" panose="02020603050405020304" pitchFamily="18" charset="0"/>
              </a:rPr>
              <a:t>cá</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nhân</a:t>
            </a:r>
            <a:endParaRPr lang="en-US" sz="3000" b="1" dirty="0">
              <a:solidFill>
                <a:srgbClr val="002060"/>
              </a:solidFill>
              <a:latin typeface="Sitka Banner" pitchFamily="2" charset="0"/>
              <a:cs typeface="Times New Roman" panose="02020603050405020304" pitchFamily="18" charset="0"/>
            </a:endParaRPr>
          </a:p>
          <a:p>
            <a:pPr algn="ctr"/>
            <a:r>
              <a:rPr lang="en-US" sz="3000" dirty="0" err="1">
                <a:solidFill>
                  <a:srgbClr val="002060"/>
                </a:solidFill>
                <a:latin typeface="Sitka Banner" pitchFamily="2" charset="0"/>
                <a:cs typeface="Times New Roman" panose="02020603050405020304" pitchFamily="18" charset="0"/>
              </a:rPr>
              <a:t>Lập</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bảng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thống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kê</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cuộc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đấu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tranh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nước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 </a:t>
            </a:r>
            <a:r>
              <a:rPr lang="en-US" sz="3000" dirty="0" err="1">
                <a:solidFill>
                  <a:srgbClr val="002060"/>
                </a:solidFill>
                <a:latin typeface="Sitka Banner" pitchFamily="2" charset="0"/>
                <a:cs typeface="Times New Roman" panose="02020603050405020304" pitchFamily="18" charset="0"/>
              </a:rPr>
              <a:t>chống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phương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Tây</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từ</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sau</a:t>
            </a:r>
            <a:r>
              <a:rPr lang="en-US" sz="3000" dirty="0">
                <a:solidFill>
                  <a:srgbClr val="002060"/>
                </a:solidFill>
                <a:latin typeface="Sitka Banner" pitchFamily="2" charset="0"/>
                <a:cs typeface="Times New Roman" panose="02020603050405020304" pitchFamily="18" charset="0"/>
              </a:rPr>
              <a:t> XVI </a:t>
            </a:r>
            <a:r>
              <a:rPr lang="en-US" sz="3000" dirty="0" err="1">
                <a:solidFill>
                  <a:srgbClr val="002060"/>
                </a:solidFill>
                <a:latin typeface="Sitka Banner" pitchFamily="2" charset="0"/>
                <a:cs typeface="Times New Roman" panose="02020603050405020304" pitchFamily="18" charset="0"/>
              </a:rPr>
              <a:t>đến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giữa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thế</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kỉ</a:t>
            </a:r>
            <a:r>
              <a:rPr lang="en-US" sz="3000" dirty="0">
                <a:solidFill>
                  <a:srgbClr val="002060"/>
                </a:solidFill>
                <a:latin typeface="Sitka Banner" pitchFamily="2" charset="0"/>
                <a:cs typeface="Times New Roman" panose="02020603050405020304" pitchFamily="18" charset="0"/>
              </a:rPr>
              <a:t> XIX</a:t>
            </a:r>
            <a:endParaRPr lang="vi-VN" sz="3000" dirty="0">
              <a:solidFill>
                <a:schemeClr val="tx2">
                  <a:lumMod val="75000"/>
                </a:schemeClr>
              </a:solidFill>
              <a:latin typeface="Sitka Banner"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A8530736-180B-F03A-4217-073799D2A23E}"/>
              </a:ext>
            </a:extLst>
          </p:cNvPr>
          <p:cNvPicPr>
            <a:picLocks noChangeAspect="1"/>
          </p:cNvPicPr>
          <p:nvPr/>
        </p:nvPicPr>
        <p:blipFill>
          <a:blip r:embed="rId3"/>
          <a:stretch>
            <a:fillRect/>
          </a:stretch>
        </p:blipFill>
        <p:spPr>
          <a:xfrm>
            <a:off x="589230" y="4672982"/>
            <a:ext cx="3621338" cy="1920406"/>
          </a:xfrm>
          <a:prstGeom prst="rect">
            <a:avLst/>
          </a:prstGeom>
        </p:spPr>
      </p:pic>
      <p:pic>
        <p:nvPicPr>
          <p:cNvPr id="8" name="Picture 7">
            <a:extLst>
              <a:ext uri="{FF2B5EF4-FFF2-40B4-BE49-F238E27FC236}">
                <a16:creationId xmlns:a16="http://schemas.microsoft.com/office/drawing/2014/main" id="{D9AB5EC9-7DE1-B6CF-8036-3ECB4E95A8B1}"/>
              </a:ext>
            </a:extLst>
          </p:cNvPr>
          <p:cNvPicPr>
            <a:picLocks noChangeAspect="1"/>
          </p:cNvPicPr>
          <p:nvPr/>
        </p:nvPicPr>
        <p:blipFill>
          <a:blip r:embed="rId4"/>
          <a:stretch>
            <a:fillRect/>
          </a:stretch>
        </p:blipFill>
        <p:spPr>
          <a:xfrm>
            <a:off x="5295499" y="1334129"/>
            <a:ext cx="6744101" cy="5389134"/>
          </a:xfrm>
          <a:prstGeom prst="rect">
            <a:avLst/>
          </a:prstGeom>
        </p:spPr>
      </p:pic>
    </p:spTree>
    <p:extLst>
      <p:ext uri="{BB962C8B-B14F-4D97-AF65-F5344CB8AC3E}">
        <p14:creationId xmlns:p14="http://schemas.microsoft.com/office/powerpoint/2010/main" val="346722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287831" y="701245"/>
            <a:ext cx="7543802" cy="6141309"/>
            <a:chOff x="0" y="-9525"/>
            <a:chExt cx="5654003" cy="822325"/>
          </a:xfrm>
          <a:solidFill>
            <a:srgbClr val="D9C559"/>
          </a:solidFill>
        </p:grpSpPr>
        <p:sp>
          <p:nvSpPr>
            <p:cNvPr id="3" name="Freeform 3"/>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sp>
        <p:sp>
          <p:nvSpPr>
            <p:cNvPr id="4" name="TextBox 4"/>
            <p:cNvSpPr txBox="1"/>
            <p:nvPr/>
          </p:nvSpPr>
          <p:spPr>
            <a:xfrm>
              <a:off x="1" y="-9525"/>
              <a:ext cx="456889" cy="822325"/>
            </a:xfrm>
            <a:prstGeom prst="rect">
              <a:avLst/>
            </a:prstGeom>
            <a:grpFill/>
          </p:spPr>
          <p:txBody>
            <a:bodyPr lIns="194553" tIns="194553" rIns="194553" bIns="194553" rtlCol="0" anchor="ctr"/>
            <a:lstStyle/>
            <a:p>
              <a:pPr algn="ctr">
                <a:lnSpc>
                  <a:spcPts val="1605"/>
                </a:lnSpc>
                <a:spcBef>
                  <a:spcPct val="0"/>
                </a:spcBef>
              </a:pPr>
              <a:endParaRPr sz="6894"/>
            </a:p>
          </p:txBody>
        </p:sp>
      </p:grpSp>
      <p:grpSp>
        <p:nvGrpSpPr>
          <p:cNvPr id="5" name="Group 5"/>
          <p:cNvGrpSpPr/>
          <p:nvPr/>
        </p:nvGrpSpPr>
        <p:grpSpPr>
          <a:xfrm rot="-5400000">
            <a:off x="-1575352" y="1575351"/>
            <a:ext cx="6858002" cy="3707295"/>
            <a:chOff x="0" y="0"/>
            <a:chExt cx="5654003" cy="2976916"/>
          </a:xfrm>
          <a:solidFill>
            <a:srgbClr val="A3D1F1"/>
          </a:solidFill>
        </p:grpSpPr>
        <p:sp>
          <p:nvSpPr>
            <p:cNvPr id="6" name="Freeform 6"/>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solidFill>
                <a:srgbClr val="A3D1F1"/>
              </a:solidFill>
            </a:ln>
          </p:spPr>
          <p:txBody>
            <a:bodyPr/>
            <a:lstStyle/>
            <a:p>
              <a:r>
                <a:rPr lang="en-US" dirty="0"/>
                <a:t>    </a:t>
              </a:r>
            </a:p>
          </p:txBody>
        </p:sp>
        <p:sp>
          <p:nvSpPr>
            <p:cNvPr id="7" name="TextBox 7"/>
            <p:cNvSpPr txBox="1"/>
            <p:nvPr/>
          </p:nvSpPr>
          <p:spPr>
            <a:xfrm>
              <a:off x="0" y="-9525"/>
              <a:ext cx="812800" cy="822325"/>
            </a:xfrm>
            <a:prstGeom prst="rect">
              <a:avLst/>
            </a:prstGeom>
            <a:grpFill/>
            <a:ln>
              <a:solidFill>
                <a:srgbClr val="A3D1F1"/>
              </a:solidFill>
            </a:ln>
          </p:spPr>
          <p:txBody>
            <a:bodyPr lIns="194553" tIns="194553" rIns="194553" bIns="194553" rtlCol="0" anchor="ctr"/>
            <a:lstStyle/>
            <a:p>
              <a:pPr algn="ctr">
                <a:lnSpc>
                  <a:spcPts val="1605"/>
                </a:lnSpc>
                <a:spcBef>
                  <a:spcPct val="0"/>
                </a:spcBef>
              </a:pPr>
              <a:endParaRPr sz="6894"/>
            </a:p>
          </p:txBody>
        </p:sp>
      </p:grpSp>
      <p:sp>
        <p:nvSpPr>
          <p:cNvPr id="9" name="Freeform 9"/>
          <p:cNvSpPr/>
          <p:nvPr/>
        </p:nvSpPr>
        <p:spPr>
          <a:xfrm rot="16200000">
            <a:off x="304368" y="3066380"/>
            <a:ext cx="5514894"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CF4BA3"/>
          </a:solidFill>
        </p:spPr>
        <p:txBody>
          <a:bodyPr/>
          <a:lstStyle/>
          <a:p>
            <a:endParaRPr lang="en-US" sz="6894"/>
          </a:p>
        </p:txBody>
      </p:sp>
      <p:sp>
        <p:nvSpPr>
          <p:cNvPr id="10" name="TextBox 10"/>
          <p:cNvSpPr txBox="1"/>
          <p:nvPr/>
        </p:nvSpPr>
        <p:spPr>
          <a:xfrm rot="16200000">
            <a:off x="4125708" y="3922687"/>
            <a:ext cx="2268276" cy="2294854"/>
          </a:xfrm>
          <a:prstGeom prst="rect">
            <a:avLst/>
          </a:prstGeom>
        </p:spPr>
        <p:txBody>
          <a:bodyPr lIns="194553" tIns="194553" rIns="194553" bIns="194553" rtlCol="0" anchor="ctr"/>
          <a:lstStyle/>
          <a:p>
            <a:pPr algn="ctr">
              <a:lnSpc>
                <a:spcPts val="1605"/>
              </a:lnSpc>
              <a:spcBef>
                <a:spcPct val="0"/>
              </a:spcBef>
            </a:pPr>
            <a:endParaRPr sz="6894"/>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91541" y="1584950"/>
            <a:ext cx="519109" cy="67496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89757" y="4903038"/>
            <a:ext cx="606845" cy="606845"/>
          </a:xfrm>
          <a:prstGeom prst="rect">
            <a:avLst/>
          </a:prstGeom>
        </p:spPr>
      </p:pic>
      <p:sp>
        <p:nvSpPr>
          <p:cNvPr id="16" name="TextBox 16"/>
          <p:cNvSpPr txBox="1"/>
          <p:nvPr/>
        </p:nvSpPr>
        <p:spPr>
          <a:xfrm>
            <a:off x="4085349" y="663586"/>
            <a:ext cx="7925426" cy="1477328"/>
          </a:xfrm>
          <a:prstGeom prst="rect">
            <a:avLst/>
          </a:prstGeom>
        </p:spPr>
        <p:txBody>
          <a:bodyPr wrap="square" lIns="0" tIns="0" rIns="0" bIns="0" rtlCol="0" anchor="t">
            <a:spAutoFit/>
          </a:bodyPr>
          <a:lstStyle/>
          <a:p>
            <a:pPr algn="just"/>
            <a:r>
              <a:rPr lang="en-US" sz="3200" dirty="0">
                <a:solidFill>
                  <a:srgbClr val="002060"/>
                </a:solidFill>
                <a:latin typeface="Sitka Banner" pitchFamily="2" charset="0"/>
                <a:cs typeface="Times New Roman" panose="02020603050405020304" pitchFamily="18" charset="0"/>
              </a:rPr>
              <a:t>1.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bày</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được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những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nét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chính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về</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xâm</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nhập</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vào</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các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nước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a:t>
            </a:r>
          </a:p>
        </p:txBody>
      </p:sp>
      <p:sp>
        <p:nvSpPr>
          <p:cNvPr id="22" name="TextBox 21">
            <a:extLst>
              <a:ext uri="{FF2B5EF4-FFF2-40B4-BE49-F238E27FC236}">
                <a16:creationId xmlns:a16="http://schemas.microsoft.com/office/drawing/2014/main" id="{344612EC-6D3A-4F10-ABF0-15EC2D68FCBB}"/>
              </a:ext>
            </a:extLst>
          </p:cNvPr>
          <p:cNvSpPr txBox="1"/>
          <p:nvPr/>
        </p:nvSpPr>
        <p:spPr>
          <a:xfrm>
            <a:off x="246376" y="2737472"/>
            <a:ext cx="2199908" cy="1446550"/>
          </a:xfrm>
          <a:prstGeom prst="rect">
            <a:avLst/>
          </a:prstGeom>
          <a:noFill/>
        </p:spPr>
        <p:txBody>
          <a:bodyPr wrap="square" rtlCol="0">
            <a:spAutoFit/>
          </a:bodyPr>
          <a:lstStyle/>
          <a:p>
            <a:pPr algn="ctr"/>
            <a:r>
              <a:rPr lang="en-US" sz="4400" dirty="0" err="1">
                <a:solidFill>
                  <a:srgbClr val="C00000"/>
                </a:solidFill>
                <a:latin typeface="Sitka Banner" pitchFamily="2" charset="0"/>
                <a:cs typeface="Times New Roman" panose="02020603050405020304" pitchFamily="18" charset="0"/>
              </a:rPr>
              <a:t>Mục</a:t>
            </a:r>
            <a:r>
              <a:rPr lang="en-US" sz="4400" dirty="0">
                <a:solidFill>
                  <a:srgbClr val="C00000"/>
                </a:solidFill>
                <a:latin typeface="Sitka Banner" pitchFamily="2" charset="0"/>
                <a:cs typeface="Times New Roman" panose="02020603050405020304" pitchFamily="18" charset="0"/>
              </a:rPr>
              <a:t> </a:t>
            </a:r>
            <a:r>
              <a:rPr lang="en-US" sz="4400" dirty="0" err="1">
                <a:solidFill>
                  <a:srgbClr val="C00000"/>
                </a:solidFill>
                <a:latin typeface="Sitka Banner" pitchFamily="2" charset="0"/>
                <a:cs typeface="Times New Roman" panose="02020603050405020304" pitchFamily="18" charset="0"/>
              </a:rPr>
              <a:t>tiêu</a:t>
            </a:r>
            <a:r>
              <a:rPr lang="en-US" sz="4400" dirty="0">
                <a:solidFill>
                  <a:srgbClr val="C00000"/>
                </a:solidFill>
                <a:latin typeface="Sitka Banner" pitchFamily="2" charset="0"/>
                <a:cs typeface="Times New Roman" panose="02020603050405020304" pitchFamily="18" charset="0"/>
              </a:rPr>
              <a:t> </a:t>
            </a:r>
            <a:r>
              <a:rPr lang="en-US" sz="4400" dirty="0" err="1">
                <a:solidFill>
                  <a:srgbClr val="C00000"/>
                </a:solidFill>
                <a:latin typeface="Sitka Banner" pitchFamily="2" charset="0"/>
                <a:cs typeface="Times New Roman" panose="02020603050405020304" pitchFamily="18" charset="0"/>
              </a:rPr>
              <a:t>bài</a:t>
            </a:r>
            <a:r>
              <a:rPr lang="en-US" sz="4400" dirty="0">
                <a:solidFill>
                  <a:srgbClr val="C00000"/>
                </a:solidFill>
                <a:latin typeface="Sitka Banner" pitchFamily="2" charset="0"/>
                <a:cs typeface="Times New Roman" panose="02020603050405020304" pitchFamily="18" charset="0"/>
              </a:rPr>
              <a:t> </a:t>
            </a:r>
            <a:r>
              <a:rPr lang="en-US" sz="4400" dirty="0" err="1">
                <a:solidFill>
                  <a:srgbClr val="C00000"/>
                </a:solidFill>
                <a:latin typeface="Sitka Banner" pitchFamily="2" charset="0"/>
                <a:cs typeface="Times New Roman" panose="02020603050405020304" pitchFamily="18" charset="0"/>
              </a:rPr>
              <a:t>học</a:t>
            </a:r>
            <a:endParaRPr lang="en-US" sz="4400" dirty="0">
              <a:solidFill>
                <a:srgbClr val="C00000"/>
              </a:solidFill>
              <a:latin typeface="Sitka Banner" pitchFamily="2" charset="0"/>
              <a:cs typeface="Times New Roman" panose="02020603050405020304" pitchFamily="18" charset="0"/>
            </a:endParaRPr>
          </a:p>
        </p:txBody>
      </p:sp>
      <p:sp>
        <p:nvSpPr>
          <p:cNvPr id="20" name="TextBox 19">
            <a:extLst>
              <a:ext uri="{FF2B5EF4-FFF2-40B4-BE49-F238E27FC236}">
                <a16:creationId xmlns:a16="http://schemas.microsoft.com/office/drawing/2014/main" id="{6B7146F7-9E98-4D86-B9AC-1442E0945464}"/>
              </a:ext>
            </a:extLst>
          </p:cNvPr>
          <p:cNvSpPr txBox="1"/>
          <p:nvPr/>
        </p:nvSpPr>
        <p:spPr>
          <a:xfrm rot="18966759">
            <a:off x="31527887" y="18038962"/>
            <a:ext cx="13132340" cy="2828916"/>
          </a:xfrm>
          <a:prstGeom prst="rect">
            <a:avLst/>
          </a:prstGeom>
          <a:noFill/>
        </p:spPr>
        <p:txBody>
          <a:bodyPr wrap="square" lIns="0" tIns="0" rIns="0" bIns="0" rtlCol="0">
            <a:spAutoFit/>
          </a:bodyPr>
          <a:lstStyle/>
          <a:p>
            <a:pPr algn="l"/>
            <a:r>
              <a:rPr lang="en-US" sz="18383">
                <a:solidFill>
                  <a:srgbClr val="00B050"/>
                </a:solidFill>
              </a:rPr>
              <a:t>nganpham</a:t>
            </a:r>
          </a:p>
        </p:txBody>
      </p:sp>
      <p:pic>
        <p:nvPicPr>
          <p:cNvPr id="8" name="Picture 7"/>
          <p:cNvPicPr>
            <a:picLocks noChangeAspect="1"/>
          </p:cNvPicPr>
          <p:nvPr/>
        </p:nvPicPr>
        <p:blipFill>
          <a:blip r:embed="rId6"/>
          <a:stretch>
            <a:fillRect/>
          </a:stretch>
        </p:blipFill>
        <p:spPr>
          <a:xfrm>
            <a:off x="116295" y="300693"/>
            <a:ext cx="2458292" cy="2436779"/>
          </a:xfrm>
          <a:prstGeom prst="rect">
            <a:avLst/>
          </a:prstGeom>
        </p:spPr>
      </p:pic>
      <p:sp>
        <p:nvSpPr>
          <p:cNvPr id="11" name="TextBox 16">
            <a:extLst>
              <a:ext uri="{FF2B5EF4-FFF2-40B4-BE49-F238E27FC236}">
                <a16:creationId xmlns:a16="http://schemas.microsoft.com/office/drawing/2014/main" id="{5D4578CC-BC53-5EE0-D302-9A60EAF2C3EC}"/>
              </a:ext>
            </a:extLst>
          </p:cNvPr>
          <p:cNvSpPr txBox="1"/>
          <p:nvPr/>
        </p:nvSpPr>
        <p:spPr>
          <a:xfrm>
            <a:off x="4020198" y="2737550"/>
            <a:ext cx="7925426" cy="1477328"/>
          </a:xfrm>
          <a:prstGeom prst="rect">
            <a:avLst/>
          </a:prstGeom>
        </p:spPr>
        <p:txBody>
          <a:bodyPr wrap="square" lIns="0" tIns="0" rIns="0" bIns="0" rtlCol="0" anchor="t">
            <a:spAutoFit/>
          </a:bodyPr>
          <a:lstStyle/>
          <a:p>
            <a:pPr algn="just"/>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Nêu</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được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những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nét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nổi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bật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về</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chính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trị</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kinh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tế</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văn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hóa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xã</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hội</a:t>
            </a:r>
            <a:r>
              <a:rPr lang="en-US" sz="3200" dirty="0">
                <a:solidFill>
                  <a:srgbClr val="002060"/>
                </a:solidFill>
                <a:latin typeface="Sitka Banner" pitchFamily="2" charset="0"/>
                <a:cs typeface="Times New Roman" panose="02020603050405020304" pitchFamily="18" charset="0"/>
              </a:rPr>
              <a:t> ở </a:t>
            </a:r>
            <a:r>
              <a:rPr lang="en-US" sz="3200" dirty="0" err="1">
                <a:solidFill>
                  <a:srgbClr val="002060"/>
                </a:solidFill>
                <a:latin typeface="Sitka Banner" pitchFamily="2" charset="0"/>
                <a:cs typeface="Times New Roman" panose="02020603050405020304" pitchFamily="18" charset="0"/>
              </a:rPr>
              <a:t>các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nước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 </a:t>
            </a:r>
            <a:r>
              <a:rPr lang="en-US" sz="3200" dirty="0" err="1">
                <a:solidFill>
                  <a:srgbClr val="002060"/>
                </a:solidFill>
                <a:latin typeface="Sitka Banner" pitchFamily="2" charset="0"/>
                <a:cs typeface="Times New Roman" panose="02020603050405020304" pitchFamily="18" charset="0"/>
              </a:rPr>
              <a:t>dưới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r>
              <a:rPr lang="en-US" sz="3200" dirty="0">
                <a:solidFill>
                  <a:srgbClr val="002060"/>
                </a:solidFill>
                <a:latin typeface="Sitka Banner" pitchFamily="2" charset="0"/>
                <a:cs typeface="Times New Roman" panose="02020603050405020304" pitchFamily="18" charset="0"/>
              </a:rPr>
              <a:t>.</a:t>
            </a:r>
          </a:p>
        </p:txBody>
      </p:sp>
      <p:sp>
        <p:nvSpPr>
          <p:cNvPr id="12" name="TextBox 16">
            <a:extLst>
              <a:ext uri="{FF2B5EF4-FFF2-40B4-BE49-F238E27FC236}">
                <a16:creationId xmlns:a16="http://schemas.microsoft.com/office/drawing/2014/main" id="{EEB9898E-26E0-5D07-5DF7-CD4CBF7AD6BB}"/>
              </a:ext>
            </a:extLst>
          </p:cNvPr>
          <p:cNvSpPr txBox="1"/>
          <p:nvPr/>
        </p:nvSpPr>
        <p:spPr>
          <a:xfrm>
            <a:off x="4060124" y="4903038"/>
            <a:ext cx="7925426" cy="1477328"/>
          </a:xfrm>
          <a:prstGeom prst="rect">
            <a:avLst/>
          </a:prstGeom>
        </p:spPr>
        <p:txBody>
          <a:bodyPr wrap="square" lIns="0" tIns="0" rIns="0" bIns="0" rtlCol="0" anchor="t">
            <a:spAutoFit/>
          </a:bodyPr>
          <a:lstStyle/>
          <a:p>
            <a:pPr algn="just"/>
            <a:r>
              <a:rPr lang="en-US" sz="3200" dirty="0">
                <a:solidFill>
                  <a:srgbClr val="002060"/>
                </a:solidFill>
                <a:latin typeface="Sitka Banner" pitchFamily="2" charset="0"/>
                <a:cs typeface="Times New Roman" panose="02020603050405020304" pitchFamily="18" charset="0"/>
              </a:rPr>
              <a:t>3. </a:t>
            </a:r>
            <a:r>
              <a:rPr lang="en-US" sz="3200" dirty="0" err="1">
                <a:solidFill>
                  <a:srgbClr val="002060"/>
                </a:solidFill>
                <a:latin typeface="Sitka Banner" pitchFamily="2" charset="0"/>
                <a:cs typeface="Times New Roman" panose="02020603050405020304" pitchFamily="18" charset="0"/>
              </a:rPr>
              <a:t>Mô</a:t>
            </a:r>
            <a:r>
              <a:rPr lang="en-US" sz="3200" dirty="0">
                <a:solidFill>
                  <a:srgbClr val="002060"/>
                </a:solidFill>
                <a:latin typeface="Sitka Banner" pitchFamily="2" charset="0"/>
                <a:cs typeface="Times New Roman" panose="02020603050405020304" pitchFamily="18" charset="0"/>
              </a:rPr>
              <a:t> ta </a:t>
            </a:r>
            <a:r>
              <a:rPr lang="en-US" sz="3200" dirty="0" err="1">
                <a:solidFill>
                  <a:srgbClr val="002060"/>
                </a:solidFill>
                <a:latin typeface="Sitka Banner" pitchFamily="2" charset="0"/>
                <a:cs typeface="Times New Roman" panose="02020603050405020304" pitchFamily="18" charset="0"/>
              </a:rPr>
              <a:t>được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những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nét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bản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cuộc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đấu</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tranh</a:t>
            </a:r>
            <a:r>
              <a:rPr lang="en-US" sz="3200" dirty="0">
                <a:solidFill>
                  <a:srgbClr val="002060"/>
                </a:solidFill>
                <a:latin typeface="Sitka Banner" pitchFamily="2" charset="0"/>
                <a:cs typeface="Times New Roman" panose="02020603050405020304" pitchFamily="18" charset="0"/>
              </a:rPr>
              <a:t> ở </a:t>
            </a:r>
            <a:r>
              <a:rPr lang="en-US" sz="3200" dirty="0" err="1">
                <a:solidFill>
                  <a:srgbClr val="002060"/>
                </a:solidFill>
                <a:latin typeface="Sitka Banner" pitchFamily="2" charset="0"/>
                <a:cs typeface="Times New Roman" panose="02020603050405020304" pitchFamily="18" charset="0"/>
              </a:rPr>
              <a:t>các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nước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Đông</a:t>
            </a:r>
            <a:r>
              <a:rPr lang="en-US" sz="3200" dirty="0">
                <a:solidFill>
                  <a:srgbClr val="002060"/>
                </a:solidFill>
                <a:latin typeface="Sitka Banner" pitchFamily="2" charset="0"/>
                <a:cs typeface="Times New Roman" panose="02020603050405020304" pitchFamily="18" charset="0"/>
              </a:rPr>
              <a:t> Nam Á </a:t>
            </a:r>
            <a:r>
              <a:rPr lang="en-US" sz="3200" dirty="0" err="1">
                <a:solidFill>
                  <a:srgbClr val="002060"/>
                </a:solidFill>
                <a:latin typeface="Sitka Banner" pitchFamily="2" charset="0"/>
                <a:cs typeface="Times New Roman" panose="02020603050405020304" pitchFamily="18" charset="0"/>
              </a:rPr>
              <a:t>chống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ách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hộ</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dân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phương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Tây</a:t>
            </a:r>
            <a:r>
              <a:rPr lang="en-US" sz="3200" dirty="0">
                <a:solidFill>
                  <a:srgbClr val="002060"/>
                </a:solidFill>
                <a:latin typeface="Sitka Banner" pitchFamily="2" charset="0"/>
                <a:cs typeface="Times New Roman" panose="02020603050405020304" pitchFamily="18" charset="0"/>
              </a:rPr>
              <a:t>.</a:t>
            </a:r>
          </a:p>
        </p:txBody>
      </p:sp>
    </p:spTree>
    <p:extLst>
      <p:ext uri="{BB962C8B-B14F-4D97-AF65-F5344CB8AC3E}">
        <p14:creationId xmlns:p14="http://schemas.microsoft.com/office/powerpoint/2010/main" val="10814897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4C91481-B123-1476-3A5A-AD4B83605703}"/>
              </a:ext>
            </a:extLst>
          </p:cNvPr>
          <p:cNvGraphicFramePr>
            <a:graphicFrameLocks noGrp="1"/>
          </p:cNvGraphicFramePr>
          <p:nvPr>
            <p:extLst>
              <p:ext uri="{D42A27DB-BD31-4B8C-83A1-F6EECF244321}">
                <p14:modId xmlns:p14="http://schemas.microsoft.com/office/powerpoint/2010/main" val="3412177389"/>
              </p:ext>
            </p:extLst>
          </p:nvPr>
        </p:nvGraphicFramePr>
        <p:xfrm>
          <a:off x="111304" y="1507061"/>
          <a:ext cx="11935326" cy="5206558"/>
        </p:xfrm>
        <a:graphic>
          <a:graphicData uri="http://schemas.openxmlformats.org/drawingml/2006/table">
            <a:tbl>
              <a:tblPr firstRow="1" bandRow="1">
                <a:tableStyleId>{5C22544A-7EE6-4342-B048-85BDC9FD1C3A}</a:tableStyleId>
              </a:tblPr>
              <a:tblGrid>
                <a:gridCol w="2680022">
                  <a:extLst>
                    <a:ext uri="{9D8B030D-6E8A-4147-A177-3AD203B41FA5}">
                      <a16:colId xmlns:a16="http://schemas.microsoft.com/office/drawing/2014/main" val="598914844"/>
                    </a:ext>
                  </a:extLst>
                </a:gridCol>
                <a:gridCol w="6776186">
                  <a:extLst>
                    <a:ext uri="{9D8B030D-6E8A-4147-A177-3AD203B41FA5}">
                      <a16:colId xmlns:a16="http://schemas.microsoft.com/office/drawing/2014/main" val="3845046517"/>
                    </a:ext>
                  </a:extLst>
                </a:gridCol>
                <a:gridCol w="2479118">
                  <a:extLst>
                    <a:ext uri="{9D8B030D-6E8A-4147-A177-3AD203B41FA5}">
                      <a16:colId xmlns:a16="http://schemas.microsoft.com/office/drawing/2014/main" val="564657464"/>
                    </a:ext>
                  </a:extLst>
                </a:gridCol>
              </a:tblGrid>
              <a:tr h="70618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5837987"/>
                  </a:ext>
                </a:extLst>
              </a:tr>
              <a:tr h="194157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69645536"/>
                  </a:ext>
                </a:extLst>
              </a:tr>
              <a:tr h="140922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40489572"/>
                  </a:ext>
                </a:extLst>
              </a:tr>
              <a:tr h="114956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7215259"/>
                  </a:ext>
                </a:extLst>
              </a:tr>
            </a:tbl>
          </a:graphicData>
        </a:graphic>
      </p:graphicFrame>
      <p:sp>
        <p:nvSpPr>
          <p:cNvPr id="3" name="TextBox 2">
            <a:extLst>
              <a:ext uri="{FF2B5EF4-FFF2-40B4-BE49-F238E27FC236}">
                <a16:creationId xmlns:a16="http://schemas.microsoft.com/office/drawing/2014/main" id="{FBC02423-8B15-FDD9-C655-3E56F3A94BF5}"/>
              </a:ext>
            </a:extLst>
          </p:cNvPr>
          <p:cNvSpPr txBox="1"/>
          <p:nvPr/>
        </p:nvSpPr>
        <p:spPr>
          <a:xfrm>
            <a:off x="345655" y="1594058"/>
            <a:ext cx="2306106" cy="553998"/>
          </a:xfrm>
          <a:prstGeom prst="rect">
            <a:avLst/>
          </a:prstGeom>
          <a:noFill/>
        </p:spPr>
        <p:txBody>
          <a:bodyPr wrap="square" lIns="0" tIns="0" rIns="0" bIns="0" rtlCol="0">
            <a:spAutoFit/>
          </a:bodyPr>
          <a:lstStyle/>
          <a:p>
            <a:pPr algn="ctr"/>
            <a:r>
              <a:rPr lang="en-US" sz="3600" b="1" dirty="0" err="1">
                <a:solidFill>
                  <a:srgbClr val="C00000"/>
                </a:solidFill>
                <a:latin typeface="Sitka Banner" pitchFamily="2" charset="0"/>
                <a:cs typeface="Times New Roman" panose="02020603050405020304" pitchFamily="18" charset="0"/>
              </a:rPr>
              <a:t>Quốc</a:t>
            </a:r>
            <a:r>
              <a:rPr lang="en-US" sz="3600" b="1" dirty="0">
                <a:solidFill>
                  <a:srgbClr val="C00000"/>
                </a:solidFill>
                <a:latin typeface="Sitka Banner" pitchFamily="2" charset="0"/>
                <a:cs typeface="Times New Roman" panose="02020603050405020304" pitchFamily="18" charset="0"/>
              </a:rPr>
              <a:t> </a:t>
            </a:r>
            <a:r>
              <a:rPr lang="en-US" sz="3600" b="1" dirty="0" err="1">
                <a:solidFill>
                  <a:srgbClr val="C00000"/>
                </a:solidFill>
                <a:latin typeface="Sitka Banner" pitchFamily="2" charset="0"/>
                <a:cs typeface="Times New Roman" panose="02020603050405020304" pitchFamily="18" charset="0"/>
              </a:rPr>
              <a:t>gia</a:t>
            </a:r>
            <a:endParaRPr lang="en-US" sz="3600" b="1" dirty="0">
              <a:solidFill>
                <a:srgbClr val="C00000"/>
              </a:solidFill>
              <a:latin typeface="Sitka Banner" pitchFamily="2"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id="{9DBCA0DB-DE4F-6BF3-9E39-78C6FC69D99D}"/>
              </a:ext>
            </a:extLst>
          </p:cNvPr>
          <p:cNvSpPr/>
          <p:nvPr/>
        </p:nvSpPr>
        <p:spPr>
          <a:xfrm>
            <a:off x="1049153" y="144380"/>
            <a:ext cx="10260531" cy="1222392"/>
          </a:xfrm>
          <a:prstGeom prst="snip2Diag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6D19DD-239F-597B-520A-ED674A8FC599}"/>
              </a:ext>
            </a:extLst>
          </p:cNvPr>
          <p:cNvSpPr txBox="1"/>
          <p:nvPr/>
        </p:nvSpPr>
        <p:spPr>
          <a:xfrm>
            <a:off x="1465020" y="254662"/>
            <a:ext cx="9296024" cy="984885"/>
          </a:xfrm>
          <a:prstGeom prst="rect">
            <a:avLst/>
          </a:prstGeom>
          <a:noFill/>
        </p:spPr>
        <p:txBody>
          <a:bodyPr wrap="square" lIns="0" tIns="0" rIns="0" bIns="0" rtlCol="0">
            <a:spAutoFit/>
          </a:bodyPr>
          <a:lstStyle/>
          <a:p>
            <a:pPr algn="ctr"/>
            <a:r>
              <a:rPr lang="en-US" sz="3200" dirty="0">
                <a:solidFill>
                  <a:schemeClr val="bg1"/>
                </a:solidFill>
                <a:latin typeface="Sitka Banner" pitchFamily="2" charset="0"/>
                <a:cs typeface="Times New Roman" panose="02020603050405020304" pitchFamily="18" charset="0"/>
              </a:rPr>
              <a:t>BẢNG THỐNG KÊ CÁC CUỘC ĐẤU TRANH CHỐNG THỰC DÂN PHƯƠNG TÂY CỦA CÁC NƯỚC ĐÔNG NAM Á</a:t>
            </a:r>
          </a:p>
        </p:txBody>
      </p:sp>
      <p:sp>
        <p:nvSpPr>
          <p:cNvPr id="6" name="TextBox 5">
            <a:extLst>
              <a:ext uri="{FF2B5EF4-FFF2-40B4-BE49-F238E27FC236}">
                <a16:creationId xmlns:a16="http://schemas.microsoft.com/office/drawing/2014/main" id="{491C4C2F-A392-65F9-271D-11EDB07FC9E8}"/>
              </a:ext>
            </a:extLst>
          </p:cNvPr>
          <p:cNvSpPr txBox="1"/>
          <p:nvPr/>
        </p:nvSpPr>
        <p:spPr>
          <a:xfrm>
            <a:off x="4594645" y="1540021"/>
            <a:ext cx="2968643" cy="553998"/>
          </a:xfrm>
          <a:prstGeom prst="rect">
            <a:avLst/>
          </a:prstGeom>
          <a:noFill/>
        </p:spPr>
        <p:txBody>
          <a:bodyPr wrap="square" lIns="0" tIns="0" rIns="0" bIns="0" rtlCol="0">
            <a:spAutoFit/>
          </a:bodyPr>
          <a:lstStyle/>
          <a:p>
            <a:pPr algn="ctr"/>
            <a:r>
              <a:rPr lang="en-US" sz="3600" b="1" dirty="0" err="1">
                <a:solidFill>
                  <a:srgbClr val="C00000"/>
                </a:solidFill>
                <a:latin typeface="Sitka Banner" pitchFamily="2" charset="0"/>
                <a:cs typeface="Times New Roman" panose="02020603050405020304" pitchFamily="18" charset="0"/>
              </a:rPr>
              <a:t>Tên</a:t>
            </a:r>
            <a:r>
              <a:rPr lang="en-US" sz="3600" b="1" dirty="0">
                <a:solidFill>
                  <a:srgbClr val="C00000"/>
                </a:solidFill>
                <a:latin typeface="Sitka Banner" pitchFamily="2" charset="0"/>
                <a:cs typeface="Times New Roman" panose="02020603050405020304" pitchFamily="18" charset="0"/>
              </a:rPr>
              <a:t> </a:t>
            </a:r>
            <a:r>
              <a:rPr lang="en-US" sz="3600" b="1" dirty="0" err="1">
                <a:solidFill>
                  <a:srgbClr val="C00000"/>
                </a:solidFill>
                <a:latin typeface="Sitka Banner" pitchFamily="2" charset="0"/>
                <a:cs typeface="Times New Roman" panose="02020603050405020304" pitchFamily="18" charset="0"/>
              </a:rPr>
              <a:t>phong</a:t>
            </a:r>
            <a:r>
              <a:rPr lang="en-US" sz="3600" b="1" dirty="0">
                <a:solidFill>
                  <a:srgbClr val="C00000"/>
                </a:solidFill>
                <a:latin typeface="Sitka Banner" pitchFamily="2" charset="0"/>
                <a:cs typeface="Times New Roman" panose="02020603050405020304" pitchFamily="18" charset="0"/>
              </a:rPr>
              <a:t> </a:t>
            </a:r>
            <a:r>
              <a:rPr lang="en-US" sz="3600" b="1" dirty="0" err="1">
                <a:solidFill>
                  <a:srgbClr val="C00000"/>
                </a:solidFill>
                <a:latin typeface="Sitka Banner" pitchFamily="2" charset="0"/>
                <a:cs typeface="Times New Roman" panose="02020603050405020304" pitchFamily="18" charset="0"/>
              </a:rPr>
              <a:t>trào</a:t>
            </a:r>
            <a:endParaRPr lang="en-US" sz="3600" b="1" dirty="0">
              <a:solidFill>
                <a:srgbClr val="C00000"/>
              </a:solidFill>
              <a:latin typeface="Sitka Banner"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21AA0653-3DE3-F273-DD89-F73CDD745897}"/>
              </a:ext>
            </a:extLst>
          </p:cNvPr>
          <p:cNvSpPr txBox="1"/>
          <p:nvPr/>
        </p:nvSpPr>
        <p:spPr>
          <a:xfrm>
            <a:off x="210594" y="2998742"/>
            <a:ext cx="2373483" cy="553998"/>
          </a:xfrm>
          <a:prstGeom prst="rect">
            <a:avLst/>
          </a:prstGeom>
          <a:noFill/>
        </p:spPr>
        <p:txBody>
          <a:bodyPr wrap="square" lIns="0" tIns="0" rIns="0" bIns="0" rtlCol="0">
            <a:spAutoFit/>
          </a:bodyPr>
          <a:lstStyle/>
          <a:p>
            <a:pPr algn="ctr"/>
            <a:r>
              <a:rPr lang="en-US" sz="3600" dirty="0">
                <a:solidFill>
                  <a:srgbClr val="002060"/>
                </a:solidFill>
                <a:latin typeface="Sitka Banner" pitchFamily="2" charset="0"/>
                <a:cs typeface="Times New Roman" panose="02020603050405020304" pitchFamily="18" charset="0"/>
              </a:rPr>
              <a:t>In-</a:t>
            </a:r>
            <a:r>
              <a:rPr lang="en-US" sz="3600" dirty="0" err="1">
                <a:solidFill>
                  <a:srgbClr val="002060"/>
                </a:solidFill>
                <a:latin typeface="Sitka Banner" pitchFamily="2" charset="0"/>
                <a:cs typeface="Times New Roman" panose="02020603050405020304" pitchFamily="18" charset="0"/>
              </a:rPr>
              <a:t>đô</a:t>
            </a:r>
            <a:r>
              <a:rPr lang="en-US" sz="3600" dirty="0">
                <a:solidFill>
                  <a:srgbClr val="002060"/>
                </a:solidFill>
                <a:latin typeface="Sitka Banner" pitchFamily="2" charset="0"/>
                <a:cs typeface="Times New Roman" panose="02020603050405020304" pitchFamily="18" charset="0"/>
              </a:rPr>
              <a:t>-</a:t>
            </a:r>
            <a:r>
              <a:rPr lang="en-US" sz="3600" dirty="0" err="1">
                <a:solidFill>
                  <a:srgbClr val="002060"/>
                </a:solidFill>
                <a:latin typeface="Sitka Banner" pitchFamily="2" charset="0"/>
                <a:cs typeface="Times New Roman" panose="02020603050405020304" pitchFamily="18" charset="0"/>
              </a:rPr>
              <a:t>nê</a:t>
            </a:r>
            <a:r>
              <a:rPr lang="en-US" sz="3600" dirty="0">
                <a:solidFill>
                  <a:srgbClr val="002060"/>
                </a:solidFill>
                <a:latin typeface="Sitka Banner" pitchFamily="2" charset="0"/>
                <a:cs typeface="Times New Roman" panose="02020603050405020304" pitchFamily="18" charset="0"/>
              </a:rPr>
              <a:t>-xi-a</a:t>
            </a:r>
          </a:p>
        </p:txBody>
      </p:sp>
      <p:sp>
        <p:nvSpPr>
          <p:cNvPr id="8" name="TextBox 7">
            <a:extLst>
              <a:ext uri="{FF2B5EF4-FFF2-40B4-BE49-F238E27FC236}">
                <a16:creationId xmlns:a16="http://schemas.microsoft.com/office/drawing/2014/main" id="{13669479-5BCC-FD6D-B190-519FA3069B80}"/>
              </a:ext>
            </a:extLst>
          </p:cNvPr>
          <p:cNvSpPr txBox="1"/>
          <p:nvPr/>
        </p:nvSpPr>
        <p:spPr>
          <a:xfrm>
            <a:off x="111305" y="4491133"/>
            <a:ext cx="2373483" cy="553998"/>
          </a:xfrm>
          <a:prstGeom prst="rect">
            <a:avLst/>
          </a:prstGeom>
          <a:noFill/>
        </p:spPr>
        <p:txBody>
          <a:bodyPr wrap="square" lIns="0" tIns="0" rIns="0" bIns="0" rtlCol="0">
            <a:spAutoFit/>
          </a:bodyPr>
          <a:lstStyle/>
          <a:p>
            <a:pPr algn="ctr"/>
            <a:r>
              <a:rPr lang="en-US" sz="3600" dirty="0">
                <a:solidFill>
                  <a:srgbClr val="002060"/>
                </a:solidFill>
                <a:latin typeface="Sitka Banner" pitchFamily="2" charset="0"/>
                <a:cs typeface="Times New Roman" panose="02020603050405020304" pitchFamily="18" charset="0"/>
              </a:rPr>
              <a:t>Phi-lip-pin</a:t>
            </a:r>
          </a:p>
        </p:txBody>
      </p:sp>
      <p:sp>
        <p:nvSpPr>
          <p:cNvPr id="9" name="TextBox 8">
            <a:extLst>
              <a:ext uri="{FF2B5EF4-FFF2-40B4-BE49-F238E27FC236}">
                <a16:creationId xmlns:a16="http://schemas.microsoft.com/office/drawing/2014/main" id="{7EF44267-F507-6CA1-997C-C51F51BBDC79}"/>
              </a:ext>
            </a:extLst>
          </p:cNvPr>
          <p:cNvSpPr txBox="1"/>
          <p:nvPr/>
        </p:nvSpPr>
        <p:spPr>
          <a:xfrm>
            <a:off x="111304" y="5838770"/>
            <a:ext cx="2373483" cy="553998"/>
          </a:xfrm>
          <a:prstGeom prst="rect">
            <a:avLst/>
          </a:prstGeom>
          <a:noFill/>
        </p:spPr>
        <p:txBody>
          <a:bodyPr wrap="square" lIns="0" tIns="0" rIns="0" bIns="0" rtlCol="0">
            <a:spAutoFit/>
          </a:bodyPr>
          <a:lstStyle/>
          <a:p>
            <a:pPr algn="ctr"/>
            <a:r>
              <a:rPr lang="en-US" sz="3600" dirty="0" err="1">
                <a:solidFill>
                  <a:srgbClr val="002060"/>
                </a:solidFill>
                <a:latin typeface="Sitka Banner" pitchFamily="2" charset="0"/>
                <a:cs typeface="Times New Roman" panose="02020603050405020304" pitchFamily="18" charset="0"/>
              </a:rPr>
              <a:t>Miến</a:t>
            </a:r>
            <a:r>
              <a:rPr lang="en-US" sz="3600" dirty="0">
                <a:solidFill>
                  <a:srgbClr val="002060"/>
                </a:solidFill>
                <a:latin typeface="Sitka Banner" pitchFamily="2" charset="0"/>
                <a:cs typeface="Times New Roman" panose="02020603050405020304" pitchFamily="18" charset="0"/>
              </a:rPr>
              <a:t> </a:t>
            </a:r>
            <a:r>
              <a:rPr lang="en-US" sz="3600" dirty="0" err="1">
                <a:solidFill>
                  <a:srgbClr val="002060"/>
                </a:solidFill>
                <a:latin typeface="Sitka Banner" pitchFamily="2" charset="0"/>
                <a:cs typeface="Times New Roman" panose="02020603050405020304" pitchFamily="18" charset="0"/>
              </a:rPr>
              <a:t>Điện</a:t>
            </a:r>
            <a:endParaRPr lang="en-US" sz="3600" dirty="0">
              <a:solidFill>
                <a:srgbClr val="002060"/>
              </a:solidFill>
              <a:latin typeface="Sitka Banner"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D72F321C-A3CD-7F6B-CE40-86D4EC2C8753}"/>
              </a:ext>
            </a:extLst>
          </p:cNvPr>
          <p:cNvSpPr txBox="1"/>
          <p:nvPr/>
        </p:nvSpPr>
        <p:spPr>
          <a:xfrm>
            <a:off x="2854534" y="2430863"/>
            <a:ext cx="5099037"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 KN </a:t>
            </a:r>
            <a:r>
              <a:rPr lang="en-US" sz="3200" dirty="0" err="1">
                <a:solidFill>
                  <a:srgbClr val="002060"/>
                </a:solidFill>
                <a:latin typeface="Sitka Banner" pitchFamily="2" charset="0"/>
                <a:cs typeface="Times New Roman" panose="02020603050405020304" pitchFamily="18" charset="0"/>
              </a:rPr>
              <a:t>Tơ-ru-nô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Giê-giô</a:t>
            </a:r>
            <a:r>
              <a:rPr lang="en-US" sz="3200" dirty="0">
                <a:solidFill>
                  <a:srgbClr val="002060"/>
                </a:solidFill>
                <a:latin typeface="Sitka Banner" pitchFamily="2" charset="0"/>
                <a:cs typeface="Times New Roman" panose="02020603050405020304" pitchFamily="18" charset="0"/>
              </a:rPr>
              <a:t> (1675)</a:t>
            </a:r>
          </a:p>
        </p:txBody>
      </p:sp>
      <p:sp>
        <p:nvSpPr>
          <p:cNvPr id="11" name="TextBox 10">
            <a:extLst>
              <a:ext uri="{FF2B5EF4-FFF2-40B4-BE49-F238E27FC236}">
                <a16:creationId xmlns:a16="http://schemas.microsoft.com/office/drawing/2014/main" id="{2CB6A7B2-6824-261B-6E79-F91D8F34DDB2}"/>
              </a:ext>
            </a:extLst>
          </p:cNvPr>
          <p:cNvSpPr txBox="1"/>
          <p:nvPr/>
        </p:nvSpPr>
        <p:spPr>
          <a:xfrm>
            <a:off x="9276722" y="1523907"/>
            <a:ext cx="2968643" cy="553998"/>
          </a:xfrm>
          <a:prstGeom prst="rect">
            <a:avLst/>
          </a:prstGeom>
          <a:noFill/>
        </p:spPr>
        <p:txBody>
          <a:bodyPr wrap="square" lIns="0" tIns="0" rIns="0" bIns="0" rtlCol="0">
            <a:spAutoFit/>
          </a:bodyPr>
          <a:lstStyle/>
          <a:p>
            <a:pPr algn="ctr"/>
            <a:r>
              <a:rPr lang="en-US" sz="3600" b="1" dirty="0" err="1">
                <a:solidFill>
                  <a:srgbClr val="C00000"/>
                </a:solidFill>
                <a:latin typeface="Sitka Banner" pitchFamily="2" charset="0"/>
                <a:cs typeface="Times New Roman" panose="02020603050405020304" pitchFamily="18" charset="0"/>
              </a:rPr>
              <a:t>Kết</a:t>
            </a:r>
            <a:r>
              <a:rPr lang="en-US" sz="3600" b="1" dirty="0">
                <a:solidFill>
                  <a:srgbClr val="C00000"/>
                </a:solidFill>
                <a:latin typeface="Sitka Banner" pitchFamily="2" charset="0"/>
                <a:cs typeface="Times New Roman" panose="02020603050405020304" pitchFamily="18" charset="0"/>
              </a:rPr>
              <a:t> </a:t>
            </a:r>
            <a:r>
              <a:rPr lang="en-US" sz="3600" b="1" dirty="0" err="1">
                <a:solidFill>
                  <a:srgbClr val="C00000"/>
                </a:solidFill>
                <a:latin typeface="Sitka Banner" pitchFamily="2" charset="0"/>
                <a:cs typeface="Times New Roman" panose="02020603050405020304" pitchFamily="18" charset="0"/>
              </a:rPr>
              <a:t>quả</a:t>
            </a:r>
            <a:endParaRPr lang="en-US" sz="3600" b="1" dirty="0">
              <a:solidFill>
                <a:srgbClr val="C00000"/>
              </a:solidFill>
              <a:latin typeface="Sitka Banner"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10F20B3C-A064-A8AC-8A26-AA622542B055}"/>
              </a:ext>
            </a:extLst>
          </p:cNvPr>
          <p:cNvSpPr txBox="1"/>
          <p:nvPr/>
        </p:nvSpPr>
        <p:spPr>
          <a:xfrm>
            <a:off x="2946077" y="3016319"/>
            <a:ext cx="5099037"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 KN </a:t>
            </a:r>
            <a:r>
              <a:rPr lang="en-US" sz="3200" dirty="0" err="1">
                <a:solidFill>
                  <a:srgbClr val="002060"/>
                </a:solidFill>
                <a:latin typeface="Sitka Banner" pitchFamily="2" charset="0"/>
                <a:cs typeface="Times New Roman" panose="02020603050405020304" pitchFamily="18" charset="0"/>
              </a:rPr>
              <a:t>Su</a:t>
            </a:r>
            <a:r>
              <a:rPr lang="en-US" sz="3200" dirty="0">
                <a:solidFill>
                  <a:srgbClr val="002060"/>
                </a:solidFill>
                <a:latin typeface="Sitka Banner" pitchFamily="2" charset="0"/>
                <a:cs typeface="Times New Roman" panose="02020603050405020304" pitchFamily="18" charset="0"/>
              </a:rPr>
              <a:t>-</a:t>
            </a:r>
            <a:r>
              <a:rPr lang="en-US" sz="3200" dirty="0" err="1">
                <a:solidFill>
                  <a:srgbClr val="002060"/>
                </a:solidFill>
                <a:latin typeface="Sitka Banner" pitchFamily="2" charset="0"/>
                <a:cs typeface="Times New Roman" panose="02020603050405020304" pitchFamily="18" charset="0"/>
              </a:rPr>
              <a:t>ra</a:t>
            </a:r>
            <a:r>
              <a:rPr lang="en-US" sz="3200" dirty="0">
                <a:solidFill>
                  <a:srgbClr val="002060"/>
                </a:solidFill>
                <a:latin typeface="Sitka Banner" pitchFamily="2" charset="0"/>
                <a:cs typeface="Times New Roman" panose="02020603050405020304" pitchFamily="18" charset="0"/>
              </a:rPr>
              <a:t>-pa-</a:t>
            </a:r>
            <a:r>
              <a:rPr lang="en-US" sz="3200" dirty="0" err="1">
                <a:solidFill>
                  <a:srgbClr val="002060"/>
                </a:solidFill>
                <a:latin typeface="Sitka Banner" pitchFamily="2" charset="0"/>
                <a:cs typeface="Times New Roman" panose="02020603050405020304" pitchFamily="18" charset="0"/>
              </a:rPr>
              <a:t>tít</a:t>
            </a:r>
            <a:r>
              <a:rPr lang="en-US" sz="3200" dirty="0">
                <a:solidFill>
                  <a:srgbClr val="002060"/>
                </a:solidFill>
                <a:latin typeface="Sitka Banner" pitchFamily="2" charset="0"/>
                <a:cs typeface="Times New Roman" panose="02020603050405020304" pitchFamily="18" charset="0"/>
              </a:rPr>
              <a:t> (1683 - 1719)</a:t>
            </a:r>
          </a:p>
        </p:txBody>
      </p:sp>
      <p:sp>
        <p:nvSpPr>
          <p:cNvPr id="13" name="TextBox 12">
            <a:extLst>
              <a:ext uri="{FF2B5EF4-FFF2-40B4-BE49-F238E27FC236}">
                <a16:creationId xmlns:a16="http://schemas.microsoft.com/office/drawing/2014/main" id="{DE847394-5682-F1D1-DBB2-D548238550A9}"/>
              </a:ext>
            </a:extLst>
          </p:cNvPr>
          <p:cNvSpPr txBox="1"/>
          <p:nvPr/>
        </p:nvSpPr>
        <p:spPr>
          <a:xfrm>
            <a:off x="2827366" y="3528012"/>
            <a:ext cx="5907562"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 KN </a:t>
            </a:r>
            <a:r>
              <a:rPr lang="en-US" sz="3200" dirty="0" err="1">
                <a:solidFill>
                  <a:srgbClr val="002060"/>
                </a:solidFill>
                <a:latin typeface="Sitka Banner" pitchFamily="2" charset="0"/>
                <a:cs typeface="Times New Roman" panose="02020603050405020304" pitchFamily="18" charset="0"/>
              </a:rPr>
              <a:t>Đi-pô-nê-gô-rô</a:t>
            </a:r>
            <a:r>
              <a:rPr lang="en-US" sz="3200" dirty="0">
                <a:solidFill>
                  <a:srgbClr val="002060"/>
                </a:solidFill>
                <a:latin typeface="Sitka Banner" pitchFamily="2" charset="0"/>
                <a:cs typeface="Times New Roman" panose="02020603050405020304" pitchFamily="18" charset="0"/>
              </a:rPr>
              <a:t> (1825 - 1830)</a:t>
            </a:r>
          </a:p>
        </p:txBody>
      </p:sp>
      <p:sp>
        <p:nvSpPr>
          <p:cNvPr id="14" name="TextBox 13">
            <a:extLst>
              <a:ext uri="{FF2B5EF4-FFF2-40B4-BE49-F238E27FC236}">
                <a16:creationId xmlns:a16="http://schemas.microsoft.com/office/drawing/2014/main" id="{3B00DB6C-A4F4-9318-1709-6C9B51C6C270}"/>
              </a:ext>
            </a:extLst>
          </p:cNvPr>
          <p:cNvSpPr txBox="1"/>
          <p:nvPr/>
        </p:nvSpPr>
        <p:spPr>
          <a:xfrm>
            <a:off x="2984577" y="4244911"/>
            <a:ext cx="6424866"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 KN La-</a:t>
            </a:r>
            <a:r>
              <a:rPr lang="en-US" sz="3200" dirty="0" err="1">
                <a:solidFill>
                  <a:srgbClr val="002060"/>
                </a:solidFill>
                <a:latin typeface="Sitka Banner" pitchFamily="2" charset="0"/>
                <a:cs typeface="Times New Roman" panose="02020603050405020304" pitchFamily="18" charset="0"/>
              </a:rPr>
              <a:t>pu</a:t>
            </a:r>
            <a:r>
              <a:rPr lang="en-US" sz="3200" dirty="0">
                <a:solidFill>
                  <a:srgbClr val="002060"/>
                </a:solidFill>
                <a:latin typeface="Sitka Banner" pitchFamily="2" charset="0"/>
                <a:cs typeface="Times New Roman" panose="02020603050405020304" pitchFamily="18" charset="0"/>
              </a:rPr>
              <a:t>-la-</a:t>
            </a:r>
            <a:r>
              <a:rPr lang="en-US" sz="3200" dirty="0" err="1">
                <a:solidFill>
                  <a:srgbClr val="002060"/>
                </a:solidFill>
                <a:latin typeface="Sitka Banner" pitchFamily="2" charset="0"/>
                <a:cs typeface="Times New Roman" panose="02020603050405020304" pitchFamily="18" charset="0"/>
              </a:rPr>
              <a:t>pu</a:t>
            </a:r>
            <a:r>
              <a:rPr lang="en-US" sz="3200" dirty="0">
                <a:solidFill>
                  <a:srgbClr val="002060"/>
                </a:solidFill>
                <a:latin typeface="Sitka Banner" pitchFamily="2" charset="0"/>
                <a:cs typeface="Times New Roman" panose="02020603050405020304" pitchFamily="18" charset="0"/>
              </a:rPr>
              <a:t> (1521), </a:t>
            </a:r>
            <a:r>
              <a:rPr lang="en-US" sz="3200" dirty="0" err="1">
                <a:solidFill>
                  <a:srgbClr val="002060"/>
                </a:solidFill>
                <a:latin typeface="Sitka Banner" pitchFamily="2" charset="0"/>
                <a:cs typeface="Times New Roman" panose="02020603050405020304" pitchFamily="18" charset="0"/>
              </a:rPr>
              <a:t>Nô-va-lét</a:t>
            </a:r>
            <a:r>
              <a:rPr lang="en-US" sz="3200" dirty="0">
                <a:solidFill>
                  <a:srgbClr val="002060"/>
                </a:solidFill>
                <a:latin typeface="Sitka Banner" pitchFamily="2" charset="0"/>
                <a:cs typeface="Times New Roman" panose="02020603050405020304" pitchFamily="18" charset="0"/>
              </a:rPr>
              <a:t> (1823)</a:t>
            </a:r>
          </a:p>
        </p:txBody>
      </p:sp>
      <p:sp>
        <p:nvSpPr>
          <p:cNvPr id="15" name="TextBox 14">
            <a:extLst>
              <a:ext uri="{FF2B5EF4-FFF2-40B4-BE49-F238E27FC236}">
                <a16:creationId xmlns:a16="http://schemas.microsoft.com/office/drawing/2014/main" id="{C53EE095-3F7B-B9FC-0128-392D670028AC}"/>
              </a:ext>
            </a:extLst>
          </p:cNvPr>
          <p:cNvSpPr txBox="1"/>
          <p:nvPr/>
        </p:nvSpPr>
        <p:spPr>
          <a:xfrm>
            <a:off x="2798491" y="4856659"/>
            <a:ext cx="4165335"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 KN </a:t>
            </a:r>
            <a:r>
              <a:rPr lang="en-US" sz="3200" dirty="0" err="1">
                <a:solidFill>
                  <a:srgbClr val="002060"/>
                </a:solidFill>
                <a:latin typeface="Sitka Banner" pitchFamily="2" charset="0"/>
                <a:cs typeface="Times New Roman" panose="02020603050405020304" pitchFamily="18" charset="0"/>
              </a:rPr>
              <a:t>Khơ-rút-xơ</a:t>
            </a:r>
            <a:r>
              <a:rPr lang="en-US" sz="3200" dirty="0">
                <a:solidFill>
                  <a:srgbClr val="002060"/>
                </a:solidFill>
                <a:latin typeface="Sitka Banner" pitchFamily="2" charset="0"/>
                <a:cs typeface="Times New Roman" panose="02020603050405020304" pitchFamily="18" charset="0"/>
              </a:rPr>
              <a:t> (1844)</a:t>
            </a:r>
          </a:p>
        </p:txBody>
      </p:sp>
      <p:sp>
        <p:nvSpPr>
          <p:cNvPr id="16" name="TextBox 15">
            <a:extLst>
              <a:ext uri="{FF2B5EF4-FFF2-40B4-BE49-F238E27FC236}">
                <a16:creationId xmlns:a16="http://schemas.microsoft.com/office/drawing/2014/main" id="{7FA5C535-5153-B948-EB51-42CD3DD38E5E}"/>
              </a:ext>
            </a:extLst>
          </p:cNvPr>
          <p:cNvSpPr txBox="1"/>
          <p:nvPr/>
        </p:nvSpPr>
        <p:spPr>
          <a:xfrm>
            <a:off x="3107915" y="5869547"/>
            <a:ext cx="5942104"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Kháng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chiến</a:t>
            </a:r>
            <a:r>
              <a:rPr lang="en-US" sz="3200" dirty="0">
                <a:solidFill>
                  <a:srgbClr val="002060"/>
                </a:solidFill>
                <a:latin typeface="Sitka Banner" pitchFamily="2" charset="0"/>
                <a:cs typeface="Times New Roman" panose="02020603050405020304" pitchFamily="18" charset="0"/>
              </a:rPr>
              <a:t> Ban-</a:t>
            </a:r>
            <a:r>
              <a:rPr lang="en-US" sz="3200" dirty="0" err="1">
                <a:solidFill>
                  <a:srgbClr val="002060"/>
                </a:solidFill>
                <a:latin typeface="Sitka Banner" pitchFamily="2" charset="0"/>
                <a:cs typeface="Times New Roman" panose="02020603050405020304" pitchFamily="18" charset="0"/>
              </a:rPr>
              <a:t>đu</a:t>
            </a:r>
            <a:r>
              <a:rPr lang="en-US" sz="3200" dirty="0">
                <a:solidFill>
                  <a:srgbClr val="002060"/>
                </a:solidFill>
                <a:latin typeface="Sitka Banner" pitchFamily="2" charset="0"/>
                <a:cs typeface="Times New Roman" panose="02020603050405020304" pitchFamily="18" charset="0"/>
              </a:rPr>
              <a:t>-la (1824 - 1826)</a:t>
            </a:r>
          </a:p>
        </p:txBody>
      </p:sp>
      <p:sp>
        <p:nvSpPr>
          <p:cNvPr id="17" name="TextBox 16">
            <a:extLst>
              <a:ext uri="{FF2B5EF4-FFF2-40B4-BE49-F238E27FC236}">
                <a16:creationId xmlns:a16="http://schemas.microsoft.com/office/drawing/2014/main" id="{A70CE570-A095-C0F9-810C-CA78551A110F}"/>
              </a:ext>
            </a:extLst>
          </p:cNvPr>
          <p:cNvSpPr txBox="1"/>
          <p:nvPr/>
        </p:nvSpPr>
        <p:spPr>
          <a:xfrm>
            <a:off x="9863862" y="2889922"/>
            <a:ext cx="1958147" cy="492443"/>
          </a:xfrm>
          <a:prstGeom prst="rect">
            <a:avLst/>
          </a:prstGeom>
          <a:noFill/>
        </p:spPr>
        <p:txBody>
          <a:bodyPr wrap="square" lIns="0" tIns="0" rIns="0" bIns="0" rtlCol="0">
            <a:spAutoFit/>
          </a:bodyPr>
          <a:lstStyle/>
          <a:p>
            <a:pPr algn="ctr"/>
            <a:r>
              <a:rPr lang="en-US" sz="3200" dirty="0" err="1">
                <a:solidFill>
                  <a:srgbClr val="002060"/>
                </a:solidFill>
                <a:latin typeface="Sitka Banner" pitchFamily="2" charset="0"/>
                <a:cs typeface="Times New Roman" panose="02020603050405020304" pitchFamily="18" charset="0"/>
              </a:rPr>
              <a:t>Thất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bại</a:t>
            </a:r>
            <a:endParaRPr lang="en-US" sz="3200" dirty="0">
              <a:solidFill>
                <a:srgbClr val="002060"/>
              </a:solidFill>
              <a:latin typeface="Sitka Banner"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3C0F228D-893F-7A45-5122-BC61CAB76D08}"/>
              </a:ext>
            </a:extLst>
          </p:cNvPr>
          <p:cNvSpPr txBox="1"/>
          <p:nvPr/>
        </p:nvSpPr>
        <p:spPr>
          <a:xfrm>
            <a:off x="9837099" y="4610437"/>
            <a:ext cx="1958147" cy="492443"/>
          </a:xfrm>
          <a:prstGeom prst="rect">
            <a:avLst/>
          </a:prstGeom>
          <a:noFill/>
        </p:spPr>
        <p:txBody>
          <a:bodyPr wrap="square" lIns="0" tIns="0" rIns="0" bIns="0" rtlCol="0">
            <a:spAutoFit/>
          </a:bodyPr>
          <a:lstStyle/>
          <a:p>
            <a:pPr algn="ctr"/>
            <a:r>
              <a:rPr lang="en-US" sz="3200" dirty="0" err="1">
                <a:solidFill>
                  <a:srgbClr val="002060"/>
                </a:solidFill>
                <a:latin typeface="Sitka Banner" pitchFamily="2" charset="0"/>
                <a:cs typeface="Times New Roman" panose="02020603050405020304" pitchFamily="18" charset="0"/>
              </a:rPr>
              <a:t>Thất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bại</a:t>
            </a:r>
            <a:endParaRPr lang="en-US" sz="3200" dirty="0">
              <a:solidFill>
                <a:srgbClr val="002060"/>
              </a:solidFill>
              <a:latin typeface="Sitka Banner"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5254DCA3-2168-1A5A-EC2A-7A3BE1270B87}"/>
              </a:ext>
            </a:extLst>
          </p:cNvPr>
          <p:cNvSpPr txBox="1"/>
          <p:nvPr/>
        </p:nvSpPr>
        <p:spPr>
          <a:xfrm>
            <a:off x="9863862" y="5900325"/>
            <a:ext cx="1958147" cy="492443"/>
          </a:xfrm>
          <a:prstGeom prst="rect">
            <a:avLst/>
          </a:prstGeom>
          <a:noFill/>
        </p:spPr>
        <p:txBody>
          <a:bodyPr wrap="square" lIns="0" tIns="0" rIns="0" bIns="0" rtlCol="0">
            <a:spAutoFit/>
          </a:bodyPr>
          <a:lstStyle/>
          <a:p>
            <a:pPr algn="ctr"/>
            <a:r>
              <a:rPr lang="en-US" sz="3200" dirty="0" err="1">
                <a:solidFill>
                  <a:srgbClr val="002060"/>
                </a:solidFill>
                <a:latin typeface="Sitka Banner" pitchFamily="2" charset="0"/>
                <a:cs typeface="Times New Roman" panose="02020603050405020304" pitchFamily="18" charset="0"/>
              </a:rPr>
              <a:t>Thất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bại</a:t>
            </a:r>
            <a:endParaRPr lang="en-US" sz="3200" dirty="0">
              <a:solidFill>
                <a:srgbClr val="00206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594953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290DE0-708A-41BC-9420-601A00BFF0AE}"/>
              </a:ext>
            </a:extLst>
          </p:cNvPr>
          <p:cNvSpPr txBox="1">
            <a:spLocks/>
          </p:cNvSpPr>
          <p:nvPr/>
        </p:nvSpPr>
        <p:spPr>
          <a:xfrm>
            <a:off x="2840956" y="5864948"/>
            <a:ext cx="7371679" cy="618401"/>
          </a:xfrm>
          <a:prstGeom prst="rect">
            <a:avLst/>
          </a:prstGeom>
          <a:solidFill>
            <a:sysClr val="window" lastClr="FFFFFF"/>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K</a:t>
            </a:r>
            <a:r>
              <a:rPr kumimoji="0" lang="vi-VN"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hởi nghĩa Đi-pô-nê-gô-rô (1825 - 1830) </a:t>
            </a:r>
          </a:p>
        </p:txBody>
      </p:sp>
      <p:pic>
        <p:nvPicPr>
          <p:cNvPr id="4098" name="Picture 2" descr="The Arrest of Pangeran Diponegoro - Wikipedia">
            <a:extLst>
              <a:ext uri="{FF2B5EF4-FFF2-40B4-BE49-F238E27FC236}">
                <a16:creationId xmlns:a16="http://schemas.microsoft.com/office/drawing/2014/main" id="{511C1A23-B15C-4A3B-87BD-FFC469B02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003" y="638978"/>
            <a:ext cx="7106206" cy="4797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Diponegoro - Wikipedia">
            <a:extLst>
              <a:ext uri="{FF2B5EF4-FFF2-40B4-BE49-F238E27FC236}">
                <a16:creationId xmlns:a16="http://schemas.microsoft.com/office/drawing/2014/main" id="{29EBA1AB-0CDA-44DB-8727-F3BCEBF6F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74" y="638978"/>
            <a:ext cx="3612822" cy="4797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4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55F44F82-A288-4D68-A2C9-3164781C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83" y="330506"/>
            <a:ext cx="6457720" cy="51847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descr="Visit Lapu-Lapu: 2023 Travel Guide for Lapu-Lapu, Central Visayas | Expedia">
            <a:extLst>
              <a:ext uri="{FF2B5EF4-FFF2-40B4-BE49-F238E27FC236}">
                <a16:creationId xmlns:a16="http://schemas.microsoft.com/office/drawing/2014/main" id="{AE80F17A-13D5-4C7D-A763-773B36FF1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579" y="1337912"/>
            <a:ext cx="5009002" cy="33798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itle 1">
            <a:extLst>
              <a:ext uri="{FF2B5EF4-FFF2-40B4-BE49-F238E27FC236}">
                <a16:creationId xmlns:a16="http://schemas.microsoft.com/office/drawing/2014/main" id="{79B199E4-B811-4834-9693-A3C7E5E88318}"/>
              </a:ext>
            </a:extLst>
          </p:cNvPr>
          <p:cNvSpPr txBox="1">
            <a:spLocks/>
          </p:cNvSpPr>
          <p:nvPr/>
        </p:nvSpPr>
        <p:spPr>
          <a:xfrm>
            <a:off x="269507" y="5383118"/>
            <a:ext cx="11713946" cy="1309552"/>
          </a:xfrm>
          <a:prstGeom prst="rect">
            <a:avLst/>
          </a:prstGeom>
          <a:solidFill>
            <a:sysClr val="window" lastClr="FFFFFF"/>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Tại Phi-líp-pin, ngay khi thực dân Tây Ban Nha xâm nhập đã vấp phải sự chống trả quyết liệt của thổ dân đảo Mác-tan (1521) với thủ lĩnh là La-pu-la-pu. </a:t>
            </a:r>
          </a:p>
        </p:txBody>
      </p:sp>
    </p:spTree>
    <p:extLst>
      <p:ext uri="{BB962C8B-B14F-4D97-AF65-F5344CB8AC3E}">
        <p14:creationId xmlns:p14="http://schemas.microsoft.com/office/powerpoint/2010/main" val="1496974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174A039-90BC-4213-A388-02489948E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00" t="7235" r="8080" b="12569"/>
          <a:stretch/>
        </p:blipFill>
        <p:spPr bwMode="auto">
          <a:xfrm>
            <a:off x="207241" y="1816193"/>
            <a:ext cx="3835368" cy="35854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A79E9AC-48E0-4BDF-BD3E-61AFB75E3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327" y="1816193"/>
            <a:ext cx="3748066" cy="3603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0935AD2-98DB-46C6-975A-50307DC3C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8111" y="1816193"/>
            <a:ext cx="3670942" cy="3603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52">
            <a:extLst>
              <a:ext uri="{FF2B5EF4-FFF2-40B4-BE49-F238E27FC236}">
                <a16:creationId xmlns:a16="http://schemas.microsoft.com/office/drawing/2014/main" id="{1B6026DC-7F82-4286-9D83-D2A1F3E8E1AB}"/>
              </a:ext>
            </a:extLst>
          </p:cNvPr>
          <p:cNvSpPr txBox="1"/>
          <p:nvPr/>
        </p:nvSpPr>
        <p:spPr>
          <a:xfrm>
            <a:off x="461920" y="5747485"/>
            <a:ext cx="10708468"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400">
                <a:solidFill>
                  <a:srgbClr val="E94325"/>
                </a:solidFill>
                <a:latin typeface="Avenir Next Demi Bold"/>
                <a:ea typeface="Avenir Next Demi Bold"/>
                <a:cs typeface="Avenir Next Demi Bold"/>
                <a:sym typeface="Avenir Next Demi Bold"/>
              </a:defRPr>
            </a:lvl1pPr>
          </a:lstStyle>
          <a:p>
            <a:r>
              <a:rPr lang="vi-VN" sz="3200" dirty="0">
                <a:solidFill>
                  <a:schemeClr val="tx1"/>
                </a:solidFill>
                <a:latin typeface="Sitka Banner" pitchFamily="2" charset="0"/>
                <a:cs typeface="Times New Roman" panose="02020603050405020304" pitchFamily="18" charset="0"/>
              </a:rPr>
              <a:t>Trong suốt thế kỉ XIX, thực dân Anh vấp phải cuộc kháng chiến quyết liệt của nhân dân Mi-an-ma. </a:t>
            </a:r>
          </a:p>
        </p:txBody>
      </p:sp>
      <p:sp>
        <p:nvSpPr>
          <p:cNvPr id="2" name="Rectangle: Diagonal Corners Snipped 1">
            <a:extLst>
              <a:ext uri="{FF2B5EF4-FFF2-40B4-BE49-F238E27FC236}">
                <a16:creationId xmlns:a16="http://schemas.microsoft.com/office/drawing/2014/main" id="{8A62482E-1475-7AAF-252F-F1EE505941F5}"/>
              </a:ext>
            </a:extLst>
          </p:cNvPr>
          <p:cNvSpPr/>
          <p:nvPr/>
        </p:nvSpPr>
        <p:spPr>
          <a:xfrm>
            <a:off x="396503" y="247962"/>
            <a:ext cx="3748066" cy="1222392"/>
          </a:xfrm>
          <a:prstGeom prst="snip2Diag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52">
            <a:extLst>
              <a:ext uri="{FF2B5EF4-FFF2-40B4-BE49-F238E27FC236}">
                <a16:creationId xmlns:a16="http://schemas.microsoft.com/office/drawing/2014/main" id="{FD274126-72A6-297C-CD91-493881753D73}"/>
              </a:ext>
            </a:extLst>
          </p:cNvPr>
          <p:cNvSpPr txBox="1"/>
          <p:nvPr/>
        </p:nvSpPr>
        <p:spPr>
          <a:xfrm>
            <a:off x="461920" y="362996"/>
            <a:ext cx="361723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400">
                <a:solidFill>
                  <a:srgbClr val="E94325"/>
                </a:solidFill>
                <a:latin typeface="Avenir Next Demi Bold"/>
                <a:ea typeface="Avenir Next Demi Bold"/>
                <a:cs typeface="Avenir Next Demi Bold"/>
                <a:sym typeface="Avenir Next Demi Bold"/>
              </a:defRPr>
            </a:lvl1pPr>
          </a:lstStyle>
          <a:p>
            <a:r>
              <a:rPr lang="vi-VN" sz="2800" dirty="0">
                <a:solidFill>
                  <a:schemeClr val="bg1"/>
                </a:solidFill>
                <a:latin typeface="Sitka Banner" pitchFamily="2" charset="0"/>
                <a:cs typeface="Times New Roman" panose="02020603050405020304" pitchFamily="18" charset="0"/>
              </a:rPr>
              <a:t>Chiến tranh Anh - Miến lần 1 (1823-1826)</a:t>
            </a:r>
          </a:p>
        </p:txBody>
      </p:sp>
      <p:sp>
        <p:nvSpPr>
          <p:cNvPr id="4" name="Rectangle: Diagonal Corners Snipped 3">
            <a:extLst>
              <a:ext uri="{FF2B5EF4-FFF2-40B4-BE49-F238E27FC236}">
                <a16:creationId xmlns:a16="http://schemas.microsoft.com/office/drawing/2014/main" id="{99FFFC5B-5DB5-A080-6A1C-C03EDDB92786}"/>
              </a:ext>
            </a:extLst>
          </p:cNvPr>
          <p:cNvSpPr/>
          <p:nvPr/>
        </p:nvSpPr>
        <p:spPr>
          <a:xfrm>
            <a:off x="4438630" y="265198"/>
            <a:ext cx="3748066" cy="1222392"/>
          </a:xfrm>
          <a:prstGeom prst="snip2Diag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7B5611F1-3C1E-892B-2213-08FCA6C5A759}"/>
              </a:ext>
            </a:extLst>
          </p:cNvPr>
          <p:cNvSpPr/>
          <p:nvPr/>
        </p:nvSpPr>
        <p:spPr>
          <a:xfrm>
            <a:off x="8394771" y="274216"/>
            <a:ext cx="3748066" cy="1222392"/>
          </a:xfrm>
          <a:prstGeom prst="snip2Diag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2">
            <a:extLst>
              <a:ext uri="{FF2B5EF4-FFF2-40B4-BE49-F238E27FC236}">
                <a16:creationId xmlns:a16="http://schemas.microsoft.com/office/drawing/2014/main" id="{88606D6A-E9AE-F049-BF27-3E62B12A459E}"/>
              </a:ext>
            </a:extLst>
          </p:cNvPr>
          <p:cNvSpPr txBox="1"/>
          <p:nvPr/>
        </p:nvSpPr>
        <p:spPr>
          <a:xfrm>
            <a:off x="8642720" y="399340"/>
            <a:ext cx="340172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400">
                <a:solidFill>
                  <a:srgbClr val="E94325"/>
                </a:solidFill>
                <a:latin typeface="Avenir Next Demi Bold"/>
                <a:ea typeface="Avenir Next Demi Bold"/>
                <a:cs typeface="Avenir Next Demi Bold"/>
                <a:sym typeface="Avenir Next Demi Bold"/>
              </a:defRPr>
            </a:lvl1pPr>
          </a:lstStyle>
          <a:p>
            <a:r>
              <a:rPr lang="vi-VN" sz="2800" dirty="0">
                <a:solidFill>
                  <a:schemeClr val="bg1"/>
                </a:solidFill>
                <a:latin typeface="Sitka Banner" pitchFamily="2" charset="0"/>
                <a:cs typeface="Times New Roman" panose="02020603050405020304" pitchFamily="18" charset="0"/>
              </a:rPr>
              <a:t>Chiến tranh Anh - Miến lần 3 (1885)</a:t>
            </a:r>
          </a:p>
        </p:txBody>
      </p:sp>
      <p:sp>
        <p:nvSpPr>
          <p:cNvPr id="14" name="TextBox 52">
            <a:extLst>
              <a:ext uri="{FF2B5EF4-FFF2-40B4-BE49-F238E27FC236}">
                <a16:creationId xmlns:a16="http://schemas.microsoft.com/office/drawing/2014/main" id="{C8AFB97D-4FC7-1219-38EA-0CF21BDD11A7}"/>
              </a:ext>
            </a:extLst>
          </p:cNvPr>
          <p:cNvSpPr txBox="1"/>
          <p:nvPr/>
        </p:nvSpPr>
        <p:spPr>
          <a:xfrm>
            <a:off x="4394979" y="399341"/>
            <a:ext cx="3652454"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400">
                <a:solidFill>
                  <a:srgbClr val="E94325"/>
                </a:solidFill>
                <a:latin typeface="Avenir Next Demi Bold"/>
                <a:ea typeface="Avenir Next Demi Bold"/>
                <a:cs typeface="Avenir Next Demi Bold"/>
                <a:sym typeface="Avenir Next Demi Bold"/>
              </a:defRPr>
            </a:lvl1pPr>
          </a:lstStyle>
          <a:p>
            <a:r>
              <a:rPr lang="vi-VN" sz="2800" dirty="0">
                <a:solidFill>
                  <a:schemeClr val="bg1"/>
                </a:solidFill>
                <a:latin typeface="Sitka Banner" pitchFamily="2" charset="0"/>
                <a:cs typeface="Times New Roman" panose="02020603050405020304" pitchFamily="18" charset="0"/>
              </a:rPr>
              <a:t>Chiến tranh Anh - Miến lần 2 (1852-1853)</a:t>
            </a:r>
          </a:p>
        </p:txBody>
      </p:sp>
    </p:spTree>
    <p:extLst>
      <p:ext uri="{BB962C8B-B14F-4D97-AF65-F5344CB8AC3E}">
        <p14:creationId xmlns:p14="http://schemas.microsoft.com/office/powerpoint/2010/main" val="1792232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0" y="109206"/>
            <a:ext cx="12039600" cy="768177"/>
          </a:xfrm>
          <a:prstGeom prst="rect">
            <a:avLst/>
          </a:prstGeom>
        </p:spPr>
      </p:pic>
      <p:sp>
        <p:nvSpPr>
          <p:cNvPr id="3" name="TextBox 8">
            <a:extLst>
              <a:ext uri="{FF2B5EF4-FFF2-40B4-BE49-F238E27FC236}">
                <a16:creationId xmlns:a16="http://schemas.microsoft.com/office/drawing/2014/main" id="{1B671505-9484-43F9-974B-F682B2CBCEDD}"/>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sp>
        <p:nvSpPr>
          <p:cNvPr id="4" name="TextBox 3">
            <a:extLst>
              <a:ext uri="{FF2B5EF4-FFF2-40B4-BE49-F238E27FC236}">
                <a16:creationId xmlns:a16="http://schemas.microsoft.com/office/drawing/2014/main" id="{8A6F9636-C8B1-5B55-1A7E-F38F3D171EC1}"/>
              </a:ext>
            </a:extLst>
          </p:cNvPr>
          <p:cNvSpPr txBox="1"/>
          <p:nvPr/>
        </p:nvSpPr>
        <p:spPr>
          <a:xfrm>
            <a:off x="208807" y="1468866"/>
            <a:ext cx="4680827" cy="3166824"/>
          </a:xfrm>
          <a:prstGeom prst="wedgeRoundRectCallout">
            <a:avLst>
              <a:gd name="adj1" fmla="val 862"/>
              <a:gd name="adj2" fmla="val 585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a:solidFill>
                  <a:srgbClr val="002060"/>
                </a:solidFill>
                <a:latin typeface="Sitka Banner" pitchFamily="2" charset="0"/>
                <a:cs typeface="Times New Roman" panose="02020603050405020304" pitchFamily="18" charset="0"/>
              </a:rPr>
              <a:t>HĐ </a:t>
            </a:r>
            <a:r>
              <a:rPr lang="en-US" sz="3000" b="1" dirty="0" err="1">
                <a:solidFill>
                  <a:srgbClr val="002060"/>
                </a:solidFill>
                <a:latin typeface="Sitka Banner" pitchFamily="2" charset="0"/>
                <a:cs typeface="Times New Roman" panose="02020603050405020304" pitchFamily="18" charset="0"/>
              </a:rPr>
              <a:t>cá</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nhân</a:t>
            </a:r>
            <a:endParaRPr lang="en-US" sz="3000" b="1" dirty="0">
              <a:solidFill>
                <a:srgbClr val="002060"/>
              </a:solidFill>
              <a:latin typeface="Sitka Banner" pitchFamily="2" charset="0"/>
              <a:cs typeface="Times New Roman" panose="02020603050405020304" pitchFamily="18" charset="0"/>
            </a:endParaRPr>
          </a:p>
          <a:p>
            <a:pPr algn="ctr"/>
            <a:r>
              <a:rPr lang="en-US" sz="3000" dirty="0">
                <a:solidFill>
                  <a:srgbClr val="002060"/>
                </a:solidFill>
                <a:latin typeface="Sitka Banner" pitchFamily="2" charset="0"/>
                <a:cs typeface="Times New Roman" panose="02020603050405020304" pitchFamily="18" charset="0"/>
              </a:rPr>
              <a:t>Quan </a:t>
            </a:r>
            <a:r>
              <a:rPr lang="en-US" sz="3000" dirty="0" err="1">
                <a:solidFill>
                  <a:srgbClr val="002060"/>
                </a:solidFill>
                <a:latin typeface="Sitka Banner" pitchFamily="2" charset="0"/>
                <a:cs typeface="Times New Roman" panose="02020603050405020304" pitchFamily="18" charset="0"/>
              </a:rPr>
              <a:t>sát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những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ảnh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sau</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em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có</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nhận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xét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gì</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về</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chính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sách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hộ</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phương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Tây</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đối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với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các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nước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a:t>
            </a:r>
            <a:endParaRPr lang="vi-VN" sz="3000" dirty="0">
              <a:solidFill>
                <a:schemeClr val="tx2">
                  <a:lumMod val="75000"/>
                </a:schemeClr>
              </a:solidFill>
              <a:latin typeface="Sitka Banner"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CC1F6B1B-6114-0394-9FB8-F029C865D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07"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7556E34-F1A2-F8E6-86C8-9EEC00D45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639" y="997728"/>
            <a:ext cx="6862554" cy="3166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DB965151-A876-2805-CE47-4C9777633E01}"/>
              </a:ext>
            </a:extLst>
          </p:cNvPr>
          <p:cNvSpPr txBox="1">
            <a:spLocks/>
          </p:cNvSpPr>
          <p:nvPr/>
        </p:nvSpPr>
        <p:spPr>
          <a:xfrm>
            <a:off x="5911508" y="3646823"/>
            <a:ext cx="5280816" cy="480348"/>
          </a:xfrm>
          <a:prstGeom prst="rect">
            <a:avLst/>
          </a:prstGeom>
          <a:solidFill>
            <a:schemeClr val="accent3">
              <a:lumMod val="20000"/>
              <a:lumOff val="80000"/>
            </a:schemeClr>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Sitka Banner" pitchFamily="2" charset="0"/>
                <a:cs typeface="Times New Roman" panose="02020603050405020304" pitchFamily="18" charset="0"/>
              </a:rPr>
              <a:t>K</a:t>
            </a:r>
            <a:r>
              <a:rPr lang="vi-VN" sz="2400" b="1" dirty="0">
                <a:solidFill>
                  <a:srgbClr val="002060"/>
                </a:solidFill>
                <a:latin typeface="Sitka Banner" pitchFamily="2" charset="0"/>
                <a:cs typeface="Times New Roman" panose="02020603050405020304" pitchFamily="18" charset="0"/>
              </a:rPr>
              <a:t>hu trung tâm Xin-ga-po năm 1846 </a:t>
            </a:r>
          </a:p>
        </p:txBody>
      </p:sp>
      <p:pic>
        <p:nvPicPr>
          <p:cNvPr id="9" name="Picture 8">
            <a:extLst>
              <a:ext uri="{FF2B5EF4-FFF2-40B4-BE49-F238E27FC236}">
                <a16:creationId xmlns:a16="http://schemas.microsoft.com/office/drawing/2014/main" id="{4828F18F-D54D-C243-EDA2-AAF00BAE1381}"/>
              </a:ext>
            </a:extLst>
          </p:cNvPr>
          <p:cNvPicPr>
            <a:picLocks noChangeAspect="1"/>
          </p:cNvPicPr>
          <p:nvPr/>
        </p:nvPicPr>
        <p:blipFill>
          <a:blip r:embed="rId5"/>
          <a:stretch>
            <a:fillRect/>
          </a:stretch>
        </p:blipFill>
        <p:spPr>
          <a:xfrm>
            <a:off x="4302491" y="4119488"/>
            <a:ext cx="2832693" cy="2506266"/>
          </a:xfrm>
          <a:prstGeom prst="ellipse">
            <a:avLst/>
          </a:prstGeom>
          <a:ln>
            <a:noFill/>
          </a:ln>
          <a:effectLst>
            <a:softEdge rad="112500"/>
          </a:effectLst>
        </p:spPr>
      </p:pic>
      <p:pic>
        <p:nvPicPr>
          <p:cNvPr id="10" name="Picture 9">
            <a:extLst>
              <a:ext uri="{FF2B5EF4-FFF2-40B4-BE49-F238E27FC236}">
                <a16:creationId xmlns:a16="http://schemas.microsoft.com/office/drawing/2014/main" id="{6BA1C01D-713F-298E-4C3C-87078DEEC4E8}"/>
              </a:ext>
            </a:extLst>
          </p:cNvPr>
          <p:cNvPicPr>
            <a:picLocks noChangeAspect="1"/>
          </p:cNvPicPr>
          <p:nvPr/>
        </p:nvPicPr>
        <p:blipFill>
          <a:blip r:embed="rId6"/>
          <a:stretch>
            <a:fillRect/>
          </a:stretch>
        </p:blipFill>
        <p:spPr>
          <a:xfrm>
            <a:off x="7051595" y="4239179"/>
            <a:ext cx="2595615" cy="2565620"/>
          </a:xfrm>
          <a:prstGeom prst="ellipse">
            <a:avLst/>
          </a:prstGeom>
          <a:ln>
            <a:noFill/>
          </a:ln>
          <a:effectLst>
            <a:softEdge rad="112500"/>
          </a:effectLst>
        </p:spPr>
      </p:pic>
      <p:pic>
        <p:nvPicPr>
          <p:cNvPr id="11" name="Picture 10">
            <a:extLst>
              <a:ext uri="{FF2B5EF4-FFF2-40B4-BE49-F238E27FC236}">
                <a16:creationId xmlns:a16="http://schemas.microsoft.com/office/drawing/2014/main" id="{51E85C99-13D0-6B02-CB10-22754FA13605}"/>
              </a:ext>
            </a:extLst>
          </p:cNvPr>
          <p:cNvPicPr>
            <a:picLocks noChangeAspect="1"/>
          </p:cNvPicPr>
          <p:nvPr/>
        </p:nvPicPr>
        <p:blipFill>
          <a:blip r:embed="rId7"/>
          <a:stretch>
            <a:fillRect/>
          </a:stretch>
        </p:blipFill>
        <p:spPr>
          <a:xfrm>
            <a:off x="9563618" y="4284899"/>
            <a:ext cx="2618459" cy="2586956"/>
          </a:xfrm>
          <a:prstGeom prst="ellipse">
            <a:avLst/>
          </a:prstGeom>
          <a:ln>
            <a:noFill/>
          </a:ln>
          <a:effectLst>
            <a:softEdge rad="112500"/>
          </a:effectLst>
        </p:spPr>
      </p:pic>
      <p:sp>
        <p:nvSpPr>
          <p:cNvPr id="13" name="Title 1">
            <a:extLst>
              <a:ext uri="{FF2B5EF4-FFF2-40B4-BE49-F238E27FC236}">
                <a16:creationId xmlns:a16="http://schemas.microsoft.com/office/drawing/2014/main" id="{13B2B520-4B33-4F12-6C64-F69672B1E830}"/>
              </a:ext>
            </a:extLst>
          </p:cNvPr>
          <p:cNvSpPr txBox="1">
            <a:spLocks/>
          </p:cNvSpPr>
          <p:nvPr/>
        </p:nvSpPr>
        <p:spPr>
          <a:xfrm>
            <a:off x="3631411" y="6338825"/>
            <a:ext cx="3012120" cy="461751"/>
          </a:xfrm>
          <a:prstGeom prst="rect">
            <a:avLst/>
          </a:prstGeom>
          <a:solidFill>
            <a:schemeClr val="bg2"/>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Nhà</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hát</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lớn</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(Hà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Nội</a:t>
            </a:r>
            <a:r>
              <a:rPr kumimoji="0" lang="vi-VN" sz="24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a:t>
            </a:r>
          </a:p>
        </p:txBody>
      </p:sp>
      <p:sp>
        <p:nvSpPr>
          <p:cNvPr id="15" name="Title 1">
            <a:extLst>
              <a:ext uri="{FF2B5EF4-FFF2-40B4-BE49-F238E27FC236}">
                <a16:creationId xmlns:a16="http://schemas.microsoft.com/office/drawing/2014/main" id="{7C4FAB31-C2C7-323C-24CF-EAA2A937538E}"/>
              </a:ext>
            </a:extLst>
          </p:cNvPr>
          <p:cNvSpPr txBox="1">
            <a:spLocks/>
          </p:cNvSpPr>
          <p:nvPr/>
        </p:nvSpPr>
        <p:spPr>
          <a:xfrm>
            <a:off x="6703855" y="6338824"/>
            <a:ext cx="3132769" cy="461751"/>
          </a:xfrm>
          <a:prstGeom prst="rect">
            <a:avLst/>
          </a:prstGeom>
          <a:solidFill>
            <a:schemeClr val="bg2"/>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Lớp</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học</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thời</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Pháp</a:t>
            </a:r>
            <a:r>
              <a:rPr kumimoji="0" lang="en-US" sz="24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4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thuộc</a:t>
            </a:r>
            <a:r>
              <a:rPr kumimoji="0" lang="vi-VN" sz="24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a:t>
            </a:r>
          </a:p>
        </p:txBody>
      </p:sp>
      <p:sp>
        <p:nvSpPr>
          <p:cNvPr id="16" name="Title 1">
            <a:extLst>
              <a:ext uri="{FF2B5EF4-FFF2-40B4-BE49-F238E27FC236}">
                <a16:creationId xmlns:a16="http://schemas.microsoft.com/office/drawing/2014/main" id="{85FC1C22-2430-8E7B-0919-3E80470C19FB}"/>
              </a:ext>
            </a:extLst>
          </p:cNvPr>
          <p:cNvSpPr txBox="1">
            <a:spLocks/>
          </p:cNvSpPr>
          <p:nvPr/>
        </p:nvSpPr>
        <p:spPr>
          <a:xfrm>
            <a:off x="9932992" y="6334600"/>
            <a:ext cx="2142652" cy="461751"/>
          </a:xfrm>
          <a:prstGeom prst="rect">
            <a:avLst/>
          </a:prstGeom>
          <a:solidFill>
            <a:schemeClr val="bg2"/>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noProof="0" dirty="0" err="1">
                <a:solidFill>
                  <a:srgbClr val="C00000"/>
                </a:solidFill>
                <a:latin typeface="Sitka Banner" pitchFamily="2" charset="0"/>
                <a:cs typeface="Times New Roman" panose="02020603050405020304" pitchFamily="18" charset="0"/>
              </a:rPr>
              <a:t>Thị</a:t>
            </a:r>
            <a:r>
              <a:rPr lang="en-US" sz="2400" noProof="0" dirty="0">
                <a:solidFill>
                  <a:srgbClr val="C00000"/>
                </a:solidFill>
                <a:latin typeface="Sitka Banner" pitchFamily="2" charset="0"/>
                <a:cs typeface="Times New Roman" panose="02020603050405020304" pitchFamily="18" charset="0"/>
              </a:rPr>
              <a:t> </a:t>
            </a:r>
            <a:r>
              <a:rPr lang="en-US" sz="2400" noProof="0" dirty="0" err="1">
                <a:solidFill>
                  <a:srgbClr val="C00000"/>
                </a:solidFill>
                <a:latin typeface="Sitka Banner" pitchFamily="2" charset="0"/>
                <a:cs typeface="Times New Roman" panose="02020603050405020304" pitchFamily="18" charset="0"/>
              </a:rPr>
              <a:t>trấn</a:t>
            </a:r>
            <a:r>
              <a:rPr lang="en-US" sz="2400" noProof="0" dirty="0">
                <a:solidFill>
                  <a:srgbClr val="C00000"/>
                </a:solidFill>
                <a:latin typeface="Sitka Banner" pitchFamily="2" charset="0"/>
                <a:cs typeface="Times New Roman" panose="02020603050405020304" pitchFamily="18" charset="0"/>
              </a:rPr>
              <a:t> </a:t>
            </a:r>
            <a:r>
              <a:rPr lang="en-US" sz="2400" noProof="0" dirty="0" err="1">
                <a:solidFill>
                  <a:srgbClr val="C00000"/>
                </a:solidFill>
                <a:latin typeface="Sitka Banner" pitchFamily="2" charset="0"/>
                <a:cs typeface="Times New Roman" panose="02020603050405020304" pitchFamily="18" charset="0"/>
              </a:rPr>
              <a:t>Philipin</a:t>
            </a:r>
            <a:endParaRPr kumimoji="0" lang="vi-VN" sz="24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70590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sp>
        <p:nvSpPr>
          <p:cNvPr id="4" name="TextBox 13">
            <a:extLst>
              <a:ext uri="{FF2B5EF4-FFF2-40B4-BE49-F238E27FC236}">
                <a16:creationId xmlns:a16="http://schemas.microsoft.com/office/drawing/2014/main" id="{1BD69076-E2A7-4070-A8A2-5CEFECA82EA2}"/>
              </a:ext>
            </a:extLst>
          </p:cNvPr>
          <p:cNvSpPr txBox="1"/>
          <p:nvPr/>
        </p:nvSpPr>
        <p:spPr>
          <a:xfrm>
            <a:off x="3449071" y="2250151"/>
            <a:ext cx="8188059" cy="235769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501969">
              <a:defRPr/>
            </a:pPr>
            <a:r>
              <a:rPr lang="en-US" sz="3064" dirty="0" err="1">
                <a:solidFill>
                  <a:srgbClr val="003300"/>
                </a:solidFill>
                <a:latin typeface="Sitka Banner" pitchFamily="2" charset="0"/>
                <a:cs typeface="Times New Roman" panose="02020603050405020304" pitchFamily="18" charset="0"/>
              </a:rPr>
              <a:t>Có</a:t>
            </a:r>
            <a:r>
              <a:rPr lang="en-US" sz="3064" dirty="0">
                <a:solidFill>
                  <a:srgbClr val="003300"/>
                </a:solidFill>
                <a:latin typeface="Sitka Banner" pitchFamily="2" charset="0"/>
                <a:cs typeface="Times New Roman" panose="02020603050405020304" pitchFamily="18" charset="0"/>
              </a:rPr>
              <a:t> ý </a:t>
            </a:r>
            <a:r>
              <a:rPr lang="en-US" sz="3064" dirty="0" err="1">
                <a:solidFill>
                  <a:srgbClr val="003300"/>
                </a:solidFill>
                <a:latin typeface="Sitka Banner" pitchFamily="2" charset="0"/>
                <a:cs typeface="Times New Roman" panose="02020603050405020304" pitchFamily="18" charset="0"/>
              </a:rPr>
              <a:t>kiến</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cho</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rằng</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Các</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nước</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tư</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bản</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phương</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Tây</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xâm</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chiếm</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Đông</a:t>
            </a:r>
            <a:r>
              <a:rPr lang="en-US" sz="3064" dirty="0">
                <a:solidFill>
                  <a:srgbClr val="003300"/>
                </a:solidFill>
                <a:latin typeface="Sitka Banner" pitchFamily="2" charset="0"/>
                <a:cs typeface="Times New Roman" panose="02020603050405020304" pitchFamily="18" charset="0"/>
              </a:rPr>
              <a:t> Nam Á </a:t>
            </a:r>
            <a:r>
              <a:rPr lang="en-US" sz="3064" dirty="0" err="1">
                <a:solidFill>
                  <a:srgbClr val="003300"/>
                </a:solidFill>
                <a:latin typeface="Sitka Banner" pitchFamily="2" charset="0"/>
                <a:cs typeface="Times New Roman" panose="02020603050405020304" pitchFamily="18" charset="0"/>
              </a:rPr>
              <a:t>là</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để</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giúp</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đỡ</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những</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nước</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này</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thoát</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khỏi</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nghèo</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nàn</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lạc</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hậu</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Em</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đồng</a:t>
            </a:r>
            <a:r>
              <a:rPr lang="en-US" sz="3064" dirty="0">
                <a:solidFill>
                  <a:srgbClr val="003300"/>
                </a:solidFill>
                <a:latin typeface="Sitka Banner" pitchFamily="2" charset="0"/>
                <a:cs typeface="Times New Roman" panose="02020603050405020304" pitchFamily="18" charset="0"/>
              </a:rPr>
              <a:t> ý </a:t>
            </a:r>
            <a:r>
              <a:rPr lang="en-US" sz="3064" dirty="0" err="1">
                <a:solidFill>
                  <a:srgbClr val="003300"/>
                </a:solidFill>
                <a:latin typeface="Sitka Banner" pitchFamily="2" charset="0"/>
                <a:cs typeface="Times New Roman" panose="02020603050405020304" pitchFamily="18" charset="0"/>
              </a:rPr>
              <a:t>với</a:t>
            </a:r>
            <a:r>
              <a:rPr lang="en-US" sz="3064" dirty="0">
                <a:solidFill>
                  <a:srgbClr val="003300"/>
                </a:solidFill>
                <a:latin typeface="Sitka Banner" pitchFamily="2" charset="0"/>
                <a:cs typeface="Times New Roman" panose="02020603050405020304" pitchFamily="18" charset="0"/>
              </a:rPr>
              <a:t> ý </a:t>
            </a:r>
            <a:r>
              <a:rPr lang="en-US" sz="3064" dirty="0" err="1">
                <a:solidFill>
                  <a:srgbClr val="003300"/>
                </a:solidFill>
                <a:latin typeface="Sitka Banner" pitchFamily="2" charset="0"/>
                <a:cs typeface="Times New Roman" panose="02020603050405020304" pitchFamily="18" charset="0"/>
              </a:rPr>
              <a:t>kiến</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đó</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không</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Hãy</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sưu</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tầm</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một</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số</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tư</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liệu</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từ</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sách</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báo</a:t>
            </a:r>
            <a:r>
              <a:rPr lang="en-US" sz="3064" dirty="0">
                <a:solidFill>
                  <a:srgbClr val="003300"/>
                </a:solidFill>
                <a:latin typeface="Sitka Banner" pitchFamily="2" charset="0"/>
                <a:cs typeface="Times New Roman" panose="02020603050405020304" pitchFamily="18" charset="0"/>
              </a:rPr>
              <a:t>, internet </a:t>
            </a:r>
            <a:r>
              <a:rPr lang="en-US" sz="3064" dirty="0" err="1">
                <a:solidFill>
                  <a:srgbClr val="003300"/>
                </a:solidFill>
                <a:latin typeface="Sitka Banner" pitchFamily="2" charset="0"/>
                <a:cs typeface="Times New Roman" panose="02020603050405020304" pitchFamily="18" charset="0"/>
              </a:rPr>
              <a:t>để</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chứng</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minh</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cho</a:t>
            </a:r>
            <a:r>
              <a:rPr lang="en-US" sz="3064" dirty="0">
                <a:solidFill>
                  <a:srgbClr val="003300"/>
                </a:solidFill>
                <a:latin typeface="Sitka Banner" pitchFamily="2" charset="0"/>
                <a:cs typeface="Times New Roman" panose="02020603050405020304" pitchFamily="18" charset="0"/>
              </a:rPr>
              <a:t> ý </a:t>
            </a:r>
            <a:r>
              <a:rPr lang="en-US" sz="3064" dirty="0" err="1">
                <a:solidFill>
                  <a:srgbClr val="003300"/>
                </a:solidFill>
                <a:latin typeface="Sitka Banner" pitchFamily="2" charset="0"/>
                <a:cs typeface="Times New Roman" panose="02020603050405020304" pitchFamily="18" charset="0"/>
              </a:rPr>
              <a:t>kiến</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của</a:t>
            </a:r>
            <a:r>
              <a:rPr lang="en-US" sz="3064" dirty="0">
                <a:solidFill>
                  <a:srgbClr val="003300"/>
                </a:solidFill>
                <a:latin typeface="Sitka Banner" pitchFamily="2" charset="0"/>
                <a:cs typeface="Times New Roman" panose="02020603050405020304" pitchFamily="18" charset="0"/>
              </a:rPr>
              <a:t> </a:t>
            </a:r>
            <a:r>
              <a:rPr lang="en-US" sz="3064" dirty="0" err="1">
                <a:solidFill>
                  <a:srgbClr val="003300"/>
                </a:solidFill>
                <a:latin typeface="Sitka Banner" pitchFamily="2" charset="0"/>
                <a:cs typeface="Times New Roman" panose="02020603050405020304" pitchFamily="18" charset="0"/>
              </a:rPr>
              <a:t>em</a:t>
            </a:r>
            <a:r>
              <a:rPr lang="en-US" sz="3064" dirty="0">
                <a:solidFill>
                  <a:srgbClr val="003300"/>
                </a:solidFill>
                <a:latin typeface="Sitka Banner" pitchFamily="2" charset="0"/>
                <a:cs typeface="Times New Roman" panose="02020603050405020304" pitchFamily="18" charset="0"/>
              </a:rPr>
              <a:t>.</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1372"/>
            <a:ext cx="2991255" cy="235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68">
            <a:extLst>
              <a:ext uri="{FF2B5EF4-FFF2-40B4-BE49-F238E27FC236}">
                <a16:creationId xmlns:a16="http://schemas.microsoft.com/office/drawing/2014/main" id="{66B7DB14-9CDA-4A96-BCE0-30857F5EEE25}"/>
              </a:ext>
            </a:extLst>
          </p:cNvPr>
          <p:cNvGrpSpPr/>
          <p:nvPr/>
        </p:nvGrpSpPr>
        <p:grpSpPr>
          <a:xfrm>
            <a:off x="661484" y="1379398"/>
            <a:ext cx="7647654" cy="1472286"/>
            <a:chOff x="342462" y="1706005"/>
            <a:chExt cx="5580446" cy="1124305"/>
          </a:xfrm>
        </p:grpSpPr>
        <p:grpSp>
          <p:nvGrpSpPr>
            <p:cNvPr id="13" name="A">
              <a:extLst>
                <a:ext uri="{FF2B5EF4-FFF2-40B4-BE49-F238E27FC236}">
                  <a16:creationId xmlns:a16="http://schemas.microsoft.com/office/drawing/2014/main" id="{850E1879-9052-4EE5-A9EB-481CCC91E5F5}"/>
                </a:ext>
              </a:extLst>
            </p:cNvPr>
            <p:cNvGrpSpPr/>
            <p:nvPr/>
          </p:nvGrpSpPr>
          <p:grpSpPr>
            <a:xfrm>
              <a:off x="342462" y="1706005"/>
              <a:ext cx="5580446" cy="1124305"/>
              <a:chOff x="305391" y="3233082"/>
              <a:chExt cx="5580446" cy="1124305"/>
            </a:xfrm>
          </p:grpSpPr>
          <p:sp>
            <p:nvSpPr>
              <p:cNvPr id="15" name="Freeform: Shape 14">
                <a:extLst>
                  <a:ext uri="{FF2B5EF4-FFF2-40B4-BE49-F238E27FC236}">
                    <a16:creationId xmlns:a16="http://schemas.microsoft.com/office/drawing/2014/main" id="{52C7C01B-CF47-4E2D-A526-61BDA02889A9}"/>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E6528EB5-0B5F-426E-BEE0-34937F95F3D8}"/>
                  </a:ext>
                </a:extLst>
              </p:cNvPr>
              <p:cNvSpPr/>
              <p:nvPr/>
            </p:nvSpPr>
            <p:spPr>
              <a:xfrm>
                <a:off x="475951" y="334805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7" name="Freeform: Shape 16">
                <a:extLst>
                  <a:ext uri="{FF2B5EF4-FFF2-40B4-BE49-F238E27FC236}">
                    <a16:creationId xmlns:a16="http://schemas.microsoft.com/office/drawing/2014/main" id="{7D5D0A9D-AFC6-46E0-9086-D1AA9F672978}"/>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 name="TextBox 17">
                <a:extLst>
                  <a:ext uri="{FF2B5EF4-FFF2-40B4-BE49-F238E27FC236}">
                    <a16:creationId xmlns:a16="http://schemas.microsoft.com/office/drawing/2014/main" id="{D23EEA78-B921-4788-BC31-BB34D4141284}"/>
                  </a:ext>
                </a:extLst>
              </p:cNvPr>
              <p:cNvSpPr txBox="1"/>
              <p:nvPr/>
            </p:nvSpPr>
            <p:spPr>
              <a:xfrm>
                <a:off x="1184755" y="3381008"/>
                <a:ext cx="4494188" cy="822613"/>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quá</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nhập</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Nam Á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phương</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Tây</a:t>
                </a:r>
                <a:endPar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2B2A874C-B96A-481C-97FC-F0AEB35D75FA}"/>
                </a:ext>
              </a:extLst>
            </p:cNvPr>
            <p:cNvSpPr txBox="1"/>
            <p:nvPr/>
          </p:nvSpPr>
          <p:spPr>
            <a:xfrm>
              <a:off x="501989" y="1707453"/>
              <a:ext cx="598241" cy="523220"/>
            </a:xfrm>
            <a:prstGeom prst="rect">
              <a:avLst/>
            </a:prstGeom>
            <a:noFill/>
          </p:spPr>
          <p:txBody>
            <a:bodyPr wrap="none" rtlCol="0">
              <a:spAutoFit/>
            </a:bodyPr>
            <a:lstStyle/>
            <a:p>
              <a:pPr algn="l"/>
              <a:r>
                <a:rPr lang="en-US" sz="2800" b="1" dirty="0">
                  <a:solidFill>
                    <a:schemeClr val="bg1"/>
                  </a:solidFill>
                </a:rPr>
                <a:t>01</a:t>
              </a:r>
              <a:endParaRPr lang="vi-VN" sz="2800" b="1" dirty="0">
                <a:solidFill>
                  <a:schemeClr val="bg1"/>
                </a:solidFill>
              </a:endParaRPr>
            </a:p>
          </p:txBody>
        </p:sp>
      </p:grpSp>
      <p:grpSp>
        <p:nvGrpSpPr>
          <p:cNvPr id="19" name="Group 18">
            <a:extLst>
              <a:ext uri="{FF2B5EF4-FFF2-40B4-BE49-F238E27FC236}">
                <a16:creationId xmlns:a16="http://schemas.microsoft.com/office/drawing/2014/main" id="{CE41BBBF-40CE-48C3-9E12-4F8035C3B995}"/>
              </a:ext>
            </a:extLst>
          </p:cNvPr>
          <p:cNvGrpSpPr/>
          <p:nvPr/>
        </p:nvGrpSpPr>
        <p:grpSpPr>
          <a:xfrm>
            <a:off x="1926857" y="3094369"/>
            <a:ext cx="8160419" cy="1460422"/>
            <a:chOff x="2841475" y="3431397"/>
            <a:chExt cx="5580446" cy="1124305"/>
          </a:xfrm>
        </p:grpSpPr>
        <p:grpSp>
          <p:nvGrpSpPr>
            <p:cNvPr id="20" name="A">
              <a:extLst>
                <a:ext uri="{FF2B5EF4-FFF2-40B4-BE49-F238E27FC236}">
                  <a16:creationId xmlns:a16="http://schemas.microsoft.com/office/drawing/2014/main" id="{3836DCD6-20F0-4F16-A5A0-EC6E83BAD942}"/>
                </a:ext>
              </a:extLst>
            </p:cNvPr>
            <p:cNvGrpSpPr/>
            <p:nvPr/>
          </p:nvGrpSpPr>
          <p:grpSpPr>
            <a:xfrm>
              <a:off x="2841475" y="3431397"/>
              <a:ext cx="5580446" cy="1124305"/>
              <a:chOff x="305391" y="3233082"/>
              <a:chExt cx="5580446" cy="1124305"/>
            </a:xfrm>
          </p:grpSpPr>
          <p:sp>
            <p:nvSpPr>
              <p:cNvPr id="22" name="Freeform: Shape 21">
                <a:extLst>
                  <a:ext uri="{FF2B5EF4-FFF2-40B4-BE49-F238E27FC236}">
                    <a16:creationId xmlns:a16="http://schemas.microsoft.com/office/drawing/2014/main" id="{24AF1154-975D-49C1-925F-45584DDCAE0A}"/>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3" name="Rectangle 22">
                <a:extLst>
                  <a:ext uri="{FF2B5EF4-FFF2-40B4-BE49-F238E27FC236}">
                    <a16:creationId xmlns:a16="http://schemas.microsoft.com/office/drawing/2014/main" id="{5EB7B780-DDD1-4B0A-A366-C4AC7CE366D2}"/>
                  </a:ext>
                </a:extLst>
              </p:cNvPr>
              <p:cNvSpPr/>
              <p:nvPr/>
            </p:nvSpPr>
            <p:spPr>
              <a:xfrm>
                <a:off x="553238" y="3316670"/>
                <a:ext cx="5239325" cy="960782"/>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4" name="Freeform: Shape 23">
                <a:extLst>
                  <a:ext uri="{FF2B5EF4-FFF2-40B4-BE49-F238E27FC236}">
                    <a16:creationId xmlns:a16="http://schemas.microsoft.com/office/drawing/2014/main" id="{DF582041-4322-41C2-AC16-D1EB98064194}"/>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25" name="TextBox 24">
                <a:extLst>
                  <a:ext uri="{FF2B5EF4-FFF2-40B4-BE49-F238E27FC236}">
                    <a16:creationId xmlns:a16="http://schemas.microsoft.com/office/drawing/2014/main" id="{7EF16691-7F68-4D4C-A857-4A122EEE7055}"/>
                  </a:ext>
                </a:extLst>
              </p:cNvPr>
              <p:cNvSpPr txBox="1"/>
              <p:nvPr/>
            </p:nvSpPr>
            <p:spPr>
              <a:xfrm>
                <a:off x="1207821" y="3363294"/>
                <a:ext cx="4545645" cy="9141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660066"/>
                    </a:solidFill>
                    <a:latin typeface="Sitka Banner" pitchFamily="2" charset="0"/>
                    <a:cs typeface="Times New Roman" panose="02020603050405020304" pitchFamily="18" charset="0"/>
                  </a:rPr>
                  <a:t>Tình</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hình</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Đông</a:t>
                </a:r>
                <a:r>
                  <a:rPr lang="en-US" sz="3200" dirty="0">
                    <a:solidFill>
                      <a:srgbClr val="660066"/>
                    </a:solidFill>
                    <a:latin typeface="Sitka Banner" pitchFamily="2" charset="0"/>
                    <a:cs typeface="Times New Roman" panose="02020603050405020304" pitchFamily="18" charset="0"/>
                  </a:rPr>
                  <a:t> Nam Á </a:t>
                </a:r>
                <a:r>
                  <a:rPr lang="en-US" sz="3200" dirty="0" err="1">
                    <a:solidFill>
                      <a:srgbClr val="660066"/>
                    </a:solidFill>
                    <a:latin typeface="Sitka Banner" pitchFamily="2" charset="0"/>
                    <a:cs typeface="Times New Roman" panose="02020603050405020304" pitchFamily="18" charset="0"/>
                  </a:rPr>
                  <a:t>dưới</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ách</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đô</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hộ</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của</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thực</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dân</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phương</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Tây</a:t>
                </a:r>
                <a:endParaRPr kumimoji="0" lang="vi-VN" sz="32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endParaRPr>
              </a:p>
            </p:txBody>
          </p:sp>
        </p:grpSp>
        <p:sp>
          <p:nvSpPr>
            <p:cNvPr id="21" name="TextBox 20">
              <a:extLst>
                <a:ext uri="{FF2B5EF4-FFF2-40B4-BE49-F238E27FC236}">
                  <a16:creationId xmlns:a16="http://schemas.microsoft.com/office/drawing/2014/main" id="{76CFF824-17F5-41D4-865C-39E09DC8E88C}"/>
                </a:ext>
              </a:extLst>
            </p:cNvPr>
            <p:cNvSpPr txBox="1"/>
            <p:nvPr/>
          </p:nvSpPr>
          <p:spPr>
            <a:xfrm>
              <a:off x="2996614" y="3435870"/>
              <a:ext cx="702436" cy="523220"/>
            </a:xfrm>
            <a:prstGeom prst="rect">
              <a:avLst/>
            </a:prstGeom>
            <a:noFill/>
          </p:spPr>
          <p:txBody>
            <a:bodyPr wrap="square" rtlCol="0">
              <a:spAutoFit/>
            </a:bodyPr>
            <a:lstStyle/>
            <a:p>
              <a:pPr algn="l"/>
              <a:r>
                <a:rPr lang="en-US" sz="2800" b="1" dirty="0">
                  <a:solidFill>
                    <a:schemeClr val="bg1"/>
                  </a:solidFill>
                </a:rPr>
                <a:t>02</a:t>
              </a:r>
              <a:endParaRPr lang="vi-VN" sz="2800" b="1" dirty="0">
                <a:solidFill>
                  <a:schemeClr val="bg1"/>
                </a:solidFill>
              </a:endParaRPr>
            </a:p>
          </p:txBody>
        </p:sp>
      </p:grpSp>
      <p:grpSp>
        <p:nvGrpSpPr>
          <p:cNvPr id="26" name="Group 25">
            <a:extLst>
              <a:ext uri="{FF2B5EF4-FFF2-40B4-BE49-F238E27FC236}">
                <a16:creationId xmlns:a16="http://schemas.microsoft.com/office/drawing/2014/main" id="{7A9A4AA9-893B-46CC-95A4-12475C397E2B}"/>
              </a:ext>
            </a:extLst>
          </p:cNvPr>
          <p:cNvGrpSpPr/>
          <p:nvPr/>
        </p:nvGrpSpPr>
        <p:grpSpPr>
          <a:xfrm>
            <a:off x="3090605" y="4802278"/>
            <a:ext cx="8603142" cy="1928070"/>
            <a:chOff x="5631698" y="5025470"/>
            <a:chExt cx="5580446" cy="1655275"/>
          </a:xfrm>
        </p:grpSpPr>
        <p:grpSp>
          <p:nvGrpSpPr>
            <p:cNvPr id="27" name="A">
              <a:extLst>
                <a:ext uri="{FF2B5EF4-FFF2-40B4-BE49-F238E27FC236}">
                  <a16:creationId xmlns:a16="http://schemas.microsoft.com/office/drawing/2014/main" id="{3D013832-EC36-410E-AEB2-0032297F32CF}"/>
                </a:ext>
              </a:extLst>
            </p:cNvPr>
            <p:cNvGrpSpPr/>
            <p:nvPr/>
          </p:nvGrpSpPr>
          <p:grpSpPr>
            <a:xfrm>
              <a:off x="5631698" y="5025470"/>
              <a:ext cx="5580446" cy="1655275"/>
              <a:chOff x="305391" y="3233082"/>
              <a:chExt cx="5580446" cy="1655275"/>
            </a:xfrm>
          </p:grpSpPr>
          <p:sp>
            <p:nvSpPr>
              <p:cNvPr id="29" name="Freeform: Shape 28">
                <a:extLst>
                  <a:ext uri="{FF2B5EF4-FFF2-40B4-BE49-F238E27FC236}">
                    <a16:creationId xmlns:a16="http://schemas.microsoft.com/office/drawing/2014/main" id="{ABA6E859-93F9-48D5-9E17-D860C78A5539}"/>
                  </a:ext>
                </a:extLst>
              </p:cNvPr>
              <p:cNvSpPr/>
              <p:nvPr/>
            </p:nvSpPr>
            <p:spPr>
              <a:xfrm>
                <a:off x="305391" y="3437957"/>
                <a:ext cx="5580446" cy="145040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480048"/>
                  </a:gs>
                  <a:gs pos="100000">
                    <a:srgbClr val="C04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30" name="Rectangle 29">
                <a:extLst>
                  <a:ext uri="{FF2B5EF4-FFF2-40B4-BE49-F238E27FC236}">
                    <a16:creationId xmlns:a16="http://schemas.microsoft.com/office/drawing/2014/main" id="{2057A263-1AB7-453C-87DA-77396DC3A27F}"/>
                  </a:ext>
                </a:extLst>
              </p:cNvPr>
              <p:cNvSpPr/>
              <p:nvPr/>
            </p:nvSpPr>
            <p:spPr>
              <a:xfrm>
                <a:off x="545262" y="3316669"/>
                <a:ext cx="5239325" cy="1488101"/>
              </a:xfrm>
              <a:prstGeom prst="rect">
                <a:avLst/>
              </a:prstGeom>
              <a:solidFill>
                <a:schemeClr val="bg1"/>
              </a:solidFill>
              <a:ln>
                <a:solidFill>
                  <a:srgbClr val="C0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31" name="Freeform: Shape 30">
                <a:extLst>
                  <a:ext uri="{FF2B5EF4-FFF2-40B4-BE49-F238E27FC236}">
                    <a16:creationId xmlns:a16="http://schemas.microsoft.com/office/drawing/2014/main" id="{4FA6568D-2977-410D-BB95-5B8083593BAC}"/>
                  </a:ext>
                </a:extLst>
              </p:cNvPr>
              <p:cNvSpPr/>
              <p:nvPr/>
            </p:nvSpPr>
            <p:spPr>
              <a:xfrm>
                <a:off x="305392" y="3233082"/>
                <a:ext cx="667468"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480048"/>
                  </a:gs>
                  <a:gs pos="100000">
                    <a:srgbClr val="C04848"/>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32" name="TextBox 31">
                <a:extLst>
                  <a:ext uri="{FF2B5EF4-FFF2-40B4-BE49-F238E27FC236}">
                    <a16:creationId xmlns:a16="http://schemas.microsoft.com/office/drawing/2014/main" id="{46C48A31-8CB8-4AC3-8DDD-E188076926F9}"/>
                  </a:ext>
                </a:extLst>
              </p:cNvPr>
              <p:cNvSpPr txBox="1"/>
              <p:nvPr/>
            </p:nvSpPr>
            <p:spPr>
              <a:xfrm>
                <a:off x="813984" y="3493842"/>
                <a:ext cx="4985144" cy="126830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đấu</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tranh</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nhân</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Nam Á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chống</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phương</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Tây</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sau</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kỉ</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XVI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giữa</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kỉ</a:t>
                </a:r>
                <a:r>
                  <a:rPr kumimoji="0" lang="en-US"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rPr>
                  <a:t> XIX.</a:t>
                </a:r>
                <a:endParaRPr kumimoji="0" lang="vi-VN" sz="3000" b="0" i="0" u="none" strike="noStrike" kern="1200" cap="none" spc="0" normalizeH="0" baseline="0" noProof="0" dirty="0">
                  <a:ln>
                    <a:noFill/>
                  </a:ln>
                  <a:solidFill>
                    <a:srgbClr val="5B0B48"/>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FF6202C0-F0EF-4E01-9DCC-97454A76D740}"/>
                </a:ext>
              </a:extLst>
            </p:cNvPr>
            <p:cNvSpPr txBox="1"/>
            <p:nvPr/>
          </p:nvSpPr>
          <p:spPr>
            <a:xfrm>
              <a:off x="5759661" y="5045148"/>
              <a:ext cx="539506" cy="449192"/>
            </a:xfrm>
            <a:prstGeom prst="rect">
              <a:avLst/>
            </a:prstGeom>
            <a:noFill/>
          </p:spPr>
          <p:txBody>
            <a:bodyPr wrap="square" rtlCol="0">
              <a:spAutoFit/>
            </a:bodyPr>
            <a:lstStyle/>
            <a:p>
              <a:pPr algn="l"/>
              <a:r>
                <a:rPr lang="en-US" sz="2800" b="1" dirty="0">
                  <a:solidFill>
                    <a:schemeClr val="bg1"/>
                  </a:solidFill>
                </a:rPr>
                <a:t>03</a:t>
              </a:r>
              <a:endParaRPr lang="vi-VN" sz="2800" b="1" dirty="0">
                <a:solidFill>
                  <a:schemeClr val="bg1"/>
                </a:solidFill>
              </a:endParaRPr>
            </a:p>
          </p:txBody>
        </p:sp>
      </p:grpSp>
      <p:pic>
        <p:nvPicPr>
          <p:cNvPr id="34" name="Picture 33">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0" y="64477"/>
            <a:ext cx="12192000" cy="1078523"/>
          </a:xfrm>
          <a:prstGeom prst="rect">
            <a:avLst/>
          </a:prstGeom>
        </p:spPr>
      </p:pic>
      <p:sp>
        <p:nvSpPr>
          <p:cNvPr id="35" name="TextBox 33"/>
          <p:cNvSpPr txBox="1"/>
          <p:nvPr/>
        </p:nvSpPr>
        <p:spPr>
          <a:xfrm>
            <a:off x="1689418" y="291531"/>
            <a:ext cx="9054755" cy="540982"/>
          </a:xfrm>
          <a:prstGeom prst="rect">
            <a:avLst/>
          </a:prstGeom>
        </p:spPr>
        <p:txBody>
          <a:bodyPr lIns="0" tIns="0" rIns="0" bIns="0" rtlCol="0" anchor="t">
            <a:spAutoFit/>
          </a:bodyPr>
          <a:lstStyle/>
          <a:p>
            <a:pPr algn="ctr" defTabSz="609630">
              <a:lnSpc>
                <a:spcPts val="4480"/>
              </a:lnSpc>
              <a:spcBef>
                <a:spcPct val="0"/>
              </a:spcBef>
            </a:pPr>
            <a:r>
              <a:rPr lang="en-US" sz="3600" dirty="0">
                <a:solidFill>
                  <a:schemeClr val="bg1"/>
                </a:solidFill>
                <a:latin typeface="Times New Roman" panose="02020603050405020304" pitchFamily="18" charset="0"/>
                <a:cs typeface="Times New Roman" panose="02020603050405020304" pitchFamily="18" charset="0"/>
              </a:rPr>
              <a:t>TIẾN TRÌNH BÀI HỌC</a:t>
            </a:r>
          </a:p>
        </p:txBody>
      </p:sp>
    </p:spTree>
    <p:extLst>
      <p:ext uri="{BB962C8B-B14F-4D97-AF65-F5344CB8AC3E}">
        <p14:creationId xmlns:p14="http://schemas.microsoft.com/office/powerpoint/2010/main" val="414848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125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4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44000">
                                          <p:cBhvr additive="base">
                                            <p:cTn id="13" dur="1250" fill="hold"/>
                                            <p:tgtEl>
                                              <p:spTgt spid="19"/>
                                            </p:tgtEl>
                                            <p:attrNameLst>
                                              <p:attrName>ppt_x</p:attrName>
                                            </p:attrNameLst>
                                          </p:cBhvr>
                                          <p:tavLst>
                                            <p:tav tm="0">
                                              <p:val>
                                                <p:strVal val="0-#ppt_w/2"/>
                                              </p:val>
                                            </p:tav>
                                            <p:tav tm="100000">
                                              <p:val>
                                                <p:strVal val="#ppt_x"/>
                                              </p:val>
                                            </p:tav>
                                          </p:tavLst>
                                        </p:anim>
                                        <p:anim calcmode="lin" valueType="num" p14:bounceEnd="44000">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44000">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14:bounceEnd="44000">
                                          <p:cBhvr additive="base">
                                            <p:cTn id="19" dur="1250" fill="hold"/>
                                            <p:tgtEl>
                                              <p:spTgt spid="26"/>
                                            </p:tgtEl>
                                            <p:attrNameLst>
                                              <p:attrName>ppt_x</p:attrName>
                                            </p:attrNameLst>
                                          </p:cBhvr>
                                          <p:tavLst>
                                            <p:tav tm="0">
                                              <p:val>
                                                <p:strVal val="0-#ppt_w/2"/>
                                              </p:val>
                                            </p:tav>
                                            <p:tav tm="100000">
                                              <p:val>
                                                <p:strVal val="#ppt_x"/>
                                              </p:val>
                                            </p:tav>
                                          </p:tavLst>
                                        </p:anim>
                                        <p:anim calcmode="lin" valueType="num" p14:bounceEnd="44000">
                                          <p:cBhvr additive="base">
                                            <p:cTn id="20" dur="1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250" fill="hold"/>
                                            <p:tgtEl>
                                              <p:spTgt spid="12"/>
                                            </p:tgtEl>
                                            <p:attrNameLst>
                                              <p:attrName>ppt_x</p:attrName>
                                            </p:attrNameLst>
                                          </p:cBhvr>
                                          <p:tavLst>
                                            <p:tav tm="0">
                                              <p:val>
                                                <p:strVal val="0-#ppt_w/2"/>
                                              </p:val>
                                            </p:tav>
                                            <p:tav tm="100000">
                                              <p:val>
                                                <p:strVal val="#ppt_x"/>
                                              </p:val>
                                            </p:tav>
                                          </p:tavLst>
                                        </p:anim>
                                        <p:anim calcmode="lin" valueType="num">
                                          <p:cBhvr additive="base">
                                            <p:cTn id="2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1250" fill="hold"/>
                                            <p:tgtEl>
                                              <p:spTgt spid="19"/>
                                            </p:tgtEl>
                                            <p:attrNameLst>
                                              <p:attrName>ppt_x</p:attrName>
                                            </p:attrNameLst>
                                          </p:cBhvr>
                                          <p:tavLst>
                                            <p:tav tm="0">
                                              <p:val>
                                                <p:strVal val="0-#ppt_w/2"/>
                                              </p:val>
                                            </p:tav>
                                            <p:tav tm="100000">
                                              <p:val>
                                                <p:strVal val="#ppt_x"/>
                                              </p:val>
                                            </p:tav>
                                          </p:tavLst>
                                        </p:anim>
                                        <p:anim calcmode="lin" valueType="num">
                                          <p:cBhvr additive="base">
                                            <p:cTn id="29"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250" fill="hold"/>
                                            <p:tgtEl>
                                              <p:spTgt spid="26"/>
                                            </p:tgtEl>
                                            <p:attrNameLst>
                                              <p:attrName>ppt_x</p:attrName>
                                            </p:attrNameLst>
                                          </p:cBhvr>
                                          <p:tavLst>
                                            <p:tav tm="0">
                                              <p:val>
                                                <p:strVal val="0-#ppt_w/2"/>
                                              </p:val>
                                            </p:tav>
                                            <p:tav tm="100000">
                                              <p:val>
                                                <p:strVal val="#ppt_x"/>
                                              </p:val>
                                            </p:tav>
                                          </p:tavLst>
                                        </p:anim>
                                        <p:anim calcmode="lin" valueType="num">
                                          <p:cBhvr additive="base">
                                            <p:cTn id="35" dur="1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21620B-2DC6-087F-F61F-54493A356DBC}"/>
              </a:ext>
            </a:extLst>
          </p:cNvPr>
          <p:cNvPicPr>
            <a:picLocks noChangeAspect="1"/>
          </p:cNvPicPr>
          <p:nvPr/>
        </p:nvPicPr>
        <p:blipFill>
          <a:blip r:embed="rId2"/>
          <a:stretch>
            <a:fillRect/>
          </a:stretch>
        </p:blipFill>
        <p:spPr>
          <a:xfrm>
            <a:off x="5463676" y="1020279"/>
            <a:ext cx="6558277" cy="5579994"/>
          </a:xfrm>
          <a:prstGeom prst="rect">
            <a:avLst/>
          </a:prstGeom>
        </p:spPr>
      </p:pic>
      <p:pic>
        <p:nvPicPr>
          <p:cNvPr id="3" name="Picture 2">
            <a:extLst>
              <a:ext uri="{FF2B5EF4-FFF2-40B4-BE49-F238E27FC236}">
                <a16:creationId xmlns:a16="http://schemas.microsoft.com/office/drawing/2014/main" id="{071F41DF-FC71-4711-A753-4E3C17AFDB0F}"/>
              </a:ext>
            </a:extLst>
          </p:cNvPr>
          <p:cNvPicPr>
            <a:picLocks noChangeAspect="1"/>
          </p:cNvPicPr>
          <p:nvPr/>
        </p:nvPicPr>
        <p:blipFill>
          <a:blip r:embed="rId3"/>
          <a:stretch>
            <a:fillRect/>
          </a:stretch>
        </p:blipFill>
        <p:spPr>
          <a:xfrm>
            <a:off x="0" y="64477"/>
            <a:ext cx="12192000" cy="707803"/>
          </a:xfrm>
          <a:prstGeom prst="rect">
            <a:avLst/>
          </a:prstGeom>
        </p:spPr>
      </p:pic>
      <p:sp>
        <p:nvSpPr>
          <p:cNvPr id="4" name="TextBox 3">
            <a:extLst>
              <a:ext uri="{FF2B5EF4-FFF2-40B4-BE49-F238E27FC236}">
                <a16:creationId xmlns:a16="http://schemas.microsoft.com/office/drawing/2014/main" id="{C5260EBB-D8EF-34F9-CC12-7A8222AE5190}"/>
              </a:ext>
            </a:extLst>
          </p:cNvPr>
          <p:cNvSpPr txBox="1"/>
          <p:nvPr/>
        </p:nvSpPr>
        <p:spPr>
          <a:xfrm>
            <a:off x="3124200" y="117115"/>
            <a:ext cx="5943600" cy="615553"/>
          </a:xfrm>
          <a:prstGeom prst="rect">
            <a:avLst/>
          </a:prstGeom>
          <a:noFill/>
        </p:spPr>
        <p:txBody>
          <a:bodyPr wrap="square" lIns="0" tIns="0" rIns="0" bIns="0"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KHỞI ĐỘNG</a:t>
            </a:r>
          </a:p>
        </p:txBody>
      </p:sp>
      <p:sp>
        <p:nvSpPr>
          <p:cNvPr id="5" name="TextBox 4">
            <a:extLst>
              <a:ext uri="{FF2B5EF4-FFF2-40B4-BE49-F238E27FC236}">
                <a16:creationId xmlns:a16="http://schemas.microsoft.com/office/drawing/2014/main" id="{29397BEC-B186-7C78-FA6E-8CE35F1D350B}"/>
              </a:ext>
            </a:extLst>
          </p:cNvPr>
          <p:cNvSpPr txBox="1"/>
          <p:nvPr/>
        </p:nvSpPr>
        <p:spPr>
          <a:xfrm>
            <a:off x="295977" y="1419939"/>
            <a:ext cx="4940166" cy="2485787"/>
          </a:xfrm>
          <a:prstGeom prst="wedgeRoundRectCallout">
            <a:avLst>
              <a:gd name="adj1" fmla="val 862"/>
              <a:gd name="adj2" fmla="val 585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solidFill>
                  <a:srgbClr val="002060"/>
                </a:solidFill>
                <a:latin typeface="Sitka Banner" pitchFamily="2" charset="0"/>
                <a:cs typeface="Times New Roman" panose="02020603050405020304" pitchFamily="18" charset="0"/>
              </a:rPr>
              <a:t>HOẠT ĐỘNG CẶP ĐÔI</a:t>
            </a:r>
          </a:p>
          <a:p>
            <a:pPr algn="ctr"/>
            <a:r>
              <a:rPr lang="en-US" sz="2800" dirty="0" err="1">
                <a:solidFill>
                  <a:srgbClr val="002060"/>
                </a:solidFill>
                <a:latin typeface="Sitka Banner" pitchFamily="2" charset="0"/>
                <a:cs typeface="Times New Roman" panose="02020603050405020304" pitchFamily="18" charset="0"/>
              </a:rPr>
              <a:t>Hãy</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tìm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những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từ</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khóa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giải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thích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vì</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sao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nước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Đông</a:t>
            </a:r>
            <a:r>
              <a:rPr lang="en-US" sz="2800" dirty="0">
                <a:solidFill>
                  <a:srgbClr val="002060"/>
                </a:solidFill>
                <a:latin typeface="Sitka Banner" pitchFamily="2" charset="0"/>
                <a:cs typeface="Times New Roman" panose="02020603050405020304" pitchFamily="18" charset="0"/>
              </a:rPr>
              <a:t> Nam Á </a:t>
            </a:r>
            <a:r>
              <a:rPr lang="en-US" sz="2800" dirty="0" err="1">
                <a:solidFill>
                  <a:srgbClr val="002060"/>
                </a:solidFill>
                <a:latin typeface="Sitka Banner" pitchFamily="2" charset="0"/>
                <a:cs typeface="Times New Roman" panose="02020603050405020304" pitchFamily="18" charset="0"/>
              </a:rPr>
              <a:t>sớm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trở</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thành</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đối</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tượng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xâm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lược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của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thực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dân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phương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Tây</a:t>
            </a:r>
            <a:r>
              <a:rPr lang="en-US" sz="2800" dirty="0">
                <a:solidFill>
                  <a:srgbClr val="002060"/>
                </a:solidFill>
                <a:latin typeface="Sitka Banner" pitchFamily="2" charset="0"/>
                <a:cs typeface="Times New Roman" panose="02020603050405020304" pitchFamily="18" charset="0"/>
              </a:rPr>
              <a:t>.</a:t>
            </a:r>
          </a:p>
        </p:txBody>
      </p:sp>
      <p:pic>
        <p:nvPicPr>
          <p:cNvPr id="6" name="Picture 5">
            <a:extLst>
              <a:ext uri="{FF2B5EF4-FFF2-40B4-BE49-F238E27FC236}">
                <a16:creationId xmlns:a16="http://schemas.microsoft.com/office/drawing/2014/main" id="{4B0AC8F3-D4BE-EC9D-092D-3BA2EB32B13E}"/>
              </a:ext>
            </a:extLst>
          </p:cNvPr>
          <p:cNvPicPr>
            <a:picLocks noChangeAspect="1"/>
          </p:cNvPicPr>
          <p:nvPr/>
        </p:nvPicPr>
        <p:blipFill>
          <a:blip r:embed="rId4"/>
          <a:stretch>
            <a:fillRect/>
          </a:stretch>
        </p:blipFill>
        <p:spPr>
          <a:xfrm>
            <a:off x="1844406" y="4523581"/>
            <a:ext cx="3505504" cy="1828959"/>
          </a:xfrm>
          <a:prstGeom prst="rect">
            <a:avLst/>
          </a:prstGeom>
        </p:spPr>
      </p:pic>
      <p:pic>
        <p:nvPicPr>
          <p:cNvPr id="7" name="Picture 6">
            <a:extLst>
              <a:ext uri="{FF2B5EF4-FFF2-40B4-BE49-F238E27FC236}">
                <a16:creationId xmlns:a16="http://schemas.microsoft.com/office/drawing/2014/main" id="{7FFC104A-1E83-3D5B-26D2-48ABEA761D4C}"/>
              </a:ext>
            </a:extLst>
          </p:cNvPr>
          <p:cNvPicPr>
            <a:picLocks noChangeAspect="1"/>
          </p:cNvPicPr>
          <p:nvPr/>
        </p:nvPicPr>
        <p:blipFill>
          <a:blip r:embed="rId5"/>
          <a:stretch>
            <a:fillRect/>
          </a:stretch>
        </p:blipFill>
        <p:spPr>
          <a:xfrm>
            <a:off x="170047" y="4183569"/>
            <a:ext cx="1515176" cy="1389246"/>
          </a:xfrm>
          <a:prstGeom prst="rect">
            <a:avLst/>
          </a:prstGeom>
        </p:spPr>
      </p:pic>
      <p:sp>
        <p:nvSpPr>
          <p:cNvPr id="8" name="TextBox 7">
            <a:extLst>
              <a:ext uri="{FF2B5EF4-FFF2-40B4-BE49-F238E27FC236}">
                <a16:creationId xmlns:a16="http://schemas.microsoft.com/office/drawing/2014/main" id="{F4062C4D-3572-BA15-CC8C-EFE7E56A22E6}"/>
              </a:ext>
            </a:extLst>
          </p:cNvPr>
          <p:cNvSpPr txBox="1"/>
          <p:nvPr/>
        </p:nvSpPr>
        <p:spPr>
          <a:xfrm>
            <a:off x="287555" y="5706280"/>
            <a:ext cx="1280160" cy="492443"/>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phút</a:t>
            </a:r>
            <a:r>
              <a:rPr lang="en-US" sz="3200" dirty="0">
                <a:latin typeface="Sitka Banner" pitchFamily="2" charset="0"/>
                <a:cs typeface="Times New Roman" panose="02020603050405020304" pitchFamily="18" charset="0"/>
              </a:rPr>
              <a:t>.</a:t>
            </a:r>
          </a:p>
        </p:txBody>
      </p:sp>
    </p:spTree>
    <p:extLst>
      <p:ext uri="{BB962C8B-B14F-4D97-AF65-F5344CB8AC3E}">
        <p14:creationId xmlns:p14="http://schemas.microsoft.com/office/powerpoint/2010/main" val="366662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180F8-238D-FA0D-6C72-6983DE4A0108}"/>
              </a:ext>
            </a:extLst>
          </p:cNvPr>
          <p:cNvSpPr txBox="1"/>
          <p:nvPr/>
        </p:nvSpPr>
        <p:spPr>
          <a:xfrm>
            <a:off x="3124200" y="76200"/>
            <a:ext cx="5943600" cy="615553"/>
          </a:xfrm>
          <a:prstGeom prst="rect">
            <a:avLst/>
          </a:prstGeom>
          <a:noFill/>
        </p:spPr>
        <p:txBody>
          <a:bodyPr wrap="square" lIns="0" tIns="0" rIns="0" bIns="0"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KHỞI ĐỘNG</a:t>
            </a:r>
          </a:p>
        </p:txBody>
      </p:sp>
      <p:graphicFrame>
        <p:nvGraphicFramePr>
          <p:cNvPr id="6" name="Table 6">
            <a:extLst>
              <a:ext uri="{FF2B5EF4-FFF2-40B4-BE49-F238E27FC236}">
                <a16:creationId xmlns:a16="http://schemas.microsoft.com/office/drawing/2014/main" id="{1CD84D9B-CC71-5614-3714-2B8BD729EF4F}"/>
              </a:ext>
            </a:extLst>
          </p:cNvPr>
          <p:cNvGraphicFramePr>
            <a:graphicFrameLocks noGrp="1"/>
          </p:cNvGraphicFramePr>
          <p:nvPr>
            <p:extLst>
              <p:ext uri="{D42A27DB-BD31-4B8C-83A1-F6EECF244321}">
                <p14:modId xmlns:p14="http://schemas.microsoft.com/office/powerpoint/2010/main" val="387995441"/>
              </p:ext>
            </p:extLst>
          </p:nvPr>
        </p:nvGraphicFramePr>
        <p:xfrm>
          <a:off x="190900" y="76200"/>
          <a:ext cx="11810200" cy="6705594"/>
        </p:xfrm>
        <a:graphic>
          <a:graphicData uri="http://schemas.openxmlformats.org/drawingml/2006/table">
            <a:tbl>
              <a:tblPr firstRow="1" bandRow="1">
                <a:tableStyleId>{5C22544A-7EE6-4342-B048-85BDC9FD1C3A}</a:tableStyleId>
              </a:tblPr>
              <a:tblGrid>
                <a:gridCol w="590510">
                  <a:extLst>
                    <a:ext uri="{9D8B030D-6E8A-4147-A177-3AD203B41FA5}">
                      <a16:colId xmlns:a16="http://schemas.microsoft.com/office/drawing/2014/main" val="1678742013"/>
                    </a:ext>
                  </a:extLst>
                </a:gridCol>
                <a:gridCol w="590510">
                  <a:extLst>
                    <a:ext uri="{9D8B030D-6E8A-4147-A177-3AD203B41FA5}">
                      <a16:colId xmlns:a16="http://schemas.microsoft.com/office/drawing/2014/main" val="113480845"/>
                    </a:ext>
                  </a:extLst>
                </a:gridCol>
                <a:gridCol w="590510">
                  <a:extLst>
                    <a:ext uri="{9D8B030D-6E8A-4147-A177-3AD203B41FA5}">
                      <a16:colId xmlns:a16="http://schemas.microsoft.com/office/drawing/2014/main" val="1357956541"/>
                    </a:ext>
                  </a:extLst>
                </a:gridCol>
                <a:gridCol w="590510">
                  <a:extLst>
                    <a:ext uri="{9D8B030D-6E8A-4147-A177-3AD203B41FA5}">
                      <a16:colId xmlns:a16="http://schemas.microsoft.com/office/drawing/2014/main" val="4031910532"/>
                    </a:ext>
                  </a:extLst>
                </a:gridCol>
                <a:gridCol w="590510">
                  <a:extLst>
                    <a:ext uri="{9D8B030D-6E8A-4147-A177-3AD203B41FA5}">
                      <a16:colId xmlns:a16="http://schemas.microsoft.com/office/drawing/2014/main" val="3081244229"/>
                    </a:ext>
                  </a:extLst>
                </a:gridCol>
                <a:gridCol w="590510">
                  <a:extLst>
                    <a:ext uri="{9D8B030D-6E8A-4147-A177-3AD203B41FA5}">
                      <a16:colId xmlns:a16="http://schemas.microsoft.com/office/drawing/2014/main" val="3186426480"/>
                    </a:ext>
                  </a:extLst>
                </a:gridCol>
                <a:gridCol w="590510">
                  <a:extLst>
                    <a:ext uri="{9D8B030D-6E8A-4147-A177-3AD203B41FA5}">
                      <a16:colId xmlns:a16="http://schemas.microsoft.com/office/drawing/2014/main" val="2855279004"/>
                    </a:ext>
                  </a:extLst>
                </a:gridCol>
                <a:gridCol w="590510">
                  <a:extLst>
                    <a:ext uri="{9D8B030D-6E8A-4147-A177-3AD203B41FA5}">
                      <a16:colId xmlns:a16="http://schemas.microsoft.com/office/drawing/2014/main" val="2467589746"/>
                    </a:ext>
                  </a:extLst>
                </a:gridCol>
                <a:gridCol w="590510">
                  <a:extLst>
                    <a:ext uri="{9D8B030D-6E8A-4147-A177-3AD203B41FA5}">
                      <a16:colId xmlns:a16="http://schemas.microsoft.com/office/drawing/2014/main" val="3825977647"/>
                    </a:ext>
                  </a:extLst>
                </a:gridCol>
                <a:gridCol w="590510">
                  <a:extLst>
                    <a:ext uri="{9D8B030D-6E8A-4147-A177-3AD203B41FA5}">
                      <a16:colId xmlns:a16="http://schemas.microsoft.com/office/drawing/2014/main" val="1921769298"/>
                    </a:ext>
                  </a:extLst>
                </a:gridCol>
                <a:gridCol w="590510">
                  <a:extLst>
                    <a:ext uri="{9D8B030D-6E8A-4147-A177-3AD203B41FA5}">
                      <a16:colId xmlns:a16="http://schemas.microsoft.com/office/drawing/2014/main" val="3766463691"/>
                    </a:ext>
                  </a:extLst>
                </a:gridCol>
                <a:gridCol w="590510">
                  <a:extLst>
                    <a:ext uri="{9D8B030D-6E8A-4147-A177-3AD203B41FA5}">
                      <a16:colId xmlns:a16="http://schemas.microsoft.com/office/drawing/2014/main" val="425804311"/>
                    </a:ext>
                  </a:extLst>
                </a:gridCol>
                <a:gridCol w="590510">
                  <a:extLst>
                    <a:ext uri="{9D8B030D-6E8A-4147-A177-3AD203B41FA5}">
                      <a16:colId xmlns:a16="http://schemas.microsoft.com/office/drawing/2014/main" val="2228577145"/>
                    </a:ext>
                  </a:extLst>
                </a:gridCol>
                <a:gridCol w="590510">
                  <a:extLst>
                    <a:ext uri="{9D8B030D-6E8A-4147-A177-3AD203B41FA5}">
                      <a16:colId xmlns:a16="http://schemas.microsoft.com/office/drawing/2014/main" val="4275451146"/>
                    </a:ext>
                  </a:extLst>
                </a:gridCol>
                <a:gridCol w="590510">
                  <a:extLst>
                    <a:ext uri="{9D8B030D-6E8A-4147-A177-3AD203B41FA5}">
                      <a16:colId xmlns:a16="http://schemas.microsoft.com/office/drawing/2014/main" val="2721215122"/>
                    </a:ext>
                  </a:extLst>
                </a:gridCol>
                <a:gridCol w="590510">
                  <a:extLst>
                    <a:ext uri="{9D8B030D-6E8A-4147-A177-3AD203B41FA5}">
                      <a16:colId xmlns:a16="http://schemas.microsoft.com/office/drawing/2014/main" val="3180518243"/>
                    </a:ext>
                  </a:extLst>
                </a:gridCol>
                <a:gridCol w="590510">
                  <a:extLst>
                    <a:ext uri="{9D8B030D-6E8A-4147-A177-3AD203B41FA5}">
                      <a16:colId xmlns:a16="http://schemas.microsoft.com/office/drawing/2014/main" val="2086841274"/>
                    </a:ext>
                  </a:extLst>
                </a:gridCol>
                <a:gridCol w="590510">
                  <a:extLst>
                    <a:ext uri="{9D8B030D-6E8A-4147-A177-3AD203B41FA5}">
                      <a16:colId xmlns:a16="http://schemas.microsoft.com/office/drawing/2014/main" val="3369788411"/>
                    </a:ext>
                  </a:extLst>
                </a:gridCol>
                <a:gridCol w="590510">
                  <a:extLst>
                    <a:ext uri="{9D8B030D-6E8A-4147-A177-3AD203B41FA5}">
                      <a16:colId xmlns:a16="http://schemas.microsoft.com/office/drawing/2014/main" val="3841141"/>
                    </a:ext>
                  </a:extLst>
                </a:gridCol>
                <a:gridCol w="590510">
                  <a:extLst>
                    <a:ext uri="{9D8B030D-6E8A-4147-A177-3AD203B41FA5}">
                      <a16:colId xmlns:a16="http://schemas.microsoft.com/office/drawing/2014/main" val="4131780089"/>
                    </a:ext>
                  </a:extLst>
                </a:gridCol>
              </a:tblGrid>
              <a:tr h="478971">
                <a:tc>
                  <a:txBody>
                    <a:bodyPr/>
                    <a:lstStyle/>
                    <a:p>
                      <a:pPr algn="ctr"/>
                      <a:r>
                        <a:rPr lang="en-US" sz="2400" b="0"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059429"/>
                  </a:ext>
                </a:extLst>
              </a:tr>
              <a:tr h="478971">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053764"/>
                  </a:ext>
                </a:extLst>
              </a:tr>
              <a:tr h="478971">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5178677"/>
                  </a:ext>
                </a:extLst>
              </a:tr>
              <a:tr h="478971">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473667"/>
                  </a:ext>
                </a:extLst>
              </a:tr>
              <a:tr h="478971">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768199"/>
                  </a:ext>
                </a:extLst>
              </a:tr>
              <a:tr h="478971">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386183"/>
                  </a:ext>
                </a:extLst>
              </a:tr>
              <a:tr h="478971">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6091799"/>
                  </a:ext>
                </a:extLst>
              </a:tr>
              <a:tr h="478971">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565025"/>
                  </a:ext>
                </a:extLst>
              </a:tr>
              <a:tr h="478971">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5058908"/>
                  </a:ext>
                </a:extLst>
              </a:tr>
              <a:tr h="478971">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5987699"/>
                  </a:ext>
                </a:extLst>
              </a:tr>
              <a:tr h="478971">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2624075"/>
                  </a:ext>
                </a:extLst>
              </a:tr>
              <a:tr h="478971">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0237783"/>
                  </a:ext>
                </a:extLst>
              </a:tr>
              <a:tr h="478971">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392777"/>
                  </a:ext>
                </a:extLst>
              </a:tr>
              <a:tr h="478971">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108413"/>
                  </a:ext>
                </a:extLst>
              </a:tr>
            </a:tbl>
          </a:graphicData>
        </a:graphic>
      </p:graphicFrame>
    </p:spTree>
    <p:extLst>
      <p:ext uri="{BB962C8B-B14F-4D97-AF65-F5344CB8AC3E}">
        <p14:creationId xmlns:p14="http://schemas.microsoft.com/office/powerpoint/2010/main" val="3724336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180F8-238D-FA0D-6C72-6983DE4A0108}"/>
              </a:ext>
            </a:extLst>
          </p:cNvPr>
          <p:cNvSpPr txBox="1"/>
          <p:nvPr/>
        </p:nvSpPr>
        <p:spPr>
          <a:xfrm>
            <a:off x="3124200" y="76200"/>
            <a:ext cx="5943600" cy="615553"/>
          </a:xfrm>
          <a:prstGeom prst="rect">
            <a:avLst/>
          </a:prstGeom>
          <a:noFill/>
        </p:spPr>
        <p:txBody>
          <a:bodyPr wrap="square" lIns="0" tIns="0" rIns="0" bIns="0"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KHỞI ĐỘNG</a:t>
            </a:r>
          </a:p>
        </p:txBody>
      </p:sp>
      <p:graphicFrame>
        <p:nvGraphicFramePr>
          <p:cNvPr id="6" name="Table 6">
            <a:extLst>
              <a:ext uri="{FF2B5EF4-FFF2-40B4-BE49-F238E27FC236}">
                <a16:creationId xmlns:a16="http://schemas.microsoft.com/office/drawing/2014/main" id="{1CD84D9B-CC71-5614-3714-2B8BD729EF4F}"/>
              </a:ext>
            </a:extLst>
          </p:cNvPr>
          <p:cNvGraphicFramePr>
            <a:graphicFrameLocks noGrp="1"/>
          </p:cNvGraphicFramePr>
          <p:nvPr>
            <p:extLst>
              <p:ext uri="{D42A27DB-BD31-4B8C-83A1-F6EECF244321}">
                <p14:modId xmlns:p14="http://schemas.microsoft.com/office/powerpoint/2010/main" val="2255466992"/>
              </p:ext>
            </p:extLst>
          </p:nvPr>
        </p:nvGraphicFramePr>
        <p:xfrm>
          <a:off x="190900" y="76200"/>
          <a:ext cx="11810200" cy="6705594"/>
        </p:xfrm>
        <a:graphic>
          <a:graphicData uri="http://schemas.openxmlformats.org/drawingml/2006/table">
            <a:tbl>
              <a:tblPr firstRow="1" bandRow="1">
                <a:tableStyleId>{5C22544A-7EE6-4342-B048-85BDC9FD1C3A}</a:tableStyleId>
              </a:tblPr>
              <a:tblGrid>
                <a:gridCol w="590510">
                  <a:extLst>
                    <a:ext uri="{9D8B030D-6E8A-4147-A177-3AD203B41FA5}">
                      <a16:colId xmlns:a16="http://schemas.microsoft.com/office/drawing/2014/main" val="1678742013"/>
                    </a:ext>
                  </a:extLst>
                </a:gridCol>
                <a:gridCol w="590510">
                  <a:extLst>
                    <a:ext uri="{9D8B030D-6E8A-4147-A177-3AD203B41FA5}">
                      <a16:colId xmlns:a16="http://schemas.microsoft.com/office/drawing/2014/main" val="113480845"/>
                    </a:ext>
                  </a:extLst>
                </a:gridCol>
                <a:gridCol w="590510">
                  <a:extLst>
                    <a:ext uri="{9D8B030D-6E8A-4147-A177-3AD203B41FA5}">
                      <a16:colId xmlns:a16="http://schemas.microsoft.com/office/drawing/2014/main" val="1357956541"/>
                    </a:ext>
                  </a:extLst>
                </a:gridCol>
                <a:gridCol w="590510">
                  <a:extLst>
                    <a:ext uri="{9D8B030D-6E8A-4147-A177-3AD203B41FA5}">
                      <a16:colId xmlns:a16="http://schemas.microsoft.com/office/drawing/2014/main" val="4031910532"/>
                    </a:ext>
                  </a:extLst>
                </a:gridCol>
                <a:gridCol w="590510">
                  <a:extLst>
                    <a:ext uri="{9D8B030D-6E8A-4147-A177-3AD203B41FA5}">
                      <a16:colId xmlns:a16="http://schemas.microsoft.com/office/drawing/2014/main" val="3081244229"/>
                    </a:ext>
                  </a:extLst>
                </a:gridCol>
                <a:gridCol w="590510">
                  <a:extLst>
                    <a:ext uri="{9D8B030D-6E8A-4147-A177-3AD203B41FA5}">
                      <a16:colId xmlns:a16="http://schemas.microsoft.com/office/drawing/2014/main" val="3186426480"/>
                    </a:ext>
                  </a:extLst>
                </a:gridCol>
                <a:gridCol w="590510">
                  <a:extLst>
                    <a:ext uri="{9D8B030D-6E8A-4147-A177-3AD203B41FA5}">
                      <a16:colId xmlns:a16="http://schemas.microsoft.com/office/drawing/2014/main" val="2855279004"/>
                    </a:ext>
                  </a:extLst>
                </a:gridCol>
                <a:gridCol w="590510">
                  <a:extLst>
                    <a:ext uri="{9D8B030D-6E8A-4147-A177-3AD203B41FA5}">
                      <a16:colId xmlns:a16="http://schemas.microsoft.com/office/drawing/2014/main" val="2467589746"/>
                    </a:ext>
                  </a:extLst>
                </a:gridCol>
                <a:gridCol w="590510">
                  <a:extLst>
                    <a:ext uri="{9D8B030D-6E8A-4147-A177-3AD203B41FA5}">
                      <a16:colId xmlns:a16="http://schemas.microsoft.com/office/drawing/2014/main" val="3825977647"/>
                    </a:ext>
                  </a:extLst>
                </a:gridCol>
                <a:gridCol w="590510">
                  <a:extLst>
                    <a:ext uri="{9D8B030D-6E8A-4147-A177-3AD203B41FA5}">
                      <a16:colId xmlns:a16="http://schemas.microsoft.com/office/drawing/2014/main" val="1921769298"/>
                    </a:ext>
                  </a:extLst>
                </a:gridCol>
                <a:gridCol w="590510">
                  <a:extLst>
                    <a:ext uri="{9D8B030D-6E8A-4147-A177-3AD203B41FA5}">
                      <a16:colId xmlns:a16="http://schemas.microsoft.com/office/drawing/2014/main" val="3766463691"/>
                    </a:ext>
                  </a:extLst>
                </a:gridCol>
                <a:gridCol w="590510">
                  <a:extLst>
                    <a:ext uri="{9D8B030D-6E8A-4147-A177-3AD203B41FA5}">
                      <a16:colId xmlns:a16="http://schemas.microsoft.com/office/drawing/2014/main" val="425804311"/>
                    </a:ext>
                  </a:extLst>
                </a:gridCol>
                <a:gridCol w="590510">
                  <a:extLst>
                    <a:ext uri="{9D8B030D-6E8A-4147-A177-3AD203B41FA5}">
                      <a16:colId xmlns:a16="http://schemas.microsoft.com/office/drawing/2014/main" val="2228577145"/>
                    </a:ext>
                  </a:extLst>
                </a:gridCol>
                <a:gridCol w="590510">
                  <a:extLst>
                    <a:ext uri="{9D8B030D-6E8A-4147-A177-3AD203B41FA5}">
                      <a16:colId xmlns:a16="http://schemas.microsoft.com/office/drawing/2014/main" val="4275451146"/>
                    </a:ext>
                  </a:extLst>
                </a:gridCol>
                <a:gridCol w="590510">
                  <a:extLst>
                    <a:ext uri="{9D8B030D-6E8A-4147-A177-3AD203B41FA5}">
                      <a16:colId xmlns:a16="http://schemas.microsoft.com/office/drawing/2014/main" val="2721215122"/>
                    </a:ext>
                  </a:extLst>
                </a:gridCol>
                <a:gridCol w="590510">
                  <a:extLst>
                    <a:ext uri="{9D8B030D-6E8A-4147-A177-3AD203B41FA5}">
                      <a16:colId xmlns:a16="http://schemas.microsoft.com/office/drawing/2014/main" val="3180518243"/>
                    </a:ext>
                  </a:extLst>
                </a:gridCol>
                <a:gridCol w="590510">
                  <a:extLst>
                    <a:ext uri="{9D8B030D-6E8A-4147-A177-3AD203B41FA5}">
                      <a16:colId xmlns:a16="http://schemas.microsoft.com/office/drawing/2014/main" val="2086841274"/>
                    </a:ext>
                  </a:extLst>
                </a:gridCol>
                <a:gridCol w="590510">
                  <a:extLst>
                    <a:ext uri="{9D8B030D-6E8A-4147-A177-3AD203B41FA5}">
                      <a16:colId xmlns:a16="http://schemas.microsoft.com/office/drawing/2014/main" val="3369788411"/>
                    </a:ext>
                  </a:extLst>
                </a:gridCol>
                <a:gridCol w="590510">
                  <a:extLst>
                    <a:ext uri="{9D8B030D-6E8A-4147-A177-3AD203B41FA5}">
                      <a16:colId xmlns:a16="http://schemas.microsoft.com/office/drawing/2014/main" val="3841141"/>
                    </a:ext>
                  </a:extLst>
                </a:gridCol>
                <a:gridCol w="590510">
                  <a:extLst>
                    <a:ext uri="{9D8B030D-6E8A-4147-A177-3AD203B41FA5}">
                      <a16:colId xmlns:a16="http://schemas.microsoft.com/office/drawing/2014/main" val="4131780089"/>
                    </a:ext>
                  </a:extLst>
                </a:gridCol>
              </a:tblGrid>
              <a:tr h="478971">
                <a:tc>
                  <a:txBody>
                    <a:bodyPr/>
                    <a:lstStyle/>
                    <a:p>
                      <a:pPr algn="ctr"/>
                      <a:r>
                        <a:rPr lang="en-US" sz="2400" b="0"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059429"/>
                  </a:ext>
                </a:extLst>
              </a:tr>
              <a:tr h="478971">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053764"/>
                  </a:ext>
                </a:extLst>
              </a:tr>
              <a:tr h="478971">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5178677"/>
                  </a:ext>
                </a:extLst>
              </a:tr>
              <a:tr h="478971">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473667"/>
                  </a:ext>
                </a:extLst>
              </a:tr>
              <a:tr h="478971">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768199"/>
                  </a:ext>
                </a:extLst>
              </a:tr>
              <a:tr h="478971">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386183"/>
                  </a:ext>
                </a:extLst>
              </a:tr>
              <a:tr h="478971">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6091799"/>
                  </a:ext>
                </a:extLst>
              </a:tr>
              <a:tr h="478971">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565025"/>
                  </a:ext>
                </a:extLst>
              </a:tr>
              <a:tr h="478971">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5058908"/>
                  </a:ext>
                </a:extLst>
              </a:tr>
              <a:tr h="478971">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5987699"/>
                  </a:ext>
                </a:extLst>
              </a:tr>
              <a:tr h="478971">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2624075"/>
                  </a:ext>
                </a:extLst>
              </a:tr>
              <a:tr h="478971">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400" dirty="0">
                          <a:latin typeface="Sitka Banner" pitchFamily="2"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0237783"/>
                  </a:ext>
                </a:extLst>
              </a:tr>
              <a:tr h="478971">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392777"/>
                  </a:ext>
                </a:extLst>
              </a:tr>
              <a:tr h="478971">
                <a:tc>
                  <a:txBody>
                    <a:bodyPr/>
                    <a:lstStyle/>
                    <a:p>
                      <a:pPr algn="ctr"/>
                      <a:r>
                        <a:rPr lang="en-US" sz="2400" dirty="0">
                          <a:latin typeface="Sitka Banner" pitchFamily="2"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Sitka Banner" pitchFamily="2"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108413"/>
                  </a:ext>
                </a:extLst>
              </a:tr>
            </a:tbl>
          </a:graphicData>
        </a:graphic>
      </p:graphicFrame>
    </p:spTree>
    <p:extLst>
      <p:ext uri="{BB962C8B-B14F-4D97-AF65-F5344CB8AC3E}">
        <p14:creationId xmlns:p14="http://schemas.microsoft.com/office/powerpoint/2010/main" val="378172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C1416-CF4F-D4B4-38D3-3AF2938F33A6}"/>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3" name="TextBox 2">
            <a:extLst>
              <a:ext uri="{FF2B5EF4-FFF2-40B4-BE49-F238E27FC236}">
                <a16:creationId xmlns:a16="http://schemas.microsoft.com/office/drawing/2014/main" id="{E61AEEA6-E55C-EB09-15A9-31B666B86E83}"/>
              </a:ext>
            </a:extLst>
          </p:cNvPr>
          <p:cNvSpPr txBox="1"/>
          <p:nvPr/>
        </p:nvSpPr>
        <p:spPr>
          <a:xfrm>
            <a:off x="539015" y="134737"/>
            <a:ext cx="11500585" cy="461665"/>
          </a:xfrm>
          <a:prstGeom prst="rect">
            <a:avLst/>
          </a:prstGeom>
          <a:noFill/>
        </p:spPr>
        <p:txBody>
          <a:bodyPr wrap="square" lIns="0" tIns="0" rIns="0" bIns="0" rtlCol="0">
            <a:spAutoFit/>
          </a:bodyPr>
          <a:lstStyle/>
          <a:p>
            <a:pPr algn="ctr"/>
            <a:r>
              <a:rPr lang="en-US" sz="3000" dirty="0">
                <a:solidFill>
                  <a:srgbClr val="002060"/>
                </a:solidFill>
                <a:latin typeface="Sitka Banner" pitchFamily="2" charset="0"/>
                <a:cs typeface="Times New Roman" panose="02020603050405020304" pitchFamily="18" charset="0"/>
              </a:rPr>
              <a:t>1. </a:t>
            </a:r>
            <a:r>
              <a:rPr lang="en-US" sz="3000" dirty="0" err="1">
                <a:solidFill>
                  <a:srgbClr val="002060"/>
                </a:solidFill>
                <a:latin typeface="Sitka Banner" pitchFamily="2" charset="0"/>
                <a:cs typeface="Times New Roman" panose="02020603050405020304" pitchFamily="18" charset="0"/>
              </a:rPr>
              <a:t>Khái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quát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quá</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xâm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nhập</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phương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Tây</a:t>
            </a:r>
            <a:endParaRPr lang="en-US" sz="3000" dirty="0">
              <a:solidFill>
                <a:srgbClr val="002060"/>
              </a:solidFill>
              <a:latin typeface="Sitka Banner"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D1C26E92-C768-3F0A-B202-DDF452A8D4B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2795" b="97691" l="1900" r="99200">
                        <a14:foregroundMark x1="36611" y1="12265" x2="38800" y2="12880"/>
                        <a14:foregroundMark x1="12400" y1="5468" x2="33994" y2="11531"/>
                        <a14:foregroundMark x1="38800" y1="12880" x2="32950" y2="19441"/>
                        <a14:foregroundMark x1="32950" y1="19441" x2="19600" y2="24666"/>
                        <a14:foregroundMark x1="19600" y1="24666" x2="18450" y2="35844"/>
                        <a14:foregroundMark x1="18450" y1="35844" x2="20300" y2="45443"/>
                        <a14:foregroundMark x1="20300" y1="45443" x2="19850" y2="54313"/>
                        <a14:foregroundMark x1="19850" y1="54313" x2="29500" y2="60267"/>
                        <a14:foregroundMark x1="29500" y1="60267" x2="26100" y2="87606"/>
                        <a14:foregroundMark x1="26100" y1="87606" x2="17300" y2="92953"/>
                        <a14:foregroundMark x1="17300" y1="92953" x2="13100" y2="82746"/>
                        <a14:foregroundMark x1="13100" y1="82746" x2="12650" y2="40219"/>
                        <a14:foregroundMark x1="12650" y1="40219" x2="6950" y2="36574"/>
                        <a14:foregroundMark x1="6950" y1="36574" x2="1900" y2="36938"/>
                        <a14:foregroundMark x1="17250" y1="92831" x2="21850" y2="50182"/>
                        <a14:foregroundMark x1="21850" y1="50182" x2="21850" y2="50182"/>
                        <a14:foregroundMark x1="13300" y1="92953" x2="19900" y2="60146"/>
                        <a14:foregroundMark x1="26550" y1="96112" x2="26550" y2="59174"/>
                        <a14:foregroundMark x1="26550" y1="59174" x2="26550" y2="59174"/>
                        <a14:foregroundMark x1="29450" y1="96112" x2="27500" y2="66221"/>
                        <a14:foregroundMark x1="27500" y1="66221" x2="27500" y2="66221"/>
                        <a14:foregroundMark x1="14900" y1="19198" x2="12650" y2="2916"/>
                        <a14:foregroundMark x1="10150" y1="6197" x2="12550" y2="28554"/>
                        <a14:foregroundMark x1="11900" y1="11786" x2="14100" y2="33900"/>
                        <a14:foregroundMark x1="18700" y1="25638" x2="22250" y2="51640"/>
                        <a14:foregroundMark x1="10700" y1="30863" x2="12650" y2="51883"/>
                        <a14:foregroundMark x1="25500" y1="28190" x2="15400" y2="32807"/>
                        <a14:foregroundMark x1="15400" y1="32807" x2="23050" y2="29648"/>
                        <a14:foregroundMark x1="23050" y1="29648" x2="25300" y2="37181"/>
                        <a14:foregroundMark x1="25300" y1="37181" x2="40750" y2="31227"/>
                        <a14:foregroundMark x1="40750" y1="31227" x2="47600" y2="34022"/>
                        <a14:foregroundMark x1="47600" y1="34022" x2="82900" y2="26002"/>
                        <a14:foregroundMark x1="82900" y1="26002" x2="73000" y2="48603"/>
                        <a14:foregroundMark x1="73000" y1="48603" x2="77250" y2="64763"/>
                        <a14:foregroundMark x1="77250" y1="64763" x2="76850" y2="74727"/>
                        <a14:foregroundMark x1="76850" y1="74727" x2="88050" y2="68044"/>
                        <a14:foregroundMark x1="88050" y1="68044" x2="83700" y2="61239"/>
                        <a14:foregroundMark x1="83700" y1="61239" x2="84300" y2="24301"/>
                        <a14:foregroundMark x1="84300" y1="24301" x2="88850" y2="39368"/>
                        <a14:foregroundMark x1="88850" y1="39368" x2="93700" y2="44350"/>
                        <a14:foregroundMark x1="93700" y1="44350" x2="93950" y2="31835"/>
                        <a14:foregroundMark x1="93950" y1="31835" x2="74650" y2="36938"/>
                        <a14:foregroundMark x1="74650" y1="36938" x2="65550" y2="21021"/>
                        <a14:foregroundMark x1="65550" y1="21021" x2="53400" y2="38396"/>
                        <a14:foregroundMark x1="53400" y1="38396" x2="50350" y2="27825"/>
                        <a14:foregroundMark x1="50350" y1="27825" x2="63450" y2="21871"/>
                        <a14:foregroundMark x1="63450" y1="21871" x2="53000" y2="21507"/>
                        <a14:foregroundMark x1="57704" y1="47416" x2="59750" y2="58688"/>
                        <a14:foregroundMark x1="53000" y1="21507" x2="57657" y2="47157"/>
                        <a14:foregroundMark x1="59750" y1="58688" x2="59350" y2="81166"/>
                        <a14:foregroundMark x1="59350" y1="81166" x2="55950" y2="69502"/>
                        <a14:foregroundMark x1="55950" y1="69502" x2="53650" y2="77157"/>
                        <a14:foregroundMark x1="53650" y1="77157" x2="87500" y2="30498"/>
                        <a14:foregroundMark x1="87500" y1="30498" x2="62150" y2="85419"/>
                        <a14:foregroundMark x1="62150" y1="85419" x2="75700" y2="83354"/>
                        <a14:foregroundMark x1="75700" y1="83354" x2="64400" y2="86756"/>
                        <a14:foregroundMark x1="64400" y1="86756" x2="80650" y2="87363"/>
                        <a14:foregroundMark x1="80650" y1="87363" x2="67900" y2="87606"/>
                        <a14:foregroundMark x1="67900" y1="87606" x2="85500" y2="76185"/>
                        <a14:foregroundMark x1="85500" y1="76185" x2="58950" y2="75699"/>
                        <a14:foregroundMark x1="58950" y1="75699" x2="61650" y2="33171"/>
                        <a14:foregroundMark x1="61650" y1="33171" x2="52650" y2="51519"/>
                        <a14:foregroundMark x1="57195" y1="48927" x2="61600" y2="46416"/>
                        <a14:foregroundMark x1="52650" y1="51519" x2="57059" y2="49005"/>
                        <a14:foregroundMark x1="61600" y1="46416" x2="40100" y2="72175"/>
                        <a14:foregroundMark x1="40100" y1="72175" x2="37700" y2="81045"/>
                        <a14:foregroundMark x1="37700" y1="81045" x2="47350" y2="83354"/>
                        <a14:foregroundMark x1="47350" y1="83354" x2="66700" y2="75334"/>
                        <a14:foregroundMark x1="66700" y1="75334" x2="47000" y2="55164"/>
                        <a14:foregroundMark x1="47000" y1="55164" x2="52900" y2="35601"/>
                        <a14:foregroundMark x1="52900" y1="35601" x2="65000" y2="24423"/>
                        <a14:foregroundMark x1="65000" y1="24423" x2="88150" y2="19684"/>
                        <a14:foregroundMark x1="88150" y1="19684" x2="80450" y2="22965"/>
                        <a14:foregroundMark x1="52974" y1="16905" x2="50700" y2="16403"/>
                        <a14:foregroundMark x1="80450" y1="22965" x2="53843" y2="17096"/>
                        <a14:foregroundMark x1="50700" y1="16403" x2="48100" y2="20170"/>
                        <a14:foregroundMark x1="95200" y1="29162" x2="99200" y2="35480"/>
                        <a14:foregroundMark x1="99200" y1="35480" x2="96350" y2="29526"/>
                        <a14:foregroundMark x1="96250" y1="29162" x2="99000" y2="31713"/>
                        <a14:foregroundMark x1="7300" y1="8505" x2="19150" y2="57594"/>
                        <a14:foregroundMark x1="19150" y1="57594" x2="18450" y2="55772"/>
                        <a14:foregroundMark x1="4400" y1="26974" x2="22650" y2="78129"/>
                        <a14:foregroundMark x1="22650" y1="78129" x2="27600" y2="87728"/>
                        <a14:foregroundMark x1="27600" y1="87728" x2="36400" y2="88214"/>
                        <a14:foregroundMark x1="36400" y1="88214" x2="26500" y2="85298"/>
                        <a14:foregroundMark x1="26500" y1="85298" x2="15400" y2="86634"/>
                        <a14:foregroundMark x1="15400" y1="86634" x2="38650" y2="87849"/>
                        <a14:foregroundMark x1="38650" y1="87849" x2="22000" y2="89307"/>
                        <a14:foregroundMark x1="18700" y1="88092" x2="32850" y2="25395"/>
                        <a14:foregroundMark x1="16200" y1="92710" x2="20900" y2="72175"/>
                        <a14:foregroundMark x1="20900" y1="72175" x2="23050" y2="80923"/>
                        <a14:foregroundMark x1="17500" y1="83840" x2="31650" y2="91616"/>
                        <a14:foregroundMark x1="31650" y1="91616" x2="21750" y2="90644"/>
                        <a14:foregroundMark x1="21750" y1="90644" x2="21500" y2="80559"/>
                        <a14:foregroundMark x1="21500" y1="80559" x2="17650" y2="74970"/>
                        <a14:foregroundMark x1="6250" y1="9478" x2="5600" y2="32564"/>
                        <a14:foregroundMark x1="5600" y1="32564" x2="9650" y2="52612"/>
                        <a14:foregroundMark x1="9650" y1="52612" x2="11350" y2="52977"/>
                        <a14:foregroundMark x1="59030" y1="11434" x2="87400" y2="16646"/>
                        <a14:foregroundMark x1="58300" y1="11300" x2="58754" y2="11383"/>
                        <a14:foregroundMark x1="87400" y1="16646" x2="70800" y2="9721"/>
                        <a14:foregroundMark x1="68515" y1="7381" x2="83500" y2="13366"/>
                        <a14:foregroundMark x1="69113" y1="5505" x2="93300" y2="28068"/>
                        <a14:foregroundMark x1="93300" y1="28068" x2="90950" y2="75942"/>
                        <a14:foregroundMark x1="90950" y1="75942" x2="63900" y2="81531"/>
                        <a14:foregroundMark x1="63900" y1="81531" x2="59550" y2="88092"/>
                        <a14:foregroundMark x1="59550" y1="88092" x2="50800" y2="94046"/>
                        <a14:foregroundMark x1="36914" y1="93234" x2="13400" y2="91859"/>
                        <a14:foregroundMark x1="50800" y1="94046" x2="43388" y2="93613"/>
                        <a14:foregroundMark x1="13400" y1="91859" x2="13200" y2="91373"/>
                        <a14:foregroundMark x1="18950" y1="84933" x2="33662" y2="96378"/>
                        <a14:foregroundMark x1="18450" y1="79222" x2="33800" y2="93682"/>
                        <a14:foregroundMark x1="33800" y1="93682" x2="33650" y2="93682"/>
                        <a14:foregroundMark x1="20400" y1="82989" x2="25650" y2="91981"/>
                        <a14:backgroundMark x1="34400" y1="9842" x2="40700" y2="7655"/>
                        <a14:backgroundMark x1="40700" y1="7655" x2="45400" y2="3281"/>
                        <a14:backgroundMark x1="45850" y1="6804" x2="47850" y2="4739"/>
                        <a14:backgroundMark x1="46700" y1="9964" x2="46450" y2="2916"/>
                        <a14:backgroundMark x1="53000" y1="16768" x2="57450" y2="9842"/>
                        <a14:backgroundMark x1="57450" y1="9842" x2="57450" y2="9842"/>
                        <a14:backgroundMark x1="65700" y1="6318" x2="68100" y2="4131"/>
                        <a14:backgroundMark x1="67650" y1="4496" x2="69550" y2="3645"/>
                        <a14:backgroundMark x1="66650" y1="5468" x2="68250" y2="8019"/>
                        <a14:backgroundMark x1="32150" y1="14095" x2="34000" y2="14216"/>
                        <a14:backgroundMark x1="34300" y1="13244" x2="36200" y2="13730"/>
                        <a14:backgroundMark x1="57850" y1="13973" x2="58200" y2="11422"/>
                        <a14:backgroundMark x1="59250" y1="12758" x2="58700" y2="11057"/>
                        <a14:backgroundMark x1="57300" y1="45808" x2="57800" y2="45808"/>
                        <a14:backgroundMark x1="57350" y1="47266" x2="58250" y2="44593"/>
                        <a14:backgroundMark x1="57800" y1="44107" x2="58450" y2="45443"/>
                        <a14:backgroundMark x1="33500" y1="97084" x2="47850" y2="89186"/>
                        <a14:backgroundMark x1="62400" y1="91009" x2="54900" y2="97691"/>
                      </a14:backgroundRemoval>
                    </a14:imgEffect>
                  </a14:imgLayer>
                </a14:imgProps>
              </a:ext>
            </a:extLst>
          </a:blip>
          <a:stretch>
            <a:fillRect/>
          </a:stretch>
        </p:blipFill>
        <p:spPr>
          <a:xfrm>
            <a:off x="4119612" y="920496"/>
            <a:ext cx="7919988" cy="5937504"/>
          </a:xfrm>
          <a:prstGeom prst="rect">
            <a:avLst/>
          </a:prstGeom>
        </p:spPr>
      </p:pic>
      <p:sp>
        <p:nvSpPr>
          <p:cNvPr id="5" name="Rectangle: Rounded Corners 4">
            <a:extLst>
              <a:ext uri="{FF2B5EF4-FFF2-40B4-BE49-F238E27FC236}">
                <a16:creationId xmlns:a16="http://schemas.microsoft.com/office/drawing/2014/main" id="{FA7AC512-431A-A768-E8A9-DA151A6432B2}"/>
              </a:ext>
            </a:extLst>
          </p:cNvPr>
          <p:cNvSpPr/>
          <p:nvPr/>
        </p:nvSpPr>
        <p:spPr>
          <a:xfrm>
            <a:off x="5084544" y="3079075"/>
            <a:ext cx="1507155" cy="4331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6" name="Rectangle: Rounded Corners 5">
            <a:extLst>
              <a:ext uri="{FF2B5EF4-FFF2-40B4-BE49-F238E27FC236}">
                <a16:creationId xmlns:a16="http://schemas.microsoft.com/office/drawing/2014/main" id="{7D9E7C0F-CF92-A912-6EA5-2C6DFCE01CA9}"/>
              </a:ext>
            </a:extLst>
          </p:cNvPr>
          <p:cNvSpPr/>
          <p:nvPr/>
        </p:nvSpPr>
        <p:spPr>
          <a:xfrm>
            <a:off x="8912994" y="3976257"/>
            <a:ext cx="596766" cy="567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7" name="Rectangle: Rounded Corners 6">
            <a:extLst>
              <a:ext uri="{FF2B5EF4-FFF2-40B4-BE49-F238E27FC236}">
                <a16:creationId xmlns:a16="http://schemas.microsoft.com/office/drawing/2014/main" id="{75714AAC-13E4-18B0-DD9F-799CBC6D04DA}"/>
              </a:ext>
            </a:extLst>
          </p:cNvPr>
          <p:cNvSpPr/>
          <p:nvPr/>
        </p:nvSpPr>
        <p:spPr>
          <a:xfrm>
            <a:off x="8912994" y="5653559"/>
            <a:ext cx="693019" cy="567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8" name="Rectangle: Rounded Corners 7">
            <a:extLst>
              <a:ext uri="{FF2B5EF4-FFF2-40B4-BE49-F238E27FC236}">
                <a16:creationId xmlns:a16="http://schemas.microsoft.com/office/drawing/2014/main" id="{67EBDB10-741B-A53C-F62F-59C6DC895441}"/>
              </a:ext>
            </a:extLst>
          </p:cNvPr>
          <p:cNvSpPr/>
          <p:nvPr/>
        </p:nvSpPr>
        <p:spPr>
          <a:xfrm>
            <a:off x="5942797" y="6173320"/>
            <a:ext cx="596766" cy="4331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9" name="Rectangle: Rounded Corners 8">
            <a:extLst>
              <a:ext uri="{FF2B5EF4-FFF2-40B4-BE49-F238E27FC236}">
                <a16:creationId xmlns:a16="http://schemas.microsoft.com/office/drawing/2014/main" id="{EAACFD89-BD05-E864-8F75-EE9631005A94}"/>
              </a:ext>
            </a:extLst>
          </p:cNvPr>
          <p:cNvSpPr/>
          <p:nvPr/>
        </p:nvSpPr>
        <p:spPr>
          <a:xfrm>
            <a:off x="5990924" y="4621707"/>
            <a:ext cx="596766" cy="567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10" name="Rectangle: Rounded Corners 9">
            <a:extLst>
              <a:ext uri="{FF2B5EF4-FFF2-40B4-BE49-F238E27FC236}">
                <a16:creationId xmlns:a16="http://schemas.microsoft.com/office/drawing/2014/main" id="{FF25CD79-2A2E-8BD4-383C-0452F8B0382A}"/>
              </a:ext>
            </a:extLst>
          </p:cNvPr>
          <p:cNvSpPr/>
          <p:nvPr/>
        </p:nvSpPr>
        <p:spPr>
          <a:xfrm>
            <a:off x="6063916" y="1705897"/>
            <a:ext cx="475647" cy="4331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11" name="TextBox 10">
            <a:extLst>
              <a:ext uri="{FF2B5EF4-FFF2-40B4-BE49-F238E27FC236}">
                <a16:creationId xmlns:a16="http://schemas.microsoft.com/office/drawing/2014/main" id="{4D84B1CB-5133-D3E5-994B-D476BA37A89B}"/>
              </a:ext>
            </a:extLst>
          </p:cNvPr>
          <p:cNvSpPr txBox="1"/>
          <p:nvPr/>
        </p:nvSpPr>
        <p:spPr>
          <a:xfrm>
            <a:off x="152400" y="1705897"/>
            <a:ext cx="3830854" cy="2485787"/>
          </a:xfrm>
          <a:prstGeom prst="wedgeRoundRectCallout">
            <a:avLst>
              <a:gd name="adj1" fmla="val 862"/>
              <a:gd name="adj2" fmla="val 585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solidFill>
                  <a:srgbClr val="002060"/>
                </a:solidFill>
                <a:latin typeface="Sitka Banner" pitchFamily="2" charset="0"/>
                <a:cs typeface="Times New Roman" panose="02020603050405020304" pitchFamily="18" charset="0"/>
              </a:rPr>
              <a:t>HĐ </a:t>
            </a:r>
            <a:r>
              <a:rPr lang="en-US" sz="2800" b="1" dirty="0" err="1">
                <a:solidFill>
                  <a:srgbClr val="002060"/>
                </a:solidFill>
                <a:latin typeface="Sitka Banner" pitchFamily="2" charset="0"/>
                <a:cs typeface="Times New Roman" panose="02020603050405020304" pitchFamily="18" charset="0"/>
              </a:rPr>
              <a:t>cá</a:t>
            </a:r>
            <a:r>
              <a:rPr lang="en-US" sz="2800" b="1" dirty="0">
                <a:solidFill>
                  <a:srgbClr val="002060"/>
                </a:solidFill>
                <a:latin typeface="Sitka Banner" pitchFamily="2" charset="0"/>
                <a:cs typeface="Times New Roman" panose="02020603050405020304" pitchFamily="18" charset="0"/>
              </a:rPr>
              <a:t> </a:t>
            </a:r>
            <a:r>
              <a:rPr lang="en-US" sz="2800" b="1" dirty="0" err="1">
                <a:solidFill>
                  <a:srgbClr val="002060"/>
                </a:solidFill>
                <a:latin typeface="Sitka Banner" pitchFamily="2" charset="0"/>
                <a:cs typeface="Times New Roman" panose="02020603050405020304" pitchFamily="18" charset="0"/>
              </a:rPr>
              <a:t>nhân</a:t>
            </a:r>
            <a:endParaRPr lang="en-US" sz="2800" b="1" dirty="0">
              <a:solidFill>
                <a:srgbClr val="002060"/>
              </a:solidFill>
              <a:latin typeface="Sitka Banner" pitchFamily="2" charset="0"/>
              <a:cs typeface="Times New Roman" panose="02020603050405020304" pitchFamily="18" charset="0"/>
            </a:endParaRPr>
          </a:p>
          <a:p>
            <a:pPr algn="ctr"/>
            <a:r>
              <a:rPr lang="en-US" sz="2800" dirty="0" err="1">
                <a:solidFill>
                  <a:srgbClr val="002060"/>
                </a:solidFill>
                <a:latin typeface="Sitka Banner" pitchFamily="2" charset="0"/>
                <a:cs typeface="Times New Roman" panose="02020603050405020304" pitchFamily="18" charset="0"/>
              </a:rPr>
              <a:t>Em</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hãy</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đọc</a:t>
            </a:r>
            <a:r>
              <a:rPr lang="en-US" sz="2800" dirty="0">
                <a:solidFill>
                  <a:srgbClr val="002060"/>
                </a:solidFill>
                <a:latin typeface="Sitka Banner" pitchFamily="2" charset="0"/>
                <a:cs typeface="Times New Roman" panose="02020603050405020304" pitchFamily="18" charset="0"/>
              </a:rPr>
              <a:t> SGK tr.20 </a:t>
            </a:r>
            <a:r>
              <a:rPr lang="en-US" sz="2800" dirty="0" err="1">
                <a:solidFill>
                  <a:srgbClr val="002060"/>
                </a:solidFill>
                <a:latin typeface="Sitka Banner" pitchFamily="2" charset="0"/>
                <a:cs typeface="Times New Roman" panose="02020603050405020304" pitchFamily="18" charset="0"/>
              </a:rPr>
              <a:t>và</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điền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tên</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các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quốc</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gia</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Đông</a:t>
            </a:r>
            <a:r>
              <a:rPr lang="en-US" sz="2800" dirty="0">
                <a:solidFill>
                  <a:srgbClr val="002060"/>
                </a:solidFill>
                <a:latin typeface="Sitka Banner" pitchFamily="2" charset="0"/>
                <a:cs typeface="Times New Roman" panose="02020603050405020304" pitchFamily="18" charset="0"/>
              </a:rPr>
              <a:t> Nam Á </a:t>
            </a:r>
            <a:r>
              <a:rPr lang="en-US" sz="2800" dirty="0" err="1">
                <a:solidFill>
                  <a:srgbClr val="002060"/>
                </a:solidFill>
                <a:latin typeface="Sitka Banner" pitchFamily="2" charset="0"/>
                <a:cs typeface="Times New Roman" panose="02020603050405020304" pitchFamily="18" charset="0"/>
              </a:rPr>
              <a:t>tương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ứng</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vào</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sơ</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đồ</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sau</a:t>
            </a:r>
            <a:r>
              <a:rPr lang="en-US" sz="2800" dirty="0">
                <a:solidFill>
                  <a:srgbClr val="002060"/>
                </a:solidFill>
                <a:latin typeface="Sitka Banner" pitchFamily="2" charset="0"/>
                <a:cs typeface="Times New Roman" panose="02020603050405020304" pitchFamily="18" charset="0"/>
              </a:rPr>
              <a:t> </a:t>
            </a:r>
            <a:r>
              <a:rPr lang="en-US" sz="2800" dirty="0" err="1">
                <a:solidFill>
                  <a:srgbClr val="002060"/>
                </a:solidFill>
                <a:latin typeface="Sitka Banner" pitchFamily="2" charset="0"/>
                <a:cs typeface="Times New Roman" panose="02020603050405020304" pitchFamily="18" charset="0"/>
              </a:rPr>
              <a:t>đây</a:t>
            </a:r>
            <a:r>
              <a:rPr lang="en-US" sz="2800" dirty="0">
                <a:solidFill>
                  <a:srgbClr val="002060"/>
                </a:solidFill>
                <a:latin typeface="Sitka Banner" pitchFamily="2" charset="0"/>
                <a:cs typeface="Times New Roman" panose="02020603050405020304" pitchFamily="18" charset="0"/>
              </a:rPr>
              <a:t>.</a:t>
            </a:r>
            <a:endParaRPr lang="vi-VN" sz="2800" dirty="0">
              <a:solidFill>
                <a:schemeClr val="tx2">
                  <a:lumMod val="75000"/>
                </a:schemeClr>
              </a:solidFill>
              <a:latin typeface="Sitka Banner" pitchFamily="2" charset="0"/>
              <a:cs typeface="Times New Roman" panose="02020603050405020304" pitchFamily="18" charset="0"/>
            </a:endParaRPr>
          </a:p>
        </p:txBody>
      </p:sp>
      <p:pic>
        <p:nvPicPr>
          <p:cNvPr id="12" name="Picture 11">
            <a:extLst>
              <a:ext uri="{FF2B5EF4-FFF2-40B4-BE49-F238E27FC236}">
                <a16:creationId xmlns:a16="http://schemas.microsoft.com/office/drawing/2014/main" id="{E3163753-A449-9933-9C3C-01C062427815}"/>
              </a:ext>
            </a:extLst>
          </p:cNvPr>
          <p:cNvPicPr>
            <a:picLocks noChangeAspect="1"/>
          </p:cNvPicPr>
          <p:nvPr/>
        </p:nvPicPr>
        <p:blipFill>
          <a:blip r:embed="rId5"/>
          <a:stretch>
            <a:fillRect/>
          </a:stretch>
        </p:blipFill>
        <p:spPr>
          <a:xfrm>
            <a:off x="644894" y="4466122"/>
            <a:ext cx="2685842" cy="2257141"/>
          </a:xfrm>
          <a:prstGeom prst="ellipse">
            <a:avLst/>
          </a:prstGeom>
          <a:ln>
            <a:noFill/>
          </a:ln>
          <a:effectLst>
            <a:softEdge rad="112500"/>
          </a:effectLst>
        </p:spPr>
      </p:pic>
    </p:spTree>
    <p:extLst>
      <p:ext uri="{BB962C8B-B14F-4D97-AF65-F5344CB8AC3E}">
        <p14:creationId xmlns:p14="http://schemas.microsoft.com/office/powerpoint/2010/main" val="1167692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CC80C-A9D9-32BB-7E5B-9BE61109B2F2}"/>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3" name="TextBox 2">
            <a:extLst>
              <a:ext uri="{FF2B5EF4-FFF2-40B4-BE49-F238E27FC236}">
                <a16:creationId xmlns:a16="http://schemas.microsoft.com/office/drawing/2014/main" id="{3ED28A29-6A6C-C1FA-2AE3-B7D1F8E72427}"/>
              </a:ext>
            </a:extLst>
          </p:cNvPr>
          <p:cNvSpPr txBox="1"/>
          <p:nvPr/>
        </p:nvSpPr>
        <p:spPr>
          <a:xfrm>
            <a:off x="539015" y="134737"/>
            <a:ext cx="11500585" cy="461665"/>
          </a:xfrm>
          <a:prstGeom prst="rect">
            <a:avLst/>
          </a:prstGeom>
          <a:noFill/>
        </p:spPr>
        <p:txBody>
          <a:bodyPr wrap="square" lIns="0" tIns="0" rIns="0" bIns="0" rtlCol="0">
            <a:spAutoFit/>
          </a:bodyPr>
          <a:lstStyle/>
          <a:p>
            <a:pPr algn="ctr"/>
            <a:r>
              <a:rPr lang="en-US" sz="3000" dirty="0">
                <a:solidFill>
                  <a:srgbClr val="002060"/>
                </a:solidFill>
                <a:latin typeface="Sitka Banner" pitchFamily="2" charset="0"/>
                <a:cs typeface="Times New Roman" panose="02020603050405020304" pitchFamily="18" charset="0"/>
              </a:rPr>
              <a:t>1. </a:t>
            </a:r>
            <a:r>
              <a:rPr lang="en-US" sz="3000" dirty="0" err="1">
                <a:solidFill>
                  <a:srgbClr val="002060"/>
                </a:solidFill>
                <a:latin typeface="Sitka Banner" pitchFamily="2" charset="0"/>
                <a:cs typeface="Times New Roman" panose="02020603050405020304" pitchFamily="18" charset="0"/>
              </a:rPr>
              <a:t>Khái</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quát</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quá</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trình</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xâm</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nhập</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Đông</a:t>
            </a:r>
            <a:r>
              <a:rPr lang="en-US" sz="3000" dirty="0">
                <a:solidFill>
                  <a:srgbClr val="002060"/>
                </a:solidFill>
                <a:latin typeface="Sitka Banner" pitchFamily="2" charset="0"/>
                <a:cs typeface="Times New Roman" panose="02020603050405020304" pitchFamily="18" charset="0"/>
              </a:rPr>
              <a:t> Nam Á </a:t>
            </a:r>
            <a:r>
              <a:rPr lang="en-US" sz="3000" dirty="0" err="1">
                <a:solidFill>
                  <a:srgbClr val="002060"/>
                </a:solidFill>
                <a:latin typeface="Sitka Banner" pitchFamily="2" charset="0"/>
                <a:cs typeface="Times New Roman" panose="02020603050405020304" pitchFamily="18" charset="0"/>
              </a:rPr>
              <a:t>của</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thực</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dân</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phương</a:t>
            </a:r>
            <a:r>
              <a:rPr lang="en-US" sz="3000" dirty="0">
                <a:solidFill>
                  <a:srgbClr val="002060"/>
                </a:solidFill>
                <a:latin typeface="Sitka Banner" pitchFamily="2" charset="0"/>
                <a:cs typeface="Times New Roman" panose="02020603050405020304" pitchFamily="18" charset="0"/>
              </a:rPr>
              <a:t> </a:t>
            </a:r>
            <a:r>
              <a:rPr lang="en-US" sz="3000" dirty="0" err="1">
                <a:solidFill>
                  <a:srgbClr val="002060"/>
                </a:solidFill>
                <a:latin typeface="Sitka Banner" pitchFamily="2" charset="0"/>
                <a:cs typeface="Times New Roman" panose="02020603050405020304" pitchFamily="18" charset="0"/>
              </a:rPr>
              <a:t>Tây</a:t>
            </a:r>
            <a:endParaRPr lang="en-US" sz="3000" dirty="0">
              <a:solidFill>
                <a:srgbClr val="002060"/>
              </a:solidFill>
              <a:latin typeface="Sitka Banner"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21B9E4E8-0E23-1DBD-BE34-E79BB7AD5D67}"/>
              </a:ext>
            </a:extLst>
          </p:cNvPr>
          <p:cNvPicPr>
            <a:picLocks noChangeAspect="1"/>
          </p:cNvPicPr>
          <p:nvPr/>
        </p:nvPicPr>
        <p:blipFill>
          <a:blip r:embed="rId3"/>
          <a:stretch>
            <a:fillRect/>
          </a:stretch>
        </p:blipFill>
        <p:spPr>
          <a:xfrm>
            <a:off x="6096000" y="3954139"/>
            <a:ext cx="5943600" cy="2769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23D71409-8467-FF8E-A0D4-4D70056D66E2}"/>
              </a:ext>
            </a:extLst>
          </p:cNvPr>
          <p:cNvPicPr>
            <a:picLocks noChangeAspect="1"/>
          </p:cNvPicPr>
          <p:nvPr/>
        </p:nvPicPr>
        <p:blipFill>
          <a:blip r:embed="rId4"/>
          <a:stretch>
            <a:fillRect/>
          </a:stretch>
        </p:blipFill>
        <p:spPr>
          <a:xfrm>
            <a:off x="229401" y="1333802"/>
            <a:ext cx="5537733" cy="2095198"/>
          </a:xfrm>
          <a:prstGeom prst="rect">
            <a:avLst/>
          </a:prstGeom>
        </p:spPr>
      </p:pic>
      <p:sp>
        <p:nvSpPr>
          <p:cNvPr id="9" name="TextBox 8">
            <a:extLst>
              <a:ext uri="{FF2B5EF4-FFF2-40B4-BE49-F238E27FC236}">
                <a16:creationId xmlns:a16="http://schemas.microsoft.com/office/drawing/2014/main" id="{6A36AD3A-19F7-4E9E-D7DC-7EFA4C977E0A}"/>
              </a:ext>
            </a:extLst>
          </p:cNvPr>
          <p:cNvSpPr txBox="1"/>
          <p:nvPr/>
        </p:nvSpPr>
        <p:spPr>
          <a:xfrm>
            <a:off x="393032" y="1750872"/>
            <a:ext cx="4620126" cy="1384995"/>
          </a:xfrm>
          <a:prstGeom prst="rect">
            <a:avLst/>
          </a:prstGeom>
          <a:noFill/>
        </p:spPr>
        <p:txBody>
          <a:bodyPr wrap="square" lIns="0" tIns="0" rIns="0" bIns="0" rtlCol="0">
            <a:spAutoFit/>
          </a:bodyPr>
          <a:lstStyle/>
          <a:p>
            <a:pPr algn="ct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Đông</a:t>
            </a:r>
            <a:r>
              <a:rPr lang="en-US" sz="3000" dirty="0">
                <a:solidFill>
                  <a:schemeClr val="bg1"/>
                </a:solidFill>
                <a:latin typeface="Sitka Banner" pitchFamily="2" charset="0"/>
                <a:cs typeface="Times New Roman" panose="02020603050405020304" pitchFamily="18" charset="0"/>
              </a:rPr>
              <a:t> Nam Á  </a:t>
            </a:r>
            <a:r>
              <a:rPr lang="en-US" sz="3000" dirty="0" err="1">
                <a:solidFill>
                  <a:schemeClr val="bg1"/>
                </a:solidFill>
                <a:latin typeface="Sitka Banner" pitchFamily="2" charset="0"/>
                <a:cs typeface="Times New Roman" panose="02020603050405020304" pitchFamily="18" charset="0"/>
              </a:rPr>
              <a:t>sớm</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trở</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thành</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mục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tiêu</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xâm</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lược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của</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các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nước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tư</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bản</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phương</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Tây</a:t>
            </a:r>
            <a:r>
              <a:rPr lang="en-US" sz="3000" dirty="0">
                <a:solidFill>
                  <a:schemeClr val="bg1"/>
                </a:solidFill>
                <a:latin typeface="Sitka Banner" pitchFamily="2" charset="0"/>
                <a:cs typeface="Times New Roman" panose="02020603050405020304" pitchFamily="18" charset="0"/>
              </a:rPr>
              <a:t>.</a:t>
            </a:r>
          </a:p>
        </p:txBody>
      </p:sp>
      <p:pic>
        <p:nvPicPr>
          <p:cNvPr id="10" name="Picture 9">
            <a:extLst>
              <a:ext uri="{FF2B5EF4-FFF2-40B4-BE49-F238E27FC236}">
                <a16:creationId xmlns:a16="http://schemas.microsoft.com/office/drawing/2014/main" id="{1630F187-418C-E3ED-DF70-D0823B83E41C}"/>
              </a:ext>
            </a:extLst>
          </p:cNvPr>
          <p:cNvPicPr>
            <a:picLocks noChangeAspect="1"/>
          </p:cNvPicPr>
          <p:nvPr/>
        </p:nvPicPr>
        <p:blipFill>
          <a:blip r:embed="rId4"/>
          <a:stretch>
            <a:fillRect/>
          </a:stretch>
        </p:blipFill>
        <p:spPr>
          <a:xfrm>
            <a:off x="229402" y="4088876"/>
            <a:ext cx="5537733" cy="2219136"/>
          </a:xfrm>
          <a:prstGeom prst="rect">
            <a:avLst/>
          </a:prstGeom>
        </p:spPr>
      </p:pic>
      <p:sp>
        <p:nvSpPr>
          <p:cNvPr id="11" name="TextBox 10">
            <a:extLst>
              <a:ext uri="{FF2B5EF4-FFF2-40B4-BE49-F238E27FC236}">
                <a16:creationId xmlns:a16="http://schemas.microsoft.com/office/drawing/2014/main" id="{6E936F97-A1E4-758A-0A60-D3BB9426C074}"/>
              </a:ext>
            </a:extLst>
          </p:cNvPr>
          <p:cNvSpPr txBox="1"/>
          <p:nvPr/>
        </p:nvSpPr>
        <p:spPr>
          <a:xfrm>
            <a:off x="306404" y="4275114"/>
            <a:ext cx="4620126" cy="1846659"/>
          </a:xfrm>
          <a:prstGeom prst="rect">
            <a:avLst/>
          </a:prstGeom>
          <a:noFill/>
        </p:spPr>
        <p:txBody>
          <a:bodyPr wrap="square" lIns="0" tIns="0" rIns="0" bIns="0" rtlCol="0">
            <a:spAutoFit/>
          </a:bodyPr>
          <a:lstStyle/>
          <a:p>
            <a:pPr algn="ct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Từ</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thế</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kỉ</a:t>
            </a:r>
            <a:r>
              <a:rPr lang="en-US" sz="3000" dirty="0">
                <a:solidFill>
                  <a:schemeClr val="bg1"/>
                </a:solidFill>
                <a:latin typeface="Sitka Banner" pitchFamily="2" charset="0"/>
                <a:cs typeface="Times New Roman" panose="02020603050405020304" pitchFamily="18" charset="0"/>
              </a:rPr>
              <a:t> XVI </a:t>
            </a:r>
            <a:r>
              <a:rPr lang="en-US" sz="3000" dirty="0" err="1">
                <a:solidFill>
                  <a:schemeClr val="bg1"/>
                </a:solidFill>
                <a:latin typeface="Sitka Banner" pitchFamily="2" charset="0"/>
                <a:cs typeface="Times New Roman" panose="02020603050405020304" pitchFamily="18" charset="0"/>
              </a:rPr>
              <a:t>đến</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giữa</a:t>
            </a:r>
            <a:r>
              <a:rPr lang="en-US" sz="3000" dirty="0">
                <a:solidFill>
                  <a:schemeClr val="bg1"/>
                </a:solidFill>
                <a:latin typeface="Sitka Banner" pitchFamily="2" charset="0"/>
                <a:cs typeface="Times New Roman" panose="02020603050405020304" pitchFamily="18" charset="0"/>
              </a:rPr>
              <a:t> XIX, </a:t>
            </a:r>
            <a:r>
              <a:rPr lang="en-US" sz="3000" dirty="0" err="1">
                <a:solidFill>
                  <a:schemeClr val="bg1"/>
                </a:solidFill>
                <a:latin typeface="Sitka Banner" pitchFamily="2" charset="0"/>
                <a:cs typeface="Times New Roman" panose="02020603050405020304" pitchFamily="18" charset="0"/>
              </a:rPr>
              <a:t>các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nước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tư</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bản</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phương</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Tây</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cơ</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bản</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hoàn</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thành</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xâm</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lược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các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nước</a:t>
            </a:r>
            <a:r>
              <a:rPr lang="en-US" sz="3000" dirty="0">
                <a:solidFill>
                  <a:schemeClr val="bg1"/>
                </a:solidFill>
                <a:latin typeface="Sitka Banner" pitchFamily="2" charset="0"/>
                <a:cs typeface="Times New Roman" panose="02020603050405020304" pitchFamily="18" charset="0"/>
              </a:rPr>
              <a:t> </a:t>
            </a:r>
            <a:r>
              <a:rPr lang="en-US" sz="3000" dirty="0" err="1">
                <a:solidFill>
                  <a:schemeClr val="bg1"/>
                </a:solidFill>
                <a:latin typeface="Sitka Banner" pitchFamily="2" charset="0"/>
                <a:cs typeface="Times New Roman" panose="02020603050405020304" pitchFamily="18" charset="0"/>
              </a:rPr>
              <a:t>Đông</a:t>
            </a:r>
            <a:r>
              <a:rPr lang="en-US" sz="3000" dirty="0">
                <a:solidFill>
                  <a:schemeClr val="bg1"/>
                </a:solidFill>
                <a:latin typeface="Sitka Banner" pitchFamily="2" charset="0"/>
                <a:cs typeface="Times New Roman" panose="02020603050405020304" pitchFamily="18" charset="0"/>
              </a:rPr>
              <a:t> Nam Á.</a:t>
            </a:r>
          </a:p>
        </p:txBody>
      </p:sp>
      <p:pic>
        <p:nvPicPr>
          <p:cNvPr id="13" name="Picture 12">
            <a:extLst>
              <a:ext uri="{FF2B5EF4-FFF2-40B4-BE49-F238E27FC236}">
                <a16:creationId xmlns:a16="http://schemas.microsoft.com/office/drawing/2014/main" id="{D8E170DC-890A-5DB6-D0CF-3FC6DA49DE27}"/>
              </a:ext>
            </a:extLst>
          </p:cNvPr>
          <p:cNvPicPr>
            <a:picLocks noChangeAspect="1"/>
          </p:cNvPicPr>
          <p:nvPr/>
        </p:nvPicPr>
        <p:blipFill>
          <a:blip r:embed="rId5"/>
          <a:stretch>
            <a:fillRect/>
          </a:stretch>
        </p:blipFill>
        <p:spPr>
          <a:xfrm>
            <a:off x="6096000" y="890193"/>
            <a:ext cx="5844140" cy="2769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3911C058-853B-89BF-6A7B-C01B32470959}"/>
              </a:ext>
            </a:extLst>
          </p:cNvPr>
          <p:cNvSpPr txBox="1"/>
          <p:nvPr/>
        </p:nvSpPr>
        <p:spPr>
          <a:xfrm>
            <a:off x="9657347" y="1443095"/>
            <a:ext cx="2324502" cy="307777"/>
          </a:xfrm>
          <a:prstGeom prst="rect">
            <a:avLst/>
          </a:prstGeom>
          <a:noFill/>
        </p:spPr>
        <p:txBody>
          <a:bodyPr wrap="square" rtlCol="0">
            <a:spAutoFit/>
          </a:bodyPr>
          <a:lstStyle/>
          <a:p>
            <a:r>
              <a:rPr lang="en-US" sz="1400" b="1" dirty="0"/>
              <a:t>VỊ TRÍ ĐỊA LÝ CHIẾN LƯỢC</a:t>
            </a:r>
          </a:p>
        </p:txBody>
      </p:sp>
    </p:spTree>
    <p:extLst>
      <p:ext uri="{BB962C8B-B14F-4D97-AF65-F5344CB8AC3E}">
        <p14:creationId xmlns:p14="http://schemas.microsoft.com/office/powerpoint/2010/main" val="1146666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62A5E2-22BE-4B92-B74B-F6599E889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252" y="2085654"/>
            <a:ext cx="5541195" cy="4525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A446851-F388-4096-B8FE-23516CDFCE90}"/>
              </a:ext>
            </a:extLst>
          </p:cNvPr>
          <p:cNvSpPr txBox="1">
            <a:spLocks/>
          </p:cNvSpPr>
          <p:nvPr/>
        </p:nvSpPr>
        <p:spPr>
          <a:xfrm>
            <a:off x="6238126" y="1174380"/>
            <a:ext cx="5825446" cy="469907"/>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1" dirty="0">
                <a:solidFill>
                  <a:srgbClr val="FF0000"/>
                </a:solidFill>
                <a:latin typeface="Sitka Banner" pitchFamily="2" charset="0"/>
                <a:cs typeface="Times New Roman" panose="02020603050405020304" pitchFamily="18" charset="0"/>
              </a:rPr>
              <a:t>Chiến tranh Anh – Miến Điện (1924)</a:t>
            </a:r>
            <a:endParaRPr lang="vi-VN" sz="3200" dirty="0">
              <a:solidFill>
                <a:srgbClr val="FF0000"/>
              </a:solidFill>
              <a:latin typeface="Sitka Banner" pitchFamily="2" charset="0"/>
              <a:cs typeface="Times New Roman" panose="02020603050405020304" pitchFamily="18" charset="0"/>
            </a:endParaRPr>
          </a:p>
        </p:txBody>
      </p:sp>
      <p:pic>
        <p:nvPicPr>
          <p:cNvPr id="1026" name="Picture 2" descr="First Burma War | National Army Museum">
            <a:extLst>
              <a:ext uri="{FF2B5EF4-FFF2-40B4-BE49-F238E27FC236}">
                <a16:creationId xmlns:a16="http://schemas.microsoft.com/office/drawing/2014/main" id="{8CAB8766-5618-4385-8C2F-4B972C170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53" y="343763"/>
            <a:ext cx="5650786" cy="461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82AC7FD-D729-417E-A739-D8B9BAD4FB50}"/>
              </a:ext>
            </a:extLst>
          </p:cNvPr>
          <p:cNvSpPr txBox="1">
            <a:spLocks/>
          </p:cNvSpPr>
          <p:nvPr/>
        </p:nvSpPr>
        <p:spPr>
          <a:xfrm>
            <a:off x="270553" y="5509653"/>
            <a:ext cx="5650786" cy="469907"/>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1" dirty="0">
                <a:solidFill>
                  <a:srgbClr val="FF0000"/>
                </a:solidFill>
                <a:latin typeface="Sitka Banner" pitchFamily="2" charset="0"/>
                <a:cs typeface="Times New Roman" panose="02020603050405020304" pitchFamily="18" charset="0"/>
              </a:rPr>
              <a:t>Hải quân Anh tiến vào Miến Điện</a:t>
            </a:r>
            <a:endParaRPr lang="vi-VN" sz="3200" dirty="0">
              <a:solidFill>
                <a:srgbClr val="FF000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858651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625</TotalTime>
  <Words>2000</Words>
  <Application>Microsoft Office PowerPoint</Application>
  <PresentationFormat>Widescreen</PresentationFormat>
  <Paragraphs>690</Paragraphs>
  <Slides>25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Roboto</vt:lpstr>
      <vt:lpstr>Sitka Banner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Phạm Thị Ngân (ADAS - GV - THPT)</cp:lastModifiedBy>
  <cp:revision>14</cp:revision>
  <dcterms:created xsi:type="dcterms:W3CDTF">2023-04-06T06:08:28Z</dcterms:created>
  <dcterms:modified xsi:type="dcterms:W3CDTF">2023-05-04T04:44:30Z</dcterms:modified>
  <cp:category>9Slide.vn</cp:category>
</cp:coreProperties>
</file>