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1" r:id="rId3"/>
    <p:sldMasterId id="2147483689" r:id="rId4"/>
    <p:sldMasterId id="2147483776" r:id="rId5"/>
  </p:sldMasterIdLst>
  <p:notesMasterIdLst>
    <p:notesMasterId r:id="rId26"/>
  </p:notesMasterIdLst>
  <p:sldIdLst>
    <p:sldId id="500" r:id="rId6"/>
    <p:sldId id="1812" r:id="rId7"/>
    <p:sldId id="1862" r:id="rId8"/>
    <p:sldId id="259" r:id="rId9"/>
    <p:sldId id="256" r:id="rId10"/>
    <p:sldId id="257" r:id="rId11"/>
    <p:sldId id="258" r:id="rId12"/>
    <p:sldId id="261" r:id="rId13"/>
    <p:sldId id="1780" r:id="rId14"/>
    <p:sldId id="1842" r:id="rId15"/>
    <p:sldId id="1814" r:id="rId16"/>
    <p:sldId id="1776" r:id="rId17"/>
    <p:sldId id="382" r:id="rId18"/>
    <p:sldId id="1817" r:id="rId19"/>
    <p:sldId id="1818" r:id="rId20"/>
    <p:sldId id="380" r:id="rId21"/>
    <p:sldId id="1775" r:id="rId22"/>
    <p:sldId id="379" r:id="rId23"/>
    <p:sldId id="1819" r:id="rId24"/>
    <p:sldId id="425"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CC"/>
    <a:srgbClr val="CC00CC"/>
    <a:srgbClr val="FF99FF"/>
    <a:srgbClr val="9F6431"/>
    <a:srgbClr val="CA7D32"/>
    <a:srgbClr val="161F30"/>
    <a:srgbClr val="444D54"/>
    <a:srgbClr val="BC6B2A"/>
    <a:srgbClr val="1924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81" autoAdjust="0"/>
    <p:restoredTop sz="94660"/>
  </p:normalViewPr>
  <p:slideViewPr>
    <p:cSldViewPr showGuides="1">
      <p:cViewPr varScale="1">
        <p:scale>
          <a:sx n="65" d="100"/>
          <a:sy n="65" d="100"/>
        </p:scale>
        <p:origin x="87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0E3EAF-82F0-40B5-AE52-F903CB3D3F99}" type="datetimeFigureOut">
              <a:rPr lang="vi-VN" smtClean="0"/>
              <a:t>02/11/2023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128EA-DEF1-4ADD-B11F-C23EF868FC2B}" type="slidenum">
              <a:rPr lang="vi-VN" smtClean="0"/>
              <a:t>‹#›</a:t>
            </a:fld>
            <a:endParaRPr lang="vi-VN"/>
          </a:p>
        </p:txBody>
      </p:sp>
    </p:spTree>
    <p:extLst>
      <p:ext uri="{BB962C8B-B14F-4D97-AF65-F5344CB8AC3E}">
        <p14:creationId xmlns:p14="http://schemas.microsoft.com/office/powerpoint/2010/main" val="1345870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0" i="0" dirty="0">
                <a:solidFill>
                  <a:srgbClr val="333333"/>
                </a:solidFill>
                <a:effectLst/>
                <a:latin typeface="OpenSans"/>
              </a:rPr>
              <a:t>- Nguyên tắc sắp xếp các nguyên tố để dễ dàng nhận ra tính chất của chúng</a:t>
            </a:r>
          </a:p>
          <a:p>
            <a:pPr algn="l" latinLnBrk="0"/>
            <a:r>
              <a:rPr lang="vi-VN" b="0" i="0" dirty="0">
                <a:solidFill>
                  <a:srgbClr val="333333"/>
                </a:solidFill>
                <a:effectLst/>
                <a:latin typeface="OpenSans"/>
              </a:rPr>
              <a:t>   + Các nguyên tố hóa học được xếp theo chiều tăng dần của điện tích hạt nhân</a:t>
            </a:r>
          </a:p>
          <a:p>
            <a:pPr algn="l" latinLnBrk="0"/>
            <a:r>
              <a:rPr lang="vi-VN" b="0" i="0" dirty="0">
                <a:solidFill>
                  <a:srgbClr val="333333"/>
                </a:solidFill>
                <a:effectLst/>
                <a:latin typeface="OpenSans"/>
              </a:rPr>
              <a:t>   + Các nguyên tố trong cùng một hàng có cùng số lớp electron trong nguyên tử</a:t>
            </a:r>
          </a:p>
          <a:p>
            <a:pPr algn="l" latinLnBrk="0"/>
            <a:r>
              <a:rPr lang="vi-VN" b="0" i="0" dirty="0">
                <a:solidFill>
                  <a:srgbClr val="333333"/>
                </a:solidFill>
                <a:effectLst/>
                <a:latin typeface="OpenSans"/>
              </a:rPr>
              <a:t>   + Các nguyên tố trong cùng cột có tính chất gần giống nhau</a:t>
            </a:r>
          </a:p>
          <a:p>
            <a:endParaRPr lang="vi-VN" dirty="0"/>
          </a:p>
        </p:txBody>
      </p:sp>
      <p:sp>
        <p:nvSpPr>
          <p:cNvPr id="4" name="Slide Number Placeholder 3"/>
          <p:cNvSpPr>
            <a:spLocks noGrp="1"/>
          </p:cNvSpPr>
          <p:nvPr>
            <p:ph type="sldNum" sz="quarter" idx="5"/>
          </p:nvPr>
        </p:nvSpPr>
        <p:spPr/>
        <p:txBody>
          <a:bodyPr/>
          <a:lstStyle/>
          <a:p>
            <a:fld id="{198128EA-DEF1-4ADD-B11F-C23EF868FC2B}" type="slidenum">
              <a:rPr lang="vi-VN" smtClean="0"/>
              <a:t>4</a:t>
            </a:fld>
            <a:endParaRPr lang="vi-VN"/>
          </a:p>
        </p:txBody>
      </p:sp>
    </p:spTree>
    <p:extLst>
      <p:ext uri="{BB962C8B-B14F-4D97-AF65-F5344CB8AC3E}">
        <p14:creationId xmlns:p14="http://schemas.microsoft.com/office/powerpoint/2010/main" val="1934510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1" i="0" dirty="0">
                <a:solidFill>
                  <a:srgbClr val="333333"/>
                </a:solidFill>
                <a:effectLst/>
                <a:latin typeface="OpenSansBold"/>
              </a:rPr>
              <a:t>1.</a:t>
            </a:r>
            <a:endParaRPr lang="vi-VN" b="0" i="0" dirty="0">
              <a:solidFill>
                <a:srgbClr val="333333"/>
              </a:solidFill>
              <a:effectLst/>
              <a:latin typeface="OpenSans"/>
            </a:endParaRPr>
          </a:p>
          <a:p>
            <a:pPr algn="l" latinLnBrk="0"/>
            <a:r>
              <a:rPr lang="vi-VN" b="0" i="0" dirty="0">
                <a:solidFill>
                  <a:srgbClr val="333333"/>
                </a:solidFill>
                <a:effectLst/>
                <a:latin typeface="OpenSans"/>
              </a:rPr>
              <a:t>- Sự thay đổi số electron ở lớp ngoài cùng trong cùng 1 hàng khi đi từ trái sang phải:</a:t>
            </a:r>
          </a:p>
          <a:p>
            <a:pPr algn="l" latinLnBrk="0"/>
            <a:r>
              <a:rPr lang="vi-VN" b="0" i="0" dirty="0">
                <a:solidFill>
                  <a:srgbClr val="333333"/>
                </a:solidFill>
                <a:effectLst/>
                <a:latin typeface="OpenSans"/>
              </a:rPr>
              <a:t>   + Hàng thứ 1: Số electron ở lớp ngoài cùng tăng dần từ 1 đến 2</a:t>
            </a:r>
          </a:p>
          <a:p>
            <a:pPr algn="l" latinLnBrk="0"/>
            <a:r>
              <a:rPr lang="vi-VN" b="0" i="0" dirty="0">
                <a:solidFill>
                  <a:srgbClr val="333333"/>
                </a:solidFill>
                <a:effectLst/>
                <a:latin typeface="OpenSans"/>
              </a:rPr>
              <a:t>   + Hàng thứ 2: Số electron ở lớp ngoài cùng tăng dần từ 1 đến 8</a:t>
            </a:r>
          </a:p>
          <a:p>
            <a:pPr algn="l" latinLnBrk="0"/>
            <a:r>
              <a:rPr lang="vi-VN" b="0" i="0" dirty="0">
                <a:solidFill>
                  <a:srgbClr val="333333"/>
                </a:solidFill>
                <a:effectLst/>
                <a:latin typeface="OpenSans"/>
              </a:rPr>
              <a:t>   + Hàng thứ 3: Số electron ở lớp ngoài cùng tăng dần từ 1 đến 8</a:t>
            </a:r>
          </a:p>
          <a:p>
            <a:pPr algn="l" latinLnBrk="0"/>
            <a:r>
              <a:rPr lang="vi-VN" b="1" i="0" dirty="0">
                <a:solidFill>
                  <a:srgbClr val="333333"/>
                </a:solidFill>
                <a:effectLst/>
                <a:latin typeface="OpenSansBold"/>
              </a:rPr>
              <a:t>2.</a:t>
            </a:r>
            <a:endParaRPr lang="vi-VN" b="0" i="0" dirty="0">
              <a:solidFill>
                <a:srgbClr val="333333"/>
              </a:solidFill>
              <a:effectLst/>
              <a:latin typeface="OpenSans"/>
            </a:endParaRPr>
          </a:p>
          <a:p>
            <a:pPr algn="l" latinLnBrk="0"/>
            <a:r>
              <a:rPr lang="vi-VN" b="0" i="0" dirty="0">
                <a:solidFill>
                  <a:srgbClr val="333333"/>
                </a:solidFill>
                <a:effectLst/>
                <a:latin typeface="OpenSans"/>
              </a:rPr>
              <a:t>- Sự thay đổi số electron ở lớp ngoài cùng trong cùng 1 cột khi đi từ trên xuống dưới: Trong cùng 1 cột, các nguyên tử có số electron ở lớp ngoài cùng bằng nhau. Ví dụ</a:t>
            </a:r>
          </a:p>
          <a:p>
            <a:pPr algn="l" latinLnBrk="0"/>
            <a:r>
              <a:rPr lang="vi-VN" b="0" i="0" dirty="0">
                <a:solidFill>
                  <a:srgbClr val="333333"/>
                </a:solidFill>
                <a:effectLst/>
                <a:latin typeface="OpenSans"/>
              </a:rPr>
              <a:t>   + Cột 1: Số electron ở lớp ngoài cùng = 1</a:t>
            </a:r>
          </a:p>
          <a:p>
            <a:pPr algn="l" latinLnBrk="0"/>
            <a:r>
              <a:rPr lang="vi-VN" b="0" i="0" dirty="0">
                <a:solidFill>
                  <a:srgbClr val="333333"/>
                </a:solidFill>
                <a:effectLst/>
                <a:latin typeface="OpenSans"/>
              </a:rPr>
              <a:t>   + Cột 2: Số electron ở lớp ngoài cùng = 2</a:t>
            </a:r>
          </a:p>
          <a:p>
            <a:pPr algn="l" latinLnBrk="0"/>
            <a:r>
              <a:rPr lang="vi-VN" b="0" i="0" dirty="0">
                <a:solidFill>
                  <a:srgbClr val="333333"/>
                </a:solidFill>
                <a:effectLst/>
                <a:latin typeface="OpenSans"/>
              </a:rPr>
              <a:t>   + Cột 8: Trừ He, số electron ở lớp ngoài cùng = 8</a:t>
            </a:r>
          </a:p>
          <a:p>
            <a:endParaRPr lang="vi-VN" dirty="0"/>
          </a:p>
        </p:txBody>
      </p:sp>
      <p:sp>
        <p:nvSpPr>
          <p:cNvPr id="4" name="Slide Number Placeholder 3"/>
          <p:cNvSpPr>
            <a:spLocks noGrp="1"/>
          </p:cNvSpPr>
          <p:nvPr>
            <p:ph type="sldNum" sz="quarter" idx="5"/>
          </p:nvPr>
        </p:nvSpPr>
        <p:spPr/>
        <p:txBody>
          <a:bodyPr/>
          <a:lstStyle/>
          <a:p>
            <a:fld id="{198128EA-DEF1-4ADD-B11F-C23EF868FC2B}" type="slidenum">
              <a:rPr lang="vi-VN" smtClean="0"/>
              <a:t>9</a:t>
            </a:fld>
            <a:endParaRPr lang="vi-VN"/>
          </a:p>
        </p:txBody>
      </p:sp>
    </p:spTree>
    <p:extLst>
      <p:ext uri="{BB962C8B-B14F-4D97-AF65-F5344CB8AC3E}">
        <p14:creationId xmlns:p14="http://schemas.microsoft.com/office/powerpoint/2010/main" val="3705686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128EA-DEF1-4ADD-B11F-C23EF868FC2B}" type="slidenum">
              <a:rPr lang="vi-VN" smtClean="0"/>
              <a:t>14</a:t>
            </a:fld>
            <a:endParaRPr lang="vi-VN"/>
          </a:p>
        </p:txBody>
      </p:sp>
    </p:spTree>
    <p:extLst>
      <p:ext uri="{BB962C8B-B14F-4D97-AF65-F5344CB8AC3E}">
        <p14:creationId xmlns:p14="http://schemas.microsoft.com/office/powerpoint/2010/main" val="1814907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2096CD6-26A3-4145-A7F7-830BD4D4B53A}" type="slidenum">
              <a:rPr lang="zh-CN" altLang="en-US" smtClean="0"/>
              <a:t>16</a:t>
            </a:fld>
            <a:endParaRPr lang="zh-CN" altLang="en-US"/>
          </a:p>
        </p:txBody>
      </p:sp>
    </p:spTree>
    <p:extLst>
      <p:ext uri="{BB962C8B-B14F-4D97-AF65-F5344CB8AC3E}">
        <p14:creationId xmlns:p14="http://schemas.microsoft.com/office/powerpoint/2010/main" val="1325444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2096CD6-26A3-4145-A7F7-830BD4D4B53A}" type="slidenum">
              <a:rPr lang="zh-CN" altLang="en-US" smtClean="0"/>
              <a:t>18</a:t>
            </a:fld>
            <a:endParaRPr lang="zh-CN" altLang="en-US"/>
          </a:p>
        </p:txBody>
      </p:sp>
    </p:spTree>
    <p:extLst>
      <p:ext uri="{BB962C8B-B14F-4D97-AF65-F5344CB8AC3E}">
        <p14:creationId xmlns:p14="http://schemas.microsoft.com/office/powerpoint/2010/main" val="4159068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128EA-DEF1-4ADD-B11F-C23EF868FC2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5529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15AF27-AFFA-4C56-B2DF-5C6FA7CD6B4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D9910AA-7AF7-4642-B9F8-EADB5FB457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AE8A392-254C-4B57-8907-4A4996D7BA70}"/>
              </a:ext>
            </a:extLst>
          </p:cNvPr>
          <p:cNvSpPr>
            <a:spLocks noGrp="1"/>
          </p:cNvSpPr>
          <p:nvPr>
            <p:ph type="dt" sz="half" idx="10"/>
          </p:nvPr>
        </p:nvSpPr>
        <p:spPr/>
        <p:txBody>
          <a:bodyPr/>
          <a:lstStyle/>
          <a:p>
            <a:fld id="{1A6601EB-C126-4447-BBF8-17F5E305CB8C}" type="datetimeFigureOut">
              <a:rPr lang="zh-CN" altLang="en-US" smtClean="0"/>
              <a:t>2023/11/2</a:t>
            </a:fld>
            <a:endParaRPr lang="zh-CN" altLang="en-US"/>
          </a:p>
        </p:txBody>
      </p:sp>
      <p:sp>
        <p:nvSpPr>
          <p:cNvPr id="5" name="页脚占位符 4">
            <a:extLst>
              <a:ext uri="{FF2B5EF4-FFF2-40B4-BE49-F238E27FC236}">
                <a16:creationId xmlns:a16="http://schemas.microsoft.com/office/drawing/2014/main" id="{30BEC387-8846-4C9E-8C3C-9B7AF582331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7FF815E-500F-44C9-83B6-42981D8AD03A}"/>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13485396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A11B53-3CBA-40F2-90C6-257FF710BB7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45C2C69-C399-442D-AE6B-29742AAECC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E9654D8-6784-4FAA-A13E-EDA46725A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4D85D19-98C3-4CB4-B31D-21A4253C20ED}"/>
              </a:ext>
            </a:extLst>
          </p:cNvPr>
          <p:cNvSpPr>
            <a:spLocks noGrp="1"/>
          </p:cNvSpPr>
          <p:nvPr>
            <p:ph type="dt" sz="half" idx="10"/>
          </p:nvPr>
        </p:nvSpPr>
        <p:spPr/>
        <p:txBody>
          <a:bodyPr/>
          <a:lstStyle/>
          <a:p>
            <a:fld id="{1A6601EB-C126-4447-BBF8-17F5E305CB8C}" type="datetimeFigureOut">
              <a:rPr lang="zh-CN" altLang="en-US" smtClean="0"/>
              <a:t>2023/11/2</a:t>
            </a:fld>
            <a:endParaRPr lang="zh-CN" altLang="en-US"/>
          </a:p>
        </p:txBody>
      </p:sp>
      <p:sp>
        <p:nvSpPr>
          <p:cNvPr id="6" name="页脚占位符 5">
            <a:extLst>
              <a:ext uri="{FF2B5EF4-FFF2-40B4-BE49-F238E27FC236}">
                <a16:creationId xmlns:a16="http://schemas.microsoft.com/office/drawing/2014/main" id="{C73CA018-7C68-4AAB-A188-0C1E06D89B9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0FFD3DB-2EA8-4704-A93B-3730E1409F72}"/>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18730164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9B4F04-3662-44F7-8FB3-DC714DA598F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7B7D908-E385-484D-90EB-EFB3ECD186A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264DCC9-D9B3-4FB0-A6A0-D57BD089FBB6}"/>
              </a:ext>
            </a:extLst>
          </p:cNvPr>
          <p:cNvSpPr>
            <a:spLocks noGrp="1"/>
          </p:cNvSpPr>
          <p:nvPr>
            <p:ph type="dt" sz="half" idx="10"/>
          </p:nvPr>
        </p:nvSpPr>
        <p:spPr/>
        <p:txBody>
          <a:bodyPr/>
          <a:lstStyle/>
          <a:p>
            <a:fld id="{1A6601EB-C126-4447-BBF8-17F5E305CB8C}" type="datetimeFigureOut">
              <a:rPr lang="zh-CN" altLang="en-US" smtClean="0"/>
              <a:t>2023/11/2</a:t>
            </a:fld>
            <a:endParaRPr lang="zh-CN" altLang="en-US"/>
          </a:p>
        </p:txBody>
      </p:sp>
      <p:sp>
        <p:nvSpPr>
          <p:cNvPr id="5" name="页脚占位符 4">
            <a:extLst>
              <a:ext uri="{FF2B5EF4-FFF2-40B4-BE49-F238E27FC236}">
                <a16:creationId xmlns:a16="http://schemas.microsoft.com/office/drawing/2014/main" id="{041251EB-63D6-4A50-BE85-D9922033791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DE757F0-6FE0-422B-A45E-8C24BF6DAEA1}"/>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39741663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AD3920B-3B47-448C-886D-1C06DB8EECA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9F35C36-07D5-4065-B04A-1EEFE0D92FC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3B4F7CB-6902-43A4-B700-11DC9FB77B07}"/>
              </a:ext>
            </a:extLst>
          </p:cNvPr>
          <p:cNvSpPr>
            <a:spLocks noGrp="1"/>
          </p:cNvSpPr>
          <p:nvPr>
            <p:ph type="dt" sz="half" idx="10"/>
          </p:nvPr>
        </p:nvSpPr>
        <p:spPr/>
        <p:txBody>
          <a:bodyPr/>
          <a:lstStyle/>
          <a:p>
            <a:fld id="{1A6601EB-C126-4447-BBF8-17F5E305CB8C}" type="datetimeFigureOut">
              <a:rPr lang="zh-CN" altLang="en-US" smtClean="0"/>
              <a:t>2023/11/2</a:t>
            </a:fld>
            <a:endParaRPr lang="zh-CN" altLang="en-US"/>
          </a:p>
        </p:txBody>
      </p:sp>
      <p:sp>
        <p:nvSpPr>
          <p:cNvPr id="5" name="页脚占位符 4">
            <a:extLst>
              <a:ext uri="{FF2B5EF4-FFF2-40B4-BE49-F238E27FC236}">
                <a16:creationId xmlns:a16="http://schemas.microsoft.com/office/drawing/2014/main" id="{47290444-C260-4798-88CA-0F86B5D79B1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ADD4419-7A8A-4092-A0DA-973C970DC472}"/>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3365399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85"/>
        <p:cNvGrpSpPr/>
        <p:nvPr/>
      </p:nvGrpSpPr>
      <p:grpSpPr>
        <a:xfrm>
          <a:off x="0" y="0"/>
          <a:ext cx="0" cy="0"/>
          <a:chOff x="0" y="0"/>
          <a:chExt cx="0" cy="0"/>
        </a:xfrm>
      </p:grpSpPr>
      <p:sp>
        <p:nvSpPr>
          <p:cNvPr id="286" name="Google Shape;286;p8"/>
          <p:cNvSpPr/>
          <p:nvPr/>
        </p:nvSpPr>
        <p:spPr>
          <a:xfrm>
            <a:off x="-848533" y="2232067"/>
            <a:ext cx="6258800" cy="6258800"/>
          </a:xfrm>
          <a:prstGeom prst="ellipse">
            <a:avLst/>
          </a:prstGeom>
          <a:solidFill>
            <a:srgbClr val="99D7EF">
              <a:alpha val="562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8"/>
          <p:cNvSpPr txBox="1">
            <a:spLocks noGrp="1"/>
          </p:cNvSpPr>
          <p:nvPr>
            <p:ph type="title"/>
          </p:nvPr>
        </p:nvSpPr>
        <p:spPr>
          <a:xfrm>
            <a:off x="958467" y="2978833"/>
            <a:ext cx="4314000" cy="34820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Tree>
    <p:extLst>
      <p:ext uri="{BB962C8B-B14F-4D97-AF65-F5344CB8AC3E}">
        <p14:creationId xmlns:p14="http://schemas.microsoft.com/office/powerpoint/2010/main" val="1174562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2023/11/2</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016793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2023/11/2</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143823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4078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A6601EB-C126-4447-BBF8-17F5E305CB8C}" type="datetimeFigureOut">
              <a:rPr lang="zh-CN" altLang="en-US" smtClean="0"/>
              <a:t>2023/11/2</a:t>
            </a:fld>
            <a:endParaRPr lang="zh-CN" altLang="en-US"/>
          </a:p>
        </p:txBody>
      </p:sp>
      <p:sp>
        <p:nvSpPr>
          <p:cNvPr id="5" name="Footer Placeholder 4"/>
          <p:cNvSpPr>
            <a:spLocks noGrp="1"/>
          </p:cNvSpPr>
          <p:nvPr>
            <p:ph type="ftr" sz="quarter" idx="11"/>
          </p:nvPr>
        </p:nvSpPr>
        <p:spPr>
          <a:xfrm>
            <a:off x="2692397" y="5037663"/>
            <a:ext cx="5214635" cy="279400"/>
          </a:xfrm>
        </p:spPr>
        <p:txBody>
          <a:bodyPr/>
          <a:lstStyle/>
          <a:p>
            <a:endParaRPr lang="zh-CN" altLang="en-US"/>
          </a:p>
        </p:txBody>
      </p:sp>
      <p:sp>
        <p:nvSpPr>
          <p:cNvPr id="6" name="Slide Number Placeholder 5"/>
          <p:cNvSpPr>
            <a:spLocks noGrp="1"/>
          </p:cNvSpPr>
          <p:nvPr>
            <p:ph type="sldNum" sz="quarter" idx="12"/>
          </p:nvPr>
        </p:nvSpPr>
        <p:spPr>
          <a:xfrm>
            <a:off x="8956900" y="5037663"/>
            <a:ext cx="551167" cy="279400"/>
          </a:xfrm>
        </p:spPr>
        <p:txBody>
          <a:bodyPr/>
          <a:lstStyle/>
          <a:p>
            <a:fld id="{50286164-A2A1-4DE0-8569-840D24A5369C}" type="slidenum">
              <a:rPr lang="zh-CN" altLang="en-US" smtClean="0"/>
              <a:t>‹#›</a:t>
            </a:fld>
            <a:endParaRPr lang="zh-CN" alt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8000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6601EB-C126-4447-BBF8-17F5E305CB8C}" type="datetimeFigureOut">
              <a:rPr lang="zh-CN" altLang="en-US" smtClean="0"/>
              <a:t>2023/11/2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3322173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6601EB-C126-4447-BBF8-17F5E305CB8C}" type="datetimeFigureOut">
              <a:rPr lang="zh-CN" altLang="en-US" smtClean="0"/>
              <a:t>2023/11/2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0286164-A2A1-4DE0-8569-840D24A5369C}" type="slidenum">
              <a:rPr lang="zh-CN" altLang="en-US" smtClean="0"/>
              <a:t>‹#›</a:t>
            </a:fld>
            <a:endParaRPr lang="zh-CN"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3623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7560C3-E16A-49D4-9792-4DD1376F9AB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3AB89F2-D8E4-4F72-A617-C0604F22F6A0}"/>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0E854AA-35EC-4732-8E6F-DE25B2D8C20A}"/>
              </a:ext>
            </a:extLst>
          </p:cNvPr>
          <p:cNvSpPr>
            <a:spLocks noGrp="1"/>
          </p:cNvSpPr>
          <p:nvPr>
            <p:ph type="dt" sz="half" idx="10"/>
          </p:nvPr>
        </p:nvSpPr>
        <p:spPr/>
        <p:txBody>
          <a:bodyPr/>
          <a:lstStyle/>
          <a:p>
            <a:fld id="{1A6601EB-C126-4447-BBF8-17F5E305CB8C}" type="datetimeFigureOut">
              <a:rPr lang="zh-CN" altLang="en-US" smtClean="0"/>
              <a:t>2023/11/2</a:t>
            </a:fld>
            <a:endParaRPr lang="zh-CN" altLang="en-US"/>
          </a:p>
        </p:txBody>
      </p:sp>
      <p:sp>
        <p:nvSpPr>
          <p:cNvPr id="5" name="页脚占位符 4">
            <a:extLst>
              <a:ext uri="{FF2B5EF4-FFF2-40B4-BE49-F238E27FC236}">
                <a16:creationId xmlns:a16="http://schemas.microsoft.com/office/drawing/2014/main" id="{CC674558-AAA8-4CCC-9981-37A5FC4078E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AAB9922-31E4-4E46-AE64-D80B5EB876CB}"/>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1771153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6601EB-C126-4447-BBF8-17F5E305CB8C}" type="datetimeFigureOut">
              <a:rPr lang="zh-CN" altLang="en-US" smtClean="0"/>
              <a:t>2023/11/2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3505981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6601EB-C126-4447-BBF8-17F5E305CB8C}" type="datetimeFigureOut">
              <a:rPr lang="zh-CN" altLang="en-US" smtClean="0"/>
              <a:t>2023/11/2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0286164-A2A1-4DE0-8569-840D24A5369C}" type="slidenum">
              <a:rPr lang="zh-CN" altLang="en-US" smtClean="0"/>
              <a:t>‹#›</a:t>
            </a:fld>
            <a:endParaRPr lang="zh-CN"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9159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6601EB-C126-4447-BBF8-17F5E305CB8C}" type="datetimeFigureOut">
              <a:rPr lang="zh-CN" altLang="en-US" smtClean="0"/>
              <a:t>2023/11/2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0286164-A2A1-4DE0-8569-840D24A5369C}" type="slidenum">
              <a:rPr lang="zh-CN" altLang="en-US" smtClean="0"/>
              <a:t>‹#›</a:t>
            </a:fld>
            <a:endParaRPr lang="zh-CN"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1119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6601EB-C126-4447-BBF8-17F5E305CB8C}" type="datetimeFigureOut">
              <a:rPr lang="zh-CN" altLang="en-US" smtClean="0"/>
              <a:t>2023/11/2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14513444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6601EB-C126-4447-BBF8-17F5E305CB8C}" type="datetimeFigureOut">
              <a:rPr lang="zh-CN" altLang="en-US" smtClean="0"/>
              <a:t>2023/11/2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0286164-A2A1-4DE0-8569-840D24A5369C}" type="slidenum">
              <a:rPr lang="zh-CN" altLang="en-US" smtClean="0"/>
              <a:t>‹#›</a:t>
            </a:fld>
            <a:endParaRPr lang="zh-CN"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70333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6601EB-C126-4447-BBF8-17F5E305CB8C}" type="datetimeFigureOut">
              <a:rPr lang="zh-CN" altLang="en-US" smtClean="0"/>
              <a:t>2023/11/2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42743929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6601EB-C126-4447-BBF8-17F5E305CB8C}" type="datetimeFigureOut">
              <a:rPr lang="zh-CN" altLang="en-US" smtClean="0"/>
              <a:t>2023/11/2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6360321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6601EB-C126-4447-BBF8-17F5E305CB8C}" type="datetimeFigureOut">
              <a:rPr lang="zh-CN" altLang="en-US" smtClean="0"/>
              <a:t>2023/11/2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0286164-A2A1-4DE0-8569-840D24A5369C}" type="slidenum">
              <a:rPr lang="zh-CN" altLang="en-US" smtClean="0"/>
              <a:t>‹#›</a:t>
            </a:fld>
            <a:endParaRPr lang="zh-CN"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91116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6601EB-C126-4447-BBF8-17F5E305CB8C}" type="datetimeFigureOut">
              <a:rPr lang="zh-CN" altLang="en-US" smtClean="0"/>
              <a:t>2023/11/2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0286164-A2A1-4DE0-8569-840D24A5369C}" type="slidenum">
              <a:rPr lang="zh-CN" altLang="en-US" smtClean="0"/>
              <a:t>‹#›</a:t>
            </a:fld>
            <a:endParaRPr lang="zh-CN"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4115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6601EB-C126-4447-BBF8-17F5E305CB8C}" type="datetimeFigureOut">
              <a:rPr lang="zh-CN" altLang="en-US" smtClean="0"/>
              <a:t>2023/11/2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2938732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7F5706-52E5-4EFB-9B0A-E89C11DC11B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2512414-2EA1-4FCC-9C48-6FB9F65BFB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D15713F-4904-4AAF-8BBE-6796A979A132}"/>
              </a:ext>
            </a:extLst>
          </p:cNvPr>
          <p:cNvSpPr>
            <a:spLocks noGrp="1"/>
          </p:cNvSpPr>
          <p:nvPr>
            <p:ph type="dt" sz="half" idx="10"/>
          </p:nvPr>
        </p:nvSpPr>
        <p:spPr/>
        <p:txBody>
          <a:bodyPr/>
          <a:lstStyle/>
          <a:p>
            <a:fld id="{1A6601EB-C126-4447-BBF8-17F5E305CB8C}" type="datetimeFigureOut">
              <a:rPr lang="zh-CN" altLang="en-US" smtClean="0"/>
              <a:t>2023/11/2</a:t>
            </a:fld>
            <a:endParaRPr lang="zh-CN" altLang="en-US"/>
          </a:p>
        </p:txBody>
      </p:sp>
      <p:sp>
        <p:nvSpPr>
          <p:cNvPr id="5" name="页脚占位符 4">
            <a:extLst>
              <a:ext uri="{FF2B5EF4-FFF2-40B4-BE49-F238E27FC236}">
                <a16:creationId xmlns:a16="http://schemas.microsoft.com/office/drawing/2014/main" id="{F808A32A-6340-4870-AEC8-7542EB6A499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F5176C2-5B6D-42D3-AFB4-F6CFDB1FB05D}"/>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904568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6601EB-C126-4447-BBF8-17F5E305CB8C}" type="datetimeFigureOut">
              <a:rPr lang="zh-CN" altLang="en-US" smtClean="0"/>
              <a:t>2023/11/2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0286164-A2A1-4DE0-8569-840D24A5369C}" type="slidenum">
              <a:rPr lang="zh-CN" altLang="en-US" smtClean="0"/>
              <a:t>‹#›</a:t>
            </a:fld>
            <a:endParaRPr lang="zh-CN"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1129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6601EB-C126-4447-BBF8-17F5E305CB8C}" type="datetimeFigureOut">
              <a:rPr lang="zh-CN" altLang="en-US" smtClean="0"/>
              <a:t>2023/11/2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0286164-A2A1-4DE0-8569-840D24A5369C}" type="slidenum">
              <a:rPr lang="zh-CN" altLang="en-US" smtClean="0"/>
              <a:t>‹#›</a:t>
            </a:fld>
            <a:endParaRPr lang="zh-CN"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54292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6601EB-C126-4447-BBF8-17F5E305CB8C}" type="datetimeFigureOut">
              <a:rPr lang="zh-CN" altLang="en-US" smtClean="0"/>
              <a:t>2023/11/2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0286164-A2A1-4DE0-8569-840D24A5369C}" type="slidenum">
              <a:rPr lang="zh-CN" altLang="en-US" smtClean="0"/>
              <a:t>‹#›</a:t>
            </a:fld>
            <a:endParaRPr lang="zh-CN"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36141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6601EB-C126-4447-BBF8-17F5E305CB8C}" type="datetimeFigureOut">
              <a:rPr lang="zh-CN" altLang="en-US" smtClean="0"/>
              <a:t>2023/11/2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0286164-A2A1-4DE0-8569-840D24A5369C}" type="slidenum">
              <a:rPr lang="zh-CN" altLang="en-US" smtClean="0"/>
              <a:t>‹#›</a:t>
            </a:fld>
            <a:endParaRPr lang="zh-CN"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44088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2EAF9AC8-937D-4154-8837-9362F702FC28}"/>
              </a:ext>
            </a:extLst>
          </p:cNvPr>
          <p:cNvSpPr>
            <a:spLocks noGrp="1"/>
          </p:cNvSpPr>
          <p:nvPr>
            <p:ph type="pic" sz="quarter" idx="10" hasCustomPrompt="1"/>
          </p:nvPr>
        </p:nvSpPr>
        <p:spPr>
          <a:xfrm>
            <a:off x="0" y="0"/>
            <a:ext cx="12192000" cy="6858000"/>
          </a:xfrm>
          <a:prstGeom prst="rect">
            <a:avLst/>
          </a:prstGeom>
          <a:solidFill>
            <a:schemeClr val="bg1">
              <a:lumMod val="95000"/>
            </a:schemeClr>
          </a:solidFill>
        </p:spPr>
        <p:txBody>
          <a:bodyPr/>
          <a:lstStyle>
            <a:lvl1pPr marL="0" indent="0">
              <a:buNone/>
              <a:defRPr sz="18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ID" dirty="0"/>
              <a:t>Image Placeholder</a:t>
            </a:r>
          </a:p>
        </p:txBody>
      </p:sp>
    </p:spTree>
    <p:extLst>
      <p:ext uri="{BB962C8B-B14F-4D97-AF65-F5344CB8AC3E}">
        <p14:creationId xmlns:p14="http://schemas.microsoft.com/office/powerpoint/2010/main" val="29851959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CA9FA-5356-4A9E-BF50-2BD7276975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a:extLst>
              <a:ext uri="{FF2B5EF4-FFF2-40B4-BE49-F238E27FC236}">
                <a16:creationId xmlns:a16="http://schemas.microsoft.com/office/drawing/2014/main" id="{48008F8D-EB56-487B-B9CC-921F3A673F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id="{50CE9022-DFCE-4DDD-B006-AA1991051754}"/>
              </a:ext>
            </a:extLst>
          </p:cNvPr>
          <p:cNvSpPr>
            <a:spLocks noGrp="1"/>
          </p:cNvSpPr>
          <p:nvPr>
            <p:ph type="dt" sz="half" idx="10"/>
          </p:nvPr>
        </p:nvSpPr>
        <p:spPr/>
        <p:txBody>
          <a:bodyPr/>
          <a:lstStyle/>
          <a:p>
            <a:fld id="{083D73F0-6772-4E9B-B765-A1DE5177BA1B}" type="datetimeFigureOut">
              <a:rPr lang="id-ID" smtClean="0"/>
              <a:t>02/11/2023</a:t>
            </a:fld>
            <a:endParaRPr lang="id-ID"/>
          </a:p>
        </p:txBody>
      </p:sp>
      <p:sp>
        <p:nvSpPr>
          <p:cNvPr id="5" name="Footer Placeholder 4">
            <a:extLst>
              <a:ext uri="{FF2B5EF4-FFF2-40B4-BE49-F238E27FC236}">
                <a16:creationId xmlns:a16="http://schemas.microsoft.com/office/drawing/2014/main" id="{3FB6E6FD-E293-4627-AB79-93C4D3EFF2C5}"/>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2CB8CB5F-5671-4E1A-911A-867E503B92E5}"/>
              </a:ext>
            </a:extLst>
          </p:cNvPr>
          <p:cNvSpPr>
            <a:spLocks noGrp="1"/>
          </p:cNvSpPr>
          <p:nvPr>
            <p:ph type="sldNum" sz="quarter" idx="12"/>
          </p:nvPr>
        </p:nvSpPr>
        <p:spPr/>
        <p:txBody>
          <a:bodyPr/>
          <a:lstStyle/>
          <a:p>
            <a:fld id="{EFB1A28A-265C-43D1-8176-C95250DD76AC}" type="slidenum">
              <a:rPr lang="id-ID" smtClean="0"/>
              <a:t>‹#›</a:t>
            </a:fld>
            <a:endParaRPr lang="id-ID"/>
          </a:p>
        </p:txBody>
      </p:sp>
    </p:spTree>
    <p:extLst>
      <p:ext uri="{BB962C8B-B14F-4D97-AF65-F5344CB8AC3E}">
        <p14:creationId xmlns:p14="http://schemas.microsoft.com/office/powerpoint/2010/main" val="23412766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4F947-CD09-4337-8BDF-D98A77B48E0B}"/>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60838B20-A7F7-4923-990B-6F7848D339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122EBA8A-93CD-4797-81A1-E14465E8EEF5}"/>
              </a:ext>
            </a:extLst>
          </p:cNvPr>
          <p:cNvSpPr>
            <a:spLocks noGrp="1"/>
          </p:cNvSpPr>
          <p:nvPr>
            <p:ph type="dt" sz="half" idx="10"/>
          </p:nvPr>
        </p:nvSpPr>
        <p:spPr/>
        <p:txBody>
          <a:bodyPr/>
          <a:lstStyle/>
          <a:p>
            <a:fld id="{083D73F0-6772-4E9B-B765-A1DE5177BA1B}" type="datetimeFigureOut">
              <a:rPr lang="id-ID" smtClean="0"/>
              <a:t>02/11/2023</a:t>
            </a:fld>
            <a:endParaRPr lang="id-ID"/>
          </a:p>
        </p:txBody>
      </p:sp>
      <p:sp>
        <p:nvSpPr>
          <p:cNvPr id="5" name="Footer Placeholder 4">
            <a:extLst>
              <a:ext uri="{FF2B5EF4-FFF2-40B4-BE49-F238E27FC236}">
                <a16:creationId xmlns:a16="http://schemas.microsoft.com/office/drawing/2014/main" id="{FCB63F50-04B5-46EF-8C0E-761D2113867F}"/>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AD700F26-82B3-4F3D-9F62-54236150FF8B}"/>
              </a:ext>
            </a:extLst>
          </p:cNvPr>
          <p:cNvSpPr>
            <a:spLocks noGrp="1"/>
          </p:cNvSpPr>
          <p:nvPr>
            <p:ph type="sldNum" sz="quarter" idx="12"/>
          </p:nvPr>
        </p:nvSpPr>
        <p:spPr/>
        <p:txBody>
          <a:bodyPr/>
          <a:lstStyle/>
          <a:p>
            <a:fld id="{EFB1A28A-265C-43D1-8176-C95250DD76AC}" type="slidenum">
              <a:rPr lang="id-ID" smtClean="0"/>
              <a:t>‹#›</a:t>
            </a:fld>
            <a:endParaRPr lang="id-ID"/>
          </a:p>
        </p:txBody>
      </p:sp>
    </p:spTree>
    <p:extLst>
      <p:ext uri="{BB962C8B-B14F-4D97-AF65-F5344CB8AC3E}">
        <p14:creationId xmlns:p14="http://schemas.microsoft.com/office/powerpoint/2010/main" val="13451042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43655-4DC4-4B4E-A49A-C16A95C3AA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a:extLst>
              <a:ext uri="{FF2B5EF4-FFF2-40B4-BE49-F238E27FC236}">
                <a16:creationId xmlns:a16="http://schemas.microsoft.com/office/drawing/2014/main" id="{CA0343DB-957D-4068-A926-FB12C719CA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C43A8E-4B48-447E-B183-580D3D3B0D5F}"/>
              </a:ext>
            </a:extLst>
          </p:cNvPr>
          <p:cNvSpPr>
            <a:spLocks noGrp="1"/>
          </p:cNvSpPr>
          <p:nvPr>
            <p:ph type="dt" sz="half" idx="10"/>
          </p:nvPr>
        </p:nvSpPr>
        <p:spPr/>
        <p:txBody>
          <a:bodyPr/>
          <a:lstStyle/>
          <a:p>
            <a:fld id="{083D73F0-6772-4E9B-B765-A1DE5177BA1B}" type="datetimeFigureOut">
              <a:rPr lang="id-ID" smtClean="0"/>
              <a:t>02/11/2023</a:t>
            </a:fld>
            <a:endParaRPr lang="id-ID"/>
          </a:p>
        </p:txBody>
      </p:sp>
      <p:sp>
        <p:nvSpPr>
          <p:cNvPr id="5" name="Footer Placeholder 4">
            <a:extLst>
              <a:ext uri="{FF2B5EF4-FFF2-40B4-BE49-F238E27FC236}">
                <a16:creationId xmlns:a16="http://schemas.microsoft.com/office/drawing/2014/main" id="{BB35452D-462E-43D9-8007-7D3D1A104D66}"/>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94E27F76-61B8-4BA7-A26A-6B44EEEFEB12}"/>
              </a:ext>
            </a:extLst>
          </p:cNvPr>
          <p:cNvSpPr>
            <a:spLocks noGrp="1"/>
          </p:cNvSpPr>
          <p:nvPr>
            <p:ph type="sldNum" sz="quarter" idx="12"/>
          </p:nvPr>
        </p:nvSpPr>
        <p:spPr/>
        <p:txBody>
          <a:bodyPr/>
          <a:lstStyle/>
          <a:p>
            <a:fld id="{EFB1A28A-265C-43D1-8176-C95250DD76AC}" type="slidenum">
              <a:rPr lang="id-ID" smtClean="0"/>
              <a:t>‹#›</a:t>
            </a:fld>
            <a:endParaRPr lang="id-ID"/>
          </a:p>
        </p:txBody>
      </p:sp>
    </p:spTree>
    <p:extLst>
      <p:ext uri="{BB962C8B-B14F-4D97-AF65-F5344CB8AC3E}">
        <p14:creationId xmlns:p14="http://schemas.microsoft.com/office/powerpoint/2010/main" val="262666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10F26-C5D7-44BB-AC09-8B5F2DE7772D}"/>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4872F499-C9E6-4348-9F3B-1F03E7FD84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a:extLst>
              <a:ext uri="{FF2B5EF4-FFF2-40B4-BE49-F238E27FC236}">
                <a16:creationId xmlns:a16="http://schemas.microsoft.com/office/drawing/2014/main" id="{FEFA22E9-B3F2-4154-A97A-FCCA7940B6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a16="http://schemas.microsoft.com/office/drawing/2014/main" id="{7184F065-A517-4708-9D80-5B2BF5A3F942}"/>
              </a:ext>
            </a:extLst>
          </p:cNvPr>
          <p:cNvSpPr>
            <a:spLocks noGrp="1"/>
          </p:cNvSpPr>
          <p:nvPr>
            <p:ph type="dt" sz="half" idx="10"/>
          </p:nvPr>
        </p:nvSpPr>
        <p:spPr/>
        <p:txBody>
          <a:bodyPr/>
          <a:lstStyle/>
          <a:p>
            <a:fld id="{083D73F0-6772-4E9B-B765-A1DE5177BA1B}" type="datetimeFigureOut">
              <a:rPr lang="id-ID" smtClean="0"/>
              <a:t>02/11/2023</a:t>
            </a:fld>
            <a:endParaRPr lang="id-ID"/>
          </a:p>
        </p:txBody>
      </p:sp>
      <p:sp>
        <p:nvSpPr>
          <p:cNvPr id="6" name="Footer Placeholder 5">
            <a:extLst>
              <a:ext uri="{FF2B5EF4-FFF2-40B4-BE49-F238E27FC236}">
                <a16:creationId xmlns:a16="http://schemas.microsoft.com/office/drawing/2014/main" id="{3E84B5B2-F37F-4350-9BC7-40538FEE4DD6}"/>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36FBA24D-B746-46E4-9AAD-1E1CDDDD7ABF}"/>
              </a:ext>
            </a:extLst>
          </p:cNvPr>
          <p:cNvSpPr>
            <a:spLocks noGrp="1"/>
          </p:cNvSpPr>
          <p:nvPr>
            <p:ph type="sldNum" sz="quarter" idx="12"/>
          </p:nvPr>
        </p:nvSpPr>
        <p:spPr/>
        <p:txBody>
          <a:bodyPr/>
          <a:lstStyle/>
          <a:p>
            <a:fld id="{EFB1A28A-265C-43D1-8176-C95250DD76AC}" type="slidenum">
              <a:rPr lang="id-ID" smtClean="0"/>
              <a:t>‹#›</a:t>
            </a:fld>
            <a:endParaRPr lang="id-ID"/>
          </a:p>
        </p:txBody>
      </p:sp>
    </p:spTree>
    <p:extLst>
      <p:ext uri="{BB962C8B-B14F-4D97-AF65-F5344CB8AC3E}">
        <p14:creationId xmlns:p14="http://schemas.microsoft.com/office/powerpoint/2010/main" val="14883353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B8CEA-9825-4A60-9C82-102D982A320A}"/>
              </a:ext>
            </a:extLst>
          </p:cNvPr>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a:extLst>
              <a:ext uri="{FF2B5EF4-FFF2-40B4-BE49-F238E27FC236}">
                <a16:creationId xmlns:a16="http://schemas.microsoft.com/office/drawing/2014/main" id="{C02BEBB2-7747-430C-9492-C47D4A89C2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9D4A53-3BC1-4C3C-AD59-50E1301137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a:extLst>
              <a:ext uri="{FF2B5EF4-FFF2-40B4-BE49-F238E27FC236}">
                <a16:creationId xmlns:a16="http://schemas.microsoft.com/office/drawing/2014/main" id="{7D51F4FA-672E-46EA-8CF4-9A13FCA508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B11AF3-54A0-4CF6-AFE4-5DC6692667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a:extLst>
              <a:ext uri="{FF2B5EF4-FFF2-40B4-BE49-F238E27FC236}">
                <a16:creationId xmlns:a16="http://schemas.microsoft.com/office/drawing/2014/main" id="{E2B8BD54-FEC3-4AB6-AF98-49DC6AE3367B}"/>
              </a:ext>
            </a:extLst>
          </p:cNvPr>
          <p:cNvSpPr>
            <a:spLocks noGrp="1"/>
          </p:cNvSpPr>
          <p:nvPr>
            <p:ph type="dt" sz="half" idx="10"/>
          </p:nvPr>
        </p:nvSpPr>
        <p:spPr/>
        <p:txBody>
          <a:bodyPr/>
          <a:lstStyle/>
          <a:p>
            <a:fld id="{083D73F0-6772-4E9B-B765-A1DE5177BA1B}" type="datetimeFigureOut">
              <a:rPr lang="id-ID" smtClean="0"/>
              <a:t>02/11/2023</a:t>
            </a:fld>
            <a:endParaRPr lang="id-ID"/>
          </a:p>
        </p:txBody>
      </p:sp>
      <p:sp>
        <p:nvSpPr>
          <p:cNvPr id="8" name="Footer Placeholder 7">
            <a:extLst>
              <a:ext uri="{FF2B5EF4-FFF2-40B4-BE49-F238E27FC236}">
                <a16:creationId xmlns:a16="http://schemas.microsoft.com/office/drawing/2014/main" id="{BB6562AE-E3D2-45DA-8358-DB3E0BE37329}"/>
              </a:ext>
            </a:extLst>
          </p:cNvPr>
          <p:cNvSpPr>
            <a:spLocks noGrp="1"/>
          </p:cNvSpPr>
          <p:nvPr>
            <p:ph type="ftr" sz="quarter" idx="11"/>
          </p:nvPr>
        </p:nvSpPr>
        <p:spPr/>
        <p:txBody>
          <a:bodyPr/>
          <a:lstStyle/>
          <a:p>
            <a:endParaRPr lang="id-ID"/>
          </a:p>
        </p:txBody>
      </p:sp>
      <p:sp>
        <p:nvSpPr>
          <p:cNvPr id="9" name="Slide Number Placeholder 8">
            <a:extLst>
              <a:ext uri="{FF2B5EF4-FFF2-40B4-BE49-F238E27FC236}">
                <a16:creationId xmlns:a16="http://schemas.microsoft.com/office/drawing/2014/main" id="{9480879F-F7CF-4586-8D1D-F8AE39AE4DAD}"/>
              </a:ext>
            </a:extLst>
          </p:cNvPr>
          <p:cNvSpPr>
            <a:spLocks noGrp="1"/>
          </p:cNvSpPr>
          <p:nvPr>
            <p:ph type="sldNum" sz="quarter" idx="12"/>
          </p:nvPr>
        </p:nvSpPr>
        <p:spPr/>
        <p:txBody>
          <a:bodyPr/>
          <a:lstStyle/>
          <a:p>
            <a:fld id="{EFB1A28A-265C-43D1-8176-C95250DD76AC}" type="slidenum">
              <a:rPr lang="id-ID" smtClean="0"/>
              <a:t>‹#›</a:t>
            </a:fld>
            <a:endParaRPr lang="id-ID"/>
          </a:p>
        </p:txBody>
      </p:sp>
    </p:spTree>
    <p:extLst>
      <p:ext uri="{BB962C8B-B14F-4D97-AF65-F5344CB8AC3E}">
        <p14:creationId xmlns:p14="http://schemas.microsoft.com/office/powerpoint/2010/main" val="1689948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71F5AD-C7D1-4345-85AD-55547333371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899FB17-45E9-4535-9729-FFBF9436E77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D92347C-4527-43CB-9D38-AFB1C100C13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A800B84-6A91-4ACD-A925-F252737BBEF9}"/>
              </a:ext>
            </a:extLst>
          </p:cNvPr>
          <p:cNvSpPr>
            <a:spLocks noGrp="1"/>
          </p:cNvSpPr>
          <p:nvPr>
            <p:ph type="dt" sz="half" idx="10"/>
          </p:nvPr>
        </p:nvSpPr>
        <p:spPr/>
        <p:txBody>
          <a:bodyPr/>
          <a:lstStyle/>
          <a:p>
            <a:fld id="{1A6601EB-C126-4447-BBF8-17F5E305CB8C}" type="datetimeFigureOut">
              <a:rPr lang="zh-CN" altLang="en-US" smtClean="0"/>
              <a:t>2023/11/2</a:t>
            </a:fld>
            <a:endParaRPr lang="zh-CN" altLang="en-US"/>
          </a:p>
        </p:txBody>
      </p:sp>
      <p:sp>
        <p:nvSpPr>
          <p:cNvPr id="6" name="页脚占位符 5">
            <a:extLst>
              <a:ext uri="{FF2B5EF4-FFF2-40B4-BE49-F238E27FC236}">
                <a16:creationId xmlns:a16="http://schemas.microsoft.com/office/drawing/2014/main" id="{B8C6208D-42CE-436C-B600-4935CEB1E8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1A06258-76CF-42B6-80C6-97878847AD93}"/>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658081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000E4-7F10-4394-BC5A-B685F099C25F}"/>
              </a:ext>
            </a:extLst>
          </p:cNvPr>
          <p:cNvSpPr>
            <a:spLocks noGrp="1"/>
          </p:cNvSpPr>
          <p:nvPr>
            <p:ph type="title"/>
          </p:nvPr>
        </p:nvSpPr>
        <p:spPr/>
        <p:txBody>
          <a:bodyPr/>
          <a:lstStyle/>
          <a:p>
            <a:r>
              <a:rPr lang="en-US"/>
              <a:t>Click to edit Master title style</a:t>
            </a:r>
            <a:endParaRPr lang="id-ID"/>
          </a:p>
        </p:txBody>
      </p:sp>
      <p:sp>
        <p:nvSpPr>
          <p:cNvPr id="3" name="Date Placeholder 2">
            <a:extLst>
              <a:ext uri="{FF2B5EF4-FFF2-40B4-BE49-F238E27FC236}">
                <a16:creationId xmlns:a16="http://schemas.microsoft.com/office/drawing/2014/main" id="{040BA725-B16F-4A14-BD14-C5FE60D46A39}"/>
              </a:ext>
            </a:extLst>
          </p:cNvPr>
          <p:cNvSpPr>
            <a:spLocks noGrp="1"/>
          </p:cNvSpPr>
          <p:nvPr>
            <p:ph type="dt" sz="half" idx="10"/>
          </p:nvPr>
        </p:nvSpPr>
        <p:spPr/>
        <p:txBody>
          <a:bodyPr/>
          <a:lstStyle/>
          <a:p>
            <a:fld id="{083D73F0-6772-4E9B-B765-A1DE5177BA1B}" type="datetimeFigureOut">
              <a:rPr lang="id-ID" smtClean="0"/>
              <a:t>02/11/2023</a:t>
            </a:fld>
            <a:endParaRPr lang="id-ID"/>
          </a:p>
        </p:txBody>
      </p:sp>
      <p:sp>
        <p:nvSpPr>
          <p:cNvPr id="4" name="Footer Placeholder 3">
            <a:extLst>
              <a:ext uri="{FF2B5EF4-FFF2-40B4-BE49-F238E27FC236}">
                <a16:creationId xmlns:a16="http://schemas.microsoft.com/office/drawing/2014/main" id="{12A489DB-0D60-4542-A268-2A9433F3AAFB}"/>
              </a:ext>
            </a:extLst>
          </p:cNvPr>
          <p:cNvSpPr>
            <a:spLocks noGrp="1"/>
          </p:cNvSpPr>
          <p:nvPr>
            <p:ph type="ftr" sz="quarter" idx="11"/>
          </p:nvPr>
        </p:nvSpPr>
        <p:spPr/>
        <p:txBody>
          <a:bodyPr/>
          <a:lstStyle/>
          <a:p>
            <a:endParaRPr lang="id-ID"/>
          </a:p>
        </p:txBody>
      </p:sp>
      <p:sp>
        <p:nvSpPr>
          <p:cNvPr id="5" name="Slide Number Placeholder 4">
            <a:extLst>
              <a:ext uri="{FF2B5EF4-FFF2-40B4-BE49-F238E27FC236}">
                <a16:creationId xmlns:a16="http://schemas.microsoft.com/office/drawing/2014/main" id="{9CE93692-061C-4EC2-AE75-3FF4121CADDA}"/>
              </a:ext>
            </a:extLst>
          </p:cNvPr>
          <p:cNvSpPr>
            <a:spLocks noGrp="1"/>
          </p:cNvSpPr>
          <p:nvPr>
            <p:ph type="sldNum" sz="quarter" idx="12"/>
          </p:nvPr>
        </p:nvSpPr>
        <p:spPr/>
        <p:txBody>
          <a:bodyPr/>
          <a:lstStyle/>
          <a:p>
            <a:fld id="{EFB1A28A-265C-43D1-8176-C95250DD76AC}" type="slidenum">
              <a:rPr lang="id-ID" smtClean="0"/>
              <a:t>‹#›</a:t>
            </a:fld>
            <a:endParaRPr lang="id-ID"/>
          </a:p>
        </p:txBody>
      </p:sp>
    </p:spTree>
    <p:extLst>
      <p:ext uri="{BB962C8B-B14F-4D97-AF65-F5344CB8AC3E}">
        <p14:creationId xmlns:p14="http://schemas.microsoft.com/office/powerpoint/2010/main" val="3630376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8126EA-3938-46E0-8AD0-5CDD4501E350}"/>
              </a:ext>
            </a:extLst>
          </p:cNvPr>
          <p:cNvSpPr>
            <a:spLocks noGrp="1"/>
          </p:cNvSpPr>
          <p:nvPr>
            <p:ph type="dt" sz="half" idx="10"/>
          </p:nvPr>
        </p:nvSpPr>
        <p:spPr/>
        <p:txBody>
          <a:bodyPr/>
          <a:lstStyle/>
          <a:p>
            <a:fld id="{083D73F0-6772-4E9B-B765-A1DE5177BA1B}" type="datetimeFigureOut">
              <a:rPr lang="id-ID" smtClean="0"/>
              <a:t>02/11/2023</a:t>
            </a:fld>
            <a:endParaRPr lang="id-ID"/>
          </a:p>
        </p:txBody>
      </p:sp>
      <p:sp>
        <p:nvSpPr>
          <p:cNvPr id="3" name="Footer Placeholder 2">
            <a:extLst>
              <a:ext uri="{FF2B5EF4-FFF2-40B4-BE49-F238E27FC236}">
                <a16:creationId xmlns:a16="http://schemas.microsoft.com/office/drawing/2014/main" id="{B961948F-232A-4A65-B8F2-740C47D4F3E1}"/>
              </a:ext>
            </a:extLst>
          </p:cNvPr>
          <p:cNvSpPr>
            <a:spLocks noGrp="1"/>
          </p:cNvSpPr>
          <p:nvPr>
            <p:ph type="ftr" sz="quarter" idx="11"/>
          </p:nvPr>
        </p:nvSpPr>
        <p:spPr/>
        <p:txBody>
          <a:bodyPr/>
          <a:lstStyle/>
          <a:p>
            <a:endParaRPr lang="id-ID"/>
          </a:p>
        </p:txBody>
      </p:sp>
      <p:sp>
        <p:nvSpPr>
          <p:cNvPr id="4" name="Slide Number Placeholder 3">
            <a:extLst>
              <a:ext uri="{FF2B5EF4-FFF2-40B4-BE49-F238E27FC236}">
                <a16:creationId xmlns:a16="http://schemas.microsoft.com/office/drawing/2014/main" id="{143B16EE-0AE4-4415-A0EA-EBC0E1F5A904}"/>
              </a:ext>
            </a:extLst>
          </p:cNvPr>
          <p:cNvSpPr>
            <a:spLocks noGrp="1"/>
          </p:cNvSpPr>
          <p:nvPr>
            <p:ph type="sldNum" sz="quarter" idx="12"/>
          </p:nvPr>
        </p:nvSpPr>
        <p:spPr/>
        <p:txBody>
          <a:bodyPr/>
          <a:lstStyle/>
          <a:p>
            <a:fld id="{EFB1A28A-265C-43D1-8176-C95250DD76AC}" type="slidenum">
              <a:rPr lang="id-ID" smtClean="0"/>
              <a:t>‹#›</a:t>
            </a:fld>
            <a:endParaRPr lang="id-ID"/>
          </a:p>
        </p:txBody>
      </p:sp>
    </p:spTree>
    <p:extLst>
      <p:ext uri="{BB962C8B-B14F-4D97-AF65-F5344CB8AC3E}">
        <p14:creationId xmlns:p14="http://schemas.microsoft.com/office/powerpoint/2010/main" val="6889624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B601D-507E-4C66-803B-107CB2AE37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a:extLst>
              <a:ext uri="{FF2B5EF4-FFF2-40B4-BE49-F238E27FC236}">
                <a16:creationId xmlns:a16="http://schemas.microsoft.com/office/drawing/2014/main" id="{91C31997-F6E9-4AEE-B707-AD0EFF6605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a:extLst>
              <a:ext uri="{FF2B5EF4-FFF2-40B4-BE49-F238E27FC236}">
                <a16:creationId xmlns:a16="http://schemas.microsoft.com/office/drawing/2014/main" id="{E90EDA3C-3873-4313-ABA4-B39562D59B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B21D7B-606D-463F-BE91-9D6CE274A7E8}"/>
              </a:ext>
            </a:extLst>
          </p:cNvPr>
          <p:cNvSpPr>
            <a:spLocks noGrp="1"/>
          </p:cNvSpPr>
          <p:nvPr>
            <p:ph type="dt" sz="half" idx="10"/>
          </p:nvPr>
        </p:nvSpPr>
        <p:spPr/>
        <p:txBody>
          <a:bodyPr/>
          <a:lstStyle/>
          <a:p>
            <a:fld id="{083D73F0-6772-4E9B-B765-A1DE5177BA1B}" type="datetimeFigureOut">
              <a:rPr lang="id-ID" smtClean="0"/>
              <a:t>02/11/2023</a:t>
            </a:fld>
            <a:endParaRPr lang="id-ID"/>
          </a:p>
        </p:txBody>
      </p:sp>
      <p:sp>
        <p:nvSpPr>
          <p:cNvPr id="6" name="Footer Placeholder 5">
            <a:extLst>
              <a:ext uri="{FF2B5EF4-FFF2-40B4-BE49-F238E27FC236}">
                <a16:creationId xmlns:a16="http://schemas.microsoft.com/office/drawing/2014/main" id="{A44F2738-BBB4-444B-BCD6-E0026E0E5754}"/>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BF759B2B-A7CF-4126-AA41-EAC589E5D965}"/>
              </a:ext>
            </a:extLst>
          </p:cNvPr>
          <p:cNvSpPr>
            <a:spLocks noGrp="1"/>
          </p:cNvSpPr>
          <p:nvPr>
            <p:ph type="sldNum" sz="quarter" idx="12"/>
          </p:nvPr>
        </p:nvSpPr>
        <p:spPr/>
        <p:txBody>
          <a:bodyPr/>
          <a:lstStyle/>
          <a:p>
            <a:fld id="{EFB1A28A-265C-43D1-8176-C95250DD76AC}" type="slidenum">
              <a:rPr lang="id-ID" smtClean="0"/>
              <a:t>‹#›</a:t>
            </a:fld>
            <a:endParaRPr lang="id-ID"/>
          </a:p>
        </p:txBody>
      </p:sp>
    </p:spTree>
    <p:extLst>
      <p:ext uri="{BB962C8B-B14F-4D97-AF65-F5344CB8AC3E}">
        <p14:creationId xmlns:p14="http://schemas.microsoft.com/office/powerpoint/2010/main" val="39157688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9105A-4204-45D6-9E31-088F04C6D8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a:extLst>
              <a:ext uri="{FF2B5EF4-FFF2-40B4-BE49-F238E27FC236}">
                <a16:creationId xmlns:a16="http://schemas.microsoft.com/office/drawing/2014/main" id="{A8CCFB84-2C5E-49E5-83CF-FDABC5BE90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a:extLst>
              <a:ext uri="{FF2B5EF4-FFF2-40B4-BE49-F238E27FC236}">
                <a16:creationId xmlns:a16="http://schemas.microsoft.com/office/drawing/2014/main" id="{7DD7CE98-C491-44A4-9730-99A1D92759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B2BCFB-5743-487C-91EE-55ABE859D795}"/>
              </a:ext>
            </a:extLst>
          </p:cNvPr>
          <p:cNvSpPr>
            <a:spLocks noGrp="1"/>
          </p:cNvSpPr>
          <p:nvPr>
            <p:ph type="dt" sz="half" idx="10"/>
          </p:nvPr>
        </p:nvSpPr>
        <p:spPr/>
        <p:txBody>
          <a:bodyPr/>
          <a:lstStyle/>
          <a:p>
            <a:fld id="{083D73F0-6772-4E9B-B765-A1DE5177BA1B}" type="datetimeFigureOut">
              <a:rPr lang="id-ID" smtClean="0"/>
              <a:t>02/11/2023</a:t>
            </a:fld>
            <a:endParaRPr lang="id-ID"/>
          </a:p>
        </p:txBody>
      </p:sp>
      <p:sp>
        <p:nvSpPr>
          <p:cNvPr id="6" name="Footer Placeholder 5">
            <a:extLst>
              <a:ext uri="{FF2B5EF4-FFF2-40B4-BE49-F238E27FC236}">
                <a16:creationId xmlns:a16="http://schemas.microsoft.com/office/drawing/2014/main" id="{FCDD86E2-E7BD-44A8-9248-4A5882629B8D}"/>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D1A9C483-1427-4327-A378-455AA34F3591}"/>
              </a:ext>
            </a:extLst>
          </p:cNvPr>
          <p:cNvSpPr>
            <a:spLocks noGrp="1"/>
          </p:cNvSpPr>
          <p:nvPr>
            <p:ph type="sldNum" sz="quarter" idx="12"/>
          </p:nvPr>
        </p:nvSpPr>
        <p:spPr/>
        <p:txBody>
          <a:bodyPr/>
          <a:lstStyle/>
          <a:p>
            <a:fld id="{EFB1A28A-265C-43D1-8176-C95250DD76AC}" type="slidenum">
              <a:rPr lang="id-ID" smtClean="0"/>
              <a:t>‹#›</a:t>
            </a:fld>
            <a:endParaRPr lang="id-ID"/>
          </a:p>
        </p:txBody>
      </p:sp>
    </p:spTree>
    <p:extLst>
      <p:ext uri="{BB962C8B-B14F-4D97-AF65-F5344CB8AC3E}">
        <p14:creationId xmlns:p14="http://schemas.microsoft.com/office/powerpoint/2010/main" val="24906948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745E2-9AFB-4768-8292-82EA66965797}"/>
              </a:ext>
            </a:extLst>
          </p:cNvPr>
          <p:cNvSpPr>
            <a:spLocks noGrp="1"/>
          </p:cNvSpPr>
          <p:nvPr>
            <p:ph type="title"/>
          </p:nvPr>
        </p:nvSpPr>
        <p:spPr/>
        <p:txBody>
          <a:bodyPr/>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E574C087-FC64-436D-B140-D1750EE971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AA2F5B4A-C322-4F94-83D3-BE5035075175}"/>
              </a:ext>
            </a:extLst>
          </p:cNvPr>
          <p:cNvSpPr>
            <a:spLocks noGrp="1"/>
          </p:cNvSpPr>
          <p:nvPr>
            <p:ph type="dt" sz="half" idx="10"/>
          </p:nvPr>
        </p:nvSpPr>
        <p:spPr/>
        <p:txBody>
          <a:bodyPr/>
          <a:lstStyle/>
          <a:p>
            <a:fld id="{083D73F0-6772-4E9B-B765-A1DE5177BA1B}" type="datetimeFigureOut">
              <a:rPr lang="id-ID" smtClean="0"/>
              <a:t>02/11/2023</a:t>
            </a:fld>
            <a:endParaRPr lang="id-ID"/>
          </a:p>
        </p:txBody>
      </p:sp>
      <p:sp>
        <p:nvSpPr>
          <p:cNvPr id="5" name="Footer Placeholder 4">
            <a:extLst>
              <a:ext uri="{FF2B5EF4-FFF2-40B4-BE49-F238E27FC236}">
                <a16:creationId xmlns:a16="http://schemas.microsoft.com/office/drawing/2014/main" id="{32F631E7-BA4C-43ED-A4D5-04C8875D91D3}"/>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F225BB2D-9B3A-45EB-87AF-BDA501398F50}"/>
              </a:ext>
            </a:extLst>
          </p:cNvPr>
          <p:cNvSpPr>
            <a:spLocks noGrp="1"/>
          </p:cNvSpPr>
          <p:nvPr>
            <p:ph type="sldNum" sz="quarter" idx="12"/>
          </p:nvPr>
        </p:nvSpPr>
        <p:spPr/>
        <p:txBody>
          <a:bodyPr/>
          <a:lstStyle/>
          <a:p>
            <a:fld id="{EFB1A28A-265C-43D1-8176-C95250DD76AC}" type="slidenum">
              <a:rPr lang="id-ID" smtClean="0"/>
              <a:t>‹#›</a:t>
            </a:fld>
            <a:endParaRPr lang="id-ID"/>
          </a:p>
        </p:txBody>
      </p:sp>
    </p:spTree>
    <p:extLst>
      <p:ext uri="{BB962C8B-B14F-4D97-AF65-F5344CB8AC3E}">
        <p14:creationId xmlns:p14="http://schemas.microsoft.com/office/powerpoint/2010/main" val="25970605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76414D-30DE-401E-9380-E2582D0CCFF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4C754ECE-825E-4E5D-A493-B1BCD3910F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4A322EA7-053C-45C8-92A1-0813596CFC1A}"/>
              </a:ext>
            </a:extLst>
          </p:cNvPr>
          <p:cNvSpPr>
            <a:spLocks noGrp="1"/>
          </p:cNvSpPr>
          <p:nvPr>
            <p:ph type="dt" sz="half" idx="10"/>
          </p:nvPr>
        </p:nvSpPr>
        <p:spPr/>
        <p:txBody>
          <a:bodyPr/>
          <a:lstStyle/>
          <a:p>
            <a:fld id="{083D73F0-6772-4E9B-B765-A1DE5177BA1B}" type="datetimeFigureOut">
              <a:rPr lang="id-ID" smtClean="0"/>
              <a:t>02/11/2023</a:t>
            </a:fld>
            <a:endParaRPr lang="id-ID"/>
          </a:p>
        </p:txBody>
      </p:sp>
      <p:sp>
        <p:nvSpPr>
          <p:cNvPr id="5" name="Footer Placeholder 4">
            <a:extLst>
              <a:ext uri="{FF2B5EF4-FFF2-40B4-BE49-F238E27FC236}">
                <a16:creationId xmlns:a16="http://schemas.microsoft.com/office/drawing/2014/main" id="{CEC04B26-3F4A-4BC9-AA7C-F596FA7CF993}"/>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F524FE58-AB84-497F-8D6F-6A08BE138793}"/>
              </a:ext>
            </a:extLst>
          </p:cNvPr>
          <p:cNvSpPr>
            <a:spLocks noGrp="1"/>
          </p:cNvSpPr>
          <p:nvPr>
            <p:ph type="sldNum" sz="quarter" idx="12"/>
          </p:nvPr>
        </p:nvSpPr>
        <p:spPr/>
        <p:txBody>
          <a:bodyPr/>
          <a:lstStyle/>
          <a:p>
            <a:fld id="{EFB1A28A-265C-43D1-8176-C95250DD76AC}" type="slidenum">
              <a:rPr lang="id-ID" smtClean="0"/>
              <a:t>‹#›</a:t>
            </a:fld>
            <a:endParaRPr lang="id-ID"/>
          </a:p>
        </p:txBody>
      </p:sp>
    </p:spTree>
    <p:extLst>
      <p:ext uri="{BB962C8B-B14F-4D97-AF65-F5344CB8AC3E}">
        <p14:creationId xmlns:p14="http://schemas.microsoft.com/office/powerpoint/2010/main" val="8858993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5B4E987A-7C05-48BE-AEBA-E12F569F556E}"/>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E0A05FB6-092A-4671-B43D-9993732323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97EEE1C7-0871-46CC-9B82-5A92F7A18291}"/>
              </a:ext>
            </a:extLst>
          </p:cNvPr>
          <p:cNvSpPr>
            <a:spLocks noGrp="1" noChangeArrowheads="1"/>
          </p:cNvSpPr>
          <p:nvPr>
            <p:ph type="sldNum" sz="quarter" idx="12"/>
          </p:nvPr>
        </p:nvSpPr>
        <p:spPr>
          <a:ln/>
        </p:spPr>
        <p:txBody>
          <a:bodyPr/>
          <a:lstStyle>
            <a:lvl1pPr>
              <a:defRPr/>
            </a:lvl1pPr>
          </a:lstStyle>
          <a:p>
            <a:fld id="{4A46A789-19DB-4CE3-9DC8-57E418E441B8}" type="slidenum">
              <a:rPr lang="en-US" altLang="en-US"/>
              <a:pPr/>
              <a:t>‹#›</a:t>
            </a:fld>
            <a:endParaRPr lang="en-US" altLang="en-US"/>
          </a:p>
        </p:txBody>
      </p:sp>
    </p:spTree>
    <p:extLst>
      <p:ext uri="{BB962C8B-B14F-4D97-AF65-F5344CB8AC3E}">
        <p14:creationId xmlns:p14="http://schemas.microsoft.com/office/powerpoint/2010/main" val="33743767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E05176BD-0D02-4FCB-9E04-8AA47BCBF5E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2A5F0BF-5B3B-40A9-A803-8E4F4D085F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62D7C6F-A74D-4BE5-98CA-A3DF6E7D97E0}"/>
              </a:ext>
            </a:extLst>
          </p:cNvPr>
          <p:cNvSpPr>
            <a:spLocks noGrp="1" noChangeArrowheads="1"/>
          </p:cNvSpPr>
          <p:nvPr>
            <p:ph type="sldNum" sz="quarter" idx="12"/>
          </p:nvPr>
        </p:nvSpPr>
        <p:spPr>
          <a:ln/>
        </p:spPr>
        <p:txBody>
          <a:bodyPr/>
          <a:lstStyle>
            <a:lvl1pPr>
              <a:defRPr/>
            </a:lvl1pPr>
          </a:lstStyle>
          <a:p>
            <a:fld id="{B569CCB0-5D13-48DC-97A5-F5DC7829E234}" type="slidenum">
              <a:rPr lang="en-US" altLang="en-US"/>
              <a:pPr/>
              <a:t>‹#›</a:t>
            </a:fld>
            <a:endParaRPr lang="en-US" altLang="en-US"/>
          </a:p>
        </p:txBody>
      </p:sp>
    </p:spTree>
    <p:extLst>
      <p:ext uri="{BB962C8B-B14F-4D97-AF65-F5344CB8AC3E}">
        <p14:creationId xmlns:p14="http://schemas.microsoft.com/office/powerpoint/2010/main" val="28870881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9058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7912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48BAA8-3DBF-4D48-A3B1-D80717F0A10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CEF1F01-E49A-41A0-BEB4-347E27F6C8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6F2E41D-FF6E-40F6-B4A4-C90D1BC7671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32F7BD5-CB09-44E1-A126-6D64B48BCF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7391747-B156-44FF-B912-2A1EA9FAF5D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263E1CA-15DD-4EF0-8760-C6C64D500EF9}"/>
              </a:ext>
            </a:extLst>
          </p:cNvPr>
          <p:cNvSpPr>
            <a:spLocks noGrp="1"/>
          </p:cNvSpPr>
          <p:nvPr>
            <p:ph type="dt" sz="half" idx="10"/>
          </p:nvPr>
        </p:nvSpPr>
        <p:spPr/>
        <p:txBody>
          <a:bodyPr/>
          <a:lstStyle/>
          <a:p>
            <a:fld id="{1A6601EB-C126-4447-BBF8-17F5E305CB8C}" type="datetimeFigureOut">
              <a:rPr lang="zh-CN" altLang="en-US" smtClean="0"/>
              <a:t>2023/11/2</a:t>
            </a:fld>
            <a:endParaRPr lang="zh-CN" altLang="en-US"/>
          </a:p>
        </p:txBody>
      </p:sp>
      <p:sp>
        <p:nvSpPr>
          <p:cNvPr id="8" name="页脚占位符 7">
            <a:extLst>
              <a:ext uri="{FF2B5EF4-FFF2-40B4-BE49-F238E27FC236}">
                <a16:creationId xmlns:a16="http://schemas.microsoft.com/office/drawing/2014/main" id="{E120C972-9C7B-496D-8C76-6199F128AE3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6552376-9146-4446-BAE6-5CAFFD3F09BE}"/>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2806842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88941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61737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771165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938167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559396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649229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2283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9407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1605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48BAA8-3DBF-4D48-A3B1-D80717F0A10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CEF1F01-E49A-41A0-BEB4-347E27F6C8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6F2E41D-FF6E-40F6-B4A4-C90D1BC7671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32F7BD5-CB09-44E1-A126-6D64B48BCF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7391747-B156-44FF-B912-2A1EA9FAF5D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263E1CA-15DD-4EF0-8760-C6C64D500EF9}"/>
              </a:ext>
            </a:extLst>
          </p:cNvPr>
          <p:cNvSpPr>
            <a:spLocks noGrp="1"/>
          </p:cNvSpPr>
          <p:nvPr>
            <p:ph type="dt" sz="half" idx="10"/>
          </p:nvPr>
        </p:nvSpPr>
        <p:spPr/>
        <p:txBody>
          <a:bodyPr/>
          <a:lstStyle/>
          <a:p>
            <a:fld id="{1A6601EB-C126-4447-BBF8-17F5E305CB8C}" type="datetimeFigureOut">
              <a:rPr lang="zh-CN" altLang="en-US" smtClean="0"/>
              <a:t>2023/11/2</a:t>
            </a:fld>
            <a:endParaRPr lang="zh-CN" altLang="en-US"/>
          </a:p>
        </p:txBody>
      </p:sp>
      <p:sp>
        <p:nvSpPr>
          <p:cNvPr id="8" name="页脚占位符 7">
            <a:extLst>
              <a:ext uri="{FF2B5EF4-FFF2-40B4-BE49-F238E27FC236}">
                <a16:creationId xmlns:a16="http://schemas.microsoft.com/office/drawing/2014/main" id="{E120C972-9C7B-496D-8C76-6199F128AE3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6552376-9146-4446-BAE6-5CAFFD3F09BE}"/>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
        <p:nvSpPr>
          <p:cNvPr id="11" name="TextBox 10"/>
          <p:cNvSpPr txBox="1"/>
          <p:nvPr userDrawn="1"/>
        </p:nvSpPr>
        <p:spPr>
          <a:xfrm>
            <a:off x="839416" y="673957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479028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65CF23-0A45-4958-BC6B-0FD988CF341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1E309B4-E01D-4F9E-B25A-6FD2877FD416}"/>
              </a:ext>
            </a:extLst>
          </p:cNvPr>
          <p:cNvSpPr>
            <a:spLocks noGrp="1"/>
          </p:cNvSpPr>
          <p:nvPr>
            <p:ph type="dt" sz="half" idx="10"/>
          </p:nvPr>
        </p:nvSpPr>
        <p:spPr/>
        <p:txBody>
          <a:bodyPr/>
          <a:lstStyle/>
          <a:p>
            <a:fld id="{1A6601EB-C126-4447-BBF8-17F5E305CB8C}" type="datetimeFigureOut">
              <a:rPr lang="zh-CN" altLang="en-US" smtClean="0"/>
              <a:t>2023/11/2</a:t>
            </a:fld>
            <a:endParaRPr lang="zh-CN" altLang="en-US"/>
          </a:p>
        </p:txBody>
      </p:sp>
      <p:sp>
        <p:nvSpPr>
          <p:cNvPr id="4" name="页脚占位符 3">
            <a:extLst>
              <a:ext uri="{FF2B5EF4-FFF2-40B4-BE49-F238E27FC236}">
                <a16:creationId xmlns:a16="http://schemas.microsoft.com/office/drawing/2014/main" id="{965C6044-FC7F-46A4-B070-074B4EE703B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B2E2464-027E-44D4-A8BF-0DE768F8F54E}"/>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38756629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61B12AF-4F56-4286-84D0-261AD5D752F0}"/>
              </a:ext>
            </a:extLst>
          </p:cNvPr>
          <p:cNvSpPr>
            <a:spLocks noGrp="1"/>
          </p:cNvSpPr>
          <p:nvPr>
            <p:ph type="dt" sz="half" idx="10"/>
          </p:nvPr>
        </p:nvSpPr>
        <p:spPr/>
        <p:txBody>
          <a:bodyPr/>
          <a:lstStyle/>
          <a:p>
            <a:fld id="{1A6601EB-C126-4447-BBF8-17F5E305CB8C}" type="datetimeFigureOut">
              <a:rPr lang="zh-CN" altLang="en-US" smtClean="0"/>
              <a:t>2023/11/2</a:t>
            </a:fld>
            <a:endParaRPr lang="zh-CN" altLang="en-US"/>
          </a:p>
        </p:txBody>
      </p:sp>
      <p:sp>
        <p:nvSpPr>
          <p:cNvPr id="3" name="页脚占位符 2">
            <a:extLst>
              <a:ext uri="{FF2B5EF4-FFF2-40B4-BE49-F238E27FC236}">
                <a16:creationId xmlns:a16="http://schemas.microsoft.com/office/drawing/2014/main" id="{B5D1C82F-BB69-4E28-955D-F10F1D54671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C8E366D-B496-431E-A03A-D2965B0DDCB4}"/>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3382688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BF2F03-878F-4C46-BB3E-6E5C9E72212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0B64B07-622E-4E55-B16C-0D44D3D33E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B8222CB-B025-4B6E-A620-EDEEC0891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0C92DF5-3703-44D7-8637-57B909F9B9A4}"/>
              </a:ext>
            </a:extLst>
          </p:cNvPr>
          <p:cNvSpPr>
            <a:spLocks noGrp="1"/>
          </p:cNvSpPr>
          <p:nvPr>
            <p:ph type="dt" sz="half" idx="10"/>
          </p:nvPr>
        </p:nvSpPr>
        <p:spPr/>
        <p:txBody>
          <a:bodyPr/>
          <a:lstStyle/>
          <a:p>
            <a:fld id="{1A6601EB-C126-4447-BBF8-17F5E305CB8C}" type="datetimeFigureOut">
              <a:rPr lang="zh-CN" altLang="en-US" smtClean="0"/>
              <a:t>2023/11/2</a:t>
            </a:fld>
            <a:endParaRPr lang="zh-CN" altLang="en-US"/>
          </a:p>
        </p:txBody>
      </p:sp>
      <p:sp>
        <p:nvSpPr>
          <p:cNvPr id="6" name="页脚占位符 5">
            <a:extLst>
              <a:ext uri="{FF2B5EF4-FFF2-40B4-BE49-F238E27FC236}">
                <a16:creationId xmlns:a16="http://schemas.microsoft.com/office/drawing/2014/main" id="{DE03A790-69AE-4FF8-BB64-8D67B0B79D2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C16C697-C457-44A3-BA4D-31C177886DB4}"/>
              </a:ext>
            </a:extLst>
          </p:cNvPr>
          <p:cNvSpPr>
            <a:spLocks noGrp="1"/>
          </p:cNvSpPr>
          <p:nvPr>
            <p:ph type="sldNum" sz="quarter" idx="12"/>
          </p:nvPr>
        </p:nvSpPr>
        <p:spPr/>
        <p:txBody>
          <a:body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7561899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image" Target="../media/image4.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3.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8FC3637-3419-45C5-9904-B77690ABF7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F1DED18-C055-40B7-9F80-DED1F24ACB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4624080-CD6C-48B8-9654-3E06AAE33A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6601EB-C126-4447-BBF8-17F5E305CB8C}" type="datetimeFigureOut">
              <a:rPr lang="zh-CN" altLang="en-US" smtClean="0"/>
              <a:t>2023/11/2</a:t>
            </a:fld>
            <a:endParaRPr lang="zh-CN" altLang="en-US"/>
          </a:p>
        </p:txBody>
      </p:sp>
      <p:sp>
        <p:nvSpPr>
          <p:cNvPr id="5" name="页脚占位符 4">
            <a:extLst>
              <a:ext uri="{FF2B5EF4-FFF2-40B4-BE49-F238E27FC236}">
                <a16:creationId xmlns:a16="http://schemas.microsoft.com/office/drawing/2014/main" id="{1C4B8EAC-D2E8-41BE-AC98-1BDF437543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A64DE4E-AAB5-4CA5-9F36-211F162648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1706511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 id="2147483668"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3177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A6601EB-C126-4447-BBF8-17F5E305CB8C}" type="datetimeFigureOut">
              <a:rPr lang="zh-CN" altLang="en-US" smtClean="0"/>
              <a:t>2023/11/2</a:t>
            </a:fld>
            <a:endParaRPr lang="zh-CN"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zh-CN"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0286164-A2A1-4DE0-8569-840D24A5369C}" type="slidenum">
              <a:rPr lang="zh-CN" altLang="en-US" smtClean="0"/>
              <a:t>‹#›</a:t>
            </a:fld>
            <a:endParaRPr lang="zh-CN" altLang="en-US"/>
          </a:p>
        </p:txBody>
      </p:sp>
    </p:spTree>
    <p:extLst>
      <p:ext uri="{BB962C8B-B14F-4D97-AF65-F5344CB8AC3E}">
        <p14:creationId xmlns:p14="http://schemas.microsoft.com/office/powerpoint/2010/main" val="246185545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703" r:id="rId1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9F777B-FFEC-4EE1-8A98-1DA1F3B495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a:extLst>
              <a:ext uri="{FF2B5EF4-FFF2-40B4-BE49-F238E27FC236}">
                <a16:creationId xmlns:a16="http://schemas.microsoft.com/office/drawing/2014/main" id="{DDFC2D69-7C4E-46AF-97F6-AE64C04265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3AB5CA01-8524-491D-AAF6-E8FA8F02D9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D73F0-6772-4E9B-B765-A1DE5177BA1B}" type="datetimeFigureOut">
              <a:rPr lang="id-ID" smtClean="0"/>
              <a:t>02/11/2023</a:t>
            </a:fld>
            <a:endParaRPr lang="id-ID"/>
          </a:p>
        </p:txBody>
      </p:sp>
      <p:sp>
        <p:nvSpPr>
          <p:cNvPr id="5" name="Footer Placeholder 4">
            <a:extLst>
              <a:ext uri="{FF2B5EF4-FFF2-40B4-BE49-F238E27FC236}">
                <a16:creationId xmlns:a16="http://schemas.microsoft.com/office/drawing/2014/main" id="{81528701-FD75-437E-876E-0599AB04EA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a:extLst>
              <a:ext uri="{FF2B5EF4-FFF2-40B4-BE49-F238E27FC236}">
                <a16:creationId xmlns:a16="http://schemas.microsoft.com/office/drawing/2014/main" id="{737C5531-B95B-4EC1-A264-7D91B624E3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1A28A-265C-43D1-8176-C95250DD76AC}" type="slidenum">
              <a:rPr lang="id-ID" smtClean="0"/>
              <a:t>‹#›</a:t>
            </a:fld>
            <a:endParaRPr lang="id-ID"/>
          </a:p>
        </p:txBody>
      </p:sp>
    </p:spTree>
    <p:extLst>
      <p:ext uri="{BB962C8B-B14F-4D97-AF65-F5344CB8AC3E}">
        <p14:creationId xmlns:p14="http://schemas.microsoft.com/office/powerpoint/2010/main" val="35227987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11/2/2023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3149674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54.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35.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34.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audio" Target="../media/audio1.wav"/><Relationship Id="rId5" Type="http://schemas.openxmlformats.org/officeDocument/2006/relationships/tags" Target="../tags/tag5.xml"/><Relationship Id="rId10" Type="http://schemas.openxmlformats.org/officeDocument/2006/relationships/notesSlide" Target="../notesSlides/notesSlide4.xml"/><Relationship Id="rId4" Type="http://schemas.openxmlformats.org/officeDocument/2006/relationships/tags" Target="../tags/tag4.xml"/><Relationship Id="rId9"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34.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tags" Target="../tags/tag21.xml"/><Relationship Id="rId18" Type="http://schemas.openxmlformats.org/officeDocument/2006/relationships/slideLayout" Target="../slideLayouts/slideLayout23.xml"/><Relationship Id="rId3" Type="http://schemas.openxmlformats.org/officeDocument/2006/relationships/tags" Target="../tags/tag11.xml"/><Relationship Id="rId21" Type="http://schemas.openxmlformats.org/officeDocument/2006/relationships/image" Target="../media/image34.jpeg"/><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tags" Target="../tags/tag25.xml"/><Relationship Id="rId2" Type="http://schemas.openxmlformats.org/officeDocument/2006/relationships/tags" Target="../tags/tag10.xml"/><Relationship Id="rId16" Type="http://schemas.openxmlformats.org/officeDocument/2006/relationships/tags" Target="../tags/tag24.xml"/><Relationship Id="rId20" Type="http://schemas.openxmlformats.org/officeDocument/2006/relationships/audio" Target="../media/audio1.wav"/><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tags" Target="../tags/tag23.xml"/><Relationship Id="rId10" Type="http://schemas.openxmlformats.org/officeDocument/2006/relationships/tags" Target="../tags/tag18.xml"/><Relationship Id="rId19" Type="http://schemas.openxmlformats.org/officeDocument/2006/relationships/notesSlide" Target="../notesSlides/notesSlide5.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tags" Target="../tags/tag22.xml"/><Relationship Id="rId22"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41.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49.sv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8461"/>
        </a:solidFill>
        <a:effectLst/>
      </p:bgPr>
    </p:bg>
    <p:spTree>
      <p:nvGrpSpPr>
        <p:cNvPr id="1" name=""/>
        <p:cNvGrpSpPr/>
        <p:nvPr/>
      </p:nvGrpSpPr>
      <p:grpSpPr>
        <a:xfrm>
          <a:off x="0" y="0"/>
          <a:ext cx="0" cy="0"/>
          <a:chOff x="0" y="0"/>
          <a:chExt cx="0" cy="0"/>
        </a:xfrm>
      </p:grpSpPr>
      <p:sp>
        <p:nvSpPr>
          <p:cNvPr id="2" name="Freeform 2"/>
          <p:cNvSpPr/>
          <p:nvPr/>
        </p:nvSpPr>
        <p:spPr>
          <a:xfrm rot="-10800000">
            <a:off x="902158" y="543232"/>
            <a:ext cx="10387683" cy="5771535"/>
          </a:xfrm>
          <a:custGeom>
            <a:avLst/>
            <a:gdLst/>
            <a:ahLst/>
            <a:cxnLst/>
            <a:rect l="l" t="t" r="r" b="b"/>
            <a:pathLst>
              <a:path w="15581524" h="8657302">
                <a:moveTo>
                  <a:pt x="0" y="0"/>
                </a:moveTo>
                <a:lnTo>
                  <a:pt x="15581524" y="0"/>
                </a:lnTo>
                <a:lnTo>
                  <a:pt x="15581524" y="8657302"/>
                </a:lnTo>
                <a:lnTo>
                  <a:pt x="0" y="86573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reeform 3"/>
          <p:cNvSpPr/>
          <p:nvPr/>
        </p:nvSpPr>
        <p:spPr>
          <a:xfrm>
            <a:off x="9372679" y="4745040"/>
            <a:ext cx="2518412" cy="2615630"/>
          </a:xfrm>
          <a:custGeom>
            <a:avLst/>
            <a:gdLst/>
            <a:ahLst/>
            <a:cxnLst/>
            <a:rect l="l" t="t" r="r" b="b"/>
            <a:pathLst>
              <a:path w="3777618" h="3923445">
                <a:moveTo>
                  <a:pt x="0" y="0"/>
                </a:moveTo>
                <a:lnTo>
                  <a:pt x="3777618" y="0"/>
                </a:lnTo>
                <a:lnTo>
                  <a:pt x="3777618" y="3923445"/>
                </a:lnTo>
                <a:lnTo>
                  <a:pt x="0" y="39234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2057400" y="1846813"/>
            <a:ext cx="8286491" cy="1128514"/>
          </a:xfrm>
          <a:prstGeom prst="rect">
            <a:avLst/>
          </a:prstGeom>
        </p:spPr>
        <p:txBody>
          <a:bodyPr lIns="0" tIns="0" rIns="0" bIns="0" rtlCol="0" anchor="t">
            <a:spAutoFit/>
          </a:bodyPr>
          <a:lstStyle/>
          <a:p>
            <a:pPr marL="0" marR="0" lvl="0" indent="0" algn="ctr" defTabSz="609630" rtl="0" eaLnBrk="1" fontAlgn="auto" latinLnBrk="0" hangingPunct="1">
              <a:lnSpc>
                <a:spcPts val="8800"/>
              </a:lnSpc>
              <a:spcBef>
                <a:spcPts val="0"/>
              </a:spcBef>
              <a:spcAft>
                <a:spcPts val="0"/>
              </a:spcAft>
              <a:buClrTx/>
              <a:buSzTx/>
              <a:buFontTx/>
              <a:buNone/>
              <a:tabLst/>
              <a:defRPr/>
            </a:pPr>
            <a:r>
              <a:rPr kumimoji="0" lang="en-US" sz="7334"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Chào</a:t>
            </a:r>
            <a:r>
              <a:rPr kumimoji="0" lang="en-US" sz="7334"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7334"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mừng</a:t>
            </a:r>
            <a:r>
              <a:rPr kumimoji="0" lang="en-US" sz="7334"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7334"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các</a:t>
            </a:r>
            <a:r>
              <a:rPr kumimoji="0" lang="en-US" sz="7334"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con </a:t>
            </a:r>
          </a:p>
        </p:txBody>
      </p:sp>
      <p:grpSp>
        <p:nvGrpSpPr>
          <p:cNvPr id="7" name="Group 7"/>
          <p:cNvGrpSpPr/>
          <p:nvPr/>
        </p:nvGrpSpPr>
        <p:grpSpPr>
          <a:xfrm>
            <a:off x="7611269" y="1079991"/>
            <a:ext cx="4441127" cy="678281"/>
            <a:chOff x="-195612" y="1991431"/>
            <a:chExt cx="8882254" cy="1356562"/>
          </a:xfrm>
        </p:grpSpPr>
        <p:sp>
          <p:nvSpPr>
            <p:cNvPr id="8" name="Freeform 8"/>
            <p:cNvSpPr/>
            <p:nvPr/>
          </p:nvSpPr>
          <p:spPr>
            <a:xfrm rot="1666510">
              <a:off x="-195612" y="1991431"/>
              <a:ext cx="8882254" cy="1356562"/>
            </a:xfrm>
            <a:custGeom>
              <a:avLst/>
              <a:gdLst/>
              <a:ahLst/>
              <a:cxnLst/>
              <a:rect l="l" t="t" r="r" b="b"/>
              <a:pathLst>
                <a:path w="8882254" h="1356562">
                  <a:moveTo>
                    <a:pt x="0" y="0"/>
                  </a:moveTo>
                  <a:lnTo>
                    <a:pt x="8882254" y="0"/>
                  </a:lnTo>
                  <a:lnTo>
                    <a:pt x="8882254" y="1356562"/>
                  </a:lnTo>
                  <a:lnTo>
                    <a:pt x="0" y="13565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9"/>
            <p:cNvSpPr txBox="1"/>
            <p:nvPr/>
          </p:nvSpPr>
          <p:spPr>
            <a:xfrm rot="1666510">
              <a:off x="853844" y="2276695"/>
              <a:ext cx="6817938" cy="718146"/>
            </a:xfrm>
            <a:prstGeom prst="rect">
              <a:avLst/>
            </a:prstGeom>
          </p:spPr>
          <p:txBody>
            <a:bodyPr lIns="0" tIns="0" rIns="0" bIns="0" rtlCol="0" anchor="t">
              <a:spAutoFit/>
            </a:bodyPr>
            <a:lstStyle/>
            <a:p>
              <a:pPr marL="0" marR="0" lvl="0" indent="0" algn="ctr" defTabSz="609630" rtl="0" eaLnBrk="1" fontAlgn="auto" latinLnBrk="0" hangingPunct="1">
                <a:lnSpc>
                  <a:spcPts val="28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FBF6"/>
                  </a:solidFill>
                  <a:effectLst/>
                  <a:uLnTx/>
                  <a:uFillTx/>
                  <a:latin typeface="Times New Roman" panose="02020603050405020304" pitchFamily="18" charset="0"/>
                  <a:ea typeface="+mn-ea"/>
                  <a:cs typeface="Times New Roman" panose="02020603050405020304" pitchFamily="18" charset="0"/>
                </a:rPr>
                <a:t>KHTN – TIẾT 15</a:t>
              </a:r>
            </a:p>
          </p:txBody>
        </p:sp>
      </p:grpSp>
      <p:sp>
        <p:nvSpPr>
          <p:cNvPr id="10" name="Freeform 10"/>
          <p:cNvSpPr/>
          <p:nvPr/>
        </p:nvSpPr>
        <p:spPr>
          <a:xfrm rot="-787350">
            <a:off x="-233811" y="-269927"/>
            <a:ext cx="2713274" cy="2743200"/>
          </a:xfrm>
          <a:custGeom>
            <a:avLst/>
            <a:gdLst/>
            <a:ahLst/>
            <a:cxnLst/>
            <a:rect l="l" t="t" r="r" b="b"/>
            <a:pathLst>
              <a:path w="4069911" h="4114800">
                <a:moveTo>
                  <a:pt x="0" y="0"/>
                </a:moveTo>
                <a:lnTo>
                  <a:pt x="4069912" y="0"/>
                </a:lnTo>
                <a:lnTo>
                  <a:pt x="4069912"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rot="672042">
            <a:off x="181456" y="4050786"/>
            <a:ext cx="1882741" cy="3176403"/>
          </a:xfrm>
          <a:custGeom>
            <a:avLst/>
            <a:gdLst/>
            <a:ahLst/>
            <a:cxnLst/>
            <a:rect l="l" t="t" r="r" b="b"/>
            <a:pathLst>
              <a:path w="2824111" h="4764605">
                <a:moveTo>
                  <a:pt x="0" y="0"/>
                </a:moveTo>
                <a:lnTo>
                  <a:pt x="2824112" y="0"/>
                </a:lnTo>
                <a:lnTo>
                  <a:pt x="2824112" y="4764606"/>
                </a:lnTo>
                <a:lnTo>
                  <a:pt x="0" y="476460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13" name="Picture 12">
            <a:extLst>
              <a:ext uri="{FF2B5EF4-FFF2-40B4-BE49-F238E27FC236}">
                <a16:creationId xmlns:a16="http://schemas.microsoft.com/office/drawing/2014/main" id="{589CA89C-7543-4857-0F87-C2A0BE368089}"/>
              </a:ext>
            </a:extLst>
          </p:cNvPr>
          <p:cNvPicPr>
            <a:picLocks noChangeAspect="1"/>
          </p:cNvPicPr>
          <p:nvPr/>
        </p:nvPicPr>
        <p:blipFill>
          <a:blip r:embed="rId12"/>
          <a:stretch>
            <a:fillRect/>
          </a:stretch>
        </p:blipFill>
        <p:spPr>
          <a:xfrm>
            <a:off x="3961246" y="4057568"/>
            <a:ext cx="4468262" cy="1961393"/>
          </a:xfrm>
          <a:prstGeom prst="rect">
            <a:avLst/>
          </a:prstGeom>
        </p:spPr>
      </p:pic>
    </p:spTree>
    <p:extLst>
      <p:ext uri="{BB962C8B-B14F-4D97-AF65-F5344CB8AC3E}">
        <p14:creationId xmlns:p14="http://schemas.microsoft.com/office/powerpoint/2010/main" val="3386798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DD020C-DF1C-8934-8552-A30A3B481241}"/>
              </a:ext>
            </a:extLst>
          </p:cNvPr>
          <p:cNvPicPr>
            <a:picLocks noChangeAspect="1"/>
          </p:cNvPicPr>
          <p:nvPr/>
        </p:nvPicPr>
        <p:blipFill>
          <a:blip r:embed="rId2"/>
          <a:stretch>
            <a:fillRect/>
          </a:stretch>
        </p:blipFill>
        <p:spPr>
          <a:xfrm>
            <a:off x="1022766" y="0"/>
            <a:ext cx="10146467" cy="6858000"/>
          </a:xfrm>
          <a:prstGeom prst="rect">
            <a:avLst/>
          </a:prstGeom>
        </p:spPr>
      </p:pic>
    </p:spTree>
    <p:extLst>
      <p:ext uri="{BB962C8B-B14F-4D97-AF65-F5344CB8AC3E}">
        <p14:creationId xmlns:p14="http://schemas.microsoft.com/office/powerpoint/2010/main" val="3154420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193182-BF7E-7508-DC00-24FCF45EC5C3}"/>
              </a:ext>
            </a:extLst>
          </p:cNvPr>
          <p:cNvPicPr>
            <a:picLocks noChangeAspect="1"/>
          </p:cNvPicPr>
          <p:nvPr/>
        </p:nvPicPr>
        <p:blipFill>
          <a:blip r:embed="rId2"/>
          <a:stretch>
            <a:fillRect/>
          </a:stretch>
        </p:blipFill>
        <p:spPr>
          <a:xfrm>
            <a:off x="2351584" y="404664"/>
            <a:ext cx="7730782" cy="3024336"/>
          </a:xfrm>
          <a:prstGeom prst="rect">
            <a:avLst/>
          </a:prstGeom>
        </p:spPr>
      </p:pic>
      <p:sp>
        <p:nvSpPr>
          <p:cNvPr id="5" name="TextBox 4">
            <a:extLst>
              <a:ext uri="{FF2B5EF4-FFF2-40B4-BE49-F238E27FC236}">
                <a16:creationId xmlns:a16="http://schemas.microsoft.com/office/drawing/2014/main" id="{8364FE35-4173-161D-4090-0CA5481058B7}"/>
              </a:ext>
            </a:extLst>
          </p:cNvPr>
          <p:cNvSpPr txBox="1"/>
          <p:nvPr/>
        </p:nvSpPr>
        <p:spPr>
          <a:xfrm>
            <a:off x="564347" y="3717032"/>
            <a:ext cx="11305256" cy="1911101"/>
          </a:xfrm>
          <a:prstGeom prst="rect">
            <a:avLst/>
          </a:prstGeom>
          <a:noFill/>
        </p:spPr>
        <p:txBody>
          <a:bodyPr wrap="square">
            <a:spAutoFit/>
          </a:bodyPr>
          <a:lstStyle/>
          <a:p>
            <a:pPr>
              <a:lnSpc>
                <a:spcPct val="115000"/>
              </a:lnSpc>
              <a:spcAft>
                <a:spcPts val="600"/>
              </a:spcAft>
              <a:tabLst>
                <a:tab pos="6060440" algn="r"/>
              </a:tabLst>
            </a:pP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electron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600"/>
              </a:spcAft>
              <a:tabLst>
                <a:tab pos="6060440" algn="r"/>
              </a:tabLst>
            </a:pP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 electron ở lớp ngoài cùng của nguyên tử các nguyên tố trong cùng 1 cột bằng nhau.</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15000"/>
              </a:lnSpc>
              <a:spcAft>
                <a:spcPts val="600"/>
              </a:spcAft>
              <a:tabLst>
                <a:tab pos="6060440" algn="r"/>
              </a:tabLst>
            </a:pP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vi-VN"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 electron ở lớp ngoài cùng của nguyên tử các nguyên tố tăng dần trong 1 hàng khi đi từ trái sang phải.</a:t>
            </a:r>
            <a:endPar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4D24EB3-A49D-E9A3-B184-F962C935A420}"/>
              </a:ext>
            </a:extLst>
          </p:cNvPr>
          <p:cNvSpPr txBox="1"/>
          <p:nvPr/>
        </p:nvSpPr>
        <p:spPr>
          <a:xfrm>
            <a:off x="593388" y="5685332"/>
            <a:ext cx="10081120" cy="461665"/>
          </a:xfrm>
          <a:prstGeom prst="rect">
            <a:avLst/>
          </a:prstGeom>
          <a:noFill/>
        </p:spPr>
        <p:txBody>
          <a:bodyPr wrap="square">
            <a:spAutoFit/>
          </a:bodyPr>
          <a:lstStyle/>
          <a:p>
            <a:r>
              <a:rPr lang="en-US" sz="2400" i="1" dirty="0" err="1">
                <a:solidFill>
                  <a:srgbClr val="000000"/>
                </a:solidFill>
                <a:effectLst/>
                <a:latin typeface="Times New Roman" panose="02020603050405020304" pitchFamily="18" charset="0"/>
                <a:ea typeface="Times New Roman" panose="02020603050405020304" pitchFamily="18" charset="0"/>
              </a:rPr>
              <a:t>Các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nguyên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tố</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được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sắp</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xếp</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theo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chiều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tăng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dần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khối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lượng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nguyên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tử</a:t>
            </a:r>
            <a:endParaRPr lang="en-US" sz="2400" i="1" dirty="0"/>
          </a:p>
        </p:txBody>
      </p:sp>
    </p:spTree>
    <p:extLst>
      <p:ext uri="{BB962C8B-B14F-4D97-AF65-F5344CB8AC3E}">
        <p14:creationId xmlns:p14="http://schemas.microsoft.com/office/powerpoint/2010/main" val="2782305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图文框 6">
            <a:extLst>
              <a:ext uri="{FF2B5EF4-FFF2-40B4-BE49-F238E27FC236}">
                <a16:creationId xmlns:a16="http://schemas.microsoft.com/office/drawing/2014/main" id="{145C45E0-4BBD-4DDC-9A14-7F8C85000CFD}"/>
              </a:ext>
            </a:extLst>
          </p:cNvPr>
          <p:cNvSpPr/>
          <p:nvPr/>
        </p:nvSpPr>
        <p:spPr>
          <a:xfrm>
            <a:off x="0" y="0"/>
            <a:ext cx="12192000" cy="6858000"/>
          </a:xfrm>
          <a:prstGeom prst="frame">
            <a:avLst>
              <a:gd name="adj1" fmla="val 6731"/>
            </a:avLst>
          </a:prstGeom>
          <a:gradFill>
            <a:gsLst>
              <a:gs pos="0">
                <a:srgbClr val="444D54"/>
              </a:gs>
              <a:gs pos="100000">
                <a:srgbClr val="CA7D32"/>
              </a:gs>
              <a:gs pos="75000">
                <a:srgbClr val="BC6B2A"/>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9218" name="Picture 2" descr="Danh sách 118 nguyên tố hoá học đã biết – THIẾT BỊ KHOA HỌC CÔNG NGHỆ">
            <a:extLst>
              <a:ext uri="{FF2B5EF4-FFF2-40B4-BE49-F238E27FC236}">
                <a16:creationId xmlns:a16="http://schemas.microsoft.com/office/drawing/2014/main" id="{FE598F50-6748-3042-EDAD-3D8F654BAC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52" y="476672"/>
            <a:ext cx="11305256"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621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5E8CE6C-27B3-4B97-AD9D-77DD04C51B29}"/>
              </a:ext>
            </a:extLst>
          </p:cNvPr>
          <p:cNvSpPr txBox="1"/>
          <p:nvPr/>
        </p:nvSpPr>
        <p:spPr>
          <a:xfrm>
            <a:off x="407368" y="1089353"/>
            <a:ext cx="11017224" cy="4679294"/>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n-US" sz="3200" dirty="0" err="1">
                <a:solidFill>
                  <a:schemeClr val="tx1"/>
                </a:solidFill>
                <a:latin typeface="Arial" panose="020B0604020202020204" pitchFamily="34" charset="0"/>
                <a:cs typeface="Arial" panose="020B0604020202020204" pitchFamily="34" charset="0"/>
              </a:rPr>
              <a:t>Bảng</a:t>
            </a:r>
            <a:r>
              <a:rPr lang="en-US" sz="3200" dirty="0">
                <a:solidFill>
                  <a:schemeClr val="tx1"/>
                </a:solidFill>
                <a:latin typeface="Arial" panose="020B0604020202020204" pitchFamily="34" charset="0"/>
                <a:cs typeface="Arial" panose="020B0604020202020204" pitchFamily="34" charset="0"/>
              </a:rPr>
              <a:t> </a:t>
            </a:r>
            <a:r>
              <a:rPr lang="vi-VN" sz="3200" dirty="0">
                <a:solidFill>
                  <a:schemeClr val="tx1"/>
                </a:solidFill>
                <a:latin typeface="Arial" panose="020B0604020202020204" pitchFamily="34" charset="0"/>
                <a:cs typeface="Arial" panose="020B0604020202020204" pitchFamily="34" charset="0"/>
              </a:rPr>
              <a:t>tuần hoàn các nguyên tố hoá học được xây dựng theo nguyên tắc :</a:t>
            </a:r>
          </a:p>
          <a:p>
            <a:pPr>
              <a:lnSpc>
                <a:spcPct val="150000"/>
              </a:lnSpc>
            </a:pPr>
            <a:r>
              <a:rPr lang="vi-VN" sz="3200" dirty="0">
                <a:latin typeface="Arial" panose="020B0604020202020204" pitchFamily="34" charset="0"/>
                <a:cs typeface="Arial" panose="020B0604020202020204" pitchFamily="34" charset="0"/>
              </a:rPr>
              <a:t>- Các nguyên tố hoá học được xếp theo chiều tăng dần của điện tích hạt nhân.</a:t>
            </a:r>
          </a:p>
          <a:p>
            <a:pPr>
              <a:lnSpc>
                <a:spcPct val="150000"/>
              </a:lnSpc>
            </a:pPr>
            <a:r>
              <a:rPr lang="vi-VN" sz="3200" dirty="0">
                <a:latin typeface="Arial" panose="020B0604020202020204" pitchFamily="34" charset="0"/>
                <a:cs typeface="Arial" panose="020B0604020202020204" pitchFamily="34" charset="0"/>
              </a:rPr>
              <a:t>- Các nguyên tố trong cùng một hàng có cùng số lớp electron trong nguyên tử.</a:t>
            </a:r>
          </a:p>
          <a:p>
            <a:pPr>
              <a:lnSpc>
                <a:spcPct val="150000"/>
              </a:lnSpc>
            </a:pPr>
            <a:r>
              <a:rPr lang="vi-VN" sz="3200" dirty="0">
                <a:latin typeface="Arial" panose="020B0604020202020204" pitchFamily="34" charset="0"/>
                <a:cs typeface="Arial" panose="020B0604020202020204" pitchFamily="34" charset="0"/>
              </a:rPr>
              <a:t>- Các nguyên tố trong cùng cột có tính chất gần giống nhau.</a:t>
            </a:r>
          </a:p>
        </p:txBody>
      </p:sp>
      <p:pic>
        <p:nvPicPr>
          <p:cNvPr id="4" name="Picture 3">
            <a:extLst>
              <a:ext uri="{FF2B5EF4-FFF2-40B4-BE49-F238E27FC236}">
                <a16:creationId xmlns:a16="http://schemas.microsoft.com/office/drawing/2014/main" id="{9655A6BA-103B-488B-A4DC-FE1D8CE50F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3838" y="-459432"/>
            <a:ext cx="1938162" cy="1938162"/>
          </a:xfrm>
          <a:prstGeom prst="rect">
            <a:avLst/>
          </a:prstGeom>
        </p:spPr>
      </p:pic>
    </p:spTree>
    <p:extLst>
      <p:ext uri="{BB962C8B-B14F-4D97-AF65-F5344CB8AC3E}">
        <p14:creationId xmlns:p14="http://schemas.microsoft.com/office/powerpoint/2010/main" val="125308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D780BC-CA19-9EF0-F31C-532056D3C48A}"/>
              </a:ext>
            </a:extLst>
          </p:cNvPr>
          <p:cNvSpPr txBox="1"/>
          <p:nvPr/>
        </p:nvSpPr>
        <p:spPr>
          <a:xfrm>
            <a:off x="398271" y="1172773"/>
            <a:ext cx="11809312" cy="914930"/>
          </a:xfrm>
          <a:prstGeom prst="rect">
            <a:avLst/>
          </a:prstGeom>
          <a:noFill/>
        </p:spPr>
        <p:txBody>
          <a:bodyPr wrap="square">
            <a:spAutoFit/>
          </a:bodyPr>
          <a:lstStyle/>
          <a:p>
            <a:pPr marL="0" marR="0">
              <a:lnSpc>
                <a:spcPct val="115000"/>
              </a:lnSpc>
              <a:spcBef>
                <a:spcPts val="0"/>
              </a:spcBef>
              <a:spcAft>
                <a:spcPts val="0"/>
              </a:spcAft>
              <a:tabLst>
                <a:tab pos="6060440" algn="r"/>
              </a:tabLs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Dựa vào đặc điểm nào về cấu tạo nguyên tử để sắp xếp các nguyên tố vào hàng, vào cột trong bảng tuần hoàn?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F09540C-6AF1-D085-2C52-AD7A7F677BE6}"/>
              </a:ext>
            </a:extLst>
          </p:cNvPr>
          <p:cNvSpPr txBox="1"/>
          <p:nvPr/>
        </p:nvSpPr>
        <p:spPr>
          <a:xfrm>
            <a:off x="350679" y="2277995"/>
            <a:ext cx="11809312" cy="914930"/>
          </a:xfrm>
          <a:prstGeom prst="rect">
            <a:avLst/>
          </a:prstGeom>
          <a:noFill/>
        </p:spPr>
        <p:txBody>
          <a:bodyPr wrap="square">
            <a:spAutoFit/>
          </a:bodyPr>
          <a:lstStyle/>
          <a:p>
            <a:pPr marL="0" marR="0">
              <a:lnSpc>
                <a:spcPct val="115000"/>
              </a:lnSpc>
              <a:spcBef>
                <a:spcPts val="0"/>
              </a:spcBef>
              <a:spcAft>
                <a:spcPts val="0"/>
              </a:spcAft>
              <a:tabLst>
                <a:tab pos="6060440" algn="r"/>
              </a:tabLst>
            </a:pP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electron ở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vỏ</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hàng</a:t>
            </a:r>
            <a:endParaRPr lang="en-US"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0C222B8-16EC-2B0B-B818-78BA80A31530}"/>
              </a:ext>
            </a:extLst>
          </p:cNvPr>
          <p:cNvSpPr txBox="1"/>
          <p:nvPr/>
        </p:nvSpPr>
        <p:spPr>
          <a:xfrm>
            <a:off x="382688" y="3934265"/>
            <a:ext cx="11809312" cy="1333378"/>
          </a:xfrm>
          <a:prstGeom prst="rect">
            <a:avLst/>
          </a:prstGeom>
          <a:noFill/>
        </p:spPr>
        <p:txBody>
          <a:bodyPr wrap="square">
            <a:spAutoFit/>
          </a:bodyPr>
          <a:lstStyle/>
          <a:p>
            <a:pPr marL="0" marR="0">
              <a:lnSpc>
                <a:spcPct val="115000"/>
              </a:lnSpc>
              <a:spcBef>
                <a:spcPts val="0"/>
              </a:spcBef>
              <a:spcAft>
                <a:spcPts val="0"/>
              </a:spcAft>
              <a:tabLst>
                <a:tab pos="6060440" algn="r"/>
              </a:tabLst>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Sử dụng bảng tuần hoàn, hãy cho biết các nguyên tố nào trong số các nguyên tố Li, Na, C, O có cùng số lớp electron trong nguyên tử.</a:t>
            </a:r>
            <a:endParaRPr lang="en-US" sz="2400" dirty="0"/>
          </a:p>
        </p:txBody>
      </p:sp>
      <p:sp>
        <p:nvSpPr>
          <p:cNvPr id="7" name="TextBox 6">
            <a:extLst>
              <a:ext uri="{FF2B5EF4-FFF2-40B4-BE49-F238E27FC236}">
                <a16:creationId xmlns:a16="http://schemas.microsoft.com/office/drawing/2014/main" id="{FA39C86F-A544-29C3-3BAF-34900C9C6B74}"/>
              </a:ext>
            </a:extLst>
          </p:cNvPr>
          <p:cNvSpPr txBox="1"/>
          <p:nvPr/>
        </p:nvSpPr>
        <p:spPr>
          <a:xfrm>
            <a:off x="367852" y="5472806"/>
            <a:ext cx="11809312" cy="461665"/>
          </a:xfrm>
          <a:prstGeom prst="rect">
            <a:avLst/>
          </a:prstGeom>
          <a:noFill/>
        </p:spPr>
        <p:txBody>
          <a:bodyPr wrap="square">
            <a:spAutoFit/>
          </a:bodyPr>
          <a:lstStyle/>
          <a:p>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Các</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nguyên</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tố</a:t>
            </a:r>
            <a:r>
              <a:rPr lang="en-US" sz="2400" dirty="0">
                <a:solidFill>
                  <a:srgbClr val="FF0000"/>
                </a:solidFill>
                <a:effectLst/>
                <a:latin typeface="Times New Roman" panose="02020603050405020304" pitchFamily="18" charset="0"/>
                <a:ea typeface="Times New Roman" panose="02020603050405020304" pitchFamily="18" charset="0"/>
              </a:rPr>
              <a:t> Li, C, O </a:t>
            </a:r>
            <a:r>
              <a:rPr lang="en-US" sz="2400" dirty="0" err="1">
                <a:solidFill>
                  <a:srgbClr val="FF0000"/>
                </a:solidFill>
                <a:effectLst/>
                <a:latin typeface="Times New Roman" panose="02020603050405020304" pitchFamily="18" charset="0"/>
                <a:ea typeface="Times New Roman" panose="02020603050405020304" pitchFamily="18" charset="0"/>
              </a:rPr>
              <a:t>có</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cùng</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số</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lớp</a:t>
            </a:r>
            <a:r>
              <a:rPr lang="en-US" sz="2400" dirty="0">
                <a:solidFill>
                  <a:srgbClr val="FF0000"/>
                </a:solidFill>
                <a:effectLst/>
                <a:latin typeface="Times New Roman" panose="02020603050405020304" pitchFamily="18" charset="0"/>
                <a:ea typeface="Times New Roman" panose="02020603050405020304" pitchFamily="18" charset="0"/>
              </a:rPr>
              <a:t> electron </a:t>
            </a:r>
            <a:r>
              <a:rPr lang="en-US" sz="2400" dirty="0" err="1">
                <a:solidFill>
                  <a:srgbClr val="FF0000"/>
                </a:solidFill>
                <a:effectLst/>
                <a:latin typeface="Times New Roman" panose="02020603050405020304" pitchFamily="18" charset="0"/>
                <a:ea typeface="Times New Roman" panose="02020603050405020304" pitchFamily="18" charset="0"/>
              </a:rPr>
              <a:t>trong</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nguyên</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rPr>
              <a:t>tử</a:t>
            </a:r>
            <a:endParaRPr lang="en-US" sz="2400" dirty="0">
              <a:solidFill>
                <a:srgbClr val="FF0000"/>
              </a:solidFill>
            </a:endParaRPr>
          </a:p>
        </p:txBody>
      </p:sp>
      <p:sp>
        <p:nvSpPr>
          <p:cNvPr id="8" name="TextBox 7">
            <a:extLst>
              <a:ext uri="{FF2B5EF4-FFF2-40B4-BE49-F238E27FC236}">
                <a16:creationId xmlns:a16="http://schemas.microsoft.com/office/drawing/2014/main" id="{6DB58E86-1F6C-2530-9EC8-468425527497}"/>
              </a:ext>
            </a:extLst>
          </p:cNvPr>
          <p:cNvSpPr txBox="1"/>
          <p:nvPr/>
        </p:nvSpPr>
        <p:spPr>
          <a:xfrm>
            <a:off x="358292" y="3366878"/>
            <a:ext cx="11809312" cy="490199"/>
          </a:xfrm>
          <a:prstGeom prst="rect">
            <a:avLst/>
          </a:prstGeom>
          <a:noFill/>
        </p:spPr>
        <p:txBody>
          <a:bodyPr wrap="square">
            <a:spAutoFit/>
          </a:bodyPr>
          <a:lstStyle/>
          <a:p>
            <a:pPr marL="0" marR="0">
              <a:lnSpc>
                <a:spcPct val="115000"/>
              </a:lnSpc>
              <a:spcBef>
                <a:spcPts val="0"/>
              </a:spcBef>
              <a:spcAft>
                <a:spcPts val="0"/>
              </a:spcAft>
              <a:tabLst>
                <a:tab pos="6060440" algn="r"/>
              </a:tabLst>
            </a:pP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electron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cột</a:t>
            </a:r>
            <a:endParaRPr lang="en-US"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2BAB968-2D9F-E54F-C95F-2CDB8A6ADA73}"/>
              </a:ext>
            </a:extLst>
          </p:cNvPr>
          <p:cNvSpPr txBox="1"/>
          <p:nvPr/>
        </p:nvSpPr>
        <p:spPr>
          <a:xfrm>
            <a:off x="4367808" y="454245"/>
            <a:ext cx="4320480" cy="492443"/>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LUYỆN TẬP, CỦNG CỐ</a:t>
            </a:r>
          </a:p>
        </p:txBody>
      </p:sp>
    </p:spTree>
    <p:extLst>
      <p:ext uri="{BB962C8B-B14F-4D97-AF65-F5344CB8AC3E}">
        <p14:creationId xmlns:p14="http://schemas.microsoft.com/office/powerpoint/2010/main" val="2794623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anh sách 118 nguyên tố hoá học đã biết – THIẾT BỊ KHOA HỌC CÔNG NGHỆ">
            <a:extLst>
              <a:ext uri="{FF2B5EF4-FFF2-40B4-BE49-F238E27FC236}">
                <a16:creationId xmlns:a16="http://schemas.microsoft.com/office/drawing/2014/main" id="{FE598F50-6748-3042-EDAD-3D8F654BAC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12132470" cy="6336704"/>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135C5717-BA1C-484D-6A42-110A30816406}"/>
              </a:ext>
            </a:extLst>
          </p:cNvPr>
          <p:cNvSpPr/>
          <p:nvPr/>
        </p:nvSpPr>
        <p:spPr>
          <a:xfrm>
            <a:off x="623392" y="1484784"/>
            <a:ext cx="864096" cy="576064"/>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FFFA6E58-6DFA-3939-51A7-DD11020C927D}"/>
              </a:ext>
            </a:extLst>
          </p:cNvPr>
          <p:cNvSpPr/>
          <p:nvPr/>
        </p:nvSpPr>
        <p:spPr>
          <a:xfrm>
            <a:off x="10086343" y="1466589"/>
            <a:ext cx="864096" cy="576064"/>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49B9243-4C1C-8D26-0A74-C590EE88D807}"/>
              </a:ext>
            </a:extLst>
          </p:cNvPr>
          <p:cNvSpPr/>
          <p:nvPr/>
        </p:nvSpPr>
        <p:spPr>
          <a:xfrm>
            <a:off x="8904312" y="1466589"/>
            <a:ext cx="864096" cy="576064"/>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3714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32505"/>
          </a:xfrm>
          <a:prstGeom prst="rect">
            <a:avLst/>
          </a:prstGeom>
          <a:blipFill rotWithShape="1">
            <a:blip r:embed="rId12" cstate="screen">
              <a:extLst>
                <a:ext uri="{28A0092B-C50C-407E-A947-70E740481C1C}">
                  <a14:useLocalDpi xmlns:a14="http://schemas.microsoft.com/office/drawing/2010/main"/>
                </a:ext>
              </a:extLst>
            </a:blip>
            <a:stretch>
              <a:fillRect/>
            </a:stretch>
          </a:blip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1" name="矩形 30"/>
          <p:cNvSpPr/>
          <p:nvPr/>
        </p:nvSpPr>
        <p:spPr>
          <a:xfrm>
            <a:off x="-19908" y="-25495"/>
            <a:ext cx="12192000" cy="6858000"/>
          </a:xfrm>
          <a:prstGeom prst="rect">
            <a:avLst/>
          </a:prstGeom>
          <a:gradFill>
            <a:gsLst>
              <a:gs pos="99000">
                <a:schemeClr val="bg1">
                  <a:alpha val="68000"/>
                </a:schemeClr>
              </a:gs>
              <a:gs pos="0">
                <a:schemeClr val="accent1">
                  <a:lumMod val="5000"/>
                  <a:lumOff val="95000"/>
                </a:schemeClr>
              </a:gs>
            </a:gsLst>
            <a:lin ang="108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 name="椭圆 4"/>
          <p:cNvSpPr/>
          <p:nvPr/>
        </p:nvSpPr>
        <p:spPr>
          <a:xfrm>
            <a:off x="-2243271" y="2277275"/>
            <a:ext cx="6595352" cy="6595352"/>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椭圆 5"/>
          <p:cNvSpPr/>
          <p:nvPr/>
        </p:nvSpPr>
        <p:spPr>
          <a:xfrm>
            <a:off x="-2759309" y="1732270"/>
            <a:ext cx="7627428" cy="7627428"/>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8" name="组合 57">
            <a:extLst>
              <a:ext uri="{FF2B5EF4-FFF2-40B4-BE49-F238E27FC236}">
                <a16:creationId xmlns:a16="http://schemas.microsoft.com/office/drawing/2014/main" id="{CDB7E062-F99D-4E9A-B5ED-45836CC56CEB}"/>
              </a:ext>
            </a:extLst>
          </p:cNvPr>
          <p:cNvGrpSpPr/>
          <p:nvPr/>
        </p:nvGrpSpPr>
        <p:grpSpPr>
          <a:xfrm>
            <a:off x="641687" y="2335080"/>
            <a:ext cx="2044088" cy="2044089"/>
            <a:chOff x="539552" y="1275606"/>
            <a:chExt cx="1533066" cy="1533067"/>
          </a:xfrm>
        </p:grpSpPr>
        <p:sp>
          <p:nvSpPr>
            <p:cNvPr id="9" name="椭圆 5">
              <a:extLst>
                <a:ext uri="{FF2B5EF4-FFF2-40B4-BE49-F238E27FC236}">
                  <a16:creationId xmlns:a16="http://schemas.microsoft.com/office/drawing/2014/main" id="{737653B3-F366-4B60-B0FF-CE0FE9DD2FA7}"/>
                </a:ext>
              </a:extLst>
            </p:cNvPr>
            <p:cNvSpPr/>
            <p:nvPr/>
          </p:nvSpPr>
          <p:spPr>
            <a:xfrm>
              <a:off x="599841" y="1335895"/>
              <a:ext cx="1412488" cy="1412488"/>
            </a:xfrm>
            <a:prstGeom prst="ellipse">
              <a:avLst/>
            </a:prstGeom>
            <a:no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0" name="空心弧 6">
              <a:extLst>
                <a:ext uri="{FF2B5EF4-FFF2-40B4-BE49-F238E27FC236}">
                  <a16:creationId xmlns:a16="http://schemas.microsoft.com/office/drawing/2014/main" id="{74B3A2C1-7BDD-482D-8860-D66B12ED044F}"/>
                </a:ext>
              </a:extLst>
            </p:cNvPr>
            <p:cNvSpPr/>
            <p:nvPr/>
          </p:nvSpPr>
          <p:spPr>
            <a:xfrm>
              <a:off x="539552" y="1275606"/>
              <a:ext cx="1533066" cy="1533067"/>
            </a:xfrm>
            <a:prstGeom prst="blockArc">
              <a:avLst>
                <a:gd name="adj1" fmla="val 16159021"/>
                <a:gd name="adj2" fmla="val 8346940"/>
                <a:gd name="adj3" fmla="val 6804"/>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cs typeface="+mn-ea"/>
                <a:sym typeface="+mn-lt"/>
              </a:endParaRPr>
            </a:p>
          </p:txBody>
        </p:sp>
      </p:grpSp>
      <p:grpSp>
        <p:nvGrpSpPr>
          <p:cNvPr id="11" name="组合 62">
            <a:extLst>
              <a:ext uri="{FF2B5EF4-FFF2-40B4-BE49-F238E27FC236}">
                <a16:creationId xmlns:a16="http://schemas.microsoft.com/office/drawing/2014/main" id="{5A22A82F-B19A-4E72-BC25-E847522651BB}"/>
              </a:ext>
            </a:extLst>
          </p:cNvPr>
          <p:cNvGrpSpPr/>
          <p:nvPr/>
        </p:nvGrpSpPr>
        <p:grpSpPr>
          <a:xfrm>
            <a:off x="3552454" y="3528769"/>
            <a:ext cx="2044088" cy="2044089"/>
            <a:chOff x="2714638" y="1275606"/>
            <a:chExt cx="1533066" cy="1533067"/>
          </a:xfrm>
        </p:grpSpPr>
        <p:sp>
          <p:nvSpPr>
            <p:cNvPr id="12" name="椭圆 10">
              <a:extLst>
                <a:ext uri="{FF2B5EF4-FFF2-40B4-BE49-F238E27FC236}">
                  <a16:creationId xmlns:a16="http://schemas.microsoft.com/office/drawing/2014/main" id="{F1D3FC4D-DE09-41AD-BB76-73859B582250}"/>
                </a:ext>
              </a:extLst>
            </p:cNvPr>
            <p:cNvSpPr/>
            <p:nvPr/>
          </p:nvSpPr>
          <p:spPr>
            <a:xfrm>
              <a:off x="2774927" y="1335895"/>
              <a:ext cx="1412488" cy="1412488"/>
            </a:xfrm>
            <a:prstGeom prst="ellipse">
              <a:avLst/>
            </a:prstGeom>
            <a:no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3" name="空心弧 11">
              <a:extLst>
                <a:ext uri="{FF2B5EF4-FFF2-40B4-BE49-F238E27FC236}">
                  <a16:creationId xmlns:a16="http://schemas.microsoft.com/office/drawing/2014/main" id="{CB2F7DA7-997D-4776-85BD-4B0DC135A6F1}"/>
                </a:ext>
              </a:extLst>
            </p:cNvPr>
            <p:cNvSpPr/>
            <p:nvPr/>
          </p:nvSpPr>
          <p:spPr>
            <a:xfrm>
              <a:off x="2714638" y="1275606"/>
              <a:ext cx="1533066" cy="1533067"/>
            </a:xfrm>
            <a:prstGeom prst="blockArc">
              <a:avLst>
                <a:gd name="adj1" fmla="val 16159021"/>
                <a:gd name="adj2" fmla="val 3379142"/>
                <a:gd name="adj3" fmla="val 6572"/>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cs typeface="+mn-ea"/>
                <a:sym typeface="+mn-lt"/>
              </a:endParaRPr>
            </a:p>
          </p:txBody>
        </p:sp>
      </p:grpSp>
      <p:grpSp>
        <p:nvGrpSpPr>
          <p:cNvPr id="14" name="组合 63">
            <a:extLst>
              <a:ext uri="{FF2B5EF4-FFF2-40B4-BE49-F238E27FC236}">
                <a16:creationId xmlns:a16="http://schemas.microsoft.com/office/drawing/2014/main" id="{CCE481DA-1416-431F-8A33-5B596C7232B2}"/>
              </a:ext>
            </a:extLst>
          </p:cNvPr>
          <p:cNvGrpSpPr/>
          <p:nvPr/>
        </p:nvGrpSpPr>
        <p:grpSpPr>
          <a:xfrm>
            <a:off x="6441916" y="2335080"/>
            <a:ext cx="2044088" cy="2044089"/>
            <a:chOff x="4889724" y="1275606"/>
            <a:chExt cx="1533066" cy="1533067"/>
          </a:xfrm>
        </p:grpSpPr>
        <p:sp>
          <p:nvSpPr>
            <p:cNvPr id="15" name="椭圆 15">
              <a:extLst>
                <a:ext uri="{FF2B5EF4-FFF2-40B4-BE49-F238E27FC236}">
                  <a16:creationId xmlns:a16="http://schemas.microsoft.com/office/drawing/2014/main" id="{CAC85266-7E31-450E-AE40-B77651DC0AA3}"/>
                </a:ext>
              </a:extLst>
            </p:cNvPr>
            <p:cNvSpPr/>
            <p:nvPr/>
          </p:nvSpPr>
          <p:spPr>
            <a:xfrm>
              <a:off x="4950013" y="1335895"/>
              <a:ext cx="1412488" cy="1412488"/>
            </a:xfrm>
            <a:prstGeom prst="ellipse">
              <a:avLst/>
            </a:prstGeom>
            <a:no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6" name="空心弧 16">
              <a:extLst>
                <a:ext uri="{FF2B5EF4-FFF2-40B4-BE49-F238E27FC236}">
                  <a16:creationId xmlns:a16="http://schemas.microsoft.com/office/drawing/2014/main" id="{FA579281-8EE7-4437-8657-71A846F99220}"/>
                </a:ext>
              </a:extLst>
            </p:cNvPr>
            <p:cNvSpPr/>
            <p:nvPr/>
          </p:nvSpPr>
          <p:spPr>
            <a:xfrm>
              <a:off x="4889724" y="1275606"/>
              <a:ext cx="1533066" cy="1533067"/>
            </a:xfrm>
            <a:prstGeom prst="blockArc">
              <a:avLst>
                <a:gd name="adj1" fmla="val 16159021"/>
                <a:gd name="adj2" fmla="val 13327729"/>
                <a:gd name="adj3" fmla="val 6723"/>
              </a:avLst>
            </a:prstGeom>
            <a:solidFill>
              <a:srgbClr val="006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cs typeface="+mn-ea"/>
                <a:sym typeface="+mn-lt"/>
              </a:endParaRPr>
            </a:p>
          </p:txBody>
        </p:sp>
      </p:grpSp>
      <p:grpSp>
        <p:nvGrpSpPr>
          <p:cNvPr id="17" name="组合 64">
            <a:extLst>
              <a:ext uri="{FF2B5EF4-FFF2-40B4-BE49-F238E27FC236}">
                <a16:creationId xmlns:a16="http://schemas.microsoft.com/office/drawing/2014/main" id="{38CBE709-7486-4A18-B9C0-74DCFA940D0A}"/>
              </a:ext>
            </a:extLst>
          </p:cNvPr>
          <p:cNvGrpSpPr/>
          <p:nvPr/>
        </p:nvGrpSpPr>
        <p:grpSpPr>
          <a:xfrm>
            <a:off x="9281647" y="3475053"/>
            <a:ext cx="2044088" cy="2044089"/>
            <a:chOff x="7064810" y="1275606"/>
            <a:chExt cx="1533066" cy="1533067"/>
          </a:xfrm>
        </p:grpSpPr>
        <p:sp>
          <p:nvSpPr>
            <p:cNvPr id="18" name="椭圆 20">
              <a:extLst>
                <a:ext uri="{FF2B5EF4-FFF2-40B4-BE49-F238E27FC236}">
                  <a16:creationId xmlns:a16="http://schemas.microsoft.com/office/drawing/2014/main" id="{87CD4E14-A842-44E4-ACA9-360FFD7E6272}"/>
                </a:ext>
              </a:extLst>
            </p:cNvPr>
            <p:cNvSpPr/>
            <p:nvPr/>
          </p:nvSpPr>
          <p:spPr>
            <a:xfrm>
              <a:off x="7125099" y="1335895"/>
              <a:ext cx="1412488" cy="1412488"/>
            </a:xfrm>
            <a:prstGeom prst="ellipse">
              <a:avLst/>
            </a:prstGeom>
            <a:no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19" name="空心弧 21">
              <a:extLst>
                <a:ext uri="{FF2B5EF4-FFF2-40B4-BE49-F238E27FC236}">
                  <a16:creationId xmlns:a16="http://schemas.microsoft.com/office/drawing/2014/main" id="{AD7C667E-F37F-41E4-A4C0-A691393E861E}"/>
                </a:ext>
              </a:extLst>
            </p:cNvPr>
            <p:cNvSpPr/>
            <p:nvPr/>
          </p:nvSpPr>
          <p:spPr>
            <a:xfrm>
              <a:off x="7064810" y="1275606"/>
              <a:ext cx="1533066" cy="1533067"/>
            </a:xfrm>
            <a:prstGeom prst="blockArc">
              <a:avLst>
                <a:gd name="adj1" fmla="val 16159021"/>
                <a:gd name="adj2" fmla="val 911348"/>
                <a:gd name="adj3" fmla="val 6416"/>
              </a:avLst>
            </a:prstGeom>
            <a:solidFill>
              <a:srgbClr val="0C83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tx1"/>
                </a:solidFill>
                <a:cs typeface="+mn-ea"/>
                <a:sym typeface="+mn-lt"/>
              </a:endParaRPr>
            </a:p>
          </p:txBody>
        </p:sp>
      </p:grpSp>
      <p:grpSp>
        <p:nvGrpSpPr>
          <p:cNvPr id="20" name="组合 48">
            <a:extLst>
              <a:ext uri="{FF2B5EF4-FFF2-40B4-BE49-F238E27FC236}">
                <a16:creationId xmlns:a16="http://schemas.microsoft.com/office/drawing/2014/main" id="{D5BCAB50-D549-4009-8D92-F8E34C504E09}"/>
              </a:ext>
            </a:extLst>
          </p:cNvPr>
          <p:cNvGrpSpPr/>
          <p:nvPr/>
        </p:nvGrpSpPr>
        <p:grpSpPr>
          <a:xfrm>
            <a:off x="1033668" y="2727211"/>
            <a:ext cx="1260164" cy="1259708"/>
            <a:chOff x="4229236" y="3968984"/>
            <a:chExt cx="792000" cy="792000"/>
          </a:xfrm>
        </p:grpSpPr>
        <p:sp>
          <p:nvSpPr>
            <p:cNvPr id="21" name="MH_Other_2">
              <a:extLst>
                <a:ext uri="{FF2B5EF4-FFF2-40B4-BE49-F238E27FC236}">
                  <a16:creationId xmlns:a16="http://schemas.microsoft.com/office/drawing/2014/main" id="{DD4E426C-3283-404F-A2F5-BEC8A0E6BCD7}"/>
                </a:ext>
              </a:extLst>
            </p:cNvPr>
            <p:cNvSpPr/>
            <p:nvPr>
              <p:custDataLst>
                <p:tags r:id="rId7"/>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cs typeface="+mn-ea"/>
                <a:sym typeface="+mn-lt"/>
              </a:endParaRPr>
            </a:p>
          </p:txBody>
        </p:sp>
        <p:sp>
          <p:nvSpPr>
            <p:cNvPr id="22" name="MH_Title_1">
              <a:extLst>
                <a:ext uri="{FF2B5EF4-FFF2-40B4-BE49-F238E27FC236}">
                  <a16:creationId xmlns:a16="http://schemas.microsoft.com/office/drawing/2014/main" id="{10F2755A-78E9-4B31-99BD-816B04DF3395}"/>
                </a:ext>
              </a:extLst>
            </p:cNvPr>
            <p:cNvSpPr/>
            <p:nvPr>
              <p:custDataLst>
                <p:tags r:id="rId8"/>
              </p:custDataLst>
            </p:nvPr>
          </p:nvSpPr>
          <p:spPr>
            <a:xfrm>
              <a:off x="4355236" y="4094984"/>
              <a:ext cx="540000" cy="540000"/>
            </a:xfrm>
            <a:prstGeom prst="ellipse">
              <a:avLst/>
            </a:prstGeom>
            <a:solidFill>
              <a:srgbClr val="006174"/>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en-US" altLang="zh-CN" sz="3600" dirty="0">
                  <a:cs typeface="+mn-ea"/>
                  <a:sym typeface="+mn-lt"/>
                </a:rPr>
                <a:t>A</a:t>
              </a:r>
              <a:endParaRPr lang="en-US" altLang="zh-CN" sz="2000" dirty="0">
                <a:cs typeface="+mn-ea"/>
                <a:sym typeface="+mn-lt"/>
              </a:endParaRPr>
            </a:p>
          </p:txBody>
        </p:sp>
      </p:grpSp>
      <p:grpSp>
        <p:nvGrpSpPr>
          <p:cNvPr id="23" name="组合 55">
            <a:extLst>
              <a:ext uri="{FF2B5EF4-FFF2-40B4-BE49-F238E27FC236}">
                <a16:creationId xmlns:a16="http://schemas.microsoft.com/office/drawing/2014/main" id="{EFFC68D0-5FC1-4800-B6B7-034B48231B6D}"/>
              </a:ext>
            </a:extLst>
          </p:cNvPr>
          <p:cNvGrpSpPr/>
          <p:nvPr/>
        </p:nvGrpSpPr>
        <p:grpSpPr>
          <a:xfrm>
            <a:off x="3944433" y="3920900"/>
            <a:ext cx="1260164" cy="1259708"/>
            <a:chOff x="4229236" y="3968984"/>
            <a:chExt cx="792000" cy="792000"/>
          </a:xfrm>
        </p:grpSpPr>
        <p:sp>
          <p:nvSpPr>
            <p:cNvPr id="24" name="MH_Other_2">
              <a:extLst>
                <a:ext uri="{FF2B5EF4-FFF2-40B4-BE49-F238E27FC236}">
                  <a16:creationId xmlns:a16="http://schemas.microsoft.com/office/drawing/2014/main" id="{E1A8E0AB-CEB1-436E-B798-FA85555423A1}"/>
                </a:ext>
              </a:extLst>
            </p:cNvPr>
            <p:cNvSpPr/>
            <p:nvPr>
              <p:custDataLst>
                <p:tags r:id="rId5"/>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cs typeface="+mn-ea"/>
                <a:sym typeface="+mn-lt"/>
              </a:endParaRPr>
            </a:p>
          </p:txBody>
        </p:sp>
        <p:sp>
          <p:nvSpPr>
            <p:cNvPr id="25" name="MH_Title_1">
              <a:extLst>
                <a:ext uri="{FF2B5EF4-FFF2-40B4-BE49-F238E27FC236}">
                  <a16:creationId xmlns:a16="http://schemas.microsoft.com/office/drawing/2014/main" id="{0B701B1E-9752-4CD9-99DB-0EABA4E25A13}"/>
                </a:ext>
              </a:extLst>
            </p:cNvPr>
            <p:cNvSpPr/>
            <p:nvPr>
              <p:custDataLst>
                <p:tags r:id="rId6"/>
              </p:custDataLst>
            </p:nvPr>
          </p:nvSpPr>
          <p:spPr>
            <a:xfrm>
              <a:off x="4355236" y="4094984"/>
              <a:ext cx="540000" cy="540000"/>
            </a:xfrm>
            <a:prstGeom prst="ellipse">
              <a:avLst/>
            </a:prstGeom>
            <a:solidFill>
              <a:srgbClr val="0C8397"/>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en-US" altLang="zh-CN" sz="3600" dirty="0">
                  <a:cs typeface="+mn-ea"/>
                  <a:sym typeface="+mn-lt"/>
                </a:rPr>
                <a:t>B</a:t>
              </a:r>
              <a:endParaRPr lang="en-US" altLang="zh-CN" sz="2000" dirty="0">
                <a:cs typeface="+mn-ea"/>
                <a:sym typeface="+mn-lt"/>
              </a:endParaRPr>
            </a:p>
          </p:txBody>
        </p:sp>
      </p:grpSp>
      <p:grpSp>
        <p:nvGrpSpPr>
          <p:cNvPr id="26" name="组合 66">
            <a:extLst>
              <a:ext uri="{FF2B5EF4-FFF2-40B4-BE49-F238E27FC236}">
                <a16:creationId xmlns:a16="http://schemas.microsoft.com/office/drawing/2014/main" id="{6B14EF6C-EDED-4BF7-8545-2FA0EC526F0B}"/>
              </a:ext>
            </a:extLst>
          </p:cNvPr>
          <p:cNvGrpSpPr/>
          <p:nvPr/>
        </p:nvGrpSpPr>
        <p:grpSpPr>
          <a:xfrm>
            <a:off x="6833888" y="2727211"/>
            <a:ext cx="1260164" cy="1259708"/>
            <a:chOff x="4229236" y="3968984"/>
            <a:chExt cx="792000" cy="792000"/>
          </a:xfrm>
        </p:grpSpPr>
        <p:sp>
          <p:nvSpPr>
            <p:cNvPr id="27" name="MH_Other_2">
              <a:extLst>
                <a:ext uri="{FF2B5EF4-FFF2-40B4-BE49-F238E27FC236}">
                  <a16:creationId xmlns:a16="http://schemas.microsoft.com/office/drawing/2014/main" id="{5E1B70F5-D145-4209-838D-D9A286B2D6C0}"/>
                </a:ext>
              </a:extLst>
            </p:cNvPr>
            <p:cNvSpPr/>
            <p:nvPr>
              <p:custDataLst>
                <p:tags r:id="rId3"/>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cs typeface="+mn-ea"/>
                <a:sym typeface="+mn-lt"/>
              </a:endParaRPr>
            </a:p>
          </p:txBody>
        </p:sp>
        <p:sp>
          <p:nvSpPr>
            <p:cNvPr id="28" name="MH_Title_1">
              <a:extLst>
                <a:ext uri="{FF2B5EF4-FFF2-40B4-BE49-F238E27FC236}">
                  <a16:creationId xmlns:a16="http://schemas.microsoft.com/office/drawing/2014/main" id="{A11CE157-B21B-4429-9AC5-126C2FF6DEFB}"/>
                </a:ext>
              </a:extLst>
            </p:cNvPr>
            <p:cNvSpPr/>
            <p:nvPr>
              <p:custDataLst>
                <p:tags r:id="rId4"/>
              </p:custDataLst>
            </p:nvPr>
          </p:nvSpPr>
          <p:spPr>
            <a:xfrm>
              <a:off x="4355236" y="4094984"/>
              <a:ext cx="540000" cy="540000"/>
            </a:xfrm>
            <a:prstGeom prst="ellipse">
              <a:avLst/>
            </a:prstGeom>
            <a:solidFill>
              <a:srgbClr val="006174"/>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en-US" altLang="zh-CN" sz="3600" dirty="0">
                  <a:cs typeface="+mn-ea"/>
                  <a:sym typeface="+mn-lt"/>
                </a:rPr>
                <a:t>C</a:t>
              </a:r>
              <a:endParaRPr lang="en-US" altLang="zh-CN" sz="2000" dirty="0">
                <a:cs typeface="+mn-ea"/>
                <a:sym typeface="+mn-lt"/>
              </a:endParaRPr>
            </a:p>
          </p:txBody>
        </p:sp>
      </p:grpSp>
      <p:grpSp>
        <p:nvGrpSpPr>
          <p:cNvPr id="29" name="组合 69">
            <a:extLst>
              <a:ext uri="{FF2B5EF4-FFF2-40B4-BE49-F238E27FC236}">
                <a16:creationId xmlns:a16="http://schemas.microsoft.com/office/drawing/2014/main" id="{3ECC4B0E-2B8C-44BA-BC20-47C4CEAE7741}"/>
              </a:ext>
            </a:extLst>
          </p:cNvPr>
          <p:cNvGrpSpPr/>
          <p:nvPr/>
        </p:nvGrpSpPr>
        <p:grpSpPr>
          <a:xfrm>
            <a:off x="9673624" y="3867184"/>
            <a:ext cx="1260164" cy="1259708"/>
            <a:chOff x="4229236" y="3968984"/>
            <a:chExt cx="792000" cy="792000"/>
          </a:xfrm>
        </p:grpSpPr>
        <p:sp>
          <p:nvSpPr>
            <p:cNvPr id="30" name="MH_Other_2">
              <a:extLst>
                <a:ext uri="{FF2B5EF4-FFF2-40B4-BE49-F238E27FC236}">
                  <a16:creationId xmlns:a16="http://schemas.microsoft.com/office/drawing/2014/main" id="{44979F90-F11D-4586-A13F-A1CDE5BDC0CB}"/>
                </a:ext>
              </a:extLst>
            </p:cNvPr>
            <p:cNvSpPr/>
            <p:nvPr>
              <p:custDataLst>
                <p:tags r:id="rId1"/>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cs typeface="+mn-ea"/>
                <a:sym typeface="+mn-lt"/>
              </a:endParaRPr>
            </a:p>
          </p:txBody>
        </p:sp>
        <p:sp>
          <p:nvSpPr>
            <p:cNvPr id="32" name="MH_Title_1">
              <a:extLst>
                <a:ext uri="{FF2B5EF4-FFF2-40B4-BE49-F238E27FC236}">
                  <a16:creationId xmlns:a16="http://schemas.microsoft.com/office/drawing/2014/main" id="{38A18E3C-B171-431E-AA47-1E7B5E76D8F9}"/>
                </a:ext>
              </a:extLst>
            </p:cNvPr>
            <p:cNvSpPr/>
            <p:nvPr>
              <p:custDataLst>
                <p:tags r:id="rId2"/>
              </p:custDataLst>
            </p:nvPr>
          </p:nvSpPr>
          <p:spPr>
            <a:xfrm>
              <a:off x="4355236" y="4094984"/>
              <a:ext cx="540000" cy="540000"/>
            </a:xfrm>
            <a:prstGeom prst="ellipse">
              <a:avLst/>
            </a:prstGeom>
            <a:solidFill>
              <a:srgbClr val="0C8397"/>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en-US" altLang="zh-CN" sz="3600" dirty="0">
                  <a:cs typeface="+mn-ea"/>
                  <a:sym typeface="+mn-lt"/>
                </a:rPr>
                <a:t>D</a:t>
              </a:r>
              <a:endParaRPr lang="en-US" altLang="zh-CN" sz="2000" dirty="0">
                <a:cs typeface="+mn-ea"/>
                <a:sym typeface="+mn-lt"/>
              </a:endParaRPr>
            </a:p>
          </p:txBody>
        </p:sp>
      </p:grpSp>
      <p:sp>
        <p:nvSpPr>
          <p:cNvPr id="33" name="矩形 9">
            <a:extLst>
              <a:ext uri="{FF2B5EF4-FFF2-40B4-BE49-F238E27FC236}">
                <a16:creationId xmlns:a16="http://schemas.microsoft.com/office/drawing/2014/main" id="{C862B17A-A38A-4FC4-92B1-075503AE6387}"/>
              </a:ext>
            </a:extLst>
          </p:cNvPr>
          <p:cNvSpPr/>
          <p:nvPr/>
        </p:nvSpPr>
        <p:spPr>
          <a:xfrm>
            <a:off x="843875" y="1019462"/>
            <a:ext cx="10765280" cy="1200329"/>
          </a:xfrm>
          <a:prstGeom prst="rect">
            <a:avLst/>
          </a:prstGeom>
        </p:spPr>
        <p:txBody>
          <a:bodyPr wrap="square">
            <a:spAutoFit/>
          </a:bodyPr>
          <a:lstStyle/>
          <a:p>
            <a:pPr lvl="0" algn="ctr">
              <a:defRPr/>
            </a:pPr>
            <a:r>
              <a:rPr lang="vi-VN" altLang="zh-CN" sz="3600" b="1" u="sng" dirty="0">
                <a:solidFill>
                  <a:srgbClr val="C00000"/>
                </a:solidFill>
                <a:latin typeface="Arial" panose="020B0604020202020204" pitchFamily="34" charset="0"/>
                <a:cs typeface="Arial" panose="020B0604020202020204" pitchFamily="34" charset="0"/>
                <a:sym typeface="+mn-lt"/>
              </a:rPr>
              <a:t>Câu </a:t>
            </a:r>
            <a:r>
              <a:rPr lang="en-US" altLang="zh-CN" sz="3600" b="1" u="sng" dirty="0">
                <a:solidFill>
                  <a:srgbClr val="C00000"/>
                </a:solidFill>
                <a:latin typeface="Arial" panose="020B0604020202020204" pitchFamily="34" charset="0"/>
                <a:cs typeface="Arial" panose="020B0604020202020204" pitchFamily="34" charset="0"/>
                <a:sym typeface="+mn-lt"/>
              </a:rPr>
              <a:t>1</a:t>
            </a:r>
            <a:r>
              <a:rPr lang="vi-VN" altLang="zh-CN" sz="3600" b="1" u="sng" dirty="0">
                <a:solidFill>
                  <a:srgbClr val="C00000"/>
                </a:solidFill>
                <a:latin typeface="Arial" panose="020B0604020202020204" pitchFamily="34" charset="0"/>
                <a:cs typeface="Arial" panose="020B0604020202020204" pitchFamily="34" charset="0"/>
                <a:sym typeface="+mn-lt"/>
              </a:rPr>
              <a:t>: </a:t>
            </a:r>
          </a:p>
          <a:p>
            <a:pPr lvl="0" algn="ctr">
              <a:defRPr/>
            </a:pPr>
            <a:r>
              <a:rPr lang="en-US" altLang="zh-CN" sz="3600" b="1" dirty="0" err="1">
                <a:solidFill>
                  <a:schemeClr val="tx2"/>
                </a:solidFill>
                <a:latin typeface="Arial" panose="020B0604020202020204" pitchFamily="34" charset="0"/>
                <a:cs typeface="Arial" panose="020B0604020202020204" pitchFamily="34" charset="0"/>
                <a:sym typeface="+mn-lt"/>
              </a:rPr>
              <a:t>Hiện</a:t>
            </a:r>
            <a:r>
              <a:rPr lang="en-US" altLang="zh-CN" sz="3600" b="1" dirty="0">
                <a:solidFill>
                  <a:schemeClr val="tx2"/>
                </a:solidFill>
                <a:latin typeface="Arial" panose="020B0604020202020204" pitchFamily="34" charset="0"/>
                <a:cs typeface="Arial" panose="020B0604020202020204" pitchFamily="34" charset="0"/>
                <a:sym typeface="+mn-lt"/>
              </a:rPr>
              <a:t> nay, BTH </a:t>
            </a:r>
            <a:r>
              <a:rPr lang="vi-VN" altLang="zh-CN" sz="3600" b="1" dirty="0">
                <a:solidFill>
                  <a:schemeClr val="tx2"/>
                </a:solidFill>
                <a:latin typeface="Arial" panose="020B0604020202020204" pitchFamily="34" charset="0"/>
                <a:cs typeface="Arial" panose="020B0604020202020204" pitchFamily="34" charset="0"/>
                <a:sym typeface="+mn-lt"/>
              </a:rPr>
              <a:t>Có bao nhiêu nguyên tố hóa học</a:t>
            </a:r>
            <a:r>
              <a:rPr lang="en-US" altLang="zh-CN" sz="3600" b="1" dirty="0">
                <a:solidFill>
                  <a:schemeClr val="tx2"/>
                </a:solidFill>
                <a:latin typeface="Arial" panose="020B0604020202020204" pitchFamily="34" charset="0"/>
                <a:cs typeface="Arial" panose="020B0604020202020204" pitchFamily="34" charset="0"/>
                <a:sym typeface="+mn-lt"/>
              </a:rPr>
              <a:t>?</a:t>
            </a:r>
            <a:endParaRPr lang="en-US" altLang="zh-CN" sz="2800" b="1" dirty="0">
              <a:solidFill>
                <a:schemeClr val="tx2"/>
              </a:solidFill>
              <a:latin typeface="Arial" panose="020B0604020202020204" pitchFamily="34" charset="0"/>
              <a:cs typeface="Arial" panose="020B0604020202020204" pitchFamily="34" charset="0"/>
              <a:sym typeface="+mn-lt"/>
            </a:endParaRPr>
          </a:p>
        </p:txBody>
      </p:sp>
      <p:sp>
        <p:nvSpPr>
          <p:cNvPr id="34" name="矩形 13">
            <a:extLst>
              <a:ext uri="{FF2B5EF4-FFF2-40B4-BE49-F238E27FC236}">
                <a16:creationId xmlns:a16="http://schemas.microsoft.com/office/drawing/2014/main" id="{7F4555B1-FCDF-419F-9076-D9BE95592FBC}"/>
              </a:ext>
            </a:extLst>
          </p:cNvPr>
          <p:cNvSpPr/>
          <p:nvPr/>
        </p:nvSpPr>
        <p:spPr>
          <a:xfrm>
            <a:off x="444197" y="4809436"/>
            <a:ext cx="2439066" cy="523220"/>
          </a:xfrm>
          <a:prstGeom prst="rect">
            <a:avLst/>
          </a:prstGeom>
          <a:solidFill>
            <a:srgbClr val="FFFFCC"/>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i="0" dirty="0">
                <a:effectLst/>
                <a:latin typeface="Arial" panose="020B0604020202020204" pitchFamily="34" charset="0"/>
                <a:cs typeface="Arial" panose="020B0604020202020204" pitchFamily="34" charset="0"/>
              </a:rPr>
              <a:t>118 nguyên tố</a:t>
            </a:r>
            <a:endParaRPr kumimoji="0" lang="zh-CN" altLang="en-US" sz="2800" i="0" u="none" strike="noStrike" kern="1200" cap="none" spc="0" normalizeH="0" baseline="0" noProof="0" dirty="0">
              <a:ln>
                <a:noFill/>
              </a:ln>
              <a:effectLst/>
              <a:uLnTx/>
              <a:uFillTx/>
              <a:latin typeface="Arial" panose="020B0604020202020204" pitchFamily="34" charset="0"/>
              <a:cs typeface="Arial" panose="020B0604020202020204" pitchFamily="34" charset="0"/>
              <a:sym typeface="+mn-lt"/>
            </a:endParaRPr>
          </a:p>
        </p:txBody>
      </p:sp>
      <p:sp>
        <p:nvSpPr>
          <p:cNvPr id="35" name="矩形 15">
            <a:extLst>
              <a:ext uri="{FF2B5EF4-FFF2-40B4-BE49-F238E27FC236}">
                <a16:creationId xmlns:a16="http://schemas.microsoft.com/office/drawing/2014/main" id="{F21CDEED-3194-41DD-B9CE-EC2698620CC4}"/>
              </a:ext>
            </a:extLst>
          </p:cNvPr>
          <p:cNvSpPr/>
          <p:nvPr/>
        </p:nvSpPr>
        <p:spPr>
          <a:xfrm>
            <a:off x="6543002" y="4784975"/>
            <a:ext cx="2265364" cy="523220"/>
          </a:xfrm>
          <a:prstGeom prst="rect">
            <a:avLst/>
          </a:prstGeom>
          <a:solidFill>
            <a:srgbClr val="FFFFCC"/>
          </a:solidFill>
        </p:spPr>
        <p:txBody>
          <a:bodyPr wrap="none">
            <a:spAutoFit/>
          </a:bodyPr>
          <a:lstStyle/>
          <a:p>
            <a:r>
              <a:rPr lang="vi-VN" sz="2800" dirty="0">
                <a:latin typeface="Arial" panose="020B0604020202020204" pitchFamily="34" charset="0"/>
                <a:cs typeface="Arial" panose="020B0604020202020204" pitchFamily="34" charset="0"/>
              </a:rPr>
              <a:t>98</a:t>
            </a:r>
            <a:r>
              <a:rPr lang="vi-VN" sz="2800" i="0" dirty="0">
                <a:effectLst/>
                <a:latin typeface="Arial" panose="020B0604020202020204" pitchFamily="34" charset="0"/>
                <a:cs typeface="Arial" panose="020B0604020202020204" pitchFamily="34" charset="0"/>
              </a:rPr>
              <a:t> nguyên tố</a:t>
            </a:r>
            <a:endParaRPr lang="zh-CN" altLang="en-US" sz="2800" dirty="0">
              <a:latin typeface="Arial" panose="020B0604020202020204" pitchFamily="34" charset="0"/>
              <a:cs typeface="Arial" panose="020B0604020202020204" pitchFamily="34" charset="0"/>
              <a:sym typeface="+mn-lt"/>
            </a:endParaRPr>
          </a:p>
        </p:txBody>
      </p:sp>
      <p:sp>
        <p:nvSpPr>
          <p:cNvPr id="36" name="矩形 17">
            <a:extLst>
              <a:ext uri="{FF2B5EF4-FFF2-40B4-BE49-F238E27FC236}">
                <a16:creationId xmlns:a16="http://schemas.microsoft.com/office/drawing/2014/main" id="{A3018A8A-5254-4DE8-BEB0-2F8824B63F5B}"/>
              </a:ext>
            </a:extLst>
          </p:cNvPr>
          <p:cNvSpPr/>
          <p:nvPr/>
        </p:nvSpPr>
        <p:spPr>
          <a:xfrm>
            <a:off x="3042652" y="5695801"/>
            <a:ext cx="3399264" cy="523220"/>
          </a:xfrm>
          <a:prstGeom prst="rect">
            <a:avLst/>
          </a:prstGeom>
          <a:solidFill>
            <a:srgbClr val="FFFFCC"/>
          </a:solidFill>
        </p:spPr>
        <p:txBody>
          <a:bodyPr wrap="none">
            <a:spAutoFit/>
          </a:bodyPr>
          <a:lstStyle/>
          <a:p>
            <a:r>
              <a:rPr lang="vi-VN" sz="2800" dirty="0">
                <a:latin typeface="Arial" panose="020B0604020202020204" pitchFamily="34" charset="0"/>
                <a:cs typeface="Arial" panose="020B0604020202020204" pitchFamily="34" charset="0"/>
              </a:rPr>
              <a:t>Đúng </a:t>
            </a:r>
            <a:r>
              <a:rPr lang="vi-VN" sz="2800" i="0" dirty="0">
                <a:effectLst/>
                <a:latin typeface="Arial" panose="020B0604020202020204" pitchFamily="34" charset="0"/>
                <a:cs typeface="Arial" panose="020B0604020202020204" pitchFamily="34" charset="0"/>
              </a:rPr>
              <a:t>110 nguyên tố</a:t>
            </a:r>
            <a:endParaRPr lang="zh-CN" altLang="en-US" sz="2800" dirty="0">
              <a:latin typeface="Arial" panose="020B0604020202020204" pitchFamily="34" charset="0"/>
              <a:cs typeface="Arial" panose="020B0604020202020204" pitchFamily="34" charset="0"/>
              <a:sym typeface="+mn-lt"/>
            </a:endParaRPr>
          </a:p>
        </p:txBody>
      </p:sp>
      <p:sp>
        <p:nvSpPr>
          <p:cNvPr id="37" name="矩形 19">
            <a:extLst>
              <a:ext uri="{FF2B5EF4-FFF2-40B4-BE49-F238E27FC236}">
                <a16:creationId xmlns:a16="http://schemas.microsoft.com/office/drawing/2014/main" id="{0C04E948-43DB-4134-A2FE-F9C606299C9D}"/>
              </a:ext>
            </a:extLst>
          </p:cNvPr>
          <p:cNvSpPr/>
          <p:nvPr/>
        </p:nvSpPr>
        <p:spPr>
          <a:xfrm>
            <a:off x="8472776" y="5695801"/>
            <a:ext cx="3265702" cy="523220"/>
          </a:xfrm>
          <a:prstGeom prst="rect">
            <a:avLst/>
          </a:prstGeom>
          <a:solidFill>
            <a:srgbClr val="FFFFCC"/>
          </a:solidFill>
        </p:spPr>
        <p:txBody>
          <a:bodyPr wrap="none">
            <a:spAutoFit/>
          </a:bodyPr>
          <a:lstStyle/>
          <a:p>
            <a:r>
              <a:rPr lang="vi-VN" sz="2800" i="0" dirty="0">
                <a:effectLst/>
                <a:latin typeface="Arial" panose="020B0604020202020204" pitchFamily="34" charset="0"/>
                <a:cs typeface="Arial" panose="020B0604020202020204" pitchFamily="34" charset="0"/>
              </a:rPr>
              <a:t>Trên 110 nguyên tố</a:t>
            </a:r>
            <a:endParaRPr lang="zh-CN" altLang="en-US" sz="2800" dirty="0">
              <a:latin typeface="Arial" panose="020B0604020202020204" pitchFamily="34" charset="0"/>
              <a:cs typeface="Arial" panose="020B0604020202020204" pitchFamily="34" charset="0"/>
              <a:sym typeface="+mn-lt"/>
            </a:endParaRPr>
          </a:p>
        </p:txBody>
      </p:sp>
      <p:pic>
        <p:nvPicPr>
          <p:cNvPr id="38" name="Picture 37">
            <a:extLst>
              <a:ext uri="{FF2B5EF4-FFF2-40B4-BE49-F238E27FC236}">
                <a16:creationId xmlns:a16="http://schemas.microsoft.com/office/drawing/2014/main" id="{B83FB17F-8DF0-42F3-BB1A-3126A0EFC2D0}"/>
              </a:ext>
            </a:extLst>
          </p:cNvPr>
          <p:cNvPicPr>
            <a:picLocks noChangeAspect="1"/>
          </p:cNvPicPr>
          <p:nvPr/>
        </p:nvPicPr>
        <p:blipFill rotWithShape="1">
          <a:blip r:embed="rId13" cstate="print">
            <a:duotone>
              <a:prstClr val="black"/>
              <a:srgbClr val="39DFF1">
                <a:tint val="45000"/>
                <a:satMod val="400000"/>
              </a:srgbClr>
            </a:duotone>
            <a:extLst>
              <a:ext uri="{28A0092B-C50C-407E-A947-70E740481C1C}">
                <a14:useLocalDpi xmlns:a14="http://schemas.microsoft.com/office/drawing/2010/main" val="0"/>
              </a:ext>
            </a:extLst>
          </a:blip>
          <a:srcRect r="-5485"/>
          <a:stretch/>
        </p:blipFill>
        <p:spPr>
          <a:xfrm>
            <a:off x="1038289" y="5345332"/>
            <a:ext cx="1092190" cy="873689"/>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2" name="矩形 9">
            <a:extLst>
              <a:ext uri="{FF2B5EF4-FFF2-40B4-BE49-F238E27FC236}">
                <a16:creationId xmlns:a16="http://schemas.microsoft.com/office/drawing/2014/main" id="{E206D966-EBD6-0ECF-4450-A8C5011BB84E}"/>
              </a:ext>
            </a:extLst>
          </p:cNvPr>
          <p:cNvSpPr/>
          <p:nvPr/>
        </p:nvSpPr>
        <p:spPr>
          <a:xfrm>
            <a:off x="1278405" y="164439"/>
            <a:ext cx="10269064" cy="646331"/>
          </a:xfrm>
          <a:prstGeom prst="rect">
            <a:avLst/>
          </a:prstGeom>
        </p:spPr>
        <p:txBody>
          <a:bodyPr wrap="square">
            <a:spAutoFit/>
          </a:bodyPr>
          <a:lstStyle/>
          <a:p>
            <a:pPr lvl="0" algn="ctr">
              <a:defRPr/>
            </a:pPr>
            <a:r>
              <a:rPr lang="en-US" altLang="zh-CN" sz="3600" b="1" u="sng" dirty="0">
                <a:solidFill>
                  <a:srgbClr val="C00000"/>
                </a:solidFill>
                <a:latin typeface="Arial" panose="020B0604020202020204" pitchFamily="34" charset="0"/>
                <a:cs typeface="Arial" panose="020B0604020202020204" pitchFamily="34" charset="0"/>
                <a:sym typeface="+mn-lt"/>
              </a:rPr>
              <a:t>TRẮC NGHIỆM</a:t>
            </a:r>
            <a:endParaRPr lang="en-US" altLang="zh-CN" sz="2800" b="1" dirty="0">
              <a:solidFill>
                <a:schemeClr val="tx2"/>
              </a:solidFill>
              <a:latin typeface="Arial" panose="020B0604020202020204" pitchFamily="34" charset="0"/>
              <a:cs typeface="Arial" panose="020B0604020202020204" pitchFamily="34" charset="0"/>
              <a:sym typeface="+mn-lt"/>
            </a:endParaRPr>
          </a:p>
        </p:txBody>
      </p:sp>
    </p:spTree>
    <p:extLst>
      <p:ext uri="{BB962C8B-B14F-4D97-AF65-F5344CB8AC3E}">
        <p14:creationId xmlns:p14="http://schemas.microsoft.com/office/powerpoint/2010/main" val="408273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250" fill="hold"/>
                                        <p:tgtEl>
                                          <p:spTgt spid="38"/>
                                        </p:tgtEl>
                                        <p:attrNameLst>
                                          <p:attrName>ppt_w</p:attrName>
                                        </p:attrNameLst>
                                      </p:cBhvr>
                                      <p:tavLst>
                                        <p:tav tm="0">
                                          <p:val>
                                            <p:strVal val="4*#ppt_w"/>
                                          </p:val>
                                        </p:tav>
                                        <p:tav tm="100000">
                                          <p:val>
                                            <p:strVal val="#ppt_w"/>
                                          </p:val>
                                        </p:tav>
                                      </p:tavLst>
                                    </p:anim>
                                    <p:anim calcmode="lin" valueType="num">
                                      <p:cBhvr>
                                        <p:cTn id="8" dur="250" fill="hold"/>
                                        <p:tgtEl>
                                          <p:spTgt spid="3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11"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45C2110E-02E9-4B66-AA20-D731549FD8E7}"/>
              </a:ext>
            </a:extLst>
          </p:cNvPr>
          <p:cNvGrpSpPr/>
          <p:nvPr/>
        </p:nvGrpSpPr>
        <p:grpSpPr>
          <a:xfrm>
            <a:off x="4427455" y="2758406"/>
            <a:ext cx="3934667" cy="3662531"/>
            <a:chOff x="4220972" y="1452310"/>
            <a:chExt cx="3749699" cy="3841152"/>
          </a:xfrm>
        </p:grpSpPr>
        <p:sp>
          <p:nvSpPr>
            <p:cNvPr id="9" name="Freeform: Shape 25">
              <a:extLst>
                <a:ext uri="{FF2B5EF4-FFF2-40B4-BE49-F238E27FC236}">
                  <a16:creationId xmlns:a16="http://schemas.microsoft.com/office/drawing/2014/main" id="{52A7A3D1-1B82-4204-A291-E51AB3340DC2}"/>
                </a:ext>
              </a:extLst>
            </p:cNvPr>
            <p:cNvSpPr>
              <a:spLocks/>
            </p:cNvSpPr>
            <p:nvPr/>
          </p:nvSpPr>
          <p:spPr bwMode="auto">
            <a:xfrm>
              <a:off x="4960574" y="3038872"/>
              <a:ext cx="294250" cy="811176"/>
            </a:xfrm>
            <a:custGeom>
              <a:avLst/>
              <a:gdLst/>
              <a:ahLst/>
              <a:cxnLst>
                <a:cxn ang="0">
                  <a:pos x="103" y="285"/>
                </a:cxn>
                <a:cxn ang="0">
                  <a:pos x="46" y="0"/>
                </a:cxn>
                <a:cxn ang="0">
                  <a:pos x="12" y="106"/>
                </a:cxn>
                <a:cxn ang="0">
                  <a:pos x="20" y="214"/>
                </a:cxn>
                <a:cxn ang="0">
                  <a:pos x="20" y="214"/>
                </a:cxn>
                <a:cxn ang="0">
                  <a:pos x="20" y="214"/>
                </a:cxn>
                <a:cxn ang="0">
                  <a:pos x="103" y="285"/>
                </a:cxn>
              </a:cxnLst>
              <a:rect l="0" t="0" r="r" b="b"/>
              <a:pathLst>
                <a:path w="103" h="285">
                  <a:moveTo>
                    <a:pt x="103" y="285"/>
                  </a:moveTo>
                  <a:cubicBezTo>
                    <a:pt x="46" y="0"/>
                    <a:pt x="46" y="0"/>
                    <a:pt x="46" y="0"/>
                  </a:cubicBezTo>
                  <a:cubicBezTo>
                    <a:pt x="12" y="106"/>
                    <a:pt x="12" y="106"/>
                    <a:pt x="12" y="106"/>
                  </a:cubicBezTo>
                  <a:cubicBezTo>
                    <a:pt x="0" y="143"/>
                    <a:pt x="4" y="182"/>
                    <a:pt x="20" y="214"/>
                  </a:cubicBezTo>
                  <a:cubicBezTo>
                    <a:pt x="20" y="214"/>
                    <a:pt x="20" y="214"/>
                    <a:pt x="20" y="214"/>
                  </a:cubicBezTo>
                  <a:cubicBezTo>
                    <a:pt x="20" y="214"/>
                    <a:pt x="20" y="214"/>
                    <a:pt x="20" y="214"/>
                  </a:cubicBezTo>
                  <a:cubicBezTo>
                    <a:pt x="37" y="246"/>
                    <a:pt x="66" y="273"/>
                    <a:pt x="103" y="285"/>
                  </a:cubicBezTo>
                  <a:close/>
                </a:path>
              </a:pathLst>
            </a:custGeom>
            <a:solidFill>
              <a:schemeClr val="accent1">
                <a:lumMod val="75000"/>
              </a:schemeClr>
            </a:solidFill>
            <a:ln w="9525">
              <a:noFill/>
              <a:round/>
              <a:headEnd/>
              <a:tailEnd/>
            </a:ln>
          </p:spPr>
          <p:txBody>
            <a:bodyPr anchor="ctr"/>
            <a:lstStyle/>
            <a:p>
              <a:pPr algn="ctr"/>
              <a:endParaRPr sz="4400" b="1">
                <a:solidFill>
                  <a:srgbClr val="7030A0"/>
                </a:solidFill>
                <a:latin typeface="Arial" panose="020B0604020202020204" pitchFamily="34" charset="0"/>
                <a:cs typeface="Arial" panose="020B0604020202020204" pitchFamily="34" charset="0"/>
                <a:sym typeface="+mn-lt"/>
              </a:endParaRPr>
            </a:p>
          </p:txBody>
        </p:sp>
        <p:sp>
          <p:nvSpPr>
            <p:cNvPr id="10" name="Freeform: Shape 26">
              <a:extLst>
                <a:ext uri="{FF2B5EF4-FFF2-40B4-BE49-F238E27FC236}">
                  <a16:creationId xmlns:a16="http://schemas.microsoft.com/office/drawing/2014/main" id="{ADD76E54-74B0-4E33-9F2A-BA4232D32C16}"/>
                </a:ext>
              </a:extLst>
            </p:cNvPr>
            <p:cNvSpPr>
              <a:spLocks/>
            </p:cNvSpPr>
            <p:nvPr/>
          </p:nvSpPr>
          <p:spPr bwMode="auto">
            <a:xfrm>
              <a:off x="5421831" y="4052842"/>
              <a:ext cx="815153" cy="274369"/>
            </a:xfrm>
            <a:custGeom>
              <a:avLst/>
              <a:gdLst/>
              <a:ahLst/>
              <a:cxnLst>
                <a:cxn ang="0">
                  <a:pos x="288" y="34"/>
                </a:cxn>
                <a:cxn ang="0">
                  <a:pos x="0" y="0"/>
                </a:cxn>
                <a:cxn ang="0">
                  <a:pos x="90" y="66"/>
                </a:cxn>
                <a:cxn ang="0">
                  <a:pos x="195" y="91"/>
                </a:cxn>
                <a:cxn ang="0">
                  <a:pos x="195" y="91"/>
                </a:cxn>
                <a:cxn ang="0">
                  <a:pos x="195" y="91"/>
                </a:cxn>
                <a:cxn ang="0">
                  <a:pos x="288" y="34"/>
                </a:cxn>
              </a:cxnLst>
              <a:rect l="0" t="0" r="r" b="b"/>
              <a:pathLst>
                <a:path w="288" h="97">
                  <a:moveTo>
                    <a:pt x="288" y="34"/>
                  </a:moveTo>
                  <a:cubicBezTo>
                    <a:pt x="0" y="0"/>
                    <a:pt x="0" y="0"/>
                    <a:pt x="0" y="0"/>
                  </a:cubicBezTo>
                  <a:cubicBezTo>
                    <a:pt x="90" y="66"/>
                    <a:pt x="90" y="66"/>
                    <a:pt x="90" y="66"/>
                  </a:cubicBezTo>
                  <a:cubicBezTo>
                    <a:pt x="121" y="89"/>
                    <a:pt x="160" y="97"/>
                    <a:pt x="195" y="91"/>
                  </a:cubicBezTo>
                  <a:cubicBezTo>
                    <a:pt x="195" y="91"/>
                    <a:pt x="195" y="91"/>
                    <a:pt x="195" y="91"/>
                  </a:cubicBezTo>
                  <a:cubicBezTo>
                    <a:pt x="195" y="91"/>
                    <a:pt x="195" y="91"/>
                    <a:pt x="195" y="91"/>
                  </a:cubicBezTo>
                  <a:cubicBezTo>
                    <a:pt x="231" y="85"/>
                    <a:pt x="265" y="66"/>
                    <a:pt x="288" y="34"/>
                  </a:cubicBezTo>
                  <a:close/>
                </a:path>
              </a:pathLst>
            </a:custGeom>
            <a:solidFill>
              <a:schemeClr val="accent5">
                <a:lumMod val="75000"/>
              </a:schemeClr>
            </a:solidFill>
            <a:ln w="9525">
              <a:noFill/>
              <a:round/>
              <a:headEnd/>
              <a:tailEnd/>
            </a:ln>
          </p:spPr>
          <p:txBody>
            <a:bodyPr anchor="ctr"/>
            <a:lstStyle/>
            <a:p>
              <a:pPr algn="ctr"/>
              <a:endParaRPr sz="4400" b="1">
                <a:solidFill>
                  <a:srgbClr val="7030A0"/>
                </a:solidFill>
                <a:latin typeface="Arial" panose="020B0604020202020204" pitchFamily="34" charset="0"/>
                <a:cs typeface="Arial" panose="020B0604020202020204" pitchFamily="34" charset="0"/>
                <a:sym typeface="+mn-lt"/>
              </a:endParaRPr>
            </a:p>
          </p:txBody>
        </p:sp>
        <p:sp>
          <p:nvSpPr>
            <p:cNvPr id="11" name="Freeform: Shape 27">
              <a:extLst>
                <a:ext uri="{FF2B5EF4-FFF2-40B4-BE49-F238E27FC236}">
                  <a16:creationId xmlns:a16="http://schemas.microsoft.com/office/drawing/2014/main" id="{0534508D-0C9E-4E4B-8989-F05DC5893825}"/>
                </a:ext>
              </a:extLst>
            </p:cNvPr>
            <p:cNvSpPr>
              <a:spLocks/>
            </p:cNvSpPr>
            <p:nvPr/>
          </p:nvSpPr>
          <p:spPr bwMode="auto">
            <a:xfrm>
              <a:off x="6487492" y="3309263"/>
              <a:ext cx="429446" cy="743579"/>
            </a:xfrm>
            <a:custGeom>
              <a:avLst/>
              <a:gdLst/>
              <a:ahLst/>
              <a:cxnLst>
                <a:cxn ang="0">
                  <a:pos x="121" y="0"/>
                </a:cxn>
                <a:cxn ang="0">
                  <a:pos x="0" y="263"/>
                </a:cxn>
                <a:cxn ang="0">
                  <a:pos x="89" y="198"/>
                </a:cxn>
                <a:cxn ang="0">
                  <a:pos x="146" y="106"/>
                </a:cxn>
                <a:cxn ang="0">
                  <a:pos x="146" y="106"/>
                </a:cxn>
                <a:cxn ang="0">
                  <a:pos x="146" y="106"/>
                </a:cxn>
                <a:cxn ang="0">
                  <a:pos x="121" y="0"/>
                </a:cxn>
              </a:cxnLst>
              <a:rect l="0" t="0" r="r" b="b"/>
              <a:pathLst>
                <a:path w="152" h="263">
                  <a:moveTo>
                    <a:pt x="121" y="0"/>
                  </a:moveTo>
                  <a:cubicBezTo>
                    <a:pt x="0" y="263"/>
                    <a:pt x="0" y="263"/>
                    <a:pt x="0" y="263"/>
                  </a:cubicBezTo>
                  <a:cubicBezTo>
                    <a:pt x="89" y="198"/>
                    <a:pt x="89" y="198"/>
                    <a:pt x="89" y="198"/>
                  </a:cubicBezTo>
                  <a:cubicBezTo>
                    <a:pt x="121" y="175"/>
                    <a:pt x="140" y="142"/>
                    <a:pt x="146" y="106"/>
                  </a:cubicBezTo>
                  <a:cubicBezTo>
                    <a:pt x="146" y="106"/>
                    <a:pt x="146" y="106"/>
                    <a:pt x="146" y="106"/>
                  </a:cubicBezTo>
                  <a:cubicBezTo>
                    <a:pt x="146" y="106"/>
                    <a:pt x="146" y="106"/>
                    <a:pt x="146" y="106"/>
                  </a:cubicBezTo>
                  <a:cubicBezTo>
                    <a:pt x="152" y="70"/>
                    <a:pt x="144" y="32"/>
                    <a:pt x="121" y="0"/>
                  </a:cubicBezTo>
                  <a:close/>
                </a:path>
              </a:pathLst>
            </a:custGeom>
            <a:solidFill>
              <a:schemeClr val="accent4">
                <a:lumMod val="75000"/>
              </a:schemeClr>
            </a:solidFill>
            <a:ln w="9525">
              <a:noFill/>
              <a:round/>
              <a:headEnd/>
              <a:tailEnd/>
            </a:ln>
          </p:spPr>
          <p:txBody>
            <a:bodyPr anchor="ctr"/>
            <a:lstStyle/>
            <a:p>
              <a:pPr algn="ctr"/>
              <a:endParaRPr sz="4400" b="1">
                <a:solidFill>
                  <a:srgbClr val="7030A0"/>
                </a:solidFill>
                <a:latin typeface="Arial" panose="020B0604020202020204" pitchFamily="34" charset="0"/>
                <a:cs typeface="Arial" panose="020B0604020202020204" pitchFamily="34" charset="0"/>
                <a:sym typeface="+mn-lt"/>
              </a:endParaRPr>
            </a:p>
          </p:txBody>
        </p:sp>
        <p:sp>
          <p:nvSpPr>
            <p:cNvPr id="12" name="Freeform: Shape 28">
              <a:extLst>
                <a:ext uri="{FF2B5EF4-FFF2-40B4-BE49-F238E27FC236}">
                  <a16:creationId xmlns:a16="http://schemas.microsoft.com/office/drawing/2014/main" id="{E97F706C-7518-4185-BE7F-89A0B115A259}"/>
                </a:ext>
              </a:extLst>
            </p:cNvPr>
            <p:cNvSpPr>
              <a:spLocks/>
            </p:cNvSpPr>
            <p:nvPr/>
          </p:nvSpPr>
          <p:spPr bwMode="auto">
            <a:xfrm>
              <a:off x="6209147" y="2450372"/>
              <a:ext cx="604406" cy="588500"/>
            </a:xfrm>
            <a:custGeom>
              <a:avLst/>
              <a:gdLst/>
              <a:ahLst/>
              <a:cxnLst>
                <a:cxn ang="0">
                  <a:pos x="0" y="12"/>
                </a:cxn>
                <a:cxn ang="0">
                  <a:pos x="214" y="208"/>
                </a:cxn>
                <a:cxn ang="0">
                  <a:pos x="179" y="103"/>
                </a:cxn>
                <a:cxn ang="0">
                  <a:pos x="109" y="20"/>
                </a:cxn>
                <a:cxn ang="0">
                  <a:pos x="109" y="20"/>
                </a:cxn>
                <a:cxn ang="0">
                  <a:pos x="109" y="20"/>
                </a:cxn>
                <a:cxn ang="0">
                  <a:pos x="0" y="12"/>
                </a:cxn>
              </a:cxnLst>
              <a:rect l="0" t="0" r="r" b="b"/>
              <a:pathLst>
                <a:path w="214" h="208">
                  <a:moveTo>
                    <a:pt x="0" y="12"/>
                  </a:moveTo>
                  <a:cubicBezTo>
                    <a:pt x="214" y="208"/>
                    <a:pt x="214" y="208"/>
                    <a:pt x="214" y="208"/>
                  </a:cubicBezTo>
                  <a:cubicBezTo>
                    <a:pt x="179" y="103"/>
                    <a:pt x="179" y="103"/>
                    <a:pt x="179" y="103"/>
                  </a:cubicBezTo>
                  <a:cubicBezTo>
                    <a:pt x="167" y="66"/>
                    <a:pt x="141" y="37"/>
                    <a:pt x="109" y="20"/>
                  </a:cubicBezTo>
                  <a:cubicBezTo>
                    <a:pt x="109" y="20"/>
                    <a:pt x="109" y="20"/>
                    <a:pt x="109" y="20"/>
                  </a:cubicBezTo>
                  <a:cubicBezTo>
                    <a:pt x="109" y="20"/>
                    <a:pt x="109" y="20"/>
                    <a:pt x="109" y="20"/>
                  </a:cubicBezTo>
                  <a:cubicBezTo>
                    <a:pt x="76" y="4"/>
                    <a:pt x="38" y="0"/>
                    <a:pt x="0" y="12"/>
                  </a:cubicBezTo>
                  <a:close/>
                </a:path>
              </a:pathLst>
            </a:custGeom>
            <a:solidFill>
              <a:schemeClr val="accent3">
                <a:lumMod val="75000"/>
              </a:schemeClr>
            </a:solidFill>
            <a:ln w="9525">
              <a:noFill/>
              <a:round/>
              <a:headEnd/>
              <a:tailEnd/>
            </a:ln>
          </p:spPr>
          <p:txBody>
            <a:bodyPr anchor="ctr"/>
            <a:lstStyle/>
            <a:p>
              <a:pPr algn="ctr"/>
              <a:endParaRPr sz="4400" b="1">
                <a:solidFill>
                  <a:srgbClr val="7030A0"/>
                </a:solidFill>
                <a:latin typeface="Arial" panose="020B0604020202020204" pitchFamily="34" charset="0"/>
                <a:cs typeface="Arial" panose="020B0604020202020204" pitchFamily="34" charset="0"/>
                <a:sym typeface="+mn-lt"/>
              </a:endParaRPr>
            </a:p>
          </p:txBody>
        </p:sp>
        <p:sp>
          <p:nvSpPr>
            <p:cNvPr id="13" name="Freeform: Shape 29">
              <a:extLst>
                <a:ext uri="{FF2B5EF4-FFF2-40B4-BE49-F238E27FC236}">
                  <a16:creationId xmlns:a16="http://schemas.microsoft.com/office/drawing/2014/main" id="{C861DA25-3722-4E3D-A414-F4995976EA4A}"/>
                </a:ext>
              </a:extLst>
            </p:cNvPr>
            <p:cNvSpPr>
              <a:spLocks/>
            </p:cNvSpPr>
            <p:nvPr/>
          </p:nvSpPr>
          <p:spPr bwMode="auto">
            <a:xfrm>
              <a:off x="5234941" y="2418562"/>
              <a:ext cx="719721" cy="401613"/>
            </a:xfrm>
            <a:custGeom>
              <a:avLst/>
              <a:gdLst/>
              <a:ahLst/>
              <a:cxnLst>
                <a:cxn ang="0">
                  <a:pos x="0" y="142"/>
                </a:cxn>
                <a:cxn ang="0">
                  <a:pos x="253" y="0"/>
                </a:cxn>
                <a:cxn ang="0">
                  <a:pos x="142" y="0"/>
                </a:cxn>
                <a:cxn ang="0">
                  <a:pos x="42" y="41"/>
                </a:cxn>
                <a:cxn ang="0">
                  <a:pos x="42" y="41"/>
                </a:cxn>
                <a:cxn ang="0">
                  <a:pos x="42" y="41"/>
                </a:cxn>
                <a:cxn ang="0">
                  <a:pos x="0" y="142"/>
                </a:cxn>
              </a:cxnLst>
              <a:rect l="0" t="0" r="r" b="b"/>
              <a:pathLst>
                <a:path w="253" h="142">
                  <a:moveTo>
                    <a:pt x="0" y="142"/>
                  </a:moveTo>
                  <a:cubicBezTo>
                    <a:pt x="253" y="0"/>
                    <a:pt x="253" y="0"/>
                    <a:pt x="253" y="0"/>
                  </a:cubicBezTo>
                  <a:cubicBezTo>
                    <a:pt x="142" y="0"/>
                    <a:pt x="142" y="0"/>
                    <a:pt x="142" y="0"/>
                  </a:cubicBezTo>
                  <a:cubicBezTo>
                    <a:pt x="103" y="0"/>
                    <a:pt x="67" y="16"/>
                    <a:pt x="42" y="41"/>
                  </a:cubicBezTo>
                  <a:cubicBezTo>
                    <a:pt x="42" y="41"/>
                    <a:pt x="42" y="41"/>
                    <a:pt x="42" y="41"/>
                  </a:cubicBezTo>
                  <a:cubicBezTo>
                    <a:pt x="42" y="41"/>
                    <a:pt x="42" y="41"/>
                    <a:pt x="42" y="41"/>
                  </a:cubicBezTo>
                  <a:cubicBezTo>
                    <a:pt x="16" y="67"/>
                    <a:pt x="0" y="102"/>
                    <a:pt x="0" y="142"/>
                  </a:cubicBezTo>
                  <a:close/>
                </a:path>
              </a:pathLst>
            </a:custGeom>
            <a:solidFill>
              <a:schemeClr val="accent2">
                <a:lumMod val="75000"/>
              </a:schemeClr>
            </a:solidFill>
            <a:ln w="9525">
              <a:noFill/>
              <a:round/>
              <a:headEnd/>
              <a:tailEnd/>
            </a:ln>
          </p:spPr>
          <p:txBody>
            <a:bodyPr anchor="ctr"/>
            <a:lstStyle/>
            <a:p>
              <a:pPr algn="ctr"/>
              <a:endParaRPr sz="4400" b="1">
                <a:solidFill>
                  <a:srgbClr val="7030A0"/>
                </a:solidFill>
                <a:latin typeface="Arial" panose="020B0604020202020204" pitchFamily="34" charset="0"/>
                <a:cs typeface="Arial" panose="020B0604020202020204" pitchFamily="34" charset="0"/>
                <a:sym typeface="+mn-lt"/>
              </a:endParaRPr>
            </a:p>
          </p:txBody>
        </p:sp>
        <p:sp>
          <p:nvSpPr>
            <p:cNvPr id="14" name="Freeform: Shape 30">
              <a:extLst>
                <a:ext uri="{FF2B5EF4-FFF2-40B4-BE49-F238E27FC236}">
                  <a16:creationId xmlns:a16="http://schemas.microsoft.com/office/drawing/2014/main" id="{91E7A68C-D30C-4BF6-A479-87DF7A79718A}"/>
                </a:ext>
              </a:extLst>
            </p:cNvPr>
            <p:cNvSpPr>
              <a:spLocks/>
            </p:cNvSpPr>
            <p:nvPr/>
          </p:nvSpPr>
          <p:spPr bwMode="auto">
            <a:xfrm>
              <a:off x="4912857" y="2227696"/>
              <a:ext cx="2079632" cy="1980222"/>
            </a:xfrm>
            <a:custGeom>
              <a:avLst/>
              <a:gdLst/>
              <a:ahLst/>
              <a:cxnLst>
                <a:cxn ang="0">
                  <a:pos x="100" y="498"/>
                </a:cxn>
                <a:cxn ang="0">
                  <a:pos x="0" y="190"/>
                </a:cxn>
                <a:cxn ang="0">
                  <a:pos x="262" y="0"/>
                </a:cxn>
                <a:cxn ang="0">
                  <a:pos x="523" y="190"/>
                </a:cxn>
                <a:cxn ang="0">
                  <a:pos x="423" y="498"/>
                </a:cxn>
                <a:cxn ang="0">
                  <a:pos x="100" y="498"/>
                </a:cxn>
              </a:cxnLst>
              <a:rect l="0" t="0" r="r" b="b"/>
              <a:pathLst>
                <a:path w="523" h="498">
                  <a:moveTo>
                    <a:pt x="100" y="498"/>
                  </a:moveTo>
                  <a:lnTo>
                    <a:pt x="0" y="190"/>
                  </a:lnTo>
                  <a:lnTo>
                    <a:pt x="262" y="0"/>
                  </a:lnTo>
                  <a:lnTo>
                    <a:pt x="523" y="190"/>
                  </a:lnTo>
                  <a:lnTo>
                    <a:pt x="423" y="498"/>
                  </a:lnTo>
                  <a:lnTo>
                    <a:pt x="100" y="498"/>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sz="4400" b="1">
                <a:solidFill>
                  <a:srgbClr val="7030A0"/>
                </a:solidFill>
                <a:latin typeface="Arial" panose="020B0604020202020204" pitchFamily="34" charset="0"/>
                <a:cs typeface="Arial" panose="020B0604020202020204" pitchFamily="34" charset="0"/>
                <a:sym typeface="+mn-lt"/>
              </a:endParaRPr>
            </a:p>
          </p:txBody>
        </p:sp>
        <p:sp>
          <p:nvSpPr>
            <p:cNvPr id="15" name="Freeform: Shape 31">
              <a:extLst>
                <a:ext uri="{FF2B5EF4-FFF2-40B4-BE49-F238E27FC236}">
                  <a16:creationId xmlns:a16="http://schemas.microsoft.com/office/drawing/2014/main" id="{15733BC6-30EA-4042-B98B-BA421BF3B15D}"/>
                </a:ext>
              </a:extLst>
            </p:cNvPr>
            <p:cNvSpPr>
              <a:spLocks/>
            </p:cNvSpPr>
            <p:nvPr/>
          </p:nvSpPr>
          <p:spPr bwMode="auto">
            <a:xfrm>
              <a:off x="4415812" y="1901637"/>
              <a:ext cx="1065661" cy="1745618"/>
            </a:xfrm>
            <a:custGeom>
              <a:avLst/>
              <a:gdLst/>
              <a:ahLst/>
              <a:cxnLst>
                <a:cxn ang="0">
                  <a:pos x="196" y="3"/>
                </a:cxn>
                <a:cxn ang="0">
                  <a:pos x="7" y="33"/>
                </a:cxn>
                <a:cxn ang="0">
                  <a:pos x="6" y="44"/>
                </a:cxn>
                <a:cxn ang="0">
                  <a:pos x="51" y="58"/>
                </a:cxn>
                <a:cxn ang="0">
                  <a:pos x="21" y="150"/>
                </a:cxn>
                <a:cxn ang="0">
                  <a:pos x="30" y="258"/>
                </a:cxn>
                <a:cxn ang="0">
                  <a:pos x="212" y="616"/>
                </a:cxn>
                <a:cxn ang="0">
                  <a:pos x="204" y="508"/>
                </a:cxn>
                <a:cxn ang="0">
                  <a:pos x="321" y="146"/>
                </a:cxn>
                <a:cxn ang="0">
                  <a:pos x="366" y="161"/>
                </a:cxn>
                <a:cxn ang="0">
                  <a:pos x="372" y="151"/>
                </a:cxn>
                <a:cxn ang="0">
                  <a:pos x="237" y="16"/>
                </a:cxn>
                <a:cxn ang="0">
                  <a:pos x="196" y="3"/>
                </a:cxn>
              </a:cxnLst>
              <a:rect l="0" t="0" r="r" b="b"/>
              <a:pathLst>
                <a:path w="376" h="616">
                  <a:moveTo>
                    <a:pt x="196" y="3"/>
                  </a:moveTo>
                  <a:cubicBezTo>
                    <a:pt x="7" y="33"/>
                    <a:pt x="7" y="33"/>
                    <a:pt x="7" y="33"/>
                  </a:cubicBezTo>
                  <a:cubicBezTo>
                    <a:pt x="1" y="34"/>
                    <a:pt x="0" y="42"/>
                    <a:pt x="6" y="44"/>
                  </a:cubicBezTo>
                  <a:cubicBezTo>
                    <a:pt x="51" y="58"/>
                    <a:pt x="51" y="58"/>
                    <a:pt x="51" y="58"/>
                  </a:cubicBezTo>
                  <a:cubicBezTo>
                    <a:pt x="21" y="150"/>
                    <a:pt x="21" y="150"/>
                    <a:pt x="21" y="150"/>
                  </a:cubicBezTo>
                  <a:cubicBezTo>
                    <a:pt x="9" y="187"/>
                    <a:pt x="13" y="226"/>
                    <a:pt x="30" y="258"/>
                  </a:cubicBezTo>
                  <a:cubicBezTo>
                    <a:pt x="212" y="616"/>
                    <a:pt x="212" y="616"/>
                    <a:pt x="212" y="616"/>
                  </a:cubicBezTo>
                  <a:cubicBezTo>
                    <a:pt x="196" y="584"/>
                    <a:pt x="192" y="545"/>
                    <a:pt x="204" y="508"/>
                  </a:cubicBezTo>
                  <a:cubicBezTo>
                    <a:pt x="321" y="146"/>
                    <a:pt x="321" y="146"/>
                    <a:pt x="321" y="146"/>
                  </a:cubicBezTo>
                  <a:cubicBezTo>
                    <a:pt x="366" y="161"/>
                    <a:pt x="366" y="161"/>
                    <a:pt x="366" y="161"/>
                  </a:cubicBezTo>
                  <a:cubicBezTo>
                    <a:pt x="372" y="163"/>
                    <a:pt x="376" y="156"/>
                    <a:pt x="372" y="151"/>
                  </a:cubicBezTo>
                  <a:cubicBezTo>
                    <a:pt x="237" y="16"/>
                    <a:pt x="237" y="16"/>
                    <a:pt x="237" y="16"/>
                  </a:cubicBezTo>
                  <a:cubicBezTo>
                    <a:pt x="226" y="5"/>
                    <a:pt x="211" y="0"/>
                    <a:pt x="196" y="3"/>
                  </a:cubicBez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sz="4400" b="1">
                <a:solidFill>
                  <a:srgbClr val="7030A0"/>
                </a:solidFill>
                <a:latin typeface="Arial" panose="020B0604020202020204" pitchFamily="34" charset="0"/>
                <a:cs typeface="Arial" panose="020B0604020202020204" pitchFamily="34" charset="0"/>
                <a:sym typeface="+mn-lt"/>
              </a:endParaRPr>
            </a:p>
          </p:txBody>
        </p:sp>
        <p:sp>
          <p:nvSpPr>
            <p:cNvPr id="16" name="Freeform: Shape 32">
              <a:extLst>
                <a:ext uri="{FF2B5EF4-FFF2-40B4-BE49-F238E27FC236}">
                  <a16:creationId xmlns:a16="http://schemas.microsoft.com/office/drawing/2014/main" id="{596EA2C9-D160-4ED5-BD03-AE0A5E809C59}"/>
                </a:ext>
              </a:extLst>
            </p:cNvPr>
            <p:cNvSpPr>
              <a:spLocks/>
            </p:cNvSpPr>
            <p:nvPr/>
          </p:nvSpPr>
          <p:spPr bwMode="auto">
            <a:xfrm>
              <a:off x="5354231" y="1452310"/>
              <a:ext cx="1658139" cy="1121331"/>
            </a:xfrm>
            <a:custGeom>
              <a:avLst/>
              <a:gdLst/>
              <a:ahLst/>
              <a:cxnLst>
                <a:cxn ang="0">
                  <a:pos x="578" y="177"/>
                </a:cxn>
                <a:cxn ang="0">
                  <a:pos x="491" y="6"/>
                </a:cxn>
                <a:cxn ang="0">
                  <a:pos x="480" y="8"/>
                </a:cxn>
                <a:cxn ang="0">
                  <a:pos x="480" y="56"/>
                </a:cxn>
                <a:cxn ang="0">
                  <a:pos x="384" y="56"/>
                </a:cxn>
                <a:cxn ang="0">
                  <a:pos x="284" y="97"/>
                </a:cxn>
                <a:cxn ang="0">
                  <a:pos x="0" y="381"/>
                </a:cxn>
                <a:cxn ang="0">
                  <a:pos x="100" y="340"/>
                </a:cxn>
                <a:cxn ang="0">
                  <a:pos x="480" y="340"/>
                </a:cxn>
                <a:cxn ang="0">
                  <a:pos x="480" y="387"/>
                </a:cxn>
                <a:cxn ang="0">
                  <a:pos x="491" y="390"/>
                </a:cxn>
                <a:cxn ang="0">
                  <a:pos x="578" y="219"/>
                </a:cxn>
                <a:cxn ang="0">
                  <a:pos x="578" y="177"/>
                </a:cxn>
              </a:cxnLst>
              <a:rect l="0" t="0" r="r" b="b"/>
              <a:pathLst>
                <a:path w="585" h="395">
                  <a:moveTo>
                    <a:pt x="578" y="177"/>
                  </a:moveTo>
                  <a:cubicBezTo>
                    <a:pt x="491" y="6"/>
                    <a:pt x="491" y="6"/>
                    <a:pt x="491" y="6"/>
                  </a:cubicBezTo>
                  <a:cubicBezTo>
                    <a:pt x="488" y="0"/>
                    <a:pt x="480" y="2"/>
                    <a:pt x="480" y="8"/>
                  </a:cubicBezTo>
                  <a:cubicBezTo>
                    <a:pt x="480" y="56"/>
                    <a:pt x="480" y="56"/>
                    <a:pt x="480" y="56"/>
                  </a:cubicBezTo>
                  <a:cubicBezTo>
                    <a:pt x="384" y="56"/>
                    <a:pt x="384" y="56"/>
                    <a:pt x="384" y="56"/>
                  </a:cubicBezTo>
                  <a:cubicBezTo>
                    <a:pt x="345" y="56"/>
                    <a:pt x="309" y="71"/>
                    <a:pt x="284" y="97"/>
                  </a:cubicBezTo>
                  <a:cubicBezTo>
                    <a:pt x="0" y="381"/>
                    <a:pt x="0" y="381"/>
                    <a:pt x="0" y="381"/>
                  </a:cubicBezTo>
                  <a:cubicBezTo>
                    <a:pt x="25" y="356"/>
                    <a:pt x="61" y="340"/>
                    <a:pt x="100" y="340"/>
                  </a:cubicBezTo>
                  <a:cubicBezTo>
                    <a:pt x="480" y="340"/>
                    <a:pt x="480" y="340"/>
                    <a:pt x="480" y="340"/>
                  </a:cubicBezTo>
                  <a:cubicBezTo>
                    <a:pt x="480" y="387"/>
                    <a:pt x="480" y="387"/>
                    <a:pt x="480" y="387"/>
                  </a:cubicBezTo>
                  <a:cubicBezTo>
                    <a:pt x="480" y="393"/>
                    <a:pt x="488" y="395"/>
                    <a:pt x="491" y="390"/>
                  </a:cubicBezTo>
                  <a:cubicBezTo>
                    <a:pt x="578" y="219"/>
                    <a:pt x="578" y="219"/>
                    <a:pt x="578" y="219"/>
                  </a:cubicBezTo>
                  <a:cubicBezTo>
                    <a:pt x="585" y="205"/>
                    <a:pt x="585" y="190"/>
                    <a:pt x="578" y="177"/>
                  </a:cubicBez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4400" b="1">
                <a:solidFill>
                  <a:srgbClr val="7030A0"/>
                </a:solidFill>
                <a:latin typeface="Arial" panose="020B0604020202020204" pitchFamily="34" charset="0"/>
                <a:cs typeface="Arial" panose="020B0604020202020204" pitchFamily="34" charset="0"/>
                <a:sym typeface="+mn-lt"/>
              </a:endParaRPr>
            </a:p>
          </p:txBody>
        </p:sp>
        <p:sp>
          <p:nvSpPr>
            <p:cNvPr id="17" name="Freeform: Shape 33">
              <a:extLst>
                <a:ext uri="{FF2B5EF4-FFF2-40B4-BE49-F238E27FC236}">
                  <a16:creationId xmlns:a16="http://schemas.microsoft.com/office/drawing/2014/main" id="{EAF22C27-7A71-4547-9D24-1B1D22D294E5}"/>
                </a:ext>
              </a:extLst>
            </p:cNvPr>
            <p:cNvSpPr>
              <a:spLocks/>
            </p:cNvSpPr>
            <p:nvPr/>
          </p:nvSpPr>
          <p:spPr bwMode="auto">
            <a:xfrm>
              <a:off x="4220972" y="3464342"/>
              <a:ext cx="1753571" cy="1041803"/>
            </a:xfrm>
            <a:custGeom>
              <a:avLst/>
              <a:gdLst/>
              <a:ahLst/>
              <a:cxnLst>
                <a:cxn ang="0">
                  <a:pos x="31" y="124"/>
                </a:cxn>
                <a:cxn ang="0">
                  <a:pos x="1" y="313"/>
                </a:cxn>
                <a:cxn ang="0">
                  <a:pos x="11" y="317"/>
                </a:cxn>
                <a:cxn ang="0">
                  <a:pos x="39" y="279"/>
                </a:cxn>
                <a:cxn ang="0">
                  <a:pos x="117" y="335"/>
                </a:cxn>
                <a:cxn ang="0">
                  <a:pos x="223" y="361"/>
                </a:cxn>
                <a:cxn ang="0">
                  <a:pos x="619" y="298"/>
                </a:cxn>
                <a:cxn ang="0">
                  <a:pos x="514" y="273"/>
                </a:cxn>
                <a:cxn ang="0">
                  <a:pos x="206" y="49"/>
                </a:cxn>
                <a:cxn ang="0">
                  <a:pos x="234" y="11"/>
                </a:cxn>
                <a:cxn ang="0">
                  <a:pos x="227" y="2"/>
                </a:cxn>
                <a:cxn ang="0">
                  <a:pos x="56" y="90"/>
                </a:cxn>
                <a:cxn ang="0">
                  <a:pos x="31" y="124"/>
                </a:cxn>
              </a:cxnLst>
              <a:rect l="0" t="0" r="r" b="b"/>
              <a:pathLst>
                <a:path w="619" h="367">
                  <a:moveTo>
                    <a:pt x="31" y="124"/>
                  </a:moveTo>
                  <a:cubicBezTo>
                    <a:pt x="1" y="313"/>
                    <a:pt x="1" y="313"/>
                    <a:pt x="1" y="313"/>
                  </a:cubicBezTo>
                  <a:cubicBezTo>
                    <a:pt x="0" y="319"/>
                    <a:pt x="8" y="322"/>
                    <a:pt x="11" y="317"/>
                  </a:cubicBezTo>
                  <a:cubicBezTo>
                    <a:pt x="39" y="279"/>
                    <a:pt x="39" y="279"/>
                    <a:pt x="39" y="279"/>
                  </a:cubicBezTo>
                  <a:cubicBezTo>
                    <a:pt x="117" y="335"/>
                    <a:pt x="117" y="335"/>
                    <a:pt x="117" y="335"/>
                  </a:cubicBezTo>
                  <a:cubicBezTo>
                    <a:pt x="149" y="359"/>
                    <a:pt x="187" y="367"/>
                    <a:pt x="223" y="361"/>
                  </a:cubicBezTo>
                  <a:cubicBezTo>
                    <a:pt x="619" y="298"/>
                    <a:pt x="619" y="298"/>
                    <a:pt x="619" y="298"/>
                  </a:cubicBezTo>
                  <a:cubicBezTo>
                    <a:pt x="584" y="304"/>
                    <a:pt x="545" y="296"/>
                    <a:pt x="514" y="273"/>
                  </a:cubicBezTo>
                  <a:cubicBezTo>
                    <a:pt x="206" y="49"/>
                    <a:pt x="206" y="49"/>
                    <a:pt x="206" y="49"/>
                  </a:cubicBezTo>
                  <a:cubicBezTo>
                    <a:pt x="234" y="11"/>
                    <a:pt x="234" y="11"/>
                    <a:pt x="234" y="11"/>
                  </a:cubicBezTo>
                  <a:cubicBezTo>
                    <a:pt x="238" y="6"/>
                    <a:pt x="232" y="0"/>
                    <a:pt x="227" y="2"/>
                  </a:cubicBezTo>
                  <a:cubicBezTo>
                    <a:pt x="56" y="90"/>
                    <a:pt x="56" y="90"/>
                    <a:pt x="56" y="90"/>
                  </a:cubicBezTo>
                  <a:cubicBezTo>
                    <a:pt x="43" y="96"/>
                    <a:pt x="34" y="109"/>
                    <a:pt x="31" y="124"/>
                  </a:cubicBezTo>
                  <a:close/>
                </a:path>
              </a:pathLst>
            </a:custGeom>
            <a:blipFill dpi="0" rotWithShape="1">
              <a:blip r:embed="rId5"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sz="4400" b="1">
                <a:solidFill>
                  <a:srgbClr val="7030A0"/>
                </a:solidFill>
                <a:latin typeface="Arial" panose="020B0604020202020204" pitchFamily="34" charset="0"/>
                <a:cs typeface="Arial" panose="020B0604020202020204" pitchFamily="34" charset="0"/>
                <a:sym typeface="+mn-lt"/>
              </a:endParaRPr>
            </a:p>
          </p:txBody>
        </p:sp>
        <p:sp>
          <p:nvSpPr>
            <p:cNvPr id="18" name="Freeform: Shape 34">
              <a:extLst>
                <a:ext uri="{FF2B5EF4-FFF2-40B4-BE49-F238E27FC236}">
                  <a16:creationId xmlns:a16="http://schemas.microsoft.com/office/drawing/2014/main" id="{D65C8815-2630-428A-B830-55D62BC853D6}"/>
                </a:ext>
              </a:extLst>
            </p:cNvPr>
            <p:cNvSpPr>
              <a:spLocks/>
            </p:cNvSpPr>
            <p:nvPr/>
          </p:nvSpPr>
          <p:spPr bwMode="auto">
            <a:xfrm>
              <a:off x="6519302" y="2506041"/>
              <a:ext cx="1451369" cy="1423533"/>
            </a:xfrm>
            <a:custGeom>
              <a:avLst/>
              <a:gdLst/>
              <a:ahLst/>
              <a:cxnLst>
                <a:cxn ang="0">
                  <a:pos x="373" y="487"/>
                </a:cxn>
                <a:cxn ang="0">
                  <a:pos x="509" y="352"/>
                </a:cxn>
                <a:cxn ang="0">
                  <a:pos x="503" y="342"/>
                </a:cxn>
                <a:cxn ang="0">
                  <a:pos x="458" y="357"/>
                </a:cxn>
                <a:cxn ang="0">
                  <a:pos x="428" y="265"/>
                </a:cxn>
                <a:cxn ang="0">
                  <a:pos x="358" y="183"/>
                </a:cxn>
                <a:cxn ang="0">
                  <a:pos x="0" y="0"/>
                </a:cxn>
                <a:cxn ang="0">
                  <a:pos x="70" y="83"/>
                </a:cxn>
                <a:cxn ang="0">
                  <a:pos x="188" y="445"/>
                </a:cxn>
                <a:cxn ang="0">
                  <a:pos x="143" y="459"/>
                </a:cxn>
                <a:cxn ang="0">
                  <a:pos x="144" y="470"/>
                </a:cxn>
                <a:cxn ang="0">
                  <a:pos x="333" y="500"/>
                </a:cxn>
                <a:cxn ang="0">
                  <a:pos x="373" y="487"/>
                </a:cxn>
              </a:cxnLst>
              <a:rect l="0" t="0" r="r" b="b"/>
              <a:pathLst>
                <a:path w="513" h="502">
                  <a:moveTo>
                    <a:pt x="373" y="487"/>
                  </a:moveTo>
                  <a:cubicBezTo>
                    <a:pt x="509" y="352"/>
                    <a:pt x="509" y="352"/>
                    <a:pt x="509" y="352"/>
                  </a:cubicBezTo>
                  <a:cubicBezTo>
                    <a:pt x="513" y="347"/>
                    <a:pt x="509" y="340"/>
                    <a:pt x="503" y="342"/>
                  </a:cubicBezTo>
                  <a:cubicBezTo>
                    <a:pt x="458" y="357"/>
                    <a:pt x="458" y="357"/>
                    <a:pt x="458" y="357"/>
                  </a:cubicBezTo>
                  <a:cubicBezTo>
                    <a:pt x="428" y="265"/>
                    <a:pt x="428" y="265"/>
                    <a:pt x="428" y="265"/>
                  </a:cubicBezTo>
                  <a:cubicBezTo>
                    <a:pt x="416" y="228"/>
                    <a:pt x="390" y="199"/>
                    <a:pt x="358" y="183"/>
                  </a:cubicBezTo>
                  <a:cubicBezTo>
                    <a:pt x="0" y="0"/>
                    <a:pt x="0" y="0"/>
                    <a:pt x="0" y="0"/>
                  </a:cubicBezTo>
                  <a:cubicBezTo>
                    <a:pt x="32" y="17"/>
                    <a:pt x="58" y="46"/>
                    <a:pt x="70" y="83"/>
                  </a:cubicBezTo>
                  <a:cubicBezTo>
                    <a:pt x="188" y="445"/>
                    <a:pt x="188" y="445"/>
                    <a:pt x="188" y="445"/>
                  </a:cubicBezTo>
                  <a:cubicBezTo>
                    <a:pt x="143" y="459"/>
                    <a:pt x="143" y="459"/>
                    <a:pt x="143" y="459"/>
                  </a:cubicBezTo>
                  <a:cubicBezTo>
                    <a:pt x="137" y="461"/>
                    <a:pt x="138" y="469"/>
                    <a:pt x="144" y="470"/>
                  </a:cubicBezTo>
                  <a:cubicBezTo>
                    <a:pt x="333" y="500"/>
                    <a:pt x="333" y="500"/>
                    <a:pt x="333" y="500"/>
                  </a:cubicBezTo>
                  <a:cubicBezTo>
                    <a:pt x="348" y="502"/>
                    <a:pt x="363" y="498"/>
                    <a:pt x="373" y="487"/>
                  </a:cubicBezTo>
                  <a:close/>
                </a:path>
              </a:pathLst>
            </a:custGeom>
            <a:blipFill dpi="0" rotWithShape="1">
              <a:blip r:embed="rId6" cstate="screen">
                <a:extLst>
                  <a:ext uri="{28A0092B-C50C-407E-A947-70E740481C1C}">
                    <a14:useLocalDpi xmlns:a14="http://schemas.microsoft.com/office/drawing/2010/main"/>
                  </a:ext>
                </a:extLst>
              </a:blip>
              <a:srcRect/>
              <a:stretch>
                <a:fillRect/>
              </a:stretch>
            </a:blipFill>
            <a:ln w="9525">
              <a:noFill/>
              <a:round/>
              <a:headEnd/>
              <a:tailEnd/>
            </a:ln>
          </p:spPr>
          <p:txBody>
            <a:bodyPr anchor="ctr"/>
            <a:lstStyle/>
            <a:p>
              <a:pPr algn="ctr"/>
              <a:endParaRPr sz="4400" b="1">
                <a:solidFill>
                  <a:srgbClr val="7030A0"/>
                </a:solidFill>
                <a:latin typeface="Arial" panose="020B0604020202020204" pitchFamily="34" charset="0"/>
                <a:cs typeface="Arial" panose="020B0604020202020204" pitchFamily="34" charset="0"/>
                <a:sym typeface="+mn-lt"/>
              </a:endParaRPr>
            </a:p>
          </p:txBody>
        </p:sp>
        <p:sp>
          <p:nvSpPr>
            <p:cNvPr id="19" name="Freeform: Shape 35">
              <a:extLst>
                <a:ext uri="{FF2B5EF4-FFF2-40B4-BE49-F238E27FC236}">
                  <a16:creationId xmlns:a16="http://schemas.microsoft.com/office/drawing/2014/main" id="{7C3AFAD0-B68D-4C9E-9645-5A62F7AF26C9}"/>
                </a:ext>
              </a:extLst>
            </p:cNvPr>
            <p:cNvSpPr>
              <a:spLocks/>
            </p:cNvSpPr>
            <p:nvPr/>
          </p:nvSpPr>
          <p:spPr bwMode="auto">
            <a:xfrm>
              <a:off x="5759819" y="3607491"/>
              <a:ext cx="1141214" cy="1685971"/>
            </a:xfrm>
            <a:custGeom>
              <a:avLst/>
              <a:gdLst/>
              <a:ahLst/>
              <a:cxnLst>
                <a:cxn ang="0">
                  <a:pos x="55" y="505"/>
                </a:cxn>
                <a:cxn ang="0">
                  <a:pos x="226" y="592"/>
                </a:cxn>
                <a:cxn ang="0">
                  <a:pos x="234" y="584"/>
                </a:cxn>
                <a:cxn ang="0">
                  <a:pos x="206" y="546"/>
                </a:cxn>
                <a:cxn ang="0">
                  <a:pos x="283" y="489"/>
                </a:cxn>
                <a:cxn ang="0">
                  <a:pos x="340" y="397"/>
                </a:cxn>
                <a:cxn ang="0">
                  <a:pos x="403" y="0"/>
                </a:cxn>
                <a:cxn ang="0">
                  <a:pos x="346" y="92"/>
                </a:cxn>
                <a:cxn ang="0">
                  <a:pos x="39" y="316"/>
                </a:cxn>
                <a:cxn ang="0">
                  <a:pos x="11" y="277"/>
                </a:cxn>
                <a:cxn ang="0">
                  <a:pos x="1" y="282"/>
                </a:cxn>
                <a:cxn ang="0">
                  <a:pos x="31" y="471"/>
                </a:cxn>
                <a:cxn ang="0">
                  <a:pos x="55" y="505"/>
                </a:cxn>
              </a:cxnLst>
              <a:rect l="0" t="0" r="r" b="b"/>
              <a:pathLst>
                <a:path w="403" h="595">
                  <a:moveTo>
                    <a:pt x="55" y="505"/>
                  </a:moveTo>
                  <a:cubicBezTo>
                    <a:pt x="226" y="592"/>
                    <a:pt x="226" y="592"/>
                    <a:pt x="226" y="592"/>
                  </a:cubicBezTo>
                  <a:cubicBezTo>
                    <a:pt x="232" y="595"/>
                    <a:pt x="237" y="589"/>
                    <a:pt x="234" y="584"/>
                  </a:cubicBezTo>
                  <a:cubicBezTo>
                    <a:pt x="206" y="546"/>
                    <a:pt x="206" y="546"/>
                    <a:pt x="206" y="546"/>
                  </a:cubicBezTo>
                  <a:cubicBezTo>
                    <a:pt x="283" y="489"/>
                    <a:pt x="283" y="489"/>
                    <a:pt x="283" y="489"/>
                  </a:cubicBezTo>
                  <a:cubicBezTo>
                    <a:pt x="315" y="466"/>
                    <a:pt x="334" y="432"/>
                    <a:pt x="340" y="397"/>
                  </a:cubicBezTo>
                  <a:cubicBezTo>
                    <a:pt x="403" y="0"/>
                    <a:pt x="403" y="0"/>
                    <a:pt x="403" y="0"/>
                  </a:cubicBezTo>
                  <a:cubicBezTo>
                    <a:pt x="397" y="36"/>
                    <a:pt x="378" y="69"/>
                    <a:pt x="346" y="92"/>
                  </a:cubicBezTo>
                  <a:cubicBezTo>
                    <a:pt x="39" y="316"/>
                    <a:pt x="39" y="316"/>
                    <a:pt x="39" y="316"/>
                  </a:cubicBezTo>
                  <a:cubicBezTo>
                    <a:pt x="11" y="277"/>
                    <a:pt x="11" y="277"/>
                    <a:pt x="11" y="277"/>
                  </a:cubicBezTo>
                  <a:cubicBezTo>
                    <a:pt x="7" y="273"/>
                    <a:pt x="0" y="276"/>
                    <a:pt x="1" y="282"/>
                  </a:cubicBezTo>
                  <a:cubicBezTo>
                    <a:pt x="31" y="471"/>
                    <a:pt x="31" y="471"/>
                    <a:pt x="31" y="471"/>
                  </a:cubicBezTo>
                  <a:cubicBezTo>
                    <a:pt x="33" y="486"/>
                    <a:pt x="42" y="499"/>
                    <a:pt x="55" y="505"/>
                  </a:cubicBezTo>
                  <a:close/>
                </a:path>
              </a:pathLst>
            </a:cu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4400" b="1" dirty="0">
                <a:solidFill>
                  <a:srgbClr val="7030A0"/>
                </a:solidFill>
                <a:latin typeface="Arial" panose="020B0604020202020204" pitchFamily="34" charset="0"/>
                <a:cs typeface="Arial" panose="020B0604020202020204" pitchFamily="34" charset="0"/>
                <a:sym typeface="+mn-lt"/>
              </a:endParaRPr>
            </a:p>
          </p:txBody>
        </p:sp>
        <p:sp>
          <p:nvSpPr>
            <p:cNvPr id="20" name="TextBox 39">
              <a:extLst>
                <a:ext uri="{FF2B5EF4-FFF2-40B4-BE49-F238E27FC236}">
                  <a16:creationId xmlns:a16="http://schemas.microsoft.com/office/drawing/2014/main" id="{79FCDB70-FC5C-41F2-A317-2886FAFCFD20}"/>
                </a:ext>
              </a:extLst>
            </p:cNvPr>
            <p:cNvSpPr txBox="1"/>
            <p:nvPr/>
          </p:nvSpPr>
          <p:spPr>
            <a:xfrm>
              <a:off x="4699604" y="2065526"/>
              <a:ext cx="441146" cy="369332"/>
            </a:xfrm>
            <a:prstGeom prst="rect">
              <a:avLst/>
            </a:prstGeom>
            <a:noFill/>
          </p:spPr>
          <p:txBody>
            <a:bodyPr wrap="none">
              <a:noAutofit/>
            </a:bodyPr>
            <a:lstStyle/>
            <a:p>
              <a:pPr algn="ctr"/>
              <a:r>
                <a:rPr lang="en-US" sz="4400" b="1" dirty="0">
                  <a:solidFill>
                    <a:srgbClr val="7030A0"/>
                  </a:solidFill>
                  <a:latin typeface="Arial" panose="020B0604020202020204" pitchFamily="34" charset="0"/>
                  <a:cs typeface="Arial" panose="020B0604020202020204" pitchFamily="34" charset="0"/>
                  <a:sym typeface="+mn-lt"/>
                </a:rPr>
                <a:t>A</a:t>
              </a:r>
            </a:p>
          </p:txBody>
        </p:sp>
        <p:sp>
          <p:nvSpPr>
            <p:cNvPr id="22" name="TextBox 40">
              <a:extLst>
                <a:ext uri="{FF2B5EF4-FFF2-40B4-BE49-F238E27FC236}">
                  <a16:creationId xmlns:a16="http://schemas.microsoft.com/office/drawing/2014/main" id="{D307E148-A619-4BDA-B969-89F8F5CC496A}"/>
                </a:ext>
              </a:extLst>
            </p:cNvPr>
            <p:cNvSpPr txBox="1"/>
            <p:nvPr/>
          </p:nvSpPr>
          <p:spPr>
            <a:xfrm>
              <a:off x="6375726" y="1765731"/>
              <a:ext cx="441146" cy="369332"/>
            </a:xfrm>
            <a:prstGeom prst="rect">
              <a:avLst/>
            </a:prstGeom>
            <a:noFill/>
          </p:spPr>
          <p:txBody>
            <a:bodyPr wrap="none">
              <a:noAutofit/>
            </a:bodyPr>
            <a:lstStyle/>
            <a:p>
              <a:pPr algn="ctr"/>
              <a:r>
                <a:rPr lang="en-US" sz="4400" b="1" dirty="0">
                  <a:solidFill>
                    <a:srgbClr val="7030A0"/>
                  </a:solidFill>
                  <a:latin typeface="Arial" panose="020B0604020202020204" pitchFamily="34" charset="0"/>
                  <a:cs typeface="Arial" panose="020B0604020202020204" pitchFamily="34" charset="0"/>
                  <a:sym typeface="+mn-lt"/>
                </a:rPr>
                <a:t>B</a:t>
              </a:r>
            </a:p>
          </p:txBody>
        </p:sp>
        <p:sp>
          <p:nvSpPr>
            <p:cNvPr id="25" name="TextBox 41">
              <a:extLst>
                <a:ext uri="{FF2B5EF4-FFF2-40B4-BE49-F238E27FC236}">
                  <a16:creationId xmlns:a16="http://schemas.microsoft.com/office/drawing/2014/main" id="{9B1903C9-BCDD-4E0F-80DF-EEEE503C6E47}"/>
                </a:ext>
              </a:extLst>
            </p:cNvPr>
            <p:cNvSpPr txBox="1"/>
            <p:nvPr/>
          </p:nvSpPr>
          <p:spPr>
            <a:xfrm>
              <a:off x="7193347" y="3210195"/>
              <a:ext cx="441146" cy="369332"/>
            </a:xfrm>
            <a:prstGeom prst="rect">
              <a:avLst/>
            </a:prstGeom>
            <a:noFill/>
          </p:spPr>
          <p:txBody>
            <a:bodyPr wrap="none">
              <a:noAutofit/>
            </a:bodyPr>
            <a:lstStyle/>
            <a:p>
              <a:pPr algn="ctr"/>
              <a:r>
                <a:rPr lang="en-US" sz="4400" b="1" dirty="0">
                  <a:solidFill>
                    <a:srgbClr val="7030A0"/>
                  </a:solidFill>
                  <a:latin typeface="Arial" panose="020B0604020202020204" pitchFamily="34" charset="0"/>
                  <a:cs typeface="Arial" panose="020B0604020202020204" pitchFamily="34" charset="0"/>
                  <a:sym typeface="+mn-lt"/>
                </a:rPr>
                <a:t>D</a:t>
              </a:r>
            </a:p>
          </p:txBody>
        </p:sp>
        <p:sp>
          <p:nvSpPr>
            <p:cNvPr id="27" name="TextBox 43">
              <a:extLst>
                <a:ext uri="{FF2B5EF4-FFF2-40B4-BE49-F238E27FC236}">
                  <a16:creationId xmlns:a16="http://schemas.microsoft.com/office/drawing/2014/main" id="{D9B45F13-8C9A-4206-844A-C3A5C4D5B1C1}"/>
                </a:ext>
              </a:extLst>
            </p:cNvPr>
            <p:cNvSpPr txBox="1"/>
            <p:nvPr/>
          </p:nvSpPr>
          <p:spPr>
            <a:xfrm>
              <a:off x="4508826" y="3741648"/>
              <a:ext cx="441146" cy="369332"/>
            </a:xfrm>
            <a:prstGeom prst="rect">
              <a:avLst/>
            </a:prstGeom>
            <a:noFill/>
          </p:spPr>
          <p:txBody>
            <a:bodyPr wrap="none">
              <a:noAutofit/>
            </a:bodyPr>
            <a:lstStyle/>
            <a:p>
              <a:pPr algn="ctr"/>
              <a:r>
                <a:rPr lang="en-US" sz="4400" b="1" dirty="0">
                  <a:solidFill>
                    <a:srgbClr val="7030A0"/>
                  </a:solidFill>
                  <a:latin typeface="Arial" panose="020B0604020202020204" pitchFamily="34" charset="0"/>
                  <a:cs typeface="Arial" panose="020B0604020202020204" pitchFamily="34" charset="0"/>
                  <a:sym typeface="+mn-lt"/>
                </a:rPr>
                <a:t>C</a:t>
              </a:r>
            </a:p>
          </p:txBody>
        </p:sp>
      </p:grpSp>
      <p:sp>
        <p:nvSpPr>
          <p:cNvPr id="29" name="Synergistically utilize technically sound portals with frictionless chains. Dramatically customize…">
            <a:extLst>
              <a:ext uri="{FF2B5EF4-FFF2-40B4-BE49-F238E27FC236}">
                <a16:creationId xmlns:a16="http://schemas.microsoft.com/office/drawing/2014/main" id="{DCEC2D41-37CA-4167-8CAF-BEEDC08DAEEE}"/>
              </a:ext>
            </a:extLst>
          </p:cNvPr>
          <p:cNvSpPr txBox="1"/>
          <p:nvPr/>
        </p:nvSpPr>
        <p:spPr>
          <a:xfrm>
            <a:off x="1386683" y="3186838"/>
            <a:ext cx="2495036" cy="861774"/>
          </a:xfrm>
          <a:prstGeom prst="rect">
            <a:avLst/>
          </a:prstGeom>
          <a:solidFill>
            <a:srgbClr val="FFFFCC"/>
          </a:solid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2800" kern="0" dirty="0" err="1">
                <a:latin typeface="Arial" panose="020B0604020202020204" pitchFamily="34" charset="0"/>
                <a:cs typeface="Arial" panose="020B0604020202020204" pitchFamily="34" charset="0"/>
                <a:sym typeface="+mn-lt"/>
              </a:rPr>
              <a:t>thứ</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tự</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chữ</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cái</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trong</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từ</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điển</a:t>
            </a:r>
            <a:r>
              <a:rPr lang="en-US" sz="2800" kern="0" dirty="0">
                <a:latin typeface="Arial" panose="020B0604020202020204" pitchFamily="34" charset="0"/>
                <a:cs typeface="Arial" panose="020B0604020202020204" pitchFamily="34" charset="0"/>
                <a:sym typeface="+mn-lt"/>
              </a:rPr>
              <a:t>.</a:t>
            </a:r>
            <a:endParaRPr lang="en-US" altLang="zh-CN" sz="2800" kern="0" dirty="0">
              <a:latin typeface="Arial" panose="020B0604020202020204" pitchFamily="34" charset="0"/>
              <a:cs typeface="Arial" panose="020B0604020202020204" pitchFamily="34" charset="0"/>
              <a:sym typeface="+mn-lt"/>
            </a:endParaRPr>
          </a:p>
        </p:txBody>
      </p:sp>
      <p:sp>
        <p:nvSpPr>
          <p:cNvPr id="30" name="Synergistically utilize technically sound portals with frictionless chains. Dramatically customize…">
            <a:extLst>
              <a:ext uri="{FF2B5EF4-FFF2-40B4-BE49-F238E27FC236}">
                <a16:creationId xmlns:a16="http://schemas.microsoft.com/office/drawing/2014/main" id="{C5915712-CA44-4E03-A214-66F162B9EC9A}"/>
              </a:ext>
            </a:extLst>
          </p:cNvPr>
          <p:cNvSpPr txBox="1"/>
          <p:nvPr/>
        </p:nvSpPr>
        <p:spPr>
          <a:xfrm>
            <a:off x="7857252" y="2995241"/>
            <a:ext cx="2974570" cy="861774"/>
          </a:xfrm>
          <a:prstGeom prst="rect">
            <a:avLst/>
          </a:prstGeom>
          <a:solidFill>
            <a:srgbClr val="FFFFCC"/>
          </a:solid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2800" kern="0" dirty="0" err="1">
                <a:latin typeface="Arial" panose="020B0604020202020204" pitchFamily="34" charset="0"/>
                <a:cs typeface="Arial" panose="020B0604020202020204" pitchFamily="34" charset="0"/>
                <a:sym typeface="+mn-lt"/>
              </a:rPr>
              <a:t>thứ</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tự</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tăng</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dần</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điện</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tích</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hạt</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nhân</a:t>
            </a:r>
            <a:r>
              <a:rPr lang="en-US" sz="2800" kern="0" dirty="0">
                <a:latin typeface="Arial" panose="020B0604020202020204" pitchFamily="34" charset="0"/>
                <a:cs typeface="Arial" panose="020B0604020202020204" pitchFamily="34" charset="0"/>
                <a:sym typeface="+mn-lt"/>
              </a:rPr>
              <a:t>.</a:t>
            </a:r>
            <a:endParaRPr lang="en-US" altLang="zh-CN" sz="2800" kern="0" dirty="0">
              <a:latin typeface="Arial" panose="020B0604020202020204" pitchFamily="34" charset="0"/>
              <a:cs typeface="Arial" panose="020B0604020202020204" pitchFamily="34" charset="0"/>
              <a:sym typeface="+mn-lt"/>
            </a:endParaRPr>
          </a:p>
        </p:txBody>
      </p:sp>
      <p:sp>
        <p:nvSpPr>
          <p:cNvPr id="31" name="Synergistically utilize technically sound portals with frictionless chains. Dramatically customize…">
            <a:extLst>
              <a:ext uri="{FF2B5EF4-FFF2-40B4-BE49-F238E27FC236}">
                <a16:creationId xmlns:a16="http://schemas.microsoft.com/office/drawing/2014/main" id="{AC9AA6D6-DE75-4B68-9115-B2ECC47AF991}"/>
              </a:ext>
            </a:extLst>
          </p:cNvPr>
          <p:cNvSpPr txBox="1"/>
          <p:nvPr/>
        </p:nvSpPr>
        <p:spPr>
          <a:xfrm>
            <a:off x="1445939" y="5237923"/>
            <a:ext cx="2495036" cy="1292662"/>
          </a:xfrm>
          <a:prstGeom prst="rect">
            <a:avLst/>
          </a:prstGeom>
          <a:solidFill>
            <a:srgbClr val="FFFFCC"/>
          </a:solid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2800" kern="0" dirty="0" err="1">
                <a:latin typeface="Arial" panose="020B0604020202020204" pitchFamily="34" charset="0"/>
                <a:cs typeface="Arial" panose="020B0604020202020204" pitchFamily="34" charset="0"/>
                <a:sym typeface="+mn-lt"/>
              </a:rPr>
              <a:t>thứ</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tự</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tăng</a:t>
            </a:r>
            <a:r>
              <a:rPr lang="en-US" sz="2800" kern="0" dirty="0">
                <a:latin typeface="Arial" panose="020B0604020202020204" pitchFamily="34" charset="0"/>
                <a:cs typeface="Arial" panose="020B0604020202020204" pitchFamily="34" charset="0"/>
                <a:sym typeface="+mn-lt"/>
              </a:rPr>
              <a:t> </a:t>
            </a:r>
            <a:r>
              <a:rPr lang="en-US" sz="2800" kern="0" err="1">
                <a:latin typeface="Arial" panose="020B0604020202020204" pitchFamily="34" charset="0"/>
                <a:cs typeface="Arial" panose="020B0604020202020204" pitchFamily="34" charset="0"/>
                <a:sym typeface="+mn-lt"/>
              </a:rPr>
              <a:t>dần</a:t>
            </a:r>
            <a:r>
              <a:rPr lang="en-US" sz="2800" kern="0">
                <a:latin typeface="Arial" panose="020B0604020202020204" pitchFamily="34" charset="0"/>
                <a:cs typeface="Arial" panose="020B0604020202020204" pitchFamily="34" charset="0"/>
                <a:sym typeface="+mn-lt"/>
              </a:rPr>
              <a:t> s </a:t>
            </a:r>
            <a:r>
              <a:rPr lang="en-US" sz="2800" kern="0" dirty="0" err="1">
                <a:latin typeface="Arial" panose="020B0604020202020204" pitchFamily="34" charset="0"/>
                <a:cs typeface="Arial" panose="020B0604020202020204" pitchFamily="34" charset="0"/>
                <a:sym typeface="+mn-lt"/>
              </a:rPr>
              <a:t>hạt</a:t>
            </a:r>
            <a:r>
              <a:rPr lang="en-US" sz="2800" kern="0" dirty="0">
                <a:latin typeface="Arial" panose="020B0604020202020204" pitchFamily="34" charset="0"/>
                <a:cs typeface="Arial" panose="020B0604020202020204" pitchFamily="34" charset="0"/>
                <a:sym typeface="+mn-lt"/>
              </a:rPr>
              <a:t> electron </a:t>
            </a:r>
            <a:r>
              <a:rPr lang="en-US" sz="2800" kern="0" dirty="0" err="1">
                <a:latin typeface="Arial" panose="020B0604020202020204" pitchFamily="34" charset="0"/>
                <a:cs typeface="Arial" panose="020B0604020202020204" pitchFamily="34" charset="0"/>
                <a:sym typeface="+mn-lt"/>
              </a:rPr>
              <a:t>lớp</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ngoài</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cùng</a:t>
            </a:r>
            <a:r>
              <a:rPr lang="en-US" sz="2800" kern="0" dirty="0">
                <a:latin typeface="Arial" panose="020B0604020202020204" pitchFamily="34" charset="0"/>
                <a:cs typeface="Arial" panose="020B0604020202020204" pitchFamily="34" charset="0"/>
                <a:sym typeface="+mn-lt"/>
              </a:rPr>
              <a:t>.</a:t>
            </a:r>
            <a:endParaRPr lang="en-US" altLang="zh-CN" sz="2800" kern="0" dirty="0">
              <a:latin typeface="Arial" panose="020B0604020202020204" pitchFamily="34" charset="0"/>
              <a:cs typeface="Arial" panose="020B0604020202020204" pitchFamily="34" charset="0"/>
              <a:sym typeface="+mn-lt"/>
            </a:endParaRPr>
          </a:p>
        </p:txBody>
      </p:sp>
      <p:sp>
        <p:nvSpPr>
          <p:cNvPr id="32" name="Synergistically utilize technically sound portals with frictionless chains. Dramatically customize…">
            <a:extLst>
              <a:ext uri="{FF2B5EF4-FFF2-40B4-BE49-F238E27FC236}">
                <a16:creationId xmlns:a16="http://schemas.microsoft.com/office/drawing/2014/main" id="{E6900ADC-07E6-4E6D-B18C-7C93CF20ED2B}"/>
              </a:ext>
            </a:extLst>
          </p:cNvPr>
          <p:cNvSpPr txBox="1"/>
          <p:nvPr/>
        </p:nvSpPr>
        <p:spPr>
          <a:xfrm>
            <a:off x="8061703" y="5321029"/>
            <a:ext cx="2472904" cy="861774"/>
          </a:xfrm>
          <a:prstGeom prst="rect">
            <a:avLst/>
          </a:prstGeom>
          <a:solidFill>
            <a:srgbClr val="FFFFCC"/>
          </a:solid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2750" hangingPunct="0">
              <a:defRPr sz="2000" b="0">
                <a:solidFill>
                  <a:srgbClr val="1C1F25"/>
                </a:solidFill>
                <a:latin typeface="Roboto Bold"/>
                <a:ea typeface="Roboto Bold"/>
                <a:cs typeface="Roboto Bold"/>
                <a:sym typeface="Roboto Bold"/>
              </a:defRPr>
            </a:pPr>
            <a:r>
              <a:rPr lang="en-US" sz="2800" kern="0" dirty="0" err="1">
                <a:latin typeface="Arial" panose="020B0604020202020204" pitchFamily="34" charset="0"/>
                <a:cs typeface="Arial" panose="020B0604020202020204" pitchFamily="34" charset="0"/>
                <a:sym typeface="+mn-lt"/>
              </a:rPr>
              <a:t>thứ</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tự</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tăng</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dần</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số</a:t>
            </a:r>
            <a:r>
              <a:rPr lang="en-US" sz="2800" kern="0" dirty="0">
                <a:latin typeface="Arial" panose="020B0604020202020204" pitchFamily="34" charset="0"/>
                <a:cs typeface="Arial" panose="020B0604020202020204" pitchFamily="34" charset="0"/>
                <a:sym typeface="+mn-lt"/>
              </a:rPr>
              <a:t> </a:t>
            </a:r>
            <a:r>
              <a:rPr lang="en-US" sz="2800" kern="0" dirty="0" err="1">
                <a:latin typeface="Arial" panose="020B0604020202020204" pitchFamily="34" charset="0"/>
                <a:cs typeface="Arial" panose="020B0604020202020204" pitchFamily="34" charset="0"/>
                <a:sym typeface="+mn-lt"/>
              </a:rPr>
              <a:t>hạt</a:t>
            </a:r>
            <a:r>
              <a:rPr lang="en-US" sz="2800" kern="0" dirty="0">
                <a:latin typeface="Arial" panose="020B0604020202020204" pitchFamily="34" charset="0"/>
                <a:cs typeface="Arial" panose="020B0604020202020204" pitchFamily="34" charset="0"/>
                <a:sym typeface="+mn-lt"/>
              </a:rPr>
              <a:t> neutron.</a:t>
            </a:r>
            <a:endParaRPr lang="en-US" altLang="zh-CN" sz="2800" kern="0" dirty="0">
              <a:latin typeface="Arial" panose="020B0604020202020204" pitchFamily="34" charset="0"/>
              <a:cs typeface="Arial" panose="020B0604020202020204" pitchFamily="34" charset="0"/>
              <a:sym typeface="+mn-lt"/>
            </a:endParaRPr>
          </a:p>
        </p:txBody>
      </p:sp>
      <p:sp>
        <p:nvSpPr>
          <p:cNvPr id="2" name="Rectangle: Rounded Corners 1">
            <a:extLst>
              <a:ext uri="{FF2B5EF4-FFF2-40B4-BE49-F238E27FC236}">
                <a16:creationId xmlns:a16="http://schemas.microsoft.com/office/drawing/2014/main" id="{6D727AA0-5A6C-4452-A807-C6C132F45E45}"/>
              </a:ext>
            </a:extLst>
          </p:cNvPr>
          <p:cNvSpPr/>
          <p:nvPr/>
        </p:nvSpPr>
        <p:spPr>
          <a:xfrm>
            <a:off x="7857252" y="2921436"/>
            <a:ext cx="2974570" cy="1069187"/>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组合 49">
            <a:extLst>
              <a:ext uri="{FF2B5EF4-FFF2-40B4-BE49-F238E27FC236}">
                <a16:creationId xmlns:a16="http://schemas.microsoft.com/office/drawing/2014/main" id="{D6F05D9D-47BC-487E-8692-5B1FD86DC5D5}"/>
              </a:ext>
            </a:extLst>
          </p:cNvPr>
          <p:cNvGrpSpPr/>
          <p:nvPr/>
        </p:nvGrpSpPr>
        <p:grpSpPr>
          <a:xfrm>
            <a:off x="1529350" y="292226"/>
            <a:ext cx="9369287" cy="2292806"/>
            <a:chOff x="-1224351" y="374887"/>
            <a:chExt cx="14653406" cy="2480983"/>
          </a:xfrm>
        </p:grpSpPr>
        <p:sp>
          <p:nvSpPr>
            <p:cNvPr id="34" name="Google Shape;354;p33">
              <a:extLst>
                <a:ext uri="{FF2B5EF4-FFF2-40B4-BE49-F238E27FC236}">
                  <a16:creationId xmlns:a16="http://schemas.microsoft.com/office/drawing/2014/main" id="{81FD3D9E-B706-4718-ACF6-E6CD5FD4F7AA}"/>
                </a:ext>
              </a:extLst>
            </p:cNvPr>
            <p:cNvSpPr/>
            <p:nvPr/>
          </p:nvSpPr>
          <p:spPr>
            <a:xfrm>
              <a:off x="-1224351" y="374887"/>
              <a:ext cx="14653406" cy="2480983"/>
            </a:xfrm>
            <a:custGeom>
              <a:avLst/>
              <a:gdLst/>
              <a:ahLst/>
              <a:cxnLst/>
              <a:rect l="l" t="t" r="r" b="b"/>
              <a:pathLst>
                <a:path w="204410" h="43337" extrusionOk="0">
                  <a:moveTo>
                    <a:pt x="9877" y="0"/>
                  </a:moveTo>
                  <a:cubicBezTo>
                    <a:pt x="4409" y="0"/>
                    <a:pt x="0" y="4204"/>
                    <a:pt x="0" y="9399"/>
                  </a:cubicBezTo>
                  <a:lnTo>
                    <a:pt x="0" y="27991"/>
                  </a:lnTo>
                  <a:cubicBezTo>
                    <a:pt x="0" y="32502"/>
                    <a:pt x="3349" y="36262"/>
                    <a:pt x="7792" y="37184"/>
                  </a:cubicBezTo>
                  <a:lnTo>
                    <a:pt x="5708" y="43336"/>
                  </a:lnTo>
                  <a:lnTo>
                    <a:pt x="5708" y="43336"/>
                  </a:lnTo>
                  <a:lnTo>
                    <a:pt x="15345" y="37424"/>
                  </a:lnTo>
                  <a:lnTo>
                    <a:pt x="194567" y="37424"/>
                  </a:lnTo>
                  <a:cubicBezTo>
                    <a:pt x="200001" y="37424"/>
                    <a:pt x="204410" y="33186"/>
                    <a:pt x="204410" y="28025"/>
                  </a:cubicBezTo>
                  <a:lnTo>
                    <a:pt x="204410" y="9433"/>
                  </a:lnTo>
                  <a:cubicBezTo>
                    <a:pt x="204410" y="4204"/>
                    <a:pt x="200001" y="0"/>
                    <a:pt x="194567" y="0"/>
                  </a:cubicBezTo>
                  <a:close/>
                </a:path>
              </a:pathLst>
            </a:custGeom>
            <a:solidFill>
              <a:srgbClr val="48B5BF"/>
            </a:solidFill>
            <a:ln w="57150" cap="flat" cmpd="sng">
              <a:solidFill>
                <a:schemeClr val="tx1"/>
              </a:solidFill>
              <a:prstDash val="solid"/>
              <a:miter lim="3417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000" dirty="0">
                <a:cs typeface="+mn-ea"/>
                <a:sym typeface="+mn-lt"/>
              </a:endParaRPr>
            </a:p>
          </p:txBody>
        </p:sp>
        <p:sp>
          <p:nvSpPr>
            <p:cNvPr id="35" name="文本框 51">
              <a:extLst>
                <a:ext uri="{FF2B5EF4-FFF2-40B4-BE49-F238E27FC236}">
                  <a16:creationId xmlns:a16="http://schemas.microsoft.com/office/drawing/2014/main" id="{140A874D-872E-4FA9-8527-CB766A3251BA}"/>
                </a:ext>
              </a:extLst>
            </p:cNvPr>
            <p:cNvSpPr txBox="1"/>
            <p:nvPr/>
          </p:nvSpPr>
          <p:spPr>
            <a:xfrm>
              <a:off x="-838881" y="480262"/>
              <a:ext cx="14113919" cy="1898308"/>
            </a:xfrm>
            <a:prstGeom prst="rect">
              <a:avLst/>
            </a:prstGeom>
            <a:noFill/>
          </p:spPr>
          <p:txBody>
            <a:bodyPr wrap="square" rtlCol="0">
              <a:spAutoFit/>
            </a:bodyPr>
            <a:lstStyle/>
            <a:p>
              <a:pPr algn="ctr"/>
              <a:r>
                <a:rPr lang="vi-VN" altLang="zh-CN" sz="3600" b="1" dirty="0">
                  <a:solidFill>
                    <a:srgbClr val="FF0000"/>
                  </a:solidFill>
                  <a:latin typeface="Arial" panose="020B0604020202020204" pitchFamily="34" charset="0"/>
                  <a:cs typeface="Arial" panose="020B0604020202020204" pitchFamily="34" charset="0"/>
                  <a:sym typeface="+mn-lt"/>
                </a:rPr>
                <a:t>Câu </a:t>
              </a:r>
              <a:r>
                <a:rPr lang="en-US" altLang="zh-CN" sz="3600" b="1" dirty="0">
                  <a:solidFill>
                    <a:srgbClr val="FF0000"/>
                  </a:solidFill>
                  <a:latin typeface="Arial" panose="020B0604020202020204" pitchFamily="34" charset="0"/>
                  <a:cs typeface="Arial" panose="020B0604020202020204" pitchFamily="34" charset="0"/>
                  <a:sym typeface="+mn-lt"/>
                </a:rPr>
                <a:t>2</a:t>
              </a:r>
              <a:r>
                <a:rPr lang="vi-VN" altLang="zh-CN" sz="3600" b="1" dirty="0">
                  <a:solidFill>
                    <a:srgbClr val="FF0000"/>
                  </a:solidFill>
                  <a:latin typeface="Arial" panose="020B0604020202020204" pitchFamily="34" charset="0"/>
                  <a:cs typeface="Arial" panose="020B0604020202020204" pitchFamily="34" charset="0"/>
                  <a:sym typeface="+mn-lt"/>
                </a:rPr>
                <a:t>. </a:t>
              </a:r>
            </a:p>
            <a:p>
              <a:pPr algn="ctr"/>
              <a:r>
                <a:rPr lang="vi-VN" altLang="zh-CN" sz="3600" dirty="0">
                  <a:solidFill>
                    <a:schemeClr val="bg1"/>
                  </a:solidFill>
                  <a:latin typeface="Arial" panose="020B0604020202020204" pitchFamily="34" charset="0"/>
                  <a:cs typeface="Arial" panose="020B0604020202020204" pitchFamily="34" charset="0"/>
                  <a:sym typeface="+mn-lt"/>
                </a:rPr>
                <a:t>Trong bảng tuần hoàn, các nguyên tố hoá học được sắp xếp theo</a:t>
              </a:r>
              <a:endParaRPr lang="en-US" altLang="zh-CN" sz="3600" dirty="0">
                <a:solidFill>
                  <a:schemeClr val="bg1"/>
                </a:solidFill>
                <a:latin typeface="Arial" panose="020B0604020202020204" pitchFamily="34" charset="0"/>
                <a:cs typeface="Arial" panose="020B0604020202020204" pitchFamily="34" charset="0"/>
                <a:sym typeface="+mn-lt"/>
              </a:endParaRPr>
            </a:p>
          </p:txBody>
        </p:sp>
      </p:grpSp>
    </p:spTree>
    <p:extLst>
      <p:ext uri="{BB962C8B-B14F-4D97-AF65-F5344CB8AC3E}">
        <p14:creationId xmlns:p14="http://schemas.microsoft.com/office/powerpoint/2010/main" val="15108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arn(inVertical)">
                                      <p:cBhvr>
                                        <p:cTn id="13" dur="500"/>
                                        <p:tgtEl>
                                          <p:spTgt spid="3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arn(inVertical)">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32505"/>
          </a:xfrm>
          <a:prstGeom prst="rect">
            <a:avLst/>
          </a:prstGeom>
          <a:blipFill rotWithShape="1">
            <a:blip r:embed="rId21" cstate="screen">
              <a:extLst>
                <a:ext uri="{28A0092B-C50C-407E-A947-70E740481C1C}">
                  <a14:useLocalDpi xmlns:a14="http://schemas.microsoft.com/office/drawing/2010/main"/>
                </a:ext>
              </a:extLst>
            </a:blip>
            <a:stretch>
              <a:fillRect/>
            </a:stretch>
          </a:blip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1" name="矩形 30"/>
          <p:cNvSpPr/>
          <p:nvPr/>
        </p:nvSpPr>
        <p:spPr>
          <a:xfrm>
            <a:off x="-19908" y="-25495"/>
            <a:ext cx="12192000" cy="6858000"/>
          </a:xfrm>
          <a:prstGeom prst="rect">
            <a:avLst/>
          </a:prstGeom>
          <a:gradFill>
            <a:gsLst>
              <a:gs pos="99000">
                <a:schemeClr val="bg1">
                  <a:alpha val="68000"/>
                </a:schemeClr>
              </a:gs>
              <a:gs pos="0">
                <a:schemeClr val="accent1">
                  <a:lumMod val="5000"/>
                  <a:lumOff val="95000"/>
                </a:schemeClr>
              </a:gs>
            </a:gsLst>
            <a:lin ang="10800000" scaled="1"/>
          </a:gradFill>
          <a:ln w="0" cap="flat" cmpd="sng" algn="ctr">
            <a:no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 name="椭圆 4"/>
          <p:cNvSpPr/>
          <p:nvPr/>
        </p:nvSpPr>
        <p:spPr>
          <a:xfrm>
            <a:off x="-2243271" y="2277275"/>
            <a:ext cx="6595352" cy="6595352"/>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椭圆 5"/>
          <p:cNvSpPr/>
          <p:nvPr/>
        </p:nvSpPr>
        <p:spPr>
          <a:xfrm>
            <a:off x="-2759309" y="1732270"/>
            <a:ext cx="7627428" cy="7627428"/>
          </a:xfrm>
          <a:prstGeom prst="ellipse">
            <a:avLst/>
          </a:prstGeom>
          <a:noFill/>
          <a:ln w="0" cap="flat" cmpd="sng" algn="ctr">
            <a:gradFill>
              <a:gsLst>
                <a:gs pos="0">
                  <a:srgbClr val="FC9D61"/>
                </a:gs>
                <a:gs pos="100000">
                  <a:srgbClr val="DB3061"/>
                </a:gs>
              </a:gsLst>
              <a:lin ang="5400000" scaled="1"/>
            </a:gradFill>
            <a:prstDash val="solid"/>
            <a:miter lim="800000"/>
          </a:ln>
          <a:effectLst>
            <a:outerShdw blurRad="241300" dist="1270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MH_Other_4">
            <a:extLst>
              <a:ext uri="{FF2B5EF4-FFF2-40B4-BE49-F238E27FC236}">
                <a16:creationId xmlns:a16="http://schemas.microsoft.com/office/drawing/2014/main" id="{EB7EFA26-2041-4A3B-962F-2C9D0B3D7C76}"/>
              </a:ext>
            </a:extLst>
          </p:cNvPr>
          <p:cNvSpPr/>
          <p:nvPr>
            <p:custDataLst>
              <p:tags r:id="rId1"/>
            </p:custDataLst>
          </p:nvPr>
        </p:nvSpPr>
        <p:spPr>
          <a:xfrm flipH="1">
            <a:off x="4405108" y="4077672"/>
            <a:ext cx="1111231" cy="2470532"/>
          </a:xfrm>
          <a:custGeom>
            <a:avLst/>
            <a:gdLst>
              <a:gd name="connsiteX0" fmla="*/ 221247 w 863600"/>
              <a:gd name="connsiteY0" fmla="*/ 0 h 1825043"/>
              <a:gd name="connsiteX1" fmla="*/ 0 w 863600"/>
              <a:gd name="connsiteY1" fmla="*/ 221247 h 1825043"/>
              <a:gd name="connsiteX2" fmla="*/ 0 w 863600"/>
              <a:gd name="connsiteY2" fmla="*/ 1013461 h 1825043"/>
              <a:gd name="connsiteX3" fmla="*/ 0 w 863600"/>
              <a:gd name="connsiteY3" fmla="*/ 1615441 h 1825043"/>
              <a:gd name="connsiteX4" fmla="*/ 0 w 863600"/>
              <a:gd name="connsiteY4" fmla="*/ 1825043 h 1825043"/>
              <a:gd name="connsiteX5" fmla="*/ 140965 w 863600"/>
              <a:gd name="connsiteY5" fmla="*/ 1825043 h 1825043"/>
              <a:gd name="connsiteX6" fmla="*/ 140965 w 863600"/>
              <a:gd name="connsiteY6" fmla="*/ 1013461 h 1825043"/>
              <a:gd name="connsiteX7" fmla="*/ 140965 w 863600"/>
              <a:gd name="connsiteY7" fmla="*/ 221247 h 1825043"/>
              <a:gd name="connsiteX8" fmla="*/ 221247 w 863600"/>
              <a:gd name="connsiteY8" fmla="*/ 140965 h 1825043"/>
              <a:gd name="connsiteX9" fmla="*/ 863600 w 863600"/>
              <a:gd name="connsiteY9" fmla="*/ 140965 h 1825043"/>
              <a:gd name="connsiteX10" fmla="*/ 863600 w 863600"/>
              <a:gd name="connsiteY10" fmla="*/ 1 h 182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3600" h="1825043">
                <a:moveTo>
                  <a:pt x="221247" y="0"/>
                </a:moveTo>
                <a:cubicBezTo>
                  <a:pt x="99056" y="0"/>
                  <a:pt x="0" y="99056"/>
                  <a:pt x="0" y="221247"/>
                </a:cubicBezTo>
                <a:lnTo>
                  <a:pt x="0" y="1013461"/>
                </a:lnTo>
                <a:lnTo>
                  <a:pt x="0" y="1615441"/>
                </a:lnTo>
                <a:lnTo>
                  <a:pt x="0" y="1825043"/>
                </a:lnTo>
                <a:lnTo>
                  <a:pt x="140965" y="1825043"/>
                </a:lnTo>
                <a:lnTo>
                  <a:pt x="140965" y="1013461"/>
                </a:lnTo>
                <a:lnTo>
                  <a:pt x="140965" y="221247"/>
                </a:lnTo>
                <a:cubicBezTo>
                  <a:pt x="140965" y="176908"/>
                  <a:pt x="176908" y="140965"/>
                  <a:pt x="221247" y="140965"/>
                </a:cubicBezTo>
                <a:lnTo>
                  <a:pt x="863600" y="140965"/>
                </a:lnTo>
                <a:lnTo>
                  <a:pt x="863600" y="1"/>
                </a:lnTo>
                <a:close/>
              </a:path>
            </a:pathLst>
          </a:cu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635" tIns="67816" rIns="135635" bIns="67816" anchor="ctr"/>
          <a:lstStyle/>
          <a:p>
            <a:pPr algn="ctr"/>
            <a:endParaRPr lang="zh-CN" altLang="en-US" sz="2400" dirty="0">
              <a:cs typeface="+mn-ea"/>
              <a:sym typeface="+mn-lt"/>
            </a:endParaRPr>
          </a:p>
        </p:txBody>
      </p:sp>
      <p:sp>
        <p:nvSpPr>
          <p:cNvPr id="8" name="MH_Other_1">
            <a:extLst>
              <a:ext uri="{FF2B5EF4-FFF2-40B4-BE49-F238E27FC236}">
                <a16:creationId xmlns:a16="http://schemas.microsoft.com/office/drawing/2014/main" id="{E091F39E-8EC3-4DDF-8B50-2CA337494EF9}"/>
              </a:ext>
            </a:extLst>
          </p:cNvPr>
          <p:cNvSpPr/>
          <p:nvPr>
            <p:custDataLst>
              <p:tags r:id="rId2"/>
            </p:custDataLst>
          </p:nvPr>
        </p:nvSpPr>
        <p:spPr>
          <a:xfrm>
            <a:off x="6098041" y="4493761"/>
            <a:ext cx="1111231" cy="2054477"/>
          </a:xfrm>
          <a:custGeom>
            <a:avLst/>
            <a:gdLst>
              <a:gd name="connsiteX0" fmla="*/ 221247 w 863600"/>
              <a:gd name="connsiteY0" fmla="*/ 0 h 1615441"/>
              <a:gd name="connsiteX1" fmla="*/ 863600 w 863600"/>
              <a:gd name="connsiteY1" fmla="*/ 1 h 1615441"/>
              <a:gd name="connsiteX2" fmla="*/ 863600 w 863600"/>
              <a:gd name="connsiteY2" fmla="*/ 140965 h 1615441"/>
              <a:gd name="connsiteX3" fmla="*/ 221247 w 863600"/>
              <a:gd name="connsiteY3" fmla="*/ 140965 h 1615441"/>
              <a:gd name="connsiteX4" fmla="*/ 140965 w 863600"/>
              <a:gd name="connsiteY4" fmla="*/ 221247 h 1615441"/>
              <a:gd name="connsiteX5" fmla="*/ 140964 w 863600"/>
              <a:gd name="connsiteY5" fmla="*/ 1615441 h 1615441"/>
              <a:gd name="connsiteX6" fmla="*/ 0 w 863600"/>
              <a:gd name="connsiteY6" fmla="*/ 1615441 h 1615441"/>
              <a:gd name="connsiteX7" fmla="*/ 0 w 863600"/>
              <a:gd name="connsiteY7" fmla="*/ 221247 h 1615441"/>
              <a:gd name="connsiteX8" fmla="*/ 221247 w 863600"/>
              <a:gd name="connsiteY8" fmla="*/ 0 h 161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3600" h="1615441">
                <a:moveTo>
                  <a:pt x="221247" y="0"/>
                </a:moveTo>
                <a:lnTo>
                  <a:pt x="863600" y="1"/>
                </a:lnTo>
                <a:lnTo>
                  <a:pt x="863600" y="140965"/>
                </a:lnTo>
                <a:lnTo>
                  <a:pt x="221247" y="140965"/>
                </a:lnTo>
                <a:cubicBezTo>
                  <a:pt x="176908" y="140965"/>
                  <a:pt x="140965" y="176908"/>
                  <a:pt x="140965" y="221247"/>
                </a:cubicBezTo>
                <a:cubicBezTo>
                  <a:pt x="140965" y="685978"/>
                  <a:pt x="140964" y="1150710"/>
                  <a:pt x="140964" y="1615441"/>
                </a:cubicBezTo>
                <a:lnTo>
                  <a:pt x="0" y="1615441"/>
                </a:lnTo>
                <a:lnTo>
                  <a:pt x="0" y="221247"/>
                </a:lnTo>
                <a:cubicBezTo>
                  <a:pt x="0" y="99056"/>
                  <a:pt x="99056" y="0"/>
                  <a:pt x="221247" y="0"/>
                </a:cubicBezTo>
                <a:close/>
              </a:path>
            </a:pathLst>
          </a:cu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635" tIns="67816" rIns="135635" bIns="67816" anchor="ctr"/>
          <a:lstStyle/>
          <a:p>
            <a:pPr algn="ctr"/>
            <a:endParaRPr lang="zh-CN" altLang="en-US" sz="2400" dirty="0">
              <a:cs typeface="+mn-ea"/>
              <a:sym typeface="+mn-lt"/>
            </a:endParaRPr>
          </a:p>
        </p:txBody>
      </p:sp>
      <p:sp>
        <p:nvSpPr>
          <p:cNvPr id="9" name="MH_Other_3">
            <a:extLst>
              <a:ext uri="{FF2B5EF4-FFF2-40B4-BE49-F238E27FC236}">
                <a16:creationId xmlns:a16="http://schemas.microsoft.com/office/drawing/2014/main" id="{23F7C105-5E68-4EF2-B710-B698FA646257}"/>
              </a:ext>
            </a:extLst>
          </p:cNvPr>
          <p:cNvSpPr/>
          <p:nvPr>
            <p:custDataLst>
              <p:tags r:id="rId3"/>
            </p:custDataLst>
          </p:nvPr>
        </p:nvSpPr>
        <p:spPr>
          <a:xfrm flipH="1">
            <a:off x="4010286" y="5598651"/>
            <a:ext cx="1111231" cy="949641"/>
          </a:xfrm>
          <a:custGeom>
            <a:avLst/>
            <a:gdLst>
              <a:gd name="connsiteX0" fmla="*/ 221247 w 863600"/>
              <a:gd name="connsiteY0" fmla="*/ 0 h 746809"/>
              <a:gd name="connsiteX1" fmla="*/ 0 w 863600"/>
              <a:gd name="connsiteY1" fmla="*/ 221247 h 746809"/>
              <a:gd name="connsiteX2" fmla="*/ 0 w 863600"/>
              <a:gd name="connsiteY2" fmla="*/ 746809 h 746809"/>
              <a:gd name="connsiteX3" fmla="*/ 140965 w 863600"/>
              <a:gd name="connsiteY3" fmla="*/ 746809 h 746809"/>
              <a:gd name="connsiteX4" fmla="*/ 140965 w 863600"/>
              <a:gd name="connsiteY4" fmla="*/ 221247 h 746809"/>
              <a:gd name="connsiteX5" fmla="*/ 221247 w 863600"/>
              <a:gd name="connsiteY5" fmla="*/ 140965 h 746809"/>
              <a:gd name="connsiteX6" fmla="*/ 863600 w 863600"/>
              <a:gd name="connsiteY6" fmla="*/ 140965 h 746809"/>
              <a:gd name="connsiteX7" fmla="*/ 863600 w 863600"/>
              <a:gd name="connsiteY7" fmla="*/ 1 h 74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600" h="746809">
                <a:moveTo>
                  <a:pt x="221247" y="0"/>
                </a:moveTo>
                <a:cubicBezTo>
                  <a:pt x="99056" y="0"/>
                  <a:pt x="0" y="99056"/>
                  <a:pt x="0" y="221247"/>
                </a:cubicBezTo>
                <a:lnTo>
                  <a:pt x="0" y="746809"/>
                </a:lnTo>
                <a:lnTo>
                  <a:pt x="140965" y="746809"/>
                </a:lnTo>
                <a:lnTo>
                  <a:pt x="140965" y="221247"/>
                </a:lnTo>
                <a:cubicBezTo>
                  <a:pt x="140965" y="176908"/>
                  <a:pt x="176908" y="140965"/>
                  <a:pt x="221247" y="140965"/>
                </a:cubicBezTo>
                <a:lnTo>
                  <a:pt x="863600" y="140965"/>
                </a:lnTo>
                <a:lnTo>
                  <a:pt x="863600" y="1"/>
                </a:lnTo>
                <a:close/>
              </a:path>
            </a:pathLst>
          </a:cu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635" tIns="67816" rIns="135635" bIns="67816" anchor="ctr"/>
          <a:lstStyle/>
          <a:p>
            <a:pPr algn="ctr"/>
            <a:endParaRPr lang="zh-CN" altLang="en-US" sz="2400" dirty="0">
              <a:cs typeface="+mn-ea"/>
              <a:sym typeface="+mn-lt"/>
            </a:endParaRPr>
          </a:p>
        </p:txBody>
      </p:sp>
      <p:sp>
        <p:nvSpPr>
          <p:cNvPr id="10" name="MH_Other_2">
            <a:extLst>
              <a:ext uri="{FF2B5EF4-FFF2-40B4-BE49-F238E27FC236}">
                <a16:creationId xmlns:a16="http://schemas.microsoft.com/office/drawing/2014/main" id="{AABCA32A-69E8-4AEC-B247-5FA4C45B7849}"/>
              </a:ext>
            </a:extLst>
          </p:cNvPr>
          <p:cNvSpPr/>
          <p:nvPr>
            <p:custDataLst>
              <p:tags r:id="rId4"/>
            </p:custDataLst>
          </p:nvPr>
        </p:nvSpPr>
        <p:spPr>
          <a:xfrm>
            <a:off x="5703345" y="2801174"/>
            <a:ext cx="1111231" cy="3747027"/>
          </a:xfrm>
          <a:custGeom>
            <a:avLst/>
            <a:gdLst>
              <a:gd name="connsiteX0" fmla="*/ 221247 w 863600"/>
              <a:gd name="connsiteY0" fmla="*/ 0 h 2741461"/>
              <a:gd name="connsiteX1" fmla="*/ 863600 w 863600"/>
              <a:gd name="connsiteY1" fmla="*/ 1 h 2741461"/>
              <a:gd name="connsiteX2" fmla="*/ 863600 w 863600"/>
              <a:gd name="connsiteY2" fmla="*/ 140965 h 2741461"/>
              <a:gd name="connsiteX3" fmla="*/ 221247 w 863600"/>
              <a:gd name="connsiteY3" fmla="*/ 140965 h 2741461"/>
              <a:gd name="connsiteX4" fmla="*/ 140965 w 863600"/>
              <a:gd name="connsiteY4" fmla="*/ 221247 h 2741461"/>
              <a:gd name="connsiteX5" fmla="*/ 140965 w 863600"/>
              <a:gd name="connsiteY5" fmla="*/ 1013461 h 2741461"/>
              <a:gd name="connsiteX6" fmla="*/ 140965 w 863600"/>
              <a:gd name="connsiteY6" fmla="*/ 1013461 h 2741461"/>
              <a:gd name="connsiteX7" fmla="*/ 140965 w 863600"/>
              <a:gd name="connsiteY7" fmla="*/ 2741461 h 2741461"/>
              <a:gd name="connsiteX8" fmla="*/ 1 w 863600"/>
              <a:gd name="connsiteY8" fmla="*/ 2741461 h 2741461"/>
              <a:gd name="connsiteX9" fmla="*/ 0 w 863600"/>
              <a:gd name="connsiteY9" fmla="*/ 1615441 h 2741461"/>
              <a:gd name="connsiteX10" fmla="*/ 0 w 863600"/>
              <a:gd name="connsiteY10" fmla="*/ 1615441 h 2741461"/>
              <a:gd name="connsiteX11" fmla="*/ 0 w 863600"/>
              <a:gd name="connsiteY11" fmla="*/ 1013461 h 2741461"/>
              <a:gd name="connsiteX12" fmla="*/ 0 w 863600"/>
              <a:gd name="connsiteY12" fmla="*/ 221247 h 2741461"/>
              <a:gd name="connsiteX13" fmla="*/ 221247 w 863600"/>
              <a:gd name="connsiteY13" fmla="*/ 0 h 2741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3600" h="2741461">
                <a:moveTo>
                  <a:pt x="221247" y="0"/>
                </a:moveTo>
                <a:lnTo>
                  <a:pt x="863600" y="1"/>
                </a:lnTo>
                <a:lnTo>
                  <a:pt x="863600" y="140965"/>
                </a:lnTo>
                <a:lnTo>
                  <a:pt x="221247" y="140965"/>
                </a:lnTo>
                <a:cubicBezTo>
                  <a:pt x="176908" y="140965"/>
                  <a:pt x="140965" y="176908"/>
                  <a:pt x="140965" y="221247"/>
                </a:cubicBezTo>
                <a:lnTo>
                  <a:pt x="140965" y="1013461"/>
                </a:lnTo>
                <a:lnTo>
                  <a:pt x="140965" y="1013461"/>
                </a:lnTo>
                <a:lnTo>
                  <a:pt x="140965" y="2741461"/>
                </a:lnTo>
                <a:lnTo>
                  <a:pt x="1" y="2741461"/>
                </a:lnTo>
                <a:lnTo>
                  <a:pt x="0" y="1615441"/>
                </a:lnTo>
                <a:lnTo>
                  <a:pt x="0" y="1615441"/>
                </a:lnTo>
                <a:lnTo>
                  <a:pt x="0" y="1013461"/>
                </a:lnTo>
                <a:lnTo>
                  <a:pt x="0" y="221247"/>
                </a:lnTo>
                <a:cubicBezTo>
                  <a:pt x="0" y="99056"/>
                  <a:pt x="99056" y="0"/>
                  <a:pt x="221247" y="0"/>
                </a:cubicBezTo>
                <a:close/>
              </a:path>
            </a:pathLst>
          </a:cu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635" tIns="67816" rIns="135635" bIns="67816" anchor="ctr"/>
          <a:lstStyle/>
          <a:p>
            <a:pPr algn="ctr"/>
            <a:endParaRPr lang="zh-CN" altLang="en-US" sz="2400" dirty="0">
              <a:cs typeface="+mn-ea"/>
              <a:sym typeface="+mn-lt"/>
            </a:endParaRPr>
          </a:p>
        </p:txBody>
      </p:sp>
      <p:grpSp>
        <p:nvGrpSpPr>
          <p:cNvPr id="11" name="组合 17">
            <a:extLst>
              <a:ext uri="{FF2B5EF4-FFF2-40B4-BE49-F238E27FC236}">
                <a16:creationId xmlns:a16="http://schemas.microsoft.com/office/drawing/2014/main" id="{BA913FED-74CB-475A-ADC9-B97BF504A698}"/>
              </a:ext>
            </a:extLst>
          </p:cNvPr>
          <p:cNvGrpSpPr/>
          <p:nvPr/>
        </p:nvGrpSpPr>
        <p:grpSpPr>
          <a:xfrm>
            <a:off x="6988792" y="4077702"/>
            <a:ext cx="1056000" cy="1056000"/>
            <a:chOff x="4229236" y="3968984"/>
            <a:chExt cx="792000" cy="792000"/>
          </a:xfrm>
        </p:grpSpPr>
        <p:sp>
          <p:nvSpPr>
            <p:cNvPr id="12" name="MH_Other_2">
              <a:extLst>
                <a:ext uri="{FF2B5EF4-FFF2-40B4-BE49-F238E27FC236}">
                  <a16:creationId xmlns:a16="http://schemas.microsoft.com/office/drawing/2014/main" id="{DA99E26F-1B5D-4945-BA7E-3D98671B55F5}"/>
                </a:ext>
              </a:extLst>
            </p:cNvPr>
            <p:cNvSpPr/>
            <p:nvPr>
              <p:custDataLst>
                <p:tags r:id="rId16"/>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000" b="1" dirty="0">
                <a:solidFill>
                  <a:prstClr val="white"/>
                </a:solidFill>
                <a:latin typeface="Arial" panose="020B0604020202020204" pitchFamily="34" charset="0"/>
                <a:cs typeface="Arial" panose="020B0604020202020204" pitchFamily="34" charset="0"/>
                <a:sym typeface="+mn-lt"/>
              </a:endParaRPr>
            </a:p>
          </p:txBody>
        </p:sp>
        <p:sp>
          <p:nvSpPr>
            <p:cNvPr id="13" name="MH_Title_1">
              <a:extLst>
                <a:ext uri="{FF2B5EF4-FFF2-40B4-BE49-F238E27FC236}">
                  <a16:creationId xmlns:a16="http://schemas.microsoft.com/office/drawing/2014/main" id="{D5A9A2EA-0B8C-4DA4-91FF-08B2DD7CF219}"/>
                </a:ext>
              </a:extLst>
            </p:cNvPr>
            <p:cNvSpPr/>
            <p:nvPr>
              <p:custDataLst>
                <p:tags r:id="rId17"/>
              </p:custDataLst>
            </p:nvPr>
          </p:nvSpPr>
          <p:spPr>
            <a:xfrm>
              <a:off x="4355236" y="4094984"/>
              <a:ext cx="540000" cy="540000"/>
            </a:xfrm>
            <a:prstGeom prst="ellipse">
              <a:avLst/>
            </a:prstGeom>
            <a:solidFill>
              <a:srgbClr val="0C8397"/>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4000" b="1" dirty="0">
                  <a:latin typeface="Arial" panose="020B0604020202020204" pitchFamily="34" charset="0"/>
                  <a:cs typeface="Arial" panose="020B0604020202020204" pitchFamily="34" charset="0"/>
                  <a:sym typeface="+mn-lt"/>
                </a:rPr>
                <a:t>D</a:t>
              </a:r>
            </a:p>
          </p:txBody>
        </p:sp>
      </p:grpSp>
      <p:grpSp>
        <p:nvGrpSpPr>
          <p:cNvPr id="14" name="组合 21">
            <a:extLst>
              <a:ext uri="{FF2B5EF4-FFF2-40B4-BE49-F238E27FC236}">
                <a16:creationId xmlns:a16="http://schemas.microsoft.com/office/drawing/2014/main" id="{A5543C3F-E027-4717-974F-CF1EFED723F8}"/>
              </a:ext>
            </a:extLst>
          </p:cNvPr>
          <p:cNvGrpSpPr/>
          <p:nvPr/>
        </p:nvGrpSpPr>
        <p:grpSpPr>
          <a:xfrm>
            <a:off x="6628792" y="2373000"/>
            <a:ext cx="1056000" cy="1056000"/>
            <a:chOff x="4229236" y="3968984"/>
            <a:chExt cx="792000" cy="792000"/>
          </a:xfrm>
        </p:grpSpPr>
        <p:sp>
          <p:nvSpPr>
            <p:cNvPr id="15" name="MH_Other_2">
              <a:extLst>
                <a:ext uri="{FF2B5EF4-FFF2-40B4-BE49-F238E27FC236}">
                  <a16:creationId xmlns:a16="http://schemas.microsoft.com/office/drawing/2014/main" id="{FA301BEE-A2B5-48BB-807C-99E2EA3FB1A2}"/>
                </a:ext>
              </a:extLst>
            </p:cNvPr>
            <p:cNvSpPr/>
            <p:nvPr>
              <p:custDataLst>
                <p:tags r:id="rId14"/>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000" b="1" dirty="0">
                <a:solidFill>
                  <a:prstClr val="white"/>
                </a:solidFill>
                <a:latin typeface="Arial" panose="020B0604020202020204" pitchFamily="34" charset="0"/>
                <a:cs typeface="Arial" panose="020B0604020202020204" pitchFamily="34" charset="0"/>
                <a:sym typeface="+mn-lt"/>
              </a:endParaRPr>
            </a:p>
          </p:txBody>
        </p:sp>
        <p:sp>
          <p:nvSpPr>
            <p:cNvPr id="16" name="MH_Title_1">
              <a:extLst>
                <a:ext uri="{FF2B5EF4-FFF2-40B4-BE49-F238E27FC236}">
                  <a16:creationId xmlns:a16="http://schemas.microsoft.com/office/drawing/2014/main" id="{963816A2-0CFC-4409-9D26-B951D2C3B245}"/>
                </a:ext>
              </a:extLst>
            </p:cNvPr>
            <p:cNvSpPr/>
            <p:nvPr>
              <p:custDataLst>
                <p:tags r:id="rId15"/>
              </p:custDataLst>
            </p:nvPr>
          </p:nvSpPr>
          <p:spPr>
            <a:xfrm>
              <a:off x="4355236" y="4094984"/>
              <a:ext cx="540000" cy="540000"/>
            </a:xfrm>
            <a:prstGeom prst="ellipse">
              <a:avLst/>
            </a:prstGeom>
            <a:solidFill>
              <a:srgbClr val="006174"/>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4000" b="1" dirty="0">
                  <a:latin typeface="Arial" panose="020B0604020202020204" pitchFamily="34" charset="0"/>
                  <a:cs typeface="Arial" panose="020B0604020202020204" pitchFamily="34" charset="0"/>
                  <a:sym typeface="+mn-lt"/>
                </a:rPr>
                <a:t>B</a:t>
              </a:r>
            </a:p>
          </p:txBody>
        </p:sp>
      </p:grpSp>
      <p:grpSp>
        <p:nvGrpSpPr>
          <p:cNvPr id="17" name="组合 36">
            <a:extLst>
              <a:ext uri="{FF2B5EF4-FFF2-40B4-BE49-F238E27FC236}">
                <a16:creationId xmlns:a16="http://schemas.microsoft.com/office/drawing/2014/main" id="{FE70CD0C-F541-4357-9238-19918F6F1ACA}"/>
              </a:ext>
            </a:extLst>
          </p:cNvPr>
          <p:cNvGrpSpPr/>
          <p:nvPr/>
        </p:nvGrpSpPr>
        <p:grpSpPr>
          <a:xfrm>
            <a:off x="3842128" y="3605573"/>
            <a:ext cx="1056000" cy="1056000"/>
            <a:chOff x="4229236" y="3968984"/>
            <a:chExt cx="792000" cy="792000"/>
          </a:xfrm>
        </p:grpSpPr>
        <p:sp>
          <p:nvSpPr>
            <p:cNvPr id="18" name="MH_Other_2">
              <a:extLst>
                <a:ext uri="{FF2B5EF4-FFF2-40B4-BE49-F238E27FC236}">
                  <a16:creationId xmlns:a16="http://schemas.microsoft.com/office/drawing/2014/main" id="{E9AB930C-5CA6-4095-9C88-19C07ECCA80E}"/>
                </a:ext>
              </a:extLst>
            </p:cNvPr>
            <p:cNvSpPr/>
            <p:nvPr>
              <p:custDataLst>
                <p:tags r:id="rId12"/>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000" b="1" dirty="0">
                <a:solidFill>
                  <a:prstClr val="white"/>
                </a:solidFill>
                <a:latin typeface="Arial" panose="020B0604020202020204" pitchFamily="34" charset="0"/>
                <a:cs typeface="Arial" panose="020B0604020202020204" pitchFamily="34" charset="0"/>
                <a:sym typeface="+mn-lt"/>
              </a:endParaRPr>
            </a:p>
          </p:txBody>
        </p:sp>
        <p:sp>
          <p:nvSpPr>
            <p:cNvPr id="19" name="MH_Title_1">
              <a:extLst>
                <a:ext uri="{FF2B5EF4-FFF2-40B4-BE49-F238E27FC236}">
                  <a16:creationId xmlns:a16="http://schemas.microsoft.com/office/drawing/2014/main" id="{C20BBD60-1655-40D1-B88F-BBD35897F68E}"/>
                </a:ext>
              </a:extLst>
            </p:cNvPr>
            <p:cNvSpPr/>
            <p:nvPr>
              <p:custDataLst>
                <p:tags r:id="rId13"/>
              </p:custDataLst>
            </p:nvPr>
          </p:nvSpPr>
          <p:spPr>
            <a:xfrm>
              <a:off x="4355236" y="4094984"/>
              <a:ext cx="540000" cy="540000"/>
            </a:xfrm>
            <a:prstGeom prst="ellipse">
              <a:avLst/>
            </a:prstGeom>
            <a:solidFill>
              <a:srgbClr val="0C8397"/>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4000" b="1" dirty="0">
                  <a:latin typeface="Arial" panose="020B0604020202020204" pitchFamily="34" charset="0"/>
                  <a:cs typeface="Arial" panose="020B0604020202020204" pitchFamily="34" charset="0"/>
                  <a:sym typeface="+mn-lt"/>
                </a:rPr>
                <a:t>A</a:t>
              </a:r>
            </a:p>
          </p:txBody>
        </p:sp>
      </p:grpSp>
      <p:grpSp>
        <p:nvGrpSpPr>
          <p:cNvPr id="20" name="组合 24">
            <a:extLst>
              <a:ext uri="{FF2B5EF4-FFF2-40B4-BE49-F238E27FC236}">
                <a16:creationId xmlns:a16="http://schemas.microsoft.com/office/drawing/2014/main" id="{AE5EC620-FC41-4667-BCA0-BD5A8090BC2E}"/>
              </a:ext>
            </a:extLst>
          </p:cNvPr>
          <p:cNvGrpSpPr/>
          <p:nvPr/>
        </p:nvGrpSpPr>
        <p:grpSpPr>
          <a:xfrm>
            <a:off x="3517264" y="5144994"/>
            <a:ext cx="1056000" cy="1056000"/>
            <a:chOff x="4229236" y="3968984"/>
            <a:chExt cx="792000" cy="792000"/>
          </a:xfrm>
        </p:grpSpPr>
        <p:sp>
          <p:nvSpPr>
            <p:cNvPr id="21" name="MH_Other_2">
              <a:extLst>
                <a:ext uri="{FF2B5EF4-FFF2-40B4-BE49-F238E27FC236}">
                  <a16:creationId xmlns:a16="http://schemas.microsoft.com/office/drawing/2014/main" id="{20D06F4F-FE50-4DFC-B5BB-A502B0FE4F81}"/>
                </a:ext>
              </a:extLst>
            </p:cNvPr>
            <p:cNvSpPr/>
            <p:nvPr>
              <p:custDataLst>
                <p:tags r:id="rId10"/>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000" b="1" dirty="0">
                <a:solidFill>
                  <a:prstClr val="white"/>
                </a:solidFill>
                <a:latin typeface="Arial" panose="020B0604020202020204" pitchFamily="34" charset="0"/>
                <a:cs typeface="Arial" panose="020B0604020202020204" pitchFamily="34" charset="0"/>
                <a:sym typeface="+mn-lt"/>
              </a:endParaRPr>
            </a:p>
          </p:txBody>
        </p:sp>
        <p:sp>
          <p:nvSpPr>
            <p:cNvPr id="22" name="MH_Title_1">
              <a:extLst>
                <a:ext uri="{FF2B5EF4-FFF2-40B4-BE49-F238E27FC236}">
                  <a16:creationId xmlns:a16="http://schemas.microsoft.com/office/drawing/2014/main" id="{EC411F17-6D48-45BD-B119-711EC96A167E}"/>
                </a:ext>
              </a:extLst>
            </p:cNvPr>
            <p:cNvSpPr/>
            <p:nvPr>
              <p:custDataLst>
                <p:tags r:id="rId11"/>
              </p:custDataLst>
            </p:nvPr>
          </p:nvSpPr>
          <p:spPr>
            <a:xfrm>
              <a:off x="4355238" y="4094984"/>
              <a:ext cx="540000" cy="540000"/>
            </a:xfrm>
            <a:prstGeom prst="ellipse">
              <a:avLst/>
            </a:prstGeom>
            <a:solidFill>
              <a:srgbClr val="006174"/>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4000" b="1" dirty="0">
                  <a:latin typeface="Arial" panose="020B0604020202020204" pitchFamily="34" charset="0"/>
                  <a:cs typeface="Arial" panose="020B0604020202020204" pitchFamily="34" charset="0"/>
                  <a:sym typeface="+mn-lt"/>
                </a:rPr>
                <a:t>C</a:t>
              </a:r>
            </a:p>
          </p:txBody>
        </p:sp>
      </p:grpSp>
      <p:cxnSp>
        <p:nvCxnSpPr>
          <p:cNvPr id="23" name="MH_Other_9">
            <a:extLst>
              <a:ext uri="{FF2B5EF4-FFF2-40B4-BE49-F238E27FC236}">
                <a16:creationId xmlns:a16="http://schemas.microsoft.com/office/drawing/2014/main" id="{26693795-E05E-4745-8A25-0BB3D145C10C}"/>
              </a:ext>
            </a:extLst>
          </p:cNvPr>
          <p:cNvCxnSpPr/>
          <p:nvPr>
            <p:custDataLst>
              <p:tags r:id="rId5"/>
            </p:custDataLst>
          </p:nvPr>
        </p:nvCxnSpPr>
        <p:spPr>
          <a:xfrm>
            <a:off x="2337868" y="6602026"/>
            <a:ext cx="6807689" cy="0"/>
          </a:xfrm>
          <a:prstGeom prst="line">
            <a:avLst/>
          </a:prstGeom>
          <a:solidFill>
            <a:srgbClr val="FFFFFF"/>
          </a:solidFill>
          <a:ln w="95250">
            <a:solidFill>
              <a:schemeClr val="bg1"/>
            </a:solidFill>
          </a:ln>
          <a:effectLst>
            <a:outerShdw blurRad="63500" dist="38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4" name="MH_SubTitle_1">
            <a:extLst>
              <a:ext uri="{FF2B5EF4-FFF2-40B4-BE49-F238E27FC236}">
                <a16:creationId xmlns:a16="http://schemas.microsoft.com/office/drawing/2014/main" id="{55550574-F62D-4B83-9CF6-5389F5C85066}"/>
              </a:ext>
            </a:extLst>
          </p:cNvPr>
          <p:cNvSpPr txBox="1">
            <a:spLocks noChangeArrowheads="1"/>
          </p:cNvSpPr>
          <p:nvPr>
            <p:custDataLst>
              <p:tags r:id="rId6"/>
            </p:custDataLst>
          </p:nvPr>
        </p:nvSpPr>
        <p:spPr bwMode="auto">
          <a:xfrm>
            <a:off x="716758" y="2801174"/>
            <a:ext cx="2890761" cy="1370607"/>
          </a:xfrm>
          <a:prstGeom prst="rect">
            <a:avLst/>
          </a:prstGeom>
          <a:solidFill>
            <a:srgbClr val="FFFFCC"/>
          </a:solidFill>
          <a:ln>
            <a:noFill/>
          </a:ln>
        </p:spPr>
        <p:txBody>
          <a:bodyPr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zh-CN"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lt"/>
              </a:rPr>
              <a:t>Men-</a:t>
            </a:r>
            <a:r>
              <a:rPr kumimoji="0" lang="en-US" altLang="zh-CN" sz="280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sym typeface="+mn-lt"/>
              </a:rPr>
              <a:t>đê</a:t>
            </a:r>
            <a:r>
              <a:rPr kumimoji="0" lang="en-US" altLang="zh-CN"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lt"/>
              </a:rPr>
              <a:t>-</a:t>
            </a:r>
            <a:r>
              <a:rPr kumimoji="0" lang="en-US" altLang="zh-CN" sz="280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sym typeface="+mn-lt"/>
              </a:rPr>
              <a:t>lê</a:t>
            </a:r>
            <a:r>
              <a:rPr kumimoji="0" lang="en-US" altLang="zh-CN"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lt"/>
              </a:rPr>
              <a:t>-ep</a:t>
            </a:r>
            <a:endParaRPr kumimoji="0" lang="zh-CN" altLang="en-US"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lt"/>
            </a:endParaRPr>
          </a:p>
        </p:txBody>
      </p:sp>
      <p:sp>
        <p:nvSpPr>
          <p:cNvPr id="25" name="MH_SubTitle_1">
            <a:extLst>
              <a:ext uri="{FF2B5EF4-FFF2-40B4-BE49-F238E27FC236}">
                <a16:creationId xmlns:a16="http://schemas.microsoft.com/office/drawing/2014/main" id="{3DBB6E38-7739-47F7-A755-6E1E0FF83DD3}"/>
              </a:ext>
            </a:extLst>
          </p:cNvPr>
          <p:cNvSpPr txBox="1">
            <a:spLocks noChangeArrowheads="1"/>
          </p:cNvSpPr>
          <p:nvPr>
            <p:custDataLst>
              <p:tags r:id="rId7"/>
            </p:custDataLst>
          </p:nvPr>
        </p:nvSpPr>
        <p:spPr bwMode="auto">
          <a:xfrm>
            <a:off x="643500" y="4805424"/>
            <a:ext cx="2318873" cy="1249835"/>
          </a:xfrm>
          <a:prstGeom prst="rect">
            <a:avLst/>
          </a:prstGeom>
          <a:solidFill>
            <a:srgbClr val="FFFFCC"/>
          </a:solidFill>
          <a:ln>
            <a:noFill/>
          </a:ln>
        </p:spPr>
        <p:txBody>
          <a:bodyPr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zh-CN" sz="280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sym typeface="+mn-lt"/>
              </a:rPr>
              <a:t>Rơ</a:t>
            </a:r>
            <a:r>
              <a:rPr kumimoji="0" lang="en-US" altLang="zh-CN"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lt"/>
              </a:rPr>
              <a:t>-</a:t>
            </a:r>
            <a:r>
              <a:rPr kumimoji="0" lang="en-US" altLang="zh-CN" sz="2800"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sym typeface="+mn-lt"/>
              </a:rPr>
              <a:t>dơ</a:t>
            </a:r>
            <a:r>
              <a:rPr kumimoji="0" lang="en-US" altLang="zh-CN"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lt"/>
              </a:rPr>
              <a:t>-pho</a:t>
            </a:r>
            <a:endParaRPr kumimoji="0" lang="zh-CN" altLang="en-US"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lt"/>
            </a:endParaRPr>
          </a:p>
        </p:txBody>
      </p:sp>
      <p:sp>
        <p:nvSpPr>
          <p:cNvPr id="26" name="MH_SubTitle_1">
            <a:extLst>
              <a:ext uri="{FF2B5EF4-FFF2-40B4-BE49-F238E27FC236}">
                <a16:creationId xmlns:a16="http://schemas.microsoft.com/office/drawing/2014/main" id="{512BDE5A-0A43-4FC4-AD30-650D0FF0AFA8}"/>
              </a:ext>
            </a:extLst>
          </p:cNvPr>
          <p:cNvSpPr txBox="1">
            <a:spLocks noChangeArrowheads="1"/>
          </p:cNvSpPr>
          <p:nvPr>
            <p:custDataLst>
              <p:tags r:id="rId8"/>
            </p:custDataLst>
          </p:nvPr>
        </p:nvSpPr>
        <p:spPr bwMode="auto">
          <a:xfrm>
            <a:off x="8103160" y="2311600"/>
            <a:ext cx="2890761" cy="1209683"/>
          </a:xfrm>
          <a:prstGeom prst="rect">
            <a:avLst/>
          </a:prstGeom>
          <a:solidFill>
            <a:srgbClr val="FFFFCC"/>
          </a:solidFill>
          <a:ln>
            <a:noFill/>
          </a:ln>
        </p:spPr>
        <p:txBody>
          <a:bodyPr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vi-VN" sz="2800" i="0" dirty="0">
                <a:effectLst/>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Đê</a:t>
            </a:r>
            <a:r>
              <a:rPr lang="en-US" sz="2800" dirty="0">
                <a:latin typeface="Arial" panose="020B0604020202020204" pitchFamily="34" charset="0"/>
                <a:cs typeface="Arial" panose="020B0604020202020204" pitchFamily="34" charset="0"/>
              </a:rPr>
              <a:t>-</a:t>
            </a:r>
            <a:r>
              <a:rPr lang="en-US" sz="2800" dirty="0" err="1">
                <a:latin typeface="Arial" panose="020B0604020202020204" pitchFamily="34" charset="0"/>
                <a:cs typeface="Arial" panose="020B0604020202020204" pitchFamily="34" charset="0"/>
              </a:rPr>
              <a:t>mô</a:t>
            </a:r>
            <a:r>
              <a:rPr lang="en-US" sz="2800" dirty="0">
                <a:latin typeface="Arial" panose="020B0604020202020204" pitchFamily="34" charset="0"/>
                <a:cs typeface="Arial" panose="020B0604020202020204" pitchFamily="34" charset="0"/>
              </a:rPr>
              <a:t>-crit</a:t>
            </a:r>
            <a:endParaRPr kumimoji="0" lang="zh-CN" altLang="en-US"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lt"/>
            </a:endParaRPr>
          </a:p>
        </p:txBody>
      </p:sp>
      <p:sp>
        <p:nvSpPr>
          <p:cNvPr id="27" name="MH_SubTitle_1">
            <a:extLst>
              <a:ext uri="{FF2B5EF4-FFF2-40B4-BE49-F238E27FC236}">
                <a16:creationId xmlns:a16="http://schemas.microsoft.com/office/drawing/2014/main" id="{82B15B92-A2FE-421A-AD09-6316B2635C4D}"/>
              </a:ext>
            </a:extLst>
          </p:cNvPr>
          <p:cNvSpPr txBox="1">
            <a:spLocks noChangeArrowheads="1"/>
          </p:cNvSpPr>
          <p:nvPr>
            <p:custDataLst>
              <p:tags r:id="rId9"/>
            </p:custDataLst>
          </p:nvPr>
        </p:nvSpPr>
        <p:spPr bwMode="auto">
          <a:xfrm>
            <a:off x="8261392" y="4586987"/>
            <a:ext cx="2717314" cy="1209682"/>
          </a:xfrm>
          <a:prstGeom prst="rect">
            <a:avLst/>
          </a:prstGeom>
          <a:solidFill>
            <a:srgbClr val="FFFFCC"/>
          </a:solidFill>
          <a:ln>
            <a:noFill/>
          </a:ln>
        </p:spPr>
        <p:txBody>
          <a:bodyPr lIns="0" tIns="0" rIns="0" bIns="0"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zh-CN"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lt"/>
              </a:rPr>
              <a:t> Bo</a:t>
            </a:r>
            <a:endParaRPr kumimoji="0" lang="zh-CN" altLang="en-US" sz="2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mn-lt"/>
            </a:endParaRPr>
          </a:p>
        </p:txBody>
      </p:sp>
      <p:sp>
        <p:nvSpPr>
          <p:cNvPr id="28" name="矩形 9">
            <a:extLst>
              <a:ext uri="{FF2B5EF4-FFF2-40B4-BE49-F238E27FC236}">
                <a16:creationId xmlns:a16="http://schemas.microsoft.com/office/drawing/2014/main" id="{5BCCE574-C0BD-4988-8A73-E804039C2C66}"/>
              </a:ext>
            </a:extLst>
          </p:cNvPr>
          <p:cNvSpPr/>
          <p:nvPr/>
        </p:nvSpPr>
        <p:spPr>
          <a:xfrm>
            <a:off x="665209" y="482917"/>
            <a:ext cx="10846616" cy="1569660"/>
          </a:xfrm>
          <a:prstGeom prst="rect">
            <a:avLst/>
          </a:prstGeom>
        </p:spPr>
        <p:txBody>
          <a:bodyPr wrap="square">
            <a:spAutoFit/>
          </a:bodyPr>
          <a:lstStyle/>
          <a:p>
            <a:pPr lvl="0" algn="ctr">
              <a:defRPr/>
            </a:pPr>
            <a:r>
              <a:rPr lang="vi-VN" altLang="zh-CN" sz="3200" b="1" u="sng" dirty="0">
                <a:solidFill>
                  <a:srgbClr val="C00000"/>
                </a:solidFill>
                <a:latin typeface="Arial" panose="020B0604020202020204" pitchFamily="34" charset="0"/>
                <a:cs typeface="Arial" panose="020B0604020202020204" pitchFamily="34" charset="0"/>
                <a:sym typeface="+mn-lt"/>
              </a:rPr>
              <a:t>Câu </a:t>
            </a:r>
            <a:r>
              <a:rPr lang="en-US" altLang="zh-CN" sz="3200" b="1" u="sng" dirty="0">
                <a:solidFill>
                  <a:srgbClr val="C00000"/>
                </a:solidFill>
                <a:latin typeface="Arial" panose="020B0604020202020204" pitchFamily="34" charset="0"/>
                <a:cs typeface="Arial" panose="020B0604020202020204" pitchFamily="34" charset="0"/>
                <a:sym typeface="+mn-lt"/>
              </a:rPr>
              <a:t>3</a:t>
            </a:r>
            <a:r>
              <a:rPr lang="vi-VN" altLang="zh-CN" sz="3200" b="1" u="sng" dirty="0">
                <a:solidFill>
                  <a:srgbClr val="C00000"/>
                </a:solidFill>
                <a:latin typeface="Arial" panose="020B0604020202020204" pitchFamily="34" charset="0"/>
                <a:cs typeface="Arial" panose="020B0604020202020204" pitchFamily="34" charset="0"/>
                <a:sym typeface="+mn-lt"/>
              </a:rPr>
              <a:t>: </a:t>
            </a:r>
          </a:p>
          <a:p>
            <a:pPr lvl="0" algn="ctr">
              <a:defRPr/>
            </a:pPr>
            <a:r>
              <a:rPr lang="en-US" altLang="zh-CN" sz="3200" b="1" dirty="0" err="1">
                <a:solidFill>
                  <a:schemeClr val="tx2"/>
                </a:solidFill>
                <a:latin typeface="Arial" panose="020B0604020202020204" pitchFamily="34" charset="0"/>
                <a:cs typeface="Arial" panose="020B0604020202020204" pitchFamily="34" charset="0"/>
                <a:sym typeface="+mn-lt"/>
              </a:rPr>
              <a:t>Bảng</a:t>
            </a:r>
            <a:r>
              <a:rPr lang="en-US" altLang="zh-CN" sz="3200" b="1" dirty="0">
                <a:solidFill>
                  <a:schemeClr val="tx2"/>
                </a:solidFill>
                <a:latin typeface="Arial" panose="020B0604020202020204" pitchFamily="34" charset="0"/>
                <a:cs typeface="Arial" panose="020B0604020202020204" pitchFamily="34" charset="0"/>
                <a:sym typeface="+mn-lt"/>
              </a:rPr>
              <a:t> </a:t>
            </a:r>
            <a:r>
              <a:rPr lang="en-US" altLang="zh-CN" sz="3200" b="1" dirty="0" err="1">
                <a:solidFill>
                  <a:schemeClr val="tx2"/>
                </a:solidFill>
                <a:latin typeface="Arial" panose="020B0604020202020204" pitchFamily="34" charset="0"/>
                <a:cs typeface="Arial" panose="020B0604020202020204" pitchFamily="34" charset="0"/>
                <a:sym typeface="+mn-lt"/>
              </a:rPr>
              <a:t>tuần</a:t>
            </a:r>
            <a:r>
              <a:rPr lang="en-US" altLang="zh-CN" sz="3200" b="1" dirty="0">
                <a:solidFill>
                  <a:schemeClr val="tx2"/>
                </a:solidFill>
                <a:latin typeface="Arial" panose="020B0604020202020204" pitchFamily="34" charset="0"/>
                <a:cs typeface="Arial" panose="020B0604020202020204" pitchFamily="34" charset="0"/>
                <a:sym typeface="+mn-lt"/>
              </a:rPr>
              <a:t> </a:t>
            </a:r>
            <a:r>
              <a:rPr lang="en-US" altLang="zh-CN" sz="3200" b="1" dirty="0" err="1">
                <a:solidFill>
                  <a:schemeClr val="tx2"/>
                </a:solidFill>
                <a:latin typeface="Arial" panose="020B0604020202020204" pitchFamily="34" charset="0"/>
                <a:cs typeface="Arial" panose="020B0604020202020204" pitchFamily="34" charset="0"/>
                <a:sym typeface="+mn-lt"/>
              </a:rPr>
              <a:t>hoàn</a:t>
            </a:r>
            <a:r>
              <a:rPr lang="en-US" altLang="zh-CN" sz="3200" b="1" dirty="0">
                <a:solidFill>
                  <a:schemeClr val="tx2"/>
                </a:solidFill>
                <a:latin typeface="Arial" panose="020B0604020202020204" pitchFamily="34" charset="0"/>
                <a:cs typeface="Arial" panose="020B0604020202020204" pitchFamily="34" charset="0"/>
                <a:sym typeface="+mn-lt"/>
              </a:rPr>
              <a:t> </a:t>
            </a:r>
            <a:r>
              <a:rPr lang="en-US" altLang="zh-CN" sz="3200" b="1" dirty="0" err="1">
                <a:solidFill>
                  <a:schemeClr val="tx2"/>
                </a:solidFill>
                <a:latin typeface="Arial" panose="020B0604020202020204" pitchFamily="34" charset="0"/>
                <a:cs typeface="Arial" panose="020B0604020202020204" pitchFamily="34" charset="0"/>
                <a:sym typeface="+mn-lt"/>
              </a:rPr>
              <a:t>các</a:t>
            </a:r>
            <a:r>
              <a:rPr lang="en-US" altLang="zh-CN" sz="3200" b="1" dirty="0">
                <a:solidFill>
                  <a:schemeClr val="tx2"/>
                </a:solidFill>
                <a:latin typeface="Arial" panose="020B0604020202020204" pitchFamily="34" charset="0"/>
                <a:cs typeface="Arial" panose="020B0604020202020204" pitchFamily="34" charset="0"/>
                <a:sym typeface="+mn-lt"/>
              </a:rPr>
              <a:t> </a:t>
            </a:r>
            <a:r>
              <a:rPr lang="en-US" altLang="zh-CN" sz="3200" b="1" dirty="0" err="1">
                <a:solidFill>
                  <a:schemeClr val="tx2"/>
                </a:solidFill>
                <a:latin typeface="Arial" panose="020B0604020202020204" pitchFamily="34" charset="0"/>
                <a:cs typeface="Arial" panose="020B0604020202020204" pitchFamily="34" charset="0"/>
                <a:sym typeface="+mn-lt"/>
              </a:rPr>
              <a:t>nguyên</a:t>
            </a:r>
            <a:r>
              <a:rPr lang="en-US" altLang="zh-CN" sz="3200" b="1" dirty="0">
                <a:solidFill>
                  <a:schemeClr val="tx2"/>
                </a:solidFill>
                <a:latin typeface="Arial" panose="020B0604020202020204" pitchFamily="34" charset="0"/>
                <a:cs typeface="Arial" panose="020B0604020202020204" pitchFamily="34" charset="0"/>
                <a:sym typeface="+mn-lt"/>
              </a:rPr>
              <a:t> </a:t>
            </a:r>
            <a:r>
              <a:rPr lang="en-US" altLang="zh-CN" sz="3200" b="1" dirty="0" err="1">
                <a:solidFill>
                  <a:schemeClr val="tx2"/>
                </a:solidFill>
                <a:latin typeface="Arial" panose="020B0604020202020204" pitchFamily="34" charset="0"/>
                <a:cs typeface="Arial" panose="020B0604020202020204" pitchFamily="34" charset="0"/>
                <a:sym typeface="+mn-lt"/>
              </a:rPr>
              <a:t>tố</a:t>
            </a:r>
            <a:r>
              <a:rPr lang="en-US" altLang="zh-CN" sz="3200" b="1" dirty="0">
                <a:solidFill>
                  <a:schemeClr val="tx2"/>
                </a:solidFill>
                <a:latin typeface="Arial" panose="020B0604020202020204" pitchFamily="34" charset="0"/>
                <a:cs typeface="Arial" panose="020B0604020202020204" pitchFamily="34" charset="0"/>
                <a:sym typeface="+mn-lt"/>
              </a:rPr>
              <a:t> </a:t>
            </a:r>
            <a:r>
              <a:rPr lang="en-US" altLang="zh-CN" sz="3200" b="1" dirty="0" err="1">
                <a:solidFill>
                  <a:schemeClr val="tx2"/>
                </a:solidFill>
                <a:latin typeface="Arial" panose="020B0604020202020204" pitchFamily="34" charset="0"/>
                <a:cs typeface="Arial" panose="020B0604020202020204" pitchFamily="34" charset="0"/>
                <a:sym typeface="+mn-lt"/>
              </a:rPr>
              <a:t>hóa</a:t>
            </a:r>
            <a:r>
              <a:rPr lang="en-US" altLang="zh-CN" sz="3200" b="1" dirty="0">
                <a:solidFill>
                  <a:schemeClr val="tx2"/>
                </a:solidFill>
                <a:latin typeface="Arial" panose="020B0604020202020204" pitchFamily="34" charset="0"/>
                <a:cs typeface="Arial" panose="020B0604020202020204" pitchFamily="34" charset="0"/>
                <a:sym typeface="+mn-lt"/>
              </a:rPr>
              <a:t> </a:t>
            </a:r>
            <a:r>
              <a:rPr lang="en-US" altLang="zh-CN" sz="3200" b="1" dirty="0" err="1">
                <a:solidFill>
                  <a:schemeClr val="tx2"/>
                </a:solidFill>
                <a:latin typeface="Arial" panose="020B0604020202020204" pitchFamily="34" charset="0"/>
                <a:cs typeface="Arial" panose="020B0604020202020204" pitchFamily="34" charset="0"/>
                <a:sym typeface="+mn-lt"/>
              </a:rPr>
              <a:t>học</a:t>
            </a:r>
            <a:r>
              <a:rPr lang="en-US" altLang="zh-CN" sz="3200" b="1" dirty="0">
                <a:solidFill>
                  <a:schemeClr val="tx2"/>
                </a:solidFill>
                <a:latin typeface="Arial" panose="020B0604020202020204" pitchFamily="34" charset="0"/>
                <a:cs typeface="Arial" panose="020B0604020202020204" pitchFamily="34" charset="0"/>
                <a:sym typeface="+mn-lt"/>
              </a:rPr>
              <a:t> </a:t>
            </a:r>
            <a:r>
              <a:rPr lang="en-US" altLang="zh-CN" sz="3200" b="1" dirty="0" err="1">
                <a:solidFill>
                  <a:schemeClr val="tx2"/>
                </a:solidFill>
                <a:latin typeface="Arial" panose="020B0604020202020204" pitchFamily="34" charset="0"/>
                <a:cs typeface="Arial" panose="020B0604020202020204" pitchFamily="34" charset="0"/>
                <a:sym typeface="+mn-lt"/>
              </a:rPr>
              <a:t>còn</a:t>
            </a:r>
            <a:r>
              <a:rPr lang="en-US" altLang="zh-CN" sz="3200" b="1" dirty="0">
                <a:solidFill>
                  <a:schemeClr val="tx2"/>
                </a:solidFill>
                <a:latin typeface="Arial" panose="020B0604020202020204" pitchFamily="34" charset="0"/>
                <a:cs typeface="Arial" panose="020B0604020202020204" pitchFamily="34" charset="0"/>
                <a:sym typeface="+mn-lt"/>
              </a:rPr>
              <a:t> </a:t>
            </a:r>
            <a:r>
              <a:rPr lang="en-US" altLang="zh-CN" sz="3200" b="1" dirty="0" err="1">
                <a:solidFill>
                  <a:schemeClr val="tx2"/>
                </a:solidFill>
                <a:latin typeface="Arial" panose="020B0604020202020204" pitchFamily="34" charset="0"/>
                <a:cs typeface="Arial" panose="020B0604020202020204" pitchFamily="34" charset="0"/>
                <a:sym typeface="+mn-lt"/>
              </a:rPr>
              <a:t>có</a:t>
            </a:r>
            <a:r>
              <a:rPr lang="en-US" altLang="zh-CN" sz="3200" b="1" dirty="0">
                <a:solidFill>
                  <a:schemeClr val="tx2"/>
                </a:solidFill>
                <a:latin typeface="Arial" panose="020B0604020202020204" pitchFamily="34" charset="0"/>
                <a:cs typeface="Arial" panose="020B0604020202020204" pitchFamily="34" charset="0"/>
                <a:sym typeface="+mn-lt"/>
              </a:rPr>
              <a:t> </a:t>
            </a:r>
            <a:r>
              <a:rPr lang="en-US" altLang="zh-CN" sz="3200" b="1" dirty="0" err="1">
                <a:solidFill>
                  <a:schemeClr val="tx2"/>
                </a:solidFill>
                <a:latin typeface="Arial" panose="020B0604020202020204" pitchFamily="34" charset="0"/>
                <a:cs typeface="Arial" panose="020B0604020202020204" pitchFamily="34" charset="0"/>
                <a:sym typeface="+mn-lt"/>
              </a:rPr>
              <a:t>thể</a:t>
            </a:r>
            <a:r>
              <a:rPr lang="en-US" altLang="zh-CN" sz="3200" b="1" dirty="0">
                <a:solidFill>
                  <a:schemeClr val="tx2"/>
                </a:solidFill>
                <a:latin typeface="Arial" panose="020B0604020202020204" pitchFamily="34" charset="0"/>
                <a:cs typeface="Arial" panose="020B0604020202020204" pitchFamily="34" charset="0"/>
                <a:sym typeface="+mn-lt"/>
              </a:rPr>
              <a:t> </a:t>
            </a:r>
            <a:r>
              <a:rPr lang="en-US" altLang="zh-CN" sz="3200" b="1" dirty="0" err="1">
                <a:solidFill>
                  <a:schemeClr val="tx2"/>
                </a:solidFill>
                <a:latin typeface="Arial" panose="020B0604020202020204" pitchFamily="34" charset="0"/>
                <a:cs typeface="Arial" panose="020B0604020202020204" pitchFamily="34" charset="0"/>
                <a:sym typeface="+mn-lt"/>
              </a:rPr>
              <a:t>gọi</a:t>
            </a:r>
            <a:r>
              <a:rPr lang="en-US" altLang="zh-CN" sz="3200" b="1" dirty="0">
                <a:solidFill>
                  <a:schemeClr val="tx2"/>
                </a:solidFill>
                <a:latin typeface="Arial" panose="020B0604020202020204" pitchFamily="34" charset="0"/>
                <a:cs typeface="Arial" panose="020B0604020202020204" pitchFamily="34" charset="0"/>
                <a:sym typeface="+mn-lt"/>
              </a:rPr>
              <a:t> </a:t>
            </a:r>
            <a:r>
              <a:rPr lang="en-US" altLang="zh-CN" sz="3200" b="1" dirty="0" err="1">
                <a:solidFill>
                  <a:schemeClr val="tx2"/>
                </a:solidFill>
                <a:latin typeface="Arial" panose="020B0604020202020204" pitchFamily="34" charset="0"/>
                <a:cs typeface="Arial" panose="020B0604020202020204" pitchFamily="34" charset="0"/>
                <a:sym typeface="+mn-lt"/>
              </a:rPr>
              <a:t>tên</a:t>
            </a:r>
            <a:r>
              <a:rPr lang="en-US" altLang="zh-CN" sz="3200" b="1" dirty="0">
                <a:solidFill>
                  <a:schemeClr val="tx2"/>
                </a:solidFill>
                <a:latin typeface="Arial" panose="020B0604020202020204" pitchFamily="34" charset="0"/>
                <a:cs typeface="Arial" panose="020B0604020202020204" pitchFamily="34" charset="0"/>
                <a:sym typeface="+mn-lt"/>
              </a:rPr>
              <a:t> </a:t>
            </a:r>
            <a:r>
              <a:rPr lang="en-US" altLang="zh-CN" sz="3200" b="1" dirty="0" err="1">
                <a:solidFill>
                  <a:schemeClr val="tx2"/>
                </a:solidFill>
                <a:latin typeface="Arial" panose="020B0604020202020204" pitchFamily="34" charset="0"/>
                <a:cs typeface="Arial" panose="020B0604020202020204" pitchFamily="34" charset="0"/>
                <a:sym typeface="+mn-lt"/>
              </a:rPr>
              <a:t>là</a:t>
            </a:r>
            <a:r>
              <a:rPr lang="en-US" altLang="zh-CN" sz="3200" b="1" dirty="0">
                <a:solidFill>
                  <a:schemeClr val="tx2"/>
                </a:solidFill>
                <a:latin typeface="Arial" panose="020B0604020202020204" pitchFamily="34" charset="0"/>
                <a:cs typeface="Arial" panose="020B0604020202020204" pitchFamily="34" charset="0"/>
                <a:sym typeface="+mn-lt"/>
              </a:rPr>
              <a:t> </a:t>
            </a:r>
            <a:r>
              <a:rPr lang="en-US" altLang="zh-CN" sz="3200" b="1" dirty="0" err="1">
                <a:solidFill>
                  <a:schemeClr val="tx2"/>
                </a:solidFill>
                <a:latin typeface="Arial" panose="020B0604020202020204" pitchFamily="34" charset="0"/>
                <a:cs typeface="Arial" panose="020B0604020202020204" pitchFamily="34" charset="0"/>
                <a:sym typeface="+mn-lt"/>
              </a:rPr>
              <a:t>bảng</a:t>
            </a:r>
            <a:r>
              <a:rPr lang="en-US" altLang="zh-CN" sz="3200" b="1" dirty="0">
                <a:solidFill>
                  <a:schemeClr val="tx2"/>
                </a:solidFill>
                <a:latin typeface="Arial" panose="020B0604020202020204" pitchFamily="34" charset="0"/>
                <a:cs typeface="Arial" panose="020B0604020202020204" pitchFamily="34" charset="0"/>
                <a:sym typeface="+mn-lt"/>
              </a:rPr>
              <a:t> </a:t>
            </a:r>
            <a:r>
              <a:rPr lang="en-US" altLang="zh-CN" sz="3200" b="1" dirty="0" err="1">
                <a:solidFill>
                  <a:schemeClr val="tx2"/>
                </a:solidFill>
                <a:latin typeface="Arial" panose="020B0604020202020204" pitchFamily="34" charset="0"/>
                <a:cs typeface="Arial" panose="020B0604020202020204" pitchFamily="34" charset="0"/>
                <a:sym typeface="+mn-lt"/>
              </a:rPr>
              <a:t>tuần</a:t>
            </a:r>
            <a:r>
              <a:rPr lang="en-US" altLang="zh-CN" sz="3200" b="1" dirty="0">
                <a:solidFill>
                  <a:schemeClr val="tx2"/>
                </a:solidFill>
                <a:latin typeface="Arial" panose="020B0604020202020204" pitchFamily="34" charset="0"/>
                <a:cs typeface="Arial" panose="020B0604020202020204" pitchFamily="34" charset="0"/>
                <a:sym typeface="+mn-lt"/>
              </a:rPr>
              <a:t> </a:t>
            </a:r>
            <a:r>
              <a:rPr lang="en-US" altLang="zh-CN" sz="3200" b="1" dirty="0" err="1">
                <a:solidFill>
                  <a:schemeClr val="tx2"/>
                </a:solidFill>
                <a:latin typeface="Arial" panose="020B0604020202020204" pitchFamily="34" charset="0"/>
                <a:cs typeface="Arial" panose="020B0604020202020204" pitchFamily="34" charset="0"/>
                <a:sym typeface="+mn-lt"/>
              </a:rPr>
              <a:t>hoàn</a:t>
            </a:r>
            <a:r>
              <a:rPr lang="en-US" altLang="zh-CN" sz="3200" b="1" dirty="0">
                <a:solidFill>
                  <a:schemeClr val="tx2"/>
                </a:solidFill>
                <a:latin typeface="Arial" panose="020B0604020202020204" pitchFamily="34" charset="0"/>
                <a:cs typeface="Arial" panose="020B0604020202020204" pitchFamily="34" charset="0"/>
                <a:sym typeface="+mn-lt"/>
              </a:rPr>
              <a:t>:</a:t>
            </a:r>
            <a:endParaRPr lang="en-US" altLang="zh-CN" sz="2400" b="1" dirty="0">
              <a:solidFill>
                <a:schemeClr val="tx2"/>
              </a:solidFill>
              <a:latin typeface="Arial" panose="020B0604020202020204" pitchFamily="34" charset="0"/>
              <a:cs typeface="Arial" panose="020B0604020202020204" pitchFamily="34" charset="0"/>
              <a:sym typeface="+mn-lt"/>
            </a:endParaRPr>
          </a:p>
        </p:txBody>
      </p:sp>
      <p:pic>
        <p:nvPicPr>
          <p:cNvPr id="29" name="Picture 28">
            <a:extLst>
              <a:ext uri="{FF2B5EF4-FFF2-40B4-BE49-F238E27FC236}">
                <a16:creationId xmlns:a16="http://schemas.microsoft.com/office/drawing/2014/main" id="{5580F32B-0728-4B57-8B70-0CA5675C6ACA}"/>
              </a:ext>
            </a:extLst>
          </p:cNvPr>
          <p:cNvPicPr>
            <a:picLocks noChangeAspect="1"/>
          </p:cNvPicPr>
          <p:nvPr/>
        </p:nvPicPr>
        <p:blipFill rotWithShape="1">
          <a:blip r:embed="rId22" cstate="print">
            <a:duotone>
              <a:prstClr val="black"/>
              <a:srgbClr val="39DFF1">
                <a:tint val="45000"/>
                <a:satMod val="400000"/>
              </a:srgbClr>
            </a:duotone>
            <a:extLst>
              <a:ext uri="{28A0092B-C50C-407E-A947-70E740481C1C}">
                <a14:useLocalDpi xmlns:a14="http://schemas.microsoft.com/office/drawing/2010/main" val="0"/>
              </a:ext>
            </a:extLst>
          </a:blip>
          <a:srcRect r="-5485"/>
          <a:stretch/>
        </p:blipFill>
        <p:spPr>
          <a:xfrm>
            <a:off x="77160" y="2479596"/>
            <a:ext cx="1092190" cy="873689"/>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148754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3" presetClass="entr" presetSubtype="28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strVal val="4/3*#ppt_w"/>
                                          </p:val>
                                        </p:tav>
                                        <p:tav tm="100000">
                                          <p:val>
                                            <p:strVal val="#ppt_w"/>
                                          </p:val>
                                        </p:tav>
                                      </p:tavLst>
                                    </p:anim>
                                    <p:anim calcmode="lin" valueType="num">
                                      <p:cBhvr>
                                        <p:cTn id="16" dur="500" fill="hold"/>
                                        <p:tgtEl>
                                          <p:spTgt spid="20"/>
                                        </p:tgtEl>
                                        <p:attrNameLst>
                                          <p:attrName>ppt_h</p:attrName>
                                        </p:attrNameLst>
                                      </p:cBhvr>
                                      <p:tavLst>
                                        <p:tav tm="0">
                                          <p:val>
                                            <p:strVal val="4/3*#ppt_h"/>
                                          </p:val>
                                        </p:tav>
                                        <p:tav tm="100000">
                                          <p:val>
                                            <p:strVal val="#ppt_h"/>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par>
                          <p:cTn id="21" fill="hold">
                            <p:stCondLst>
                              <p:cond delay="2000"/>
                            </p:stCondLst>
                            <p:childTnLst>
                              <p:par>
                                <p:cTn id="22" presetID="23" presetClass="entr" presetSubtype="288"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strVal val="4/3*#ppt_w"/>
                                          </p:val>
                                        </p:tav>
                                        <p:tav tm="100000">
                                          <p:val>
                                            <p:strVal val="#ppt_w"/>
                                          </p:val>
                                        </p:tav>
                                      </p:tavLst>
                                    </p:anim>
                                    <p:anim calcmode="lin" valueType="num">
                                      <p:cBhvr>
                                        <p:cTn id="25" dur="500" fill="hold"/>
                                        <p:tgtEl>
                                          <p:spTgt spid="11"/>
                                        </p:tgtEl>
                                        <p:attrNameLst>
                                          <p:attrName>ppt_h</p:attrName>
                                        </p:attrNameLst>
                                      </p:cBhvr>
                                      <p:tavLst>
                                        <p:tav tm="0">
                                          <p:val>
                                            <p:strVal val="4/3*#ppt_h"/>
                                          </p:val>
                                        </p:tav>
                                        <p:tav tm="100000">
                                          <p:val>
                                            <p:strVal val="#ppt_h"/>
                                          </p:val>
                                        </p:tav>
                                      </p:tavLst>
                                    </p:anim>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000"/>
                            </p:stCondLst>
                            <p:childTnLst>
                              <p:par>
                                <p:cTn id="31" presetID="23" presetClass="entr" presetSubtype="288"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strVal val="4/3*#ppt_w"/>
                                          </p:val>
                                        </p:tav>
                                        <p:tav tm="100000">
                                          <p:val>
                                            <p:strVal val="#ppt_w"/>
                                          </p:val>
                                        </p:tav>
                                      </p:tavLst>
                                    </p:anim>
                                    <p:anim calcmode="lin" valueType="num">
                                      <p:cBhvr>
                                        <p:cTn id="34" dur="500" fill="hold"/>
                                        <p:tgtEl>
                                          <p:spTgt spid="17"/>
                                        </p:tgtEl>
                                        <p:attrNameLst>
                                          <p:attrName>ppt_h</p:attrName>
                                        </p:attrNameLst>
                                      </p:cBhvr>
                                      <p:tavLst>
                                        <p:tav tm="0">
                                          <p:val>
                                            <p:strVal val="4/3*#ppt_h"/>
                                          </p:val>
                                        </p:tav>
                                        <p:tav tm="100000">
                                          <p:val>
                                            <p:strVal val="#ppt_h"/>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par>
                          <p:cTn id="39" fill="hold">
                            <p:stCondLst>
                              <p:cond delay="4000"/>
                            </p:stCondLst>
                            <p:childTnLst>
                              <p:par>
                                <p:cTn id="40" presetID="23" presetClass="entr" presetSubtype="28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4/3*#ppt_w"/>
                                          </p:val>
                                        </p:tav>
                                        <p:tav tm="100000">
                                          <p:val>
                                            <p:strVal val="#ppt_w"/>
                                          </p:val>
                                        </p:tav>
                                      </p:tavLst>
                                    </p:anim>
                                    <p:anim calcmode="lin" valueType="num">
                                      <p:cBhvr>
                                        <p:cTn id="43" dur="500" fill="hold"/>
                                        <p:tgtEl>
                                          <p:spTgt spid="14"/>
                                        </p:tgtEl>
                                        <p:attrNameLst>
                                          <p:attrName>ppt_h</p:attrName>
                                        </p:attrNameLst>
                                      </p:cBhvr>
                                      <p:tavLst>
                                        <p:tav tm="0">
                                          <p:val>
                                            <p:strVal val="4/3*#ppt_h"/>
                                          </p:val>
                                        </p:tav>
                                        <p:tav tm="100000">
                                          <p:val>
                                            <p:strVal val="#ppt_h"/>
                                          </p:val>
                                        </p:tav>
                                      </p:tavLst>
                                    </p:anim>
                                  </p:childTnLst>
                                </p:cTn>
                              </p:par>
                              <p:par>
                                <p:cTn id="44" presetID="14" presetClass="entr" presetSubtype="1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randombar(horizontal)">
                                      <p:cBhvr>
                                        <p:cTn id="49" dur="500"/>
                                        <p:tgtEl>
                                          <p:spTgt spid="25"/>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randombar(horizontal)">
                                      <p:cBhvr>
                                        <p:cTn id="52" dur="500"/>
                                        <p:tgtEl>
                                          <p:spTgt spid="26"/>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randombar(horizontal)">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23" presetClass="entr" presetSubtype="32" fill="hold" nodeType="click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250" fill="hold"/>
                                        <p:tgtEl>
                                          <p:spTgt spid="29"/>
                                        </p:tgtEl>
                                        <p:attrNameLst>
                                          <p:attrName>ppt_w</p:attrName>
                                        </p:attrNameLst>
                                      </p:cBhvr>
                                      <p:tavLst>
                                        <p:tav tm="0">
                                          <p:val>
                                            <p:strVal val="4*#ppt_w"/>
                                          </p:val>
                                        </p:tav>
                                        <p:tav tm="100000">
                                          <p:val>
                                            <p:strVal val="#ppt_w"/>
                                          </p:val>
                                        </p:tav>
                                      </p:tavLst>
                                    </p:anim>
                                    <p:anim calcmode="lin" valueType="num">
                                      <p:cBhvr>
                                        <p:cTn id="61" dur="250" fill="hold"/>
                                        <p:tgtEl>
                                          <p:spTgt spid="2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8"/>
                                            </p:cond>
                                          </p:stCondLst>
                                          <p:endCondLst>
                                            <p:cond evt="onStopAudio" delay="0">
                                              <p:tgtEl>
                                                <p:sldTgt/>
                                              </p:tgtEl>
                                            </p:cond>
                                          </p:endCondLst>
                                        </p:cTn>
                                        <p:tgtEl>
                                          <p:sndTgt r:embed="rId20"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24" grpId="0" animBg="1"/>
      <p:bldP spid="25" grpId="0" animBg="1"/>
      <p:bldP spid="26"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D780BC-CA19-9EF0-F31C-532056D3C48A}"/>
              </a:ext>
            </a:extLst>
          </p:cNvPr>
          <p:cNvSpPr txBox="1"/>
          <p:nvPr/>
        </p:nvSpPr>
        <p:spPr>
          <a:xfrm>
            <a:off x="1271464" y="1628800"/>
            <a:ext cx="11809312"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cột</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gần</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giống</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4F09540C-6AF1-D085-2C52-AD7A7F677BE6}"/>
              </a:ext>
            </a:extLst>
          </p:cNvPr>
          <p:cNvSpPr txBox="1"/>
          <p:nvPr/>
        </p:nvSpPr>
        <p:spPr>
          <a:xfrm>
            <a:off x="911423" y="2533594"/>
            <a:ext cx="10297145" cy="1756828"/>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tab pos="6060440" algn="r"/>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Nguyên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nguyên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tố</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cùng</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cột</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electron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lớp</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ngoài</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bằng</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electron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lớp</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ngoài</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quyết</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định</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tính</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chất</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hóa</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nguyên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tử</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tab pos="6060440" algn="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nguyên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tố</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cùng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cột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gần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giống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nhau</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2BAB968-2D9F-E54F-C95F-2CDB8A6ADA73}"/>
              </a:ext>
            </a:extLst>
          </p:cNvPr>
          <p:cNvSpPr txBox="1"/>
          <p:nvPr/>
        </p:nvSpPr>
        <p:spPr>
          <a:xfrm>
            <a:off x="4223792" y="925468"/>
            <a:ext cx="4320480"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Hoạt</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vận</a:t>
            </a:r>
            <a:r>
              <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dụng</a:t>
            </a:r>
            <a:endParaRPr kumimoji="0" lang="en-US"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0242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73" name="Rectangle 6172">
            <a:extLst>
              <a:ext uri="{FF2B5EF4-FFF2-40B4-BE49-F238E27FC236}">
                <a16:creationId xmlns:a16="http://schemas.microsoft.com/office/drawing/2014/main" id="{CFE55B3F-4634-4A41-B146-E6251581E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1648"/>
          </a:xfrm>
          <a:prstGeom prst="rect">
            <a:avLst/>
          </a:prstGeom>
          <a:solidFill>
            <a:srgbClr val="646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5 bí quyết trưng bày hàng hóa trên giá kệ siêu thị, cửa hàng,5 bi quyet  trung bay hang hoa tren gia ke sieu thi cua hang">
            <a:extLst>
              <a:ext uri="{FF2B5EF4-FFF2-40B4-BE49-F238E27FC236}">
                <a16:creationId xmlns:a16="http://schemas.microsoft.com/office/drawing/2014/main" id="{36070F00-555F-168B-DB5E-06263798B2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117" r="35933" b="2"/>
          <a:stretch/>
        </p:blipFill>
        <p:spPr bwMode="auto">
          <a:xfrm flipH="1">
            <a:off x="20" y="638177"/>
            <a:ext cx="3017500" cy="55816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D624B14-9A34-523C-E068-0ED1AF58C7D2}"/>
              </a:ext>
            </a:extLst>
          </p:cNvPr>
          <p:cNvPicPr>
            <a:picLocks noChangeAspect="1"/>
          </p:cNvPicPr>
          <p:nvPr/>
        </p:nvPicPr>
        <p:blipFill rotWithShape="1">
          <a:blip r:embed="rId3"/>
          <a:srcRect l="426" r="20973" b="-3"/>
          <a:stretch/>
        </p:blipFill>
        <p:spPr>
          <a:xfrm>
            <a:off x="3171272" y="638179"/>
            <a:ext cx="5849456" cy="5581644"/>
          </a:xfrm>
          <a:prstGeom prst="rect">
            <a:avLst/>
          </a:prstGeom>
        </p:spPr>
      </p:pic>
      <p:pic>
        <p:nvPicPr>
          <p:cNvPr id="6148" name="Picture 4" descr="Tư vấn kinh doanh mở cửa hàng sữa bỉm, sữa bột trẻ em 2022">
            <a:extLst>
              <a:ext uri="{FF2B5EF4-FFF2-40B4-BE49-F238E27FC236}">
                <a16:creationId xmlns:a16="http://schemas.microsoft.com/office/drawing/2014/main" id="{16937DEE-DFB5-5D48-A667-46E81EB4A19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838" r="30076"/>
          <a:stretch/>
        </p:blipFill>
        <p:spPr bwMode="auto">
          <a:xfrm>
            <a:off x="9174480" y="638178"/>
            <a:ext cx="3017520" cy="5581644"/>
          </a:xfrm>
          <a:prstGeom prst="rect">
            <a:avLst/>
          </a:prstGeom>
          <a:noFill/>
          <a:extLst>
            <a:ext uri="{909E8E84-426E-40DD-AFC4-6F175D3DCCD1}">
              <a14:hiddenFill xmlns:a14="http://schemas.microsoft.com/office/drawing/2010/main">
                <a:solidFill>
                  <a:srgbClr val="FFFFFF"/>
                </a:solidFill>
              </a14:hiddenFill>
            </a:ext>
          </a:extLst>
        </p:spPr>
      </p:pic>
      <p:sp>
        <p:nvSpPr>
          <p:cNvPr id="6177" name="Rectangle 6174">
            <a:extLst>
              <a:ext uri="{FF2B5EF4-FFF2-40B4-BE49-F238E27FC236}">
                <a16:creationId xmlns:a16="http://schemas.microsoft.com/office/drawing/2014/main" id="{5CD271E5-55BF-4266-A3A7-CFCC3051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56352"/>
            <a:ext cx="12192000" cy="501648"/>
          </a:xfrm>
          <a:prstGeom prst="rect">
            <a:avLst/>
          </a:prstGeom>
          <a:solidFill>
            <a:srgbClr val="646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6">
            <a:extLst>
              <a:ext uri="{FF2B5EF4-FFF2-40B4-BE49-F238E27FC236}">
                <a16:creationId xmlns:a16="http://schemas.microsoft.com/office/drawing/2014/main" id="{BA2273F3-0A47-82E4-2A66-BD51AB478D9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817379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45729" y="687274"/>
            <a:ext cx="8312727" cy="5498181"/>
            <a:chOff x="0" y="0"/>
            <a:chExt cx="4208901" cy="2783840"/>
          </a:xfrm>
        </p:grpSpPr>
        <p:sp>
          <p:nvSpPr>
            <p:cNvPr id="3" name="Freeform 3"/>
            <p:cNvSpPr/>
            <p:nvPr/>
          </p:nvSpPr>
          <p:spPr>
            <a:xfrm>
              <a:off x="0" y="0"/>
              <a:ext cx="4208901" cy="2783840"/>
            </a:xfrm>
            <a:custGeom>
              <a:avLst/>
              <a:gdLst/>
              <a:ahLst/>
              <a:cxnLst/>
              <a:rect l="l" t="t" r="r" b="b"/>
              <a:pathLst>
                <a:path w="4208901" h="2783840">
                  <a:moveTo>
                    <a:pt x="0" y="0"/>
                  </a:moveTo>
                  <a:lnTo>
                    <a:pt x="4208901" y="0"/>
                  </a:lnTo>
                  <a:lnTo>
                    <a:pt x="4208901" y="2783840"/>
                  </a:lnTo>
                  <a:lnTo>
                    <a:pt x="0" y="2783840"/>
                  </a:lnTo>
                  <a:close/>
                </a:path>
              </a:pathLst>
            </a:custGeom>
            <a:solidFill>
              <a:srgbClr val="FFF3ED"/>
            </a:solidFill>
          </p:spPr>
          <p:txBody>
            <a:bodyPr/>
            <a:lstStyle/>
            <a:p>
              <a:endParaRPr lang="en-US"/>
            </a:p>
          </p:txBody>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6245387" y="-4384740"/>
            <a:ext cx="8663419" cy="651922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429358" y="687273"/>
            <a:ext cx="6967113" cy="1881120"/>
          </a:xfrm>
          <a:prstGeom prst="rect">
            <a:avLst/>
          </a:prstGeom>
        </p:spPr>
      </p:pic>
      <p:sp>
        <p:nvSpPr>
          <p:cNvPr id="6" name="TextBox 6"/>
          <p:cNvSpPr txBox="1"/>
          <p:nvPr/>
        </p:nvSpPr>
        <p:spPr>
          <a:xfrm>
            <a:off x="2659573" y="2584755"/>
            <a:ext cx="6885039" cy="3477170"/>
          </a:xfrm>
          <a:prstGeom prst="rect">
            <a:avLst/>
          </a:prstGeom>
        </p:spPr>
        <p:txBody>
          <a:bodyPr lIns="0" tIns="0" rIns="0" bIns="0" rtlCol="0" anchor="t">
            <a:spAutoFit/>
          </a:bodyPr>
          <a:lstStyle/>
          <a:p>
            <a:pPr marL="0" marR="0" lvl="0" indent="0" algn="ctr" defTabSz="914400" rtl="0" eaLnBrk="1" fontAlgn="auto" latinLnBrk="0" hangingPunct="1">
              <a:lnSpc>
                <a:spcPts val="13489"/>
              </a:lnSpc>
              <a:spcBef>
                <a:spcPts val="0"/>
              </a:spcBef>
              <a:spcAft>
                <a:spcPts val="0"/>
              </a:spcAft>
              <a:buClrTx/>
              <a:buSzTx/>
              <a:buFontTx/>
              <a:buNone/>
              <a:tabLst/>
              <a:defRPr/>
            </a:pPr>
            <a:r>
              <a:rPr kumimoji="0" lang="en-US" sz="15329" b="0" i="0" u="none" strike="noStrike" kern="1200" cap="none" spc="0" normalizeH="0" baseline="0" noProof="0">
                <a:ln>
                  <a:noFill/>
                </a:ln>
                <a:solidFill>
                  <a:prstClr val="black"/>
                </a:solidFill>
                <a:effectLst/>
                <a:uLnTx/>
                <a:uFillTx/>
                <a:latin typeface="The overthinkers"/>
                <a:ea typeface="+mn-ea"/>
                <a:cs typeface="+mn-cs"/>
              </a:rPr>
              <a:t>Thank You</a:t>
            </a:r>
          </a:p>
        </p:txBody>
      </p:sp>
      <p:sp>
        <p:nvSpPr>
          <p:cNvPr id="7" name="TextBox 7"/>
          <p:cNvSpPr txBox="1"/>
          <p:nvPr/>
        </p:nvSpPr>
        <p:spPr>
          <a:xfrm>
            <a:off x="4835287" y="4026389"/>
            <a:ext cx="4466756" cy="293285"/>
          </a:xfrm>
          <a:prstGeom prst="rect">
            <a:avLst/>
          </a:prstGeom>
        </p:spPr>
        <p:txBody>
          <a:bodyPr lIns="0" tIns="0" rIns="0" bIns="0" rtlCol="0" anchor="t">
            <a:spAutoFit/>
          </a:bodyPr>
          <a:lstStyle/>
          <a:p>
            <a:pPr marL="0" marR="0" lvl="0" indent="0" algn="ctr" defTabSz="914400" rtl="0" eaLnBrk="1" fontAlgn="auto" latinLnBrk="0" hangingPunct="1">
              <a:lnSpc>
                <a:spcPts val="2435"/>
              </a:lnSpc>
              <a:spcBef>
                <a:spcPct val="0"/>
              </a:spcBef>
              <a:spcAft>
                <a:spcPts val="0"/>
              </a:spcAft>
              <a:buClrTx/>
              <a:buSzTx/>
              <a:buFontTx/>
              <a:buNone/>
              <a:tabLst/>
              <a:defRPr/>
            </a:pPr>
            <a:r>
              <a:rPr kumimoji="0" lang="en-US" sz="1740" b="0" i="0" u="none" strike="noStrike" kern="1200" cap="none" spc="0" normalizeH="0" baseline="0" noProof="0" dirty="0">
                <a:ln>
                  <a:noFill/>
                </a:ln>
                <a:solidFill>
                  <a:prstClr val="black"/>
                </a:solidFill>
                <a:effectLst/>
                <a:uLnTx/>
                <a:uFillTx/>
                <a:latin typeface="Poppins Light"/>
                <a:ea typeface="+mn-ea"/>
                <a:cs typeface="+mn-cs"/>
              </a:rPr>
              <a:t>FOR YOUR ATTENTION</a:t>
            </a:r>
          </a:p>
        </p:txBody>
      </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650327" y="3655291"/>
            <a:ext cx="3251373" cy="1560659"/>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4448147" y="5089413"/>
            <a:ext cx="11413209" cy="356662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73" name="Rectangle 6172">
            <a:extLst>
              <a:ext uri="{FF2B5EF4-FFF2-40B4-BE49-F238E27FC236}">
                <a16:creationId xmlns:a16="http://schemas.microsoft.com/office/drawing/2014/main" id="{CFE55B3F-4634-4A41-B146-E6251581E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1648"/>
          </a:xfrm>
          <a:prstGeom prst="rect">
            <a:avLst/>
          </a:prstGeom>
          <a:solidFill>
            <a:srgbClr val="646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5 bí quyết trưng bày hàng hóa trên giá kệ siêu thị, cửa hàng,5 bi quyet  trung bay hang hoa tren gia ke sieu thi cua hang">
            <a:extLst>
              <a:ext uri="{FF2B5EF4-FFF2-40B4-BE49-F238E27FC236}">
                <a16:creationId xmlns:a16="http://schemas.microsoft.com/office/drawing/2014/main" id="{36070F00-555F-168B-DB5E-06263798B2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117" r="35933" b="2"/>
          <a:stretch/>
        </p:blipFill>
        <p:spPr bwMode="auto">
          <a:xfrm flipH="1">
            <a:off x="20" y="638177"/>
            <a:ext cx="3017500" cy="55816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D624B14-9A34-523C-E068-0ED1AF58C7D2}"/>
              </a:ext>
            </a:extLst>
          </p:cNvPr>
          <p:cNvPicPr>
            <a:picLocks noChangeAspect="1"/>
          </p:cNvPicPr>
          <p:nvPr/>
        </p:nvPicPr>
        <p:blipFill rotWithShape="1">
          <a:blip r:embed="rId3"/>
          <a:srcRect l="426" r="20973" b="-3"/>
          <a:stretch/>
        </p:blipFill>
        <p:spPr>
          <a:xfrm>
            <a:off x="3171272" y="638179"/>
            <a:ext cx="5849456" cy="5581644"/>
          </a:xfrm>
          <a:prstGeom prst="rect">
            <a:avLst/>
          </a:prstGeom>
        </p:spPr>
      </p:pic>
      <p:pic>
        <p:nvPicPr>
          <p:cNvPr id="6148" name="Picture 4" descr="Tư vấn kinh doanh mở cửa hàng sữa bỉm, sữa bột trẻ em 2022">
            <a:extLst>
              <a:ext uri="{FF2B5EF4-FFF2-40B4-BE49-F238E27FC236}">
                <a16:creationId xmlns:a16="http://schemas.microsoft.com/office/drawing/2014/main" id="{16937DEE-DFB5-5D48-A667-46E81EB4A19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838" r="30076"/>
          <a:stretch/>
        </p:blipFill>
        <p:spPr bwMode="auto">
          <a:xfrm>
            <a:off x="9174480" y="638178"/>
            <a:ext cx="3017520" cy="5581644"/>
          </a:xfrm>
          <a:prstGeom prst="rect">
            <a:avLst/>
          </a:prstGeom>
          <a:noFill/>
          <a:extLst>
            <a:ext uri="{909E8E84-426E-40DD-AFC4-6F175D3DCCD1}">
              <a14:hiddenFill xmlns:a14="http://schemas.microsoft.com/office/drawing/2010/main">
                <a:solidFill>
                  <a:srgbClr val="FFFFFF"/>
                </a:solidFill>
              </a14:hiddenFill>
            </a:ext>
          </a:extLst>
        </p:spPr>
      </p:pic>
      <p:sp>
        <p:nvSpPr>
          <p:cNvPr id="6177" name="Rectangle 6174">
            <a:extLst>
              <a:ext uri="{FF2B5EF4-FFF2-40B4-BE49-F238E27FC236}">
                <a16:creationId xmlns:a16="http://schemas.microsoft.com/office/drawing/2014/main" id="{5CD271E5-55BF-4266-A3A7-CFCC3051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56352"/>
            <a:ext cx="12192000" cy="501648"/>
          </a:xfrm>
          <a:prstGeom prst="rect">
            <a:avLst/>
          </a:prstGeom>
          <a:solidFill>
            <a:srgbClr val="646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6">
            <a:extLst>
              <a:ext uri="{FF2B5EF4-FFF2-40B4-BE49-F238E27FC236}">
                <a16:creationId xmlns:a16="http://schemas.microsoft.com/office/drawing/2014/main" id="{BA2273F3-0A47-82E4-2A66-BD51AB478D9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2" descr="Không để thiếu sách giáo khoa trong năm học mới">
            <a:extLst>
              <a:ext uri="{FF2B5EF4-FFF2-40B4-BE49-F238E27FC236}">
                <a16:creationId xmlns:a16="http://schemas.microsoft.com/office/drawing/2014/main" id="{E405E42A-DC49-C758-7055-7DD037CFD88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705" r="9497" b="-2"/>
          <a:stretch/>
        </p:blipFill>
        <p:spPr bwMode="auto">
          <a:xfrm>
            <a:off x="5618619" y="3331779"/>
            <a:ext cx="6573383" cy="3526221"/>
          </a:xfrm>
          <a:custGeom>
            <a:avLst/>
            <a:gdLst/>
            <a:ahLst/>
            <a:cxnLst/>
            <a:rect l="l" t="t" r="r" b="b"/>
            <a:pathLst>
              <a:path w="4397481" h="3351888">
                <a:moveTo>
                  <a:pt x="0" y="0"/>
                </a:moveTo>
                <a:lnTo>
                  <a:pt x="4397481" y="0"/>
                </a:lnTo>
                <a:lnTo>
                  <a:pt x="4397481" y="3351888"/>
                </a:lnTo>
                <a:lnTo>
                  <a:pt x="1552363" y="3351888"/>
                </a:lnTo>
                <a:close/>
              </a:path>
            </a:pathLst>
          </a:cu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FBCA387-C60C-7824-CD81-823FA5B81968}"/>
              </a:ext>
            </a:extLst>
          </p:cNvPr>
          <p:cNvPicPr>
            <a:picLocks noChangeAspect="1"/>
          </p:cNvPicPr>
          <p:nvPr/>
        </p:nvPicPr>
        <p:blipFill rotWithShape="1">
          <a:blip r:embed="rId6"/>
          <a:srcRect r="19971" b="1"/>
          <a:stretch/>
        </p:blipFill>
        <p:spPr>
          <a:xfrm>
            <a:off x="20" y="10"/>
            <a:ext cx="9408348" cy="6863475"/>
          </a:xfrm>
          <a:custGeom>
            <a:avLst/>
            <a:gdLst/>
            <a:ahLst/>
            <a:cxnLst/>
            <a:rect l="l" t="t" r="r" b="b"/>
            <a:pathLst>
              <a:path w="9154693" h="6863485">
                <a:moveTo>
                  <a:pt x="0" y="0"/>
                </a:moveTo>
                <a:lnTo>
                  <a:pt x="5976000" y="0"/>
                </a:lnTo>
                <a:lnTo>
                  <a:pt x="9154693" y="6863485"/>
                </a:lnTo>
                <a:lnTo>
                  <a:pt x="0" y="6863485"/>
                </a:lnTo>
                <a:lnTo>
                  <a:pt x="0" y="0"/>
                </a:lnTo>
                <a:close/>
              </a:path>
            </a:pathLst>
          </a:custGeom>
        </p:spPr>
      </p:pic>
      <p:pic>
        <p:nvPicPr>
          <p:cNvPr id="9" name="Picture 4" descr="5 nhà sách Hà Nội &quot;thiên đường&quot; hấp dẫn cho người yêu sách - Vntrip.vn">
            <a:extLst>
              <a:ext uri="{FF2B5EF4-FFF2-40B4-BE49-F238E27FC236}">
                <a16:creationId xmlns:a16="http://schemas.microsoft.com/office/drawing/2014/main" id="{FD2B22CC-C04C-0B8B-00D1-BDECBDA05FD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1417" r="3" b="4515"/>
          <a:stretch/>
        </p:blipFill>
        <p:spPr bwMode="auto">
          <a:xfrm>
            <a:off x="6163769" y="-13927"/>
            <a:ext cx="6028231" cy="3360331"/>
          </a:xfrm>
          <a:custGeom>
            <a:avLst/>
            <a:gdLst/>
            <a:ahLst/>
            <a:cxnLst/>
            <a:rect l="l" t="t" r="r" b="b"/>
            <a:pathLst>
              <a:path w="6023811" h="3346404">
                <a:moveTo>
                  <a:pt x="0" y="0"/>
                </a:moveTo>
                <a:lnTo>
                  <a:pt x="6023811" y="0"/>
                </a:lnTo>
                <a:lnTo>
                  <a:pt x="6023811" y="3346404"/>
                </a:lnTo>
                <a:lnTo>
                  <a:pt x="1549824" y="3346404"/>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683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图文框 6">
            <a:extLst>
              <a:ext uri="{FF2B5EF4-FFF2-40B4-BE49-F238E27FC236}">
                <a16:creationId xmlns:a16="http://schemas.microsoft.com/office/drawing/2014/main" id="{145C45E0-4BBD-4DDC-9A14-7F8C85000CFD}"/>
              </a:ext>
            </a:extLst>
          </p:cNvPr>
          <p:cNvSpPr/>
          <p:nvPr/>
        </p:nvSpPr>
        <p:spPr>
          <a:xfrm>
            <a:off x="0" y="0"/>
            <a:ext cx="12192000" cy="6858000"/>
          </a:xfrm>
          <a:prstGeom prst="frame">
            <a:avLst>
              <a:gd name="adj1" fmla="val 6731"/>
            </a:avLst>
          </a:prstGeom>
          <a:gradFill>
            <a:gsLst>
              <a:gs pos="0">
                <a:srgbClr val="444D54"/>
              </a:gs>
              <a:gs pos="100000">
                <a:srgbClr val="CA7D32"/>
              </a:gs>
              <a:gs pos="75000">
                <a:srgbClr val="BC6B2A"/>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53" name="Picture 52">
            <a:extLst>
              <a:ext uri="{FF2B5EF4-FFF2-40B4-BE49-F238E27FC236}">
                <a16:creationId xmlns:a16="http://schemas.microsoft.com/office/drawing/2014/main" id="{975613D5-C3A6-443F-B73C-44DDDF75A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476672"/>
            <a:ext cx="5544616" cy="5904656"/>
          </a:xfrm>
          <a:prstGeom prst="rect">
            <a:avLst/>
          </a:prstGeom>
        </p:spPr>
      </p:pic>
      <p:sp>
        <p:nvSpPr>
          <p:cNvPr id="55" name="TextBox 54">
            <a:extLst>
              <a:ext uri="{FF2B5EF4-FFF2-40B4-BE49-F238E27FC236}">
                <a16:creationId xmlns:a16="http://schemas.microsoft.com/office/drawing/2014/main" id="{02890BF7-3F90-4775-AEC8-0563D5A4A2DD}"/>
              </a:ext>
            </a:extLst>
          </p:cNvPr>
          <p:cNvSpPr txBox="1"/>
          <p:nvPr/>
        </p:nvSpPr>
        <p:spPr>
          <a:xfrm>
            <a:off x="903817" y="1628800"/>
            <a:ext cx="4752528" cy="3970318"/>
          </a:xfrm>
          <a:prstGeom prst="rect">
            <a:avLst/>
          </a:prstGeom>
          <a:solidFill>
            <a:schemeClr val="accent4">
              <a:lumMod val="40000"/>
              <a:lumOff val="60000"/>
            </a:schemeClr>
          </a:solidFill>
        </p:spPr>
        <p:txBody>
          <a:bodyPr wrap="square">
            <a:spAutoFit/>
          </a:bodyPr>
          <a:lstStyle/>
          <a:p>
            <a:pPr algn="just"/>
            <a:r>
              <a:rPr lang="vi-VN" sz="2800" b="0" i="1" dirty="0">
                <a:solidFill>
                  <a:srgbClr val="333333"/>
                </a:solidFill>
                <a:effectLst/>
                <a:latin typeface="Arial" panose="020B0604020202020204" pitchFamily="34" charset="0"/>
                <a:cs typeface="Arial" panose="020B0604020202020204" pitchFamily="34" charset="0"/>
              </a:rPr>
              <a:t>Ngày nay, người ta đã xác định được hàng chục triệu chất hóa học với các tính chất khác nhau được tạo thành từ hơn một trăm nguyên tố hóa học. Liệu có nguyên tắc nào sắp xếp các nguyên tố để dễ nhận ra tính chất của chúng không?   </a:t>
            </a:r>
            <a:endParaRPr lang="vi-VN" sz="2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3092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22000">
              <a:srgbClr val="192437"/>
            </a:gs>
            <a:gs pos="74000">
              <a:srgbClr val="070404"/>
            </a:gs>
            <a:gs pos="83000">
              <a:srgbClr val="070404"/>
            </a:gs>
            <a:gs pos="100000">
              <a:srgbClr val="070404"/>
            </a:gs>
          </a:gsLst>
          <a:lin ang="5400000" scaled="1"/>
          <a:tileRect/>
        </a:gradFill>
        <a:effectLst/>
      </p:bgPr>
    </p:bg>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64C8A9B5-8363-4872-99C9-17106FFEEA10}"/>
              </a:ext>
            </a:extLst>
          </p:cNvPr>
          <p:cNvGrpSpPr/>
          <p:nvPr/>
        </p:nvGrpSpPr>
        <p:grpSpPr>
          <a:xfrm>
            <a:off x="0" y="0"/>
            <a:ext cx="12192000" cy="6869420"/>
            <a:chOff x="0" y="0"/>
            <a:chExt cx="12192000" cy="6869420"/>
          </a:xfrm>
        </p:grpSpPr>
        <p:sp>
          <p:nvSpPr>
            <p:cNvPr id="9" name="矩形 8">
              <a:extLst>
                <a:ext uri="{FF2B5EF4-FFF2-40B4-BE49-F238E27FC236}">
                  <a16:creationId xmlns:a16="http://schemas.microsoft.com/office/drawing/2014/main" id="{6405FFDB-8E77-4252-B704-AA53799BEE3D}"/>
                </a:ext>
              </a:extLst>
            </p:cNvPr>
            <p:cNvSpPr/>
            <p:nvPr/>
          </p:nvSpPr>
          <p:spPr>
            <a:xfrm>
              <a:off x="0" y="0"/>
              <a:ext cx="12192000" cy="6858000"/>
            </a:xfrm>
            <a:prstGeom prst="rect">
              <a:avLst/>
            </a:prstGeom>
            <a:gradFill>
              <a:gsLst>
                <a:gs pos="22000">
                  <a:srgbClr val="192437"/>
                </a:gs>
                <a:gs pos="74000">
                  <a:srgbClr val="070404"/>
                </a:gs>
                <a:gs pos="83000">
                  <a:srgbClr val="070404"/>
                </a:gs>
                <a:gs pos="100000">
                  <a:srgbClr val="07040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a:extLst>
                <a:ext uri="{FF2B5EF4-FFF2-40B4-BE49-F238E27FC236}">
                  <a16:creationId xmlns:a16="http://schemas.microsoft.com/office/drawing/2014/main" id="{C96C0283-68CC-47CF-9F89-505415CDADA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8" name="图片 7">
              <a:extLst>
                <a:ext uri="{FF2B5EF4-FFF2-40B4-BE49-F238E27FC236}">
                  <a16:creationId xmlns:a16="http://schemas.microsoft.com/office/drawing/2014/main" id="{6275551D-81FC-4B14-A114-D9399ED42D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1479554" y="1490972"/>
              <a:ext cx="6858002" cy="3898893"/>
            </a:xfrm>
            <a:prstGeom prst="rect">
              <a:avLst/>
            </a:prstGeom>
          </p:spPr>
        </p:pic>
      </p:grpSp>
      <p:pic>
        <p:nvPicPr>
          <p:cNvPr id="17" name="图片 16">
            <a:extLst>
              <a:ext uri="{FF2B5EF4-FFF2-40B4-BE49-F238E27FC236}">
                <a16:creationId xmlns:a16="http://schemas.microsoft.com/office/drawing/2014/main" id="{13ED247B-E7FF-48A5-B4C2-BC1019182FB8}"/>
              </a:ext>
            </a:extLst>
          </p:cNvPr>
          <p:cNvPicPr>
            <a:picLocks noChangeAspect="1"/>
          </p:cNvPicPr>
          <p:nvPr/>
        </p:nvPicPr>
        <p:blipFill>
          <a:blip r:embed="rId3" cstate="screen">
            <a:extLst>
              <a:ext uri="{BEBA8EAE-BF5A-486C-A8C5-ECC9F3942E4B}">
                <a14:imgProps xmlns:a14="http://schemas.microsoft.com/office/drawing/2010/main">
                  <a14:imgLayer r:embed="rId4">
                    <a14:imgEffect>
                      <a14:artisticBlur radius="86"/>
                    </a14:imgEffect>
                  </a14:imgLayer>
                </a14:imgProps>
              </a:ext>
              <a:ext uri="{28A0092B-C50C-407E-A947-70E740481C1C}">
                <a14:useLocalDpi xmlns:a14="http://schemas.microsoft.com/office/drawing/2010/main"/>
              </a:ext>
            </a:extLst>
          </a:blip>
          <a:srcRect/>
          <a:stretch>
            <a:fillRect/>
          </a:stretch>
        </p:blipFill>
        <p:spPr>
          <a:xfrm>
            <a:off x="1235460" y="1156087"/>
            <a:ext cx="9721080" cy="4545829"/>
          </a:xfrm>
          <a:custGeom>
            <a:avLst/>
            <a:gdLst>
              <a:gd name="connsiteX0" fmla="*/ 547954 w 9721080"/>
              <a:gd name="connsiteY0" fmla="*/ 0 h 4545829"/>
              <a:gd name="connsiteX1" fmla="*/ 9173126 w 9721080"/>
              <a:gd name="connsiteY1" fmla="*/ 0 h 4545829"/>
              <a:gd name="connsiteX2" fmla="*/ 9721080 w 9721080"/>
              <a:gd name="connsiteY2" fmla="*/ 547954 h 4545829"/>
              <a:gd name="connsiteX3" fmla="*/ 9721080 w 9721080"/>
              <a:gd name="connsiteY3" fmla="*/ 3997875 h 4545829"/>
              <a:gd name="connsiteX4" fmla="*/ 9173126 w 9721080"/>
              <a:gd name="connsiteY4" fmla="*/ 4545829 h 4545829"/>
              <a:gd name="connsiteX5" fmla="*/ 547954 w 9721080"/>
              <a:gd name="connsiteY5" fmla="*/ 4545829 h 4545829"/>
              <a:gd name="connsiteX6" fmla="*/ 0 w 9721080"/>
              <a:gd name="connsiteY6" fmla="*/ 3997875 h 4545829"/>
              <a:gd name="connsiteX7" fmla="*/ 0 w 9721080"/>
              <a:gd name="connsiteY7" fmla="*/ 547954 h 4545829"/>
              <a:gd name="connsiteX8" fmla="*/ 547954 w 9721080"/>
              <a:gd name="connsiteY8" fmla="*/ 0 h 454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1080" h="4545829">
                <a:moveTo>
                  <a:pt x="547954" y="0"/>
                </a:moveTo>
                <a:lnTo>
                  <a:pt x="9173126" y="0"/>
                </a:lnTo>
                <a:cubicBezTo>
                  <a:pt x="9475753" y="0"/>
                  <a:pt x="9721080" y="245327"/>
                  <a:pt x="9721080" y="547954"/>
                </a:cubicBezTo>
                <a:lnTo>
                  <a:pt x="9721080" y="3997875"/>
                </a:lnTo>
                <a:cubicBezTo>
                  <a:pt x="9721080" y="4300502"/>
                  <a:pt x="9475753" y="4545829"/>
                  <a:pt x="9173126" y="4545829"/>
                </a:cubicBezTo>
                <a:lnTo>
                  <a:pt x="547954" y="4545829"/>
                </a:lnTo>
                <a:cubicBezTo>
                  <a:pt x="245327" y="4545829"/>
                  <a:pt x="0" y="4300502"/>
                  <a:pt x="0" y="3997875"/>
                </a:cubicBezTo>
                <a:lnTo>
                  <a:pt x="0" y="547954"/>
                </a:lnTo>
                <a:cubicBezTo>
                  <a:pt x="0" y="245327"/>
                  <a:pt x="245327" y="0"/>
                  <a:pt x="547954" y="0"/>
                </a:cubicBezTo>
                <a:close/>
              </a:path>
            </a:pathLst>
          </a:custGeom>
        </p:spPr>
      </p:pic>
      <p:sp>
        <p:nvSpPr>
          <p:cNvPr id="15" name="矩形: 圆角 14">
            <a:extLst>
              <a:ext uri="{FF2B5EF4-FFF2-40B4-BE49-F238E27FC236}">
                <a16:creationId xmlns:a16="http://schemas.microsoft.com/office/drawing/2014/main" id="{12E7C9F8-0C6A-45D3-ABD6-D4301C4D985C}"/>
              </a:ext>
            </a:extLst>
          </p:cNvPr>
          <p:cNvSpPr/>
          <p:nvPr/>
        </p:nvSpPr>
        <p:spPr>
          <a:xfrm>
            <a:off x="1235460" y="1156086"/>
            <a:ext cx="9721080" cy="4545829"/>
          </a:xfrm>
          <a:prstGeom prst="roundRect">
            <a:avLst>
              <a:gd name="adj" fmla="val 12054"/>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圆角 26">
            <a:extLst>
              <a:ext uri="{FF2B5EF4-FFF2-40B4-BE49-F238E27FC236}">
                <a16:creationId xmlns:a16="http://schemas.microsoft.com/office/drawing/2014/main" id="{8D3490DA-80A6-474D-A21F-F23D7F2DBFED}"/>
              </a:ext>
            </a:extLst>
          </p:cNvPr>
          <p:cNvSpPr/>
          <p:nvPr/>
        </p:nvSpPr>
        <p:spPr>
          <a:xfrm>
            <a:off x="1523492" y="1417146"/>
            <a:ext cx="9145017" cy="4023708"/>
          </a:xfrm>
          <a:prstGeom prst="roundRect">
            <a:avLst>
              <a:gd name="adj" fmla="val 5421"/>
            </a:avLst>
          </a:prstGeom>
          <a:noFill/>
          <a:ln w="317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TextBox 7">
            <a:extLst>
              <a:ext uri="{FF2B5EF4-FFF2-40B4-BE49-F238E27FC236}">
                <a16:creationId xmlns:a16="http://schemas.microsoft.com/office/drawing/2014/main" id="{2AA896BE-72F0-40DC-9617-AA6640F150F9}"/>
              </a:ext>
            </a:extLst>
          </p:cNvPr>
          <p:cNvSpPr txBox="1"/>
          <p:nvPr/>
        </p:nvSpPr>
        <p:spPr>
          <a:xfrm>
            <a:off x="2240167" y="2401973"/>
            <a:ext cx="7759120" cy="2585323"/>
          </a:xfrm>
          <a:prstGeom prst="rect">
            <a:avLst/>
          </a:prstGeom>
          <a:noFill/>
        </p:spPr>
        <p:txBody>
          <a:bodyPr wrap="square" rtlCol="0" anchor="ctr">
            <a:spAutoFit/>
          </a:bodyPr>
          <a:lstStyle/>
          <a:p>
            <a:pPr algn="ctr"/>
            <a:r>
              <a:rPr lang="en-US" sz="5400" b="1" dirty="0">
                <a:solidFill>
                  <a:schemeClr val="bg1"/>
                </a:solidFill>
                <a:latin typeface="Arial" panose="020B0604020202020204" pitchFamily="34" charset="0"/>
                <a:cs typeface="Arial" panose="020B0604020202020204" pitchFamily="34" charset="0"/>
              </a:rPr>
              <a:t>SƠ LƯỢC BẢNG TUẦN HOÀN CÁC NGUYÊN TỐ HÓA HỌC</a:t>
            </a:r>
            <a:endParaRPr lang="ko-KR" altLang="en-US" sz="5400" b="1" dirty="0">
              <a:solidFill>
                <a:schemeClr val="bg1"/>
              </a:solidFill>
              <a:latin typeface="Arial" panose="020B0604020202020204" pitchFamily="34" charset="0"/>
              <a:cs typeface="Arial" panose="020B0604020202020204" pitchFamily="34" charset="0"/>
            </a:endParaRPr>
          </a:p>
        </p:txBody>
      </p:sp>
      <p:sp>
        <p:nvSpPr>
          <p:cNvPr id="24" name="Rounded Rectangle 7">
            <a:extLst>
              <a:ext uri="{FF2B5EF4-FFF2-40B4-BE49-F238E27FC236}">
                <a16:creationId xmlns:a16="http://schemas.microsoft.com/office/drawing/2014/main" id="{990C90F1-4AE7-4E97-B082-9D78F5C9EC84}"/>
              </a:ext>
            </a:extLst>
          </p:cNvPr>
          <p:cNvSpPr/>
          <p:nvPr/>
        </p:nvSpPr>
        <p:spPr>
          <a:xfrm>
            <a:off x="4927269" y="1674052"/>
            <a:ext cx="2088589" cy="548725"/>
          </a:xfrm>
          <a:prstGeom prst="roundRect">
            <a:avLst>
              <a:gd name="adj" fmla="val 50000"/>
            </a:avLst>
          </a:prstGeom>
          <a:solidFill>
            <a:schemeClr val="bg1">
              <a:alpha val="0"/>
            </a:schemeClr>
          </a:solidFill>
          <a:ln w="15875">
            <a:solidFill>
              <a:srgbClr val="FFD9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i="1" dirty="0" err="1">
                <a:solidFill>
                  <a:schemeClr val="bg1"/>
                </a:solidFill>
                <a:latin typeface="Arial" panose="020B0604020202020204" pitchFamily="34" charset="0"/>
                <a:cs typeface="Arial" panose="020B0604020202020204" pitchFamily="34" charset="0"/>
              </a:rPr>
              <a:t>Bài</a:t>
            </a:r>
            <a:r>
              <a:rPr lang="en-US" altLang="zh-CN" sz="4000" b="1" i="1" dirty="0">
                <a:solidFill>
                  <a:schemeClr val="bg1"/>
                </a:solidFill>
                <a:latin typeface="Arial" panose="020B0604020202020204" pitchFamily="34" charset="0"/>
                <a:cs typeface="Arial" panose="020B0604020202020204" pitchFamily="34" charset="0"/>
              </a:rPr>
              <a:t> 4</a:t>
            </a:r>
            <a:endParaRPr lang="ko-KR" altLang="en-US" sz="40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6729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lt">
                                    <p:tmPct val="0"/>
                                  </p:iterate>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4" presetClass="emph" presetSubtype="0" fill="hold" grpId="1" nodeType="click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24"/>
                                        </p:tgtEl>
                                        <p:attrNameLst>
                                          <p:attrName>ppt_x</p:attrName>
                                          <p:attrName>ppt_y</p:attrName>
                                        </p:attrNameLst>
                                      </p:cBhvr>
                                    </p:animMotion>
                                    <p:animRot by="1500000">
                                      <p:cBhvr>
                                        <p:cTn id="19" dur="125" fill="hold">
                                          <p:stCondLst>
                                            <p:cond delay="0"/>
                                          </p:stCondLst>
                                        </p:cTn>
                                        <p:tgtEl>
                                          <p:spTgt spid="24"/>
                                        </p:tgtEl>
                                        <p:attrNameLst>
                                          <p:attrName>r</p:attrName>
                                        </p:attrNameLst>
                                      </p:cBhvr>
                                    </p:animRot>
                                    <p:animRot by="-1500000">
                                      <p:cBhvr>
                                        <p:cTn id="20" dur="125" fill="hold">
                                          <p:stCondLst>
                                            <p:cond delay="125"/>
                                          </p:stCondLst>
                                        </p:cTn>
                                        <p:tgtEl>
                                          <p:spTgt spid="24"/>
                                        </p:tgtEl>
                                        <p:attrNameLst>
                                          <p:attrName>r</p:attrName>
                                        </p:attrNameLst>
                                      </p:cBhvr>
                                    </p:animRot>
                                    <p:animRot by="-1500000">
                                      <p:cBhvr>
                                        <p:cTn id="21" dur="125" fill="hold">
                                          <p:stCondLst>
                                            <p:cond delay="250"/>
                                          </p:stCondLst>
                                        </p:cTn>
                                        <p:tgtEl>
                                          <p:spTgt spid="24"/>
                                        </p:tgtEl>
                                        <p:attrNameLst>
                                          <p:attrName>r</p:attrName>
                                        </p:attrNameLst>
                                      </p:cBhvr>
                                    </p:animRot>
                                    <p:animRot by="1500000">
                                      <p:cBhvr>
                                        <p:cTn id="22" dur="125" fill="hold">
                                          <p:stCondLst>
                                            <p:cond delay="375"/>
                                          </p:stCondLst>
                                        </p:cTn>
                                        <p:tgtEl>
                                          <p:spTgt spid="24"/>
                                        </p:tgtEl>
                                        <p:attrNameLst>
                                          <p:attrName>r</p:attrName>
                                        </p:attrNameLst>
                                      </p:cBhvr>
                                    </p:animRot>
                                  </p:childTnLst>
                                </p:cTn>
                              </p:par>
                              <p:par>
                                <p:cTn id="23" presetID="34" presetClass="emph" presetSubtype="0" fill="hold" grpId="1" nodeType="with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22"/>
                                        </p:tgtEl>
                                        <p:attrNameLst>
                                          <p:attrName>ppt_x</p:attrName>
                                          <p:attrName>ppt_y</p:attrName>
                                        </p:attrNameLst>
                                      </p:cBhvr>
                                    </p:animMotion>
                                    <p:animRot by="1500000">
                                      <p:cBhvr>
                                        <p:cTn id="25" dur="125" fill="hold">
                                          <p:stCondLst>
                                            <p:cond delay="0"/>
                                          </p:stCondLst>
                                        </p:cTn>
                                        <p:tgtEl>
                                          <p:spTgt spid="22"/>
                                        </p:tgtEl>
                                        <p:attrNameLst>
                                          <p:attrName>r</p:attrName>
                                        </p:attrNameLst>
                                      </p:cBhvr>
                                    </p:animRot>
                                    <p:animRot by="-1500000">
                                      <p:cBhvr>
                                        <p:cTn id="26" dur="125" fill="hold">
                                          <p:stCondLst>
                                            <p:cond delay="125"/>
                                          </p:stCondLst>
                                        </p:cTn>
                                        <p:tgtEl>
                                          <p:spTgt spid="22"/>
                                        </p:tgtEl>
                                        <p:attrNameLst>
                                          <p:attrName>r</p:attrName>
                                        </p:attrNameLst>
                                      </p:cBhvr>
                                    </p:animRot>
                                    <p:animRot by="-1500000">
                                      <p:cBhvr>
                                        <p:cTn id="27" dur="125" fill="hold">
                                          <p:stCondLst>
                                            <p:cond delay="250"/>
                                          </p:stCondLst>
                                        </p:cTn>
                                        <p:tgtEl>
                                          <p:spTgt spid="22"/>
                                        </p:tgtEl>
                                        <p:attrNameLst>
                                          <p:attrName>r</p:attrName>
                                        </p:attrNameLst>
                                      </p:cBhvr>
                                    </p:animRot>
                                    <p:animRot by="1500000">
                                      <p:cBhvr>
                                        <p:cTn id="28" dur="125" fill="hold">
                                          <p:stCondLst>
                                            <p:cond delay="375"/>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4" grpId="0" animBg="1"/>
      <p:bldP spid="2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2207FF6D-1419-4D34-BFF4-812D616DBC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1" cy="6858000"/>
          </a:xfrm>
          <a:prstGeom prst="rect">
            <a:avLst/>
          </a:prstGeom>
        </p:spPr>
      </p:pic>
      <p:grpSp>
        <p:nvGrpSpPr>
          <p:cNvPr id="48" name="组合 47">
            <a:extLst>
              <a:ext uri="{FF2B5EF4-FFF2-40B4-BE49-F238E27FC236}">
                <a16:creationId xmlns:a16="http://schemas.microsoft.com/office/drawing/2014/main" id="{A1FD5535-CD6D-4EEC-82C7-C34E228A1E8C}"/>
              </a:ext>
            </a:extLst>
          </p:cNvPr>
          <p:cNvGrpSpPr/>
          <p:nvPr/>
        </p:nvGrpSpPr>
        <p:grpSpPr>
          <a:xfrm>
            <a:off x="1379476" y="1268760"/>
            <a:ext cx="9433048" cy="4873961"/>
            <a:chOff x="1415480" y="1340768"/>
            <a:chExt cx="9433048" cy="4873961"/>
          </a:xfrm>
        </p:grpSpPr>
        <p:pic>
          <p:nvPicPr>
            <p:cNvPr id="47" name="图片 46">
              <a:extLst>
                <a:ext uri="{FF2B5EF4-FFF2-40B4-BE49-F238E27FC236}">
                  <a16:creationId xmlns:a16="http://schemas.microsoft.com/office/drawing/2014/main" id="{4D76EF78-13F3-46BD-A6CA-1543DB940E3D}"/>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artisticBlur radius="76"/>
                      </a14:imgEffect>
                    </a14:imgLayer>
                  </a14:imgProps>
                </a:ext>
                <a:ext uri="{28A0092B-C50C-407E-A947-70E740481C1C}">
                  <a14:useLocalDpi xmlns:a14="http://schemas.microsoft.com/office/drawing/2010/main"/>
                </a:ext>
              </a:extLst>
            </a:blip>
            <a:srcRect/>
            <a:stretch/>
          </p:blipFill>
          <p:spPr>
            <a:xfrm>
              <a:off x="1415480" y="1340768"/>
              <a:ext cx="9433048" cy="4873961"/>
            </a:xfrm>
            <a:custGeom>
              <a:avLst/>
              <a:gdLst>
                <a:gd name="connsiteX0" fmla="*/ 350340 w 9433048"/>
                <a:gd name="connsiteY0" fmla="*/ 0 h 4873961"/>
                <a:gd name="connsiteX1" fmla="*/ 9082708 w 9433048"/>
                <a:gd name="connsiteY1" fmla="*/ 0 h 4873961"/>
                <a:gd name="connsiteX2" fmla="*/ 9433048 w 9433048"/>
                <a:gd name="connsiteY2" fmla="*/ 350340 h 4873961"/>
                <a:gd name="connsiteX3" fmla="*/ 9433048 w 9433048"/>
                <a:gd name="connsiteY3" fmla="*/ 4523621 h 4873961"/>
                <a:gd name="connsiteX4" fmla="*/ 9082708 w 9433048"/>
                <a:gd name="connsiteY4" fmla="*/ 4873961 h 4873961"/>
                <a:gd name="connsiteX5" fmla="*/ 350340 w 9433048"/>
                <a:gd name="connsiteY5" fmla="*/ 4873961 h 4873961"/>
                <a:gd name="connsiteX6" fmla="*/ 0 w 9433048"/>
                <a:gd name="connsiteY6" fmla="*/ 4523621 h 4873961"/>
                <a:gd name="connsiteX7" fmla="*/ 0 w 9433048"/>
                <a:gd name="connsiteY7" fmla="*/ 350340 h 4873961"/>
                <a:gd name="connsiteX8" fmla="*/ 350340 w 9433048"/>
                <a:gd name="connsiteY8" fmla="*/ 0 h 487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33048" h="4873961">
                  <a:moveTo>
                    <a:pt x="350340" y="0"/>
                  </a:moveTo>
                  <a:lnTo>
                    <a:pt x="9082708" y="0"/>
                  </a:lnTo>
                  <a:cubicBezTo>
                    <a:pt x="9276195" y="0"/>
                    <a:pt x="9433048" y="156853"/>
                    <a:pt x="9433048" y="350340"/>
                  </a:cubicBezTo>
                  <a:lnTo>
                    <a:pt x="9433048" y="4523621"/>
                  </a:lnTo>
                  <a:cubicBezTo>
                    <a:pt x="9433048" y="4717108"/>
                    <a:pt x="9276195" y="4873961"/>
                    <a:pt x="9082708" y="4873961"/>
                  </a:cubicBezTo>
                  <a:lnTo>
                    <a:pt x="350340" y="4873961"/>
                  </a:lnTo>
                  <a:cubicBezTo>
                    <a:pt x="156853" y="4873961"/>
                    <a:pt x="0" y="4717108"/>
                    <a:pt x="0" y="4523621"/>
                  </a:cubicBezTo>
                  <a:lnTo>
                    <a:pt x="0" y="350340"/>
                  </a:lnTo>
                  <a:cubicBezTo>
                    <a:pt x="0" y="156853"/>
                    <a:pt x="156853" y="0"/>
                    <a:pt x="350340" y="0"/>
                  </a:cubicBezTo>
                  <a:close/>
                </a:path>
              </a:pathLst>
            </a:custGeom>
          </p:spPr>
        </p:pic>
        <p:sp>
          <p:nvSpPr>
            <p:cNvPr id="45" name="矩形: 圆角 44">
              <a:extLst>
                <a:ext uri="{FF2B5EF4-FFF2-40B4-BE49-F238E27FC236}">
                  <a16:creationId xmlns:a16="http://schemas.microsoft.com/office/drawing/2014/main" id="{19C0733D-B29B-4A52-9BD0-20E2D8EAFEF7}"/>
                </a:ext>
              </a:extLst>
            </p:cNvPr>
            <p:cNvSpPr/>
            <p:nvPr/>
          </p:nvSpPr>
          <p:spPr>
            <a:xfrm>
              <a:off x="1415480" y="1340768"/>
              <a:ext cx="9433048" cy="4873961"/>
            </a:xfrm>
            <a:prstGeom prst="roundRect">
              <a:avLst>
                <a:gd name="adj" fmla="val 7188"/>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8" name="Google Shape;928;p28">
            <a:extLst>
              <a:ext uri="{FF2B5EF4-FFF2-40B4-BE49-F238E27FC236}">
                <a16:creationId xmlns:a16="http://schemas.microsoft.com/office/drawing/2014/main" id="{B062109C-F0DC-493C-9DB9-C0A735C29984}"/>
              </a:ext>
            </a:extLst>
          </p:cNvPr>
          <p:cNvSpPr txBox="1">
            <a:spLocks/>
          </p:cNvSpPr>
          <p:nvPr/>
        </p:nvSpPr>
        <p:spPr>
          <a:xfrm>
            <a:off x="3358523" y="1484784"/>
            <a:ext cx="5474953" cy="447900"/>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zh-CN"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rPr>
              <a:t>NỘI DUNG BÀI HỌC</a:t>
            </a:r>
            <a:endParaRPr lang="zh-CN" alt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endParaRPr>
          </a:p>
        </p:txBody>
      </p:sp>
      <p:sp>
        <p:nvSpPr>
          <p:cNvPr id="39" name="Google Shape;929;p28">
            <a:extLst>
              <a:ext uri="{FF2B5EF4-FFF2-40B4-BE49-F238E27FC236}">
                <a16:creationId xmlns:a16="http://schemas.microsoft.com/office/drawing/2014/main" id="{0970AA74-726A-4036-A4DA-5D757FD805BD}"/>
              </a:ext>
            </a:extLst>
          </p:cNvPr>
          <p:cNvSpPr txBox="1">
            <a:spLocks/>
          </p:cNvSpPr>
          <p:nvPr/>
        </p:nvSpPr>
        <p:spPr>
          <a:xfrm>
            <a:off x="2030448" y="3336507"/>
            <a:ext cx="4176464" cy="8247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ltLang="zh-CN" sz="2800" b="1" dirty="0" err="1">
                <a:solidFill>
                  <a:srgbClr val="00B0F0"/>
                </a:solidFill>
                <a:latin typeface="Arial" panose="020B0604020202020204" pitchFamily="34" charset="0"/>
                <a:cs typeface="Arial" panose="020B0604020202020204" pitchFamily="34" charset="0"/>
                <a:sym typeface="+mn-lt"/>
              </a:rPr>
              <a:t>Nguyên</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tắc</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sắp</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xếp</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các</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nguyên</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tố</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hóa</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học</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trong</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bảng</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tuần</a:t>
            </a:r>
            <a:r>
              <a:rPr lang="en-US" altLang="zh-CN" sz="2800" b="1" dirty="0">
                <a:solidFill>
                  <a:srgbClr val="00B0F0"/>
                </a:solidFill>
                <a:latin typeface="Arial" panose="020B0604020202020204" pitchFamily="34" charset="0"/>
                <a:cs typeface="Arial" panose="020B0604020202020204" pitchFamily="34" charset="0"/>
                <a:sym typeface="+mn-lt"/>
              </a:rPr>
              <a:t> </a:t>
            </a:r>
            <a:r>
              <a:rPr lang="en-US" altLang="zh-CN" sz="2800" b="1" dirty="0" err="1">
                <a:solidFill>
                  <a:srgbClr val="00B0F0"/>
                </a:solidFill>
                <a:latin typeface="Arial" panose="020B0604020202020204" pitchFamily="34" charset="0"/>
                <a:cs typeface="Arial" panose="020B0604020202020204" pitchFamily="34" charset="0"/>
                <a:sym typeface="+mn-lt"/>
              </a:rPr>
              <a:t>hoàn</a:t>
            </a:r>
            <a:endParaRPr lang="en-US" altLang="zh-CN" sz="1400" b="1" dirty="0">
              <a:solidFill>
                <a:srgbClr val="00B0F0"/>
              </a:solidFill>
              <a:latin typeface="Arial" panose="020B0604020202020204" pitchFamily="34" charset="0"/>
              <a:cs typeface="Arial" panose="020B0604020202020204" pitchFamily="34" charset="0"/>
              <a:sym typeface="+mn-lt"/>
            </a:endParaRPr>
          </a:p>
        </p:txBody>
      </p:sp>
      <p:sp>
        <p:nvSpPr>
          <p:cNvPr id="40" name="Google Shape;931;p28">
            <a:extLst>
              <a:ext uri="{FF2B5EF4-FFF2-40B4-BE49-F238E27FC236}">
                <a16:creationId xmlns:a16="http://schemas.microsoft.com/office/drawing/2014/main" id="{2BD9F8D3-E77E-4886-8421-95FC4B6644A4}"/>
              </a:ext>
            </a:extLst>
          </p:cNvPr>
          <p:cNvSpPr txBox="1">
            <a:spLocks/>
          </p:cNvSpPr>
          <p:nvPr/>
        </p:nvSpPr>
        <p:spPr>
          <a:xfrm>
            <a:off x="737960" y="2963100"/>
            <a:ext cx="2084100" cy="9318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7200" b="1" dirty="0">
                <a:solidFill>
                  <a:srgbClr val="00B0F0"/>
                </a:solidFill>
                <a:latin typeface="Arial" panose="020B0604020202020204" pitchFamily="34" charset="0"/>
                <a:cs typeface="Arial" panose="020B0604020202020204" pitchFamily="34" charset="0"/>
              </a:rPr>
              <a:t>I.</a:t>
            </a:r>
          </a:p>
        </p:txBody>
      </p:sp>
      <p:sp>
        <p:nvSpPr>
          <p:cNvPr id="41" name="Google Shape;932;p28">
            <a:extLst>
              <a:ext uri="{FF2B5EF4-FFF2-40B4-BE49-F238E27FC236}">
                <a16:creationId xmlns:a16="http://schemas.microsoft.com/office/drawing/2014/main" id="{7621D918-24EE-458D-9EB5-CB3D0C61EBE8}"/>
              </a:ext>
            </a:extLst>
          </p:cNvPr>
          <p:cNvSpPr txBox="1">
            <a:spLocks/>
          </p:cNvSpPr>
          <p:nvPr/>
        </p:nvSpPr>
        <p:spPr>
          <a:xfrm>
            <a:off x="5731273" y="2915171"/>
            <a:ext cx="2084100" cy="9318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7200" b="1" dirty="0">
                <a:solidFill>
                  <a:schemeClr val="accent4"/>
                </a:solidFill>
                <a:latin typeface="Arial" panose="020B0604020202020204" pitchFamily="34" charset="0"/>
                <a:cs typeface="Arial" panose="020B0604020202020204" pitchFamily="34" charset="0"/>
              </a:rPr>
              <a:t>II.</a:t>
            </a:r>
          </a:p>
        </p:txBody>
      </p:sp>
      <p:sp>
        <p:nvSpPr>
          <p:cNvPr id="43" name="Google Shape;933;p28">
            <a:extLst>
              <a:ext uri="{FF2B5EF4-FFF2-40B4-BE49-F238E27FC236}">
                <a16:creationId xmlns:a16="http://schemas.microsoft.com/office/drawing/2014/main" id="{D1CCED1B-6723-49DB-A2DD-67E61167E962}"/>
              </a:ext>
            </a:extLst>
          </p:cNvPr>
          <p:cNvSpPr txBox="1">
            <a:spLocks/>
          </p:cNvSpPr>
          <p:nvPr/>
        </p:nvSpPr>
        <p:spPr>
          <a:xfrm>
            <a:off x="7115831" y="3239952"/>
            <a:ext cx="3616754" cy="8247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0"/>
              </a:spcBef>
            </a:pPr>
            <a:r>
              <a:rPr lang="en-US" altLang="zh-CN" sz="2800" b="1" dirty="0" err="1">
                <a:solidFill>
                  <a:schemeClr val="accent4"/>
                </a:solidFill>
                <a:latin typeface="Arial" panose="020B0604020202020204" pitchFamily="34" charset="0"/>
                <a:cs typeface="Arial" panose="020B0604020202020204" pitchFamily="34" charset="0"/>
                <a:sym typeface="+mn-lt"/>
              </a:rPr>
              <a:t>Cấu</a:t>
            </a:r>
            <a:r>
              <a:rPr lang="en-US" altLang="zh-CN" sz="2800" b="1" dirty="0">
                <a:solidFill>
                  <a:schemeClr val="accent4"/>
                </a:solidFill>
                <a:latin typeface="Arial" panose="020B0604020202020204" pitchFamily="34" charset="0"/>
                <a:cs typeface="Arial" panose="020B0604020202020204" pitchFamily="34" charset="0"/>
                <a:sym typeface="+mn-lt"/>
              </a:rPr>
              <a:t> </a:t>
            </a:r>
            <a:r>
              <a:rPr lang="en-US" altLang="zh-CN" sz="2800" b="1" dirty="0" err="1">
                <a:solidFill>
                  <a:schemeClr val="accent4"/>
                </a:solidFill>
                <a:latin typeface="Arial" panose="020B0604020202020204" pitchFamily="34" charset="0"/>
                <a:cs typeface="Arial" panose="020B0604020202020204" pitchFamily="34" charset="0"/>
                <a:sym typeface="+mn-lt"/>
              </a:rPr>
              <a:t>tạo</a:t>
            </a:r>
            <a:r>
              <a:rPr lang="en-US" altLang="zh-CN" sz="2800" b="1" dirty="0">
                <a:solidFill>
                  <a:schemeClr val="accent4"/>
                </a:solidFill>
                <a:latin typeface="Arial" panose="020B0604020202020204" pitchFamily="34" charset="0"/>
                <a:cs typeface="Arial" panose="020B0604020202020204" pitchFamily="34" charset="0"/>
                <a:sym typeface="+mn-lt"/>
              </a:rPr>
              <a:t> </a:t>
            </a:r>
            <a:r>
              <a:rPr lang="en-US" altLang="zh-CN" sz="2800" b="1" dirty="0" err="1">
                <a:solidFill>
                  <a:schemeClr val="accent4"/>
                </a:solidFill>
                <a:latin typeface="Arial" panose="020B0604020202020204" pitchFamily="34" charset="0"/>
                <a:cs typeface="Arial" panose="020B0604020202020204" pitchFamily="34" charset="0"/>
                <a:sym typeface="+mn-lt"/>
              </a:rPr>
              <a:t>bảng</a:t>
            </a:r>
            <a:r>
              <a:rPr lang="en-US" altLang="zh-CN" sz="2800" b="1" dirty="0">
                <a:solidFill>
                  <a:schemeClr val="accent4"/>
                </a:solidFill>
                <a:latin typeface="Arial" panose="020B0604020202020204" pitchFamily="34" charset="0"/>
                <a:cs typeface="Arial" panose="020B0604020202020204" pitchFamily="34" charset="0"/>
                <a:sym typeface="+mn-lt"/>
              </a:rPr>
              <a:t> </a:t>
            </a:r>
            <a:r>
              <a:rPr lang="en-US" altLang="zh-CN" sz="2800" b="1" dirty="0" err="1">
                <a:solidFill>
                  <a:schemeClr val="accent4"/>
                </a:solidFill>
                <a:latin typeface="Arial" panose="020B0604020202020204" pitchFamily="34" charset="0"/>
                <a:cs typeface="Arial" panose="020B0604020202020204" pitchFamily="34" charset="0"/>
                <a:sym typeface="+mn-lt"/>
              </a:rPr>
              <a:t>tuần</a:t>
            </a:r>
            <a:r>
              <a:rPr lang="en-US" altLang="zh-CN" sz="2800" b="1" dirty="0">
                <a:solidFill>
                  <a:schemeClr val="accent4"/>
                </a:solidFill>
                <a:latin typeface="Arial" panose="020B0604020202020204" pitchFamily="34" charset="0"/>
                <a:cs typeface="Arial" panose="020B0604020202020204" pitchFamily="34" charset="0"/>
                <a:sym typeface="+mn-lt"/>
              </a:rPr>
              <a:t> </a:t>
            </a:r>
            <a:r>
              <a:rPr lang="en-US" altLang="zh-CN" sz="2800" b="1" dirty="0" err="1">
                <a:solidFill>
                  <a:schemeClr val="accent4"/>
                </a:solidFill>
                <a:latin typeface="Arial" panose="020B0604020202020204" pitchFamily="34" charset="0"/>
                <a:cs typeface="Arial" panose="020B0604020202020204" pitchFamily="34" charset="0"/>
                <a:sym typeface="+mn-lt"/>
              </a:rPr>
              <a:t>hoàn</a:t>
            </a:r>
            <a:r>
              <a:rPr lang="en-US" altLang="zh-CN" sz="2800" b="1" dirty="0">
                <a:solidFill>
                  <a:schemeClr val="accent4"/>
                </a:solidFill>
                <a:latin typeface="Arial" panose="020B0604020202020204" pitchFamily="34" charset="0"/>
                <a:cs typeface="Arial" panose="020B0604020202020204" pitchFamily="34" charset="0"/>
                <a:sym typeface="+mn-lt"/>
              </a:rPr>
              <a:t> </a:t>
            </a:r>
            <a:r>
              <a:rPr lang="en-US" altLang="zh-CN" sz="2800" b="1" dirty="0" err="1">
                <a:solidFill>
                  <a:schemeClr val="accent4"/>
                </a:solidFill>
                <a:latin typeface="Arial" panose="020B0604020202020204" pitchFamily="34" charset="0"/>
                <a:cs typeface="Arial" panose="020B0604020202020204" pitchFamily="34" charset="0"/>
                <a:sym typeface="+mn-lt"/>
              </a:rPr>
              <a:t>các</a:t>
            </a:r>
            <a:r>
              <a:rPr lang="en-US" altLang="zh-CN" sz="2800" b="1" dirty="0">
                <a:solidFill>
                  <a:schemeClr val="accent4"/>
                </a:solidFill>
                <a:latin typeface="Arial" panose="020B0604020202020204" pitchFamily="34" charset="0"/>
                <a:cs typeface="Arial" panose="020B0604020202020204" pitchFamily="34" charset="0"/>
                <a:sym typeface="+mn-lt"/>
              </a:rPr>
              <a:t> </a:t>
            </a:r>
            <a:r>
              <a:rPr lang="en-US" altLang="zh-CN" sz="2800" b="1" dirty="0" err="1">
                <a:solidFill>
                  <a:schemeClr val="accent4"/>
                </a:solidFill>
                <a:latin typeface="Arial" panose="020B0604020202020204" pitchFamily="34" charset="0"/>
                <a:cs typeface="Arial" panose="020B0604020202020204" pitchFamily="34" charset="0"/>
                <a:sym typeface="+mn-lt"/>
              </a:rPr>
              <a:t>nguyên</a:t>
            </a:r>
            <a:r>
              <a:rPr lang="en-US" altLang="zh-CN" sz="2800" b="1" dirty="0">
                <a:solidFill>
                  <a:schemeClr val="accent4"/>
                </a:solidFill>
                <a:latin typeface="Arial" panose="020B0604020202020204" pitchFamily="34" charset="0"/>
                <a:cs typeface="Arial" panose="020B0604020202020204" pitchFamily="34" charset="0"/>
                <a:sym typeface="+mn-lt"/>
              </a:rPr>
              <a:t> </a:t>
            </a:r>
            <a:r>
              <a:rPr lang="en-US" altLang="zh-CN" sz="2800" b="1" dirty="0" err="1">
                <a:solidFill>
                  <a:schemeClr val="accent4"/>
                </a:solidFill>
                <a:latin typeface="Arial" panose="020B0604020202020204" pitchFamily="34" charset="0"/>
                <a:cs typeface="Arial" panose="020B0604020202020204" pitchFamily="34" charset="0"/>
                <a:sym typeface="+mn-lt"/>
              </a:rPr>
              <a:t>tố</a:t>
            </a:r>
            <a:r>
              <a:rPr lang="en-US" altLang="zh-CN" sz="2800" b="1" dirty="0">
                <a:solidFill>
                  <a:schemeClr val="accent4"/>
                </a:solidFill>
                <a:latin typeface="Arial" panose="020B0604020202020204" pitchFamily="34" charset="0"/>
                <a:cs typeface="Arial" panose="020B0604020202020204" pitchFamily="34" charset="0"/>
                <a:sym typeface="+mn-lt"/>
              </a:rPr>
              <a:t> </a:t>
            </a:r>
            <a:r>
              <a:rPr lang="en-US" altLang="zh-CN" sz="2800" b="1" dirty="0" err="1">
                <a:solidFill>
                  <a:schemeClr val="accent4"/>
                </a:solidFill>
                <a:latin typeface="Arial" panose="020B0604020202020204" pitchFamily="34" charset="0"/>
                <a:cs typeface="Arial" panose="020B0604020202020204" pitchFamily="34" charset="0"/>
                <a:sym typeface="+mn-lt"/>
              </a:rPr>
              <a:t>hóa</a:t>
            </a:r>
            <a:r>
              <a:rPr lang="en-US" altLang="zh-CN" sz="2800" b="1" dirty="0">
                <a:solidFill>
                  <a:schemeClr val="accent4"/>
                </a:solidFill>
                <a:latin typeface="Arial" panose="020B0604020202020204" pitchFamily="34" charset="0"/>
                <a:cs typeface="Arial" panose="020B0604020202020204" pitchFamily="34" charset="0"/>
                <a:sym typeface="+mn-lt"/>
              </a:rPr>
              <a:t> </a:t>
            </a:r>
            <a:r>
              <a:rPr lang="en-US" altLang="zh-CN" sz="2800" b="1" dirty="0" err="1">
                <a:solidFill>
                  <a:schemeClr val="accent4"/>
                </a:solidFill>
                <a:latin typeface="Arial" panose="020B0604020202020204" pitchFamily="34" charset="0"/>
                <a:cs typeface="Arial" panose="020B0604020202020204" pitchFamily="34" charset="0"/>
                <a:sym typeface="+mn-lt"/>
              </a:rPr>
              <a:t>học</a:t>
            </a:r>
            <a:endParaRPr lang="en-US" sz="2800" b="1" dirty="0">
              <a:solidFill>
                <a:schemeClr val="accent4"/>
              </a:solidFill>
              <a:latin typeface="Arial" panose="020B0604020202020204" pitchFamily="34" charset="0"/>
              <a:cs typeface="Arial" panose="020B0604020202020204" pitchFamily="34" charset="0"/>
            </a:endParaRPr>
          </a:p>
        </p:txBody>
      </p:sp>
      <p:sp>
        <p:nvSpPr>
          <p:cNvPr id="44" name="Google Shape;935;p28">
            <a:extLst>
              <a:ext uri="{FF2B5EF4-FFF2-40B4-BE49-F238E27FC236}">
                <a16:creationId xmlns:a16="http://schemas.microsoft.com/office/drawing/2014/main" id="{8669B318-A27B-4128-8A81-C17216F16676}"/>
              </a:ext>
            </a:extLst>
          </p:cNvPr>
          <p:cNvSpPr txBox="1">
            <a:spLocks/>
          </p:cNvSpPr>
          <p:nvPr/>
        </p:nvSpPr>
        <p:spPr>
          <a:xfrm>
            <a:off x="3170855" y="4540779"/>
            <a:ext cx="2084100" cy="9318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7200" b="1" dirty="0">
                <a:solidFill>
                  <a:srgbClr val="00B050"/>
                </a:solidFill>
                <a:latin typeface="Arial" panose="020B0604020202020204" pitchFamily="34" charset="0"/>
                <a:cs typeface="Arial" panose="020B0604020202020204" pitchFamily="34" charset="0"/>
              </a:rPr>
              <a:t>III.</a:t>
            </a:r>
          </a:p>
        </p:txBody>
      </p:sp>
      <p:sp>
        <p:nvSpPr>
          <p:cNvPr id="46" name="Google Shape;936;p28">
            <a:extLst>
              <a:ext uri="{FF2B5EF4-FFF2-40B4-BE49-F238E27FC236}">
                <a16:creationId xmlns:a16="http://schemas.microsoft.com/office/drawing/2014/main" id="{1E1A9463-7898-40B6-9AA8-5F45E03DB77D}"/>
              </a:ext>
            </a:extLst>
          </p:cNvPr>
          <p:cNvSpPr txBox="1">
            <a:spLocks/>
          </p:cNvSpPr>
          <p:nvPr/>
        </p:nvSpPr>
        <p:spPr>
          <a:xfrm>
            <a:off x="4737501" y="4829458"/>
            <a:ext cx="4896544" cy="8247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0"/>
              </a:spcBef>
            </a:pPr>
            <a:r>
              <a:rPr lang="vi-VN" sz="2800" b="1" dirty="0">
                <a:solidFill>
                  <a:srgbClr val="00B050"/>
                </a:solidFill>
                <a:latin typeface="Arial" panose="020B0604020202020204" pitchFamily="34" charset="0"/>
                <a:cs typeface="Arial" panose="020B0604020202020204" pitchFamily="34" charset="0"/>
              </a:rPr>
              <a:t>Vị trí của các nguyên tố kim loại, phi kim và khí hiếm trong bảng tuần hoàn</a:t>
            </a:r>
          </a:p>
        </p:txBody>
      </p:sp>
    </p:spTree>
    <p:extLst>
      <p:ext uri="{BB962C8B-B14F-4D97-AF65-F5344CB8AC3E}">
        <p14:creationId xmlns:p14="http://schemas.microsoft.com/office/powerpoint/2010/main" val="1320127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barn(inVertical)">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barn(inVertical)">
                                      <p:cBhvr>
                                        <p:cTn id="15" dur="500"/>
                                        <p:tgtEl>
                                          <p:spTgt spid="4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barn(inVertical)">
                                      <p:cBhvr>
                                        <p:cTn id="18" dur="5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barn(inVertical)">
                                      <p:cBhvr>
                                        <p:cTn id="23" dur="500"/>
                                        <p:tgtEl>
                                          <p:spTgt spid="4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barn(inVertical)">
                                      <p:cBhvr>
                                        <p:cTn id="2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3" grpId="0"/>
      <p:bldP spid="44"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4655DA27-0C34-4B97-88EE-4BED33265192}"/>
              </a:ext>
            </a:extLst>
          </p:cNvPr>
          <p:cNvGrpSpPr/>
          <p:nvPr/>
        </p:nvGrpSpPr>
        <p:grpSpPr>
          <a:xfrm>
            <a:off x="0" y="0"/>
            <a:ext cx="12192000" cy="6869420"/>
            <a:chOff x="0" y="0"/>
            <a:chExt cx="12192000" cy="6869420"/>
          </a:xfrm>
        </p:grpSpPr>
        <p:sp>
          <p:nvSpPr>
            <p:cNvPr id="3" name="矩形 2">
              <a:extLst>
                <a:ext uri="{FF2B5EF4-FFF2-40B4-BE49-F238E27FC236}">
                  <a16:creationId xmlns:a16="http://schemas.microsoft.com/office/drawing/2014/main" id="{4DBF0A26-22D0-415E-AE12-4EEDAF10DBDE}"/>
                </a:ext>
              </a:extLst>
            </p:cNvPr>
            <p:cNvSpPr/>
            <p:nvPr/>
          </p:nvSpPr>
          <p:spPr>
            <a:xfrm>
              <a:off x="0" y="0"/>
              <a:ext cx="12192000" cy="6858000"/>
            </a:xfrm>
            <a:prstGeom prst="rect">
              <a:avLst/>
            </a:prstGeom>
            <a:gradFill>
              <a:gsLst>
                <a:gs pos="22000">
                  <a:srgbClr val="192437"/>
                </a:gs>
                <a:gs pos="74000">
                  <a:srgbClr val="070404"/>
                </a:gs>
                <a:gs pos="83000">
                  <a:srgbClr val="070404"/>
                </a:gs>
                <a:gs pos="100000">
                  <a:srgbClr val="07040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a16="http://schemas.microsoft.com/office/drawing/2014/main" id="{D90FF7FF-909D-42F5-8BC5-3361992888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5" name="图片 4">
              <a:extLst>
                <a:ext uri="{FF2B5EF4-FFF2-40B4-BE49-F238E27FC236}">
                  <a16:creationId xmlns:a16="http://schemas.microsoft.com/office/drawing/2014/main" id="{D69023DF-E9EB-4281-A0C3-8131301B642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1479554" y="1490972"/>
              <a:ext cx="6858002" cy="3898893"/>
            </a:xfrm>
            <a:prstGeom prst="rect">
              <a:avLst/>
            </a:prstGeom>
          </p:spPr>
        </p:pic>
      </p:grpSp>
      <p:pic>
        <p:nvPicPr>
          <p:cNvPr id="6" name="图片 5">
            <a:extLst>
              <a:ext uri="{FF2B5EF4-FFF2-40B4-BE49-F238E27FC236}">
                <a16:creationId xmlns:a16="http://schemas.microsoft.com/office/drawing/2014/main" id="{B98EB429-E6EA-4D4B-A763-A5097BD02D8C}"/>
              </a:ext>
            </a:extLst>
          </p:cNvPr>
          <p:cNvPicPr>
            <a:picLocks noChangeAspect="1"/>
          </p:cNvPicPr>
          <p:nvPr/>
        </p:nvPicPr>
        <p:blipFill>
          <a:blip r:embed="rId3" cstate="screen">
            <a:extLst>
              <a:ext uri="{BEBA8EAE-BF5A-486C-A8C5-ECC9F3942E4B}">
                <a14:imgProps xmlns:a14="http://schemas.microsoft.com/office/drawing/2010/main">
                  <a14:imgLayer r:embed="rId4">
                    <a14:imgEffect>
                      <a14:artisticBlur radius="86"/>
                    </a14:imgEffect>
                  </a14:imgLayer>
                </a14:imgProps>
              </a:ext>
              <a:ext uri="{28A0092B-C50C-407E-A947-70E740481C1C}">
                <a14:useLocalDpi xmlns:a14="http://schemas.microsoft.com/office/drawing/2010/main"/>
              </a:ext>
            </a:extLst>
          </a:blip>
          <a:srcRect/>
          <a:stretch>
            <a:fillRect/>
          </a:stretch>
        </p:blipFill>
        <p:spPr>
          <a:xfrm>
            <a:off x="1235460" y="1156087"/>
            <a:ext cx="9721080" cy="4545829"/>
          </a:xfrm>
          <a:custGeom>
            <a:avLst/>
            <a:gdLst>
              <a:gd name="connsiteX0" fmla="*/ 547954 w 9721080"/>
              <a:gd name="connsiteY0" fmla="*/ 0 h 4545829"/>
              <a:gd name="connsiteX1" fmla="*/ 9173126 w 9721080"/>
              <a:gd name="connsiteY1" fmla="*/ 0 h 4545829"/>
              <a:gd name="connsiteX2" fmla="*/ 9721080 w 9721080"/>
              <a:gd name="connsiteY2" fmla="*/ 547954 h 4545829"/>
              <a:gd name="connsiteX3" fmla="*/ 9721080 w 9721080"/>
              <a:gd name="connsiteY3" fmla="*/ 3997875 h 4545829"/>
              <a:gd name="connsiteX4" fmla="*/ 9173126 w 9721080"/>
              <a:gd name="connsiteY4" fmla="*/ 4545829 h 4545829"/>
              <a:gd name="connsiteX5" fmla="*/ 547954 w 9721080"/>
              <a:gd name="connsiteY5" fmla="*/ 4545829 h 4545829"/>
              <a:gd name="connsiteX6" fmla="*/ 0 w 9721080"/>
              <a:gd name="connsiteY6" fmla="*/ 3997875 h 4545829"/>
              <a:gd name="connsiteX7" fmla="*/ 0 w 9721080"/>
              <a:gd name="connsiteY7" fmla="*/ 547954 h 4545829"/>
              <a:gd name="connsiteX8" fmla="*/ 547954 w 9721080"/>
              <a:gd name="connsiteY8" fmla="*/ 0 h 454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1080" h="4545829">
                <a:moveTo>
                  <a:pt x="547954" y="0"/>
                </a:moveTo>
                <a:lnTo>
                  <a:pt x="9173126" y="0"/>
                </a:lnTo>
                <a:cubicBezTo>
                  <a:pt x="9475753" y="0"/>
                  <a:pt x="9721080" y="245327"/>
                  <a:pt x="9721080" y="547954"/>
                </a:cubicBezTo>
                <a:lnTo>
                  <a:pt x="9721080" y="3997875"/>
                </a:lnTo>
                <a:cubicBezTo>
                  <a:pt x="9721080" y="4300502"/>
                  <a:pt x="9475753" y="4545829"/>
                  <a:pt x="9173126" y="4545829"/>
                </a:cubicBezTo>
                <a:lnTo>
                  <a:pt x="547954" y="4545829"/>
                </a:lnTo>
                <a:cubicBezTo>
                  <a:pt x="245327" y="4545829"/>
                  <a:pt x="0" y="4300502"/>
                  <a:pt x="0" y="3997875"/>
                </a:cubicBezTo>
                <a:lnTo>
                  <a:pt x="0" y="547954"/>
                </a:lnTo>
                <a:cubicBezTo>
                  <a:pt x="0" y="245327"/>
                  <a:pt x="245327" y="0"/>
                  <a:pt x="547954" y="0"/>
                </a:cubicBezTo>
                <a:close/>
              </a:path>
            </a:pathLst>
          </a:custGeom>
        </p:spPr>
      </p:pic>
      <p:sp>
        <p:nvSpPr>
          <p:cNvPr id="7" name="矩形: 圆角 6">
            <a:extLst>
              <a:ext uri="{FF2B5EF4-FFF2-40B4-BE49-F238E27FC236}">
                <a16:creationId xmlns:a16="http://schemas.microsoft.com/office/drawing/2014/main" id="{FBE8E7C8-3286-4069-AC28-D0AEEAD0BCB9}"/>
              </a:ext>
            </a:extLst>
          </p:cNvPr>
          <p:cNvSpPr/>
          <p:nvPr/>
        </p:nvSpPr>
        <p:spPr>
          <a:xfrm>
            <a:off x="1199456" y="1156086"/>
            <a:ext cx="9721080" cy="4545829"/>
          </a:xfrm>
          <a:prstGeom prst="roundRect">
            <a:avLst>
              <a:gd name="adj" fmla="val 12054"/>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圆角 15">
            <a:extLst>
              <a:ext uri="{FF2B5EF4-FFF2-40B4-BE49-F238E27FC236}">
                <a16:creationId xmlns:a16="http://schemas.microsoft.com/office/drawing/2014/main" id="{B244604F-58A7-42AC-B492-B01E25A5D397}"/>
              </a:ext>
            </a:extLst>
          </p:cNvPr>
          <p:cNvSpPr/>
          <p:nvPr/>
        </p:nvSpPr>
        <p:spPr>
          <a:xfrm>
            <a:off x="1523492" y="1417146"/>
            <a:ext cx="9145017" cy="4023708"/>
          </a:xfrm>
          <a:prstGeom prst="roundRect">
            <a:avLst>
              <a:gd name="adj" fmla="val 5421"/>
            </a:avLst>
          </a:prstGeom>
          <a:noFill/>
          <a:ln w="317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Google Shape;929;p28">
            <a:extLst>
              <a:ext uri="{FF2B5EF4-FFF2-40B4-BE49-F238E27FC236}">
                <a16:creationId xmlns:a16="http://schemas.microsoft.com/office/drawing/2014/main" id="{EB3D3804-8608-4AB0-ADD3-C4E795EF724D}"/>
              </a:ext>
            </a:extLst>
          </p:cNvPr>
          <p:cNvSpPr txBox="1">
            <a:spLocks/>
          </p:cNvSpPr>
          <p:nvPr/>
        </p:nvSpPr>
        <p:spPr>
          <a:xfrm>
            <a:off x="2855640" y="3973707"/>
            <a:ext cx="7556241" cy="8247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800" b="1" dirty="0">
                <a:solidFill>
                  <a:srgbClr val="00B0F0"/>
                </a:solidFill>
                <a:latin typeface="Arial" panose="020B0604020202020204" pitchFamily="34" charset="0"/>
                <a:cs typeface="Arial" panose="020B0604020202020204" pitchFamily="34" charset="0"/>
                <a:sym typeface="+mn-lt"/>
              </a:rPr>
              <a:t>NGUYÊN TẮC SẮP XẾP CÁC NGUYÊN TỐ HÓA HỌC TRONG BẢNG TUẦN HOÀN</a:t>
            </a:r>
            <a:endParaRPr lang="en-US" altLang="zh-CN" sz="2800" b="1" dirty="0">
              <a:solidFill>
                <a:srgbClr val="00B0F0"/>
              </a:solidFill>
              <a:latin typeface="Arial" panose="020B0604020202020204" pitchFamily="34" charset="0"/>
              <a:cs typeface="Arial" panose="020B0604020202020204" pitchFamily="34" charset="0"/>
              <a:sym typeface="+mn-lt"/>
            </a:endParaRPr>
          </a:p>
        </p:txBody>
      </p:sp>
      <p:sp>
        <p:nvSpPr>
          <p:cNvPr id="20" name="Google Shape;931;p28">
            <a:extLst>
              <a:ext uri="{FF2B5EF4-FFF2-40B4-BE49-F238E27FC236}">
                <a16:creationId xmlns:a16="http://schemas.microsoft.com/office/drawing/2014/main" id="{AF93BC17-D73F-4744-8EB5-7291880BBD83}"/>
              </a:ext>
            </a:extLst>
          </p:cNvPr>
          <p:cNvSpPr txBox="1">
            <a:spLocks/>
          </p:cNvSpPr>
          <p:nvPr/>
        </p:nvSpPr>
        <p:spPr>
          <a:xfrm>
            <a:off x="1231283" y="3796685"/>
            <a:ext cx="2084100" cy="93180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16600" b="1" dirty="0">
                <a:solidFill>
                  <a:srgbClr val="00B0F0"/>
                </a:solidFill>
                <a:latin typeface="Arial" panose="020B0604020202020204" pitchFamily="34" charset="0"/>
                <a:cs typeface="Arial" panose="020B0604020202020204" pitchFamily="34" charset="0"/>
              </a:rPr>
              <a:t>I.</a:t>
            </a:r>
          </a:p>
        </p:txBody>
      </p:sp>
    </p:spTree>
    <p:extLst>
      <p:ext uri="{BB962C8B-B14F-4D97-AF65-F5344CB8AC3E}">
        <p14:creationId xmlns:p14="http://schemas.microsoft.com/office/powerpoint/2010/main" val="2798276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1A15BEEB-C43F-42BB-89E9-A4DC8CF15F5A}"/>
              </a:ext>
            </a:extLst>
          </p:cNvPr>
          <p:cNvSpPr/>
          <p:nvPr/>
        </p:nvSpPr>
        <p:spPr>
          <a:xfrm>
            <a:off x="3647728" y="2132856"/>
            <a:ext cx="2664295" cy="3123945"/>
          </a:xfrm>
          <a:prstGeom prst="roundRect">
            <a:avLst/>
          </a:prstGeom>
          <a:solidFill>
            <a:srgbClr val="FF00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latin typeface="Arial" panose="020B0604020202020204" pitchFamily="34" charset="0"/>
                <a:cs typeface="Arial" panose="020B0604020202020204" pitchFamily="34" charset="0"/>
              </a:rPr>
              <a:t>6</a:t>
            </a:r>
          </a:p>
          <a:p>
            <a:pPr algn="ctr"/>
            <a:r>
              <a:rPr lang="vi-VN" sz="7200" b="1" dirty="0">
                <a:latin typeface="Arial" panose="020B0604020202020204" pitchFamily="34" charset="0"/>
                <a:cs typeface="Arial" panose="020B0604020202020204" pitchFamily="34" charset="0"/>
              </a:rPr>
              <a:t>C</a:t>
            </a:r>
          </a:p>
          <a:p>
            <a:pPr algn="ctr"/>
            <a:r>
              <a:rPr lang="vi-VN" sz="2800" b="1" dirty="0">
                <a:latin typeface="Arial" panose="020B0604020202020204" pitchFamily="34" charset="0"/>
                <a:cs typeface="Arial" panose="020B0604020202020204" pitchFamily="34" charset="0"/>
              </a:rPr>
              <a:t>Carbon</a:t>
            </a:r>
          </a:p>
          <a:p>
            <a:pPr algn="ctr"/>
            <a:r>
              <a:rPr lang="vi-VN" sz="2800" b="1" dirty="0">
                <a:latin typeface="Arial" panose="020B0604020202020204" pitchFamily="34" charset="0"/>
                <a:cs typeface="Arial" panose="020B0604020202020204" pitchFamily="34" charset="0"/>
              </a:rPr>
              <a:t>12</a:t>
            </a:r>
          </a:p>
          <a:p>
            <a:pPr algn="ctr"/>
            <a:endParaRPr lang="vi-VN" dirty="0"/>
          </a:p>
        </p:txBody>
      </p:sp>
      <p:sp>
        <p:nvSpPr>
          <p:cNvPr id="2" name="椭圆 1">
            <a:extLst>
              <a:ext uri="{FF2B5EF4-FFF2-40B4-BE49-F238E27FC236}">
                <a16:creationId xmlns:a16="http://schemas.microsoft.com/office/drawing/2014/main" id="{146D4046-3754-4D06-BF2F-30C35264533F}"/>
              </a:ext>
            </a:extLst>
          </p:cNvPr>
          <p:cNvSpPr/>
          <p:nvPr/>
        </p:nvSpPr>
        <p:spPr>
          <a:xfrm>
            <a:off x="-454046" y="-580573"/>
            <a:ext cx="1494971" cy="1494971"/>
          </a:xfrm>
          <a:prstGeom prst="ellipse">
            <a:avLst/>
          </a:prstGeom>
          <a:gradFill>
            <a:gsLst>
              <a:gs pos="0">
                <a:srgbClr val="444D54"/>
              </a:gs>
              <a:gs pos="100000">
                <a:srgbClr val="CA7D32"/>
              </a:gs>
              <a:gs pos="75000">
                <a:srgbClr val="BC6B2A"/>
              </a:gs>
            </a:gsLst>
            <a:lin ang="135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Rectangle 17">
            <a:extLst>
              <a:ext uri="{FF2B5EF4-FFF2-40B4-BE49-F238E27FC236}">
                <a16:creationId xmlns:a16="http://schemas.microsoft.com/office/drawing/2014/main" id="{EF4D3A92-592E-40CA-8E3F-C26A6A857DFE}"/>
              </a:ext>
            </a:extLst>
          </p:cNvPr>
          <p:cNvSpPr/>
          <p:nvPr/>
        </p:nvSpPr>
        <p:spPr>
          <a:xfrm>
            <a:off x="9912424" y="3378"/>
            <a:ext cx="2279576" cy="685462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b="1" dirty="0">
                <a:solidFill>
                  <a:srgbClr val="FFFF00"/>
                </a:solidFill>
                <a:latin typeface="Arial" panose="020B0604020202020204" pitchFamily="34" charset="0"/>
                <a:cs typeface="Arial" panose="020B0604020202020204" pitchFamily="34" charset="0"/>
              </a:rPr>
              <a:t>HOẠT ĐỘNG</a:t>
            </a:r>
            <a:endParaRPr lang="en-US" sz="5400" b="1" dirty="0">
              <a:solidFill>
                <a:srgbClr val="FFFF0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2B27F9E0-A8B1-45F6-A02E-7F812080B9C7}"/>
              </a:ext>
            </a:extLst>
          </p:cNvPr>
          <p:cNvSpPr txBox="1"/>
          <p:nvPr/>
        </p:nvSpPr>
        <p:spPr>
          <a:xfrm>
            <a:off x="2092479" y="260648"/>
            <a:ext cx="6770914" cy="58477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vi-VN" sz="3200" b="1" i="0" dirty="0">
                <a:solidFill>
                  <a:srgbClr val="FFC000"/>
                </a:solidFill>
                <a:effectLst/>
                <a:latin typeface="Arial" panose="020B0604020202020204" pitchFamily="34" charset="0"/>
                <a:cs typeface="Arial" panose="020B0604020202020204" pitchFamily="34" charset="0"/>
              </a:rPr>
              <a:t>Sắp xếp các nguyên tố hóa học</a:t>
            </a:r>
            <a:endParaRPr lang="vi-VN" sz="3200" dirty="0">
              <a:solidFill>
                <a:srgbClr val="FFC000"/>
              </a:solidFill>
              <a:latin typeface="Arial" panose="020B0604020202020204" pitchFamily="34" charset="0"/>
              <a:cs typeface="Arial" panose="020B0604020202020204" pitchFamily="34" charset="0"/>
            </a:endParaRPr>
          </a:p>
        </p:txBody>
      </p:sp>
      <p:sp>
        <p:nvSpPr>
          <p:cNvPr id="23" name="Synergistically utilize technically sound portals with frictionless chains. Dramatically customize…">
            <a:extLst>
              <a:ext uri="{FF2B5EF4-FFF2-40B4-BE49-F238E27FC236}">
                <a16:creationId xmlns:a16="http://schemas.microsoft.com/office/drawing/2014/main" id="{C780BF50-B17A-47D7-9305-C4ABA0787194}"/>
              </a:ext>
            </a:extLst>
          </p:cNvPr>
          <p:cNvSpPr txBox="1"/>
          <p:nvPr/>
        </p:nvSpPr>
        <p:spPr>
          <a:xfrm>
            <a:off x="1788215" y="5717129"/>
            <a:ext cx="6424802" cy="2769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309563" hangingPunct="0">
              <a:defRPr sz="2000" b="0">
                <a:solidFill>
                  <a:srgbClr val="1C1F25"/>
                </a:solidFill>
                <a:latin typeface="Roboto Bold"/>
                <a:ea typeface="Roboto Bold"/>
                <a:cs typeface="Roboto Bold"/>
                <a:sym typeface="Roboto Bold"/>
              </a:defRPr>
            </a:pPr>
            <a:r>
              <a:rPr lang="vi-VN" sz="1800" i="1" dirty="0">
                <a:solidFill>
                  <a:srgbClr val="00B0F0"/>
                </a:solidFill>
                <a:latin typeface="Arial" panose="020B0604020202020204" pitchFamily="34" charset="0"/>
                <a:cs typeface="Arial" panose="020B0604020202020204" pitchFamily="34" charset="0"/>
                <a:sym typeface="+mn-lt"/>
              </a:rPr>
              <a:t>Hình 4.1. Các thông tin về nguyên tố carbon</a:t>
            </a:r>
            <a:endParaRPr lang="en-US" altLang="zh-CN" sz="1800" i="1" dirty="0">
              <a:solidFill>
                <a:srgbClr val="00B0F0"/>
              </a:solidFill>
              <a:latin typeface="Arial" panose="020B0604020202020204" pitchFamily="34" charset="0"/>
              <a:cs typeface="Arial" panose="020B0604020202020204" pitchFamily="34" charset="0"/>
              <a:sym typeface="+mn-lt"/>
            </a:endParaRPr>
          </a:p>
        </p:txBody>
      </p:sp>
      <p:sp>
        <p:nvSpPr>
          <p:cNvPr id="25" name="Speech Bubble: Rectangle with Corners Rounded 24">
            <a:extLst>
              <a:ext uri="{FF2B5EF4-FFF2-40B4-BE49-F238E27FC236}">
                <a16:creationId xmlns:a16="http://schemas.microsoft.com/office/drawing/2014/main" id="{531D2F71-7543-4FE4-98BE-62B9C9379CB9}"/>
              </a:ext>
            </a:extLst>
          </p:cNvPr>
          <p:cNvSpPr/>
          <p:nvPr/>
        </p:nvSpPr>
        <p:spPr>
          <a:xfrm>
            <a:off x="6146521" y="1702621"/>
            <a:ext cx="3219354" cy="566531"/>
          </a:xfrm>
          <a:prstGeom prst="wedgeRoundRectCallout">
            <a:avLst>
              <a:gd name="adj1" fmla="val -82445"/>
              <a:gd name="adj2" fmla="val 99557"/>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1800" dirty="0">
                <a:latin typeface="Arial" panose="020B0604020202020204" pitchFamily="34" charset="0"/>
                <a:cs typeface="Arial" panose="020B0604020202020204" pitchFamily="34" charset="0"/>
              </a:rPr>
              <a:t>Số đơn vị điện tích hạt nhân</a:t>
            </a:r>
          </a:p>
        </p:txBody>
      </p:sp>
      <p:sp>
        <p:nvSpPr>
          <p:cNvPr id="26" name="Speech Bubble: Rectangle with Corners Rounded 25">
            <a:extLst>
              <a:ext uri="{FF2B5EF4-FFF2-40B4-BE49-F238E27FC236}">
                <a16:creationId xmlns:a16="http://schemas.microsoft.com/office/drawing/2014/main" id="{EBDDB970-41C9-4694-930E-BF68546120E2}"/>
              </a:ext>
            </a:extLst>
          </p:cNvPr>
          <p:cNvSpPr/>
          <p:nvPr/>
        </p:nvSpPr>
        <p:spPr>
          <a:xfrm>
            <a:off x="6457650" y="3909153"/>
            <a:ext cx="2764209" cy="566531"/>
          </a:xfrm>
          <a:prstGeom prst="wedgeRoundRectCallout">
            <a:avLst>
              <a:gd name="adj1" fmla="val -97571"/>
              <a:gd name="adj2" fmla="val 57568"/>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1800" dirty="0">
                <a:latin typeface="Arial" panose="020B0604020202020204" pitchFamily="34" charset="0"/>
                <a:cs typeface="Arial" panose="020B0604020202020204" pitchFamily="34" charset="0"/>
              </a:rPr>
              <a:t>Khối lượng nguyên tử</a:t>
            </a:r>
          </a:p>
        </p:txBody>
      </p:sp>
      <p:sp>
        <p:nvSpPr>
          <p:cNvPr id="28" name="Speech Bubble: Rectangle with Corners Rounded 27">
            <a:extLst>
              <a:ext uri="{FF2B5EF4-FFF2-40B4-BE49-F238E27FC236}">
                <a16:creationId xmlns:a16="http://schemas.microsoft.com/office/drawing/2014/main" id="{2D797DEB-8FF4-47F4-B214-1C1C9A3DE155}"/>
              </a:ext>
            </a:extLst>
          </p:cNvPr>
          <p:cNvSpPr/>
          <p:nvPr/>
        </p:nvSpPr>
        <p:spPr>
          <a:xfrm>
            <a:off x="6725895" y="2734046"/>
            <a:ext cx="2064632" cy="566531"/>
          </a:xfrm>
          <a:prstGeom prst="wedgeRoundRectCallout">
            <a:avLst>
              <a:gd name="adj1" fmla="val -109583"/>
              <a:gd name="adj2" fmla="val 155588"/>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1800" dirty="0">
                <a:latin typeface="Arial" panose="020B0604020202020204" pitchFamily="34" charset="0"/>
                <a:cs typeface="Arial" panose="020B0604020202020204" pitchFamily="34" charset="0"/>
              </a:rPr>
              <a:t>Tên nguyên tố</a:t>
            </a:r>
          </a:p>
        </p:txBody>
      </p:sp>
      <p:sp>
        <p:nvSpPr>
          <p:cNvPr id="30" name="Speech Bubble: Rectangle with Corners Rounded 29">
            <a:extLst>
              <a:ext uri="{FF2B5EF4-FFF2-40B4-BE49-F238E27FC236}">
                <a16:creationId xmlns:a16="http://schemas.microsoft.com/office/drawing/2014/main" id="{6C31BD7C-9105-4864-8877-87C0057D7A2A}"/>
              </a:ext>
            </a:extLst>
          </p:cNvPr>
          <p:cNvSpPr/>
          <p:nvPr/>
        </p:nvSpPr>
        <p:spPr>
          <a:xfrm>
            <a:off x="1220711" y="2963971"/>
            <a:ext cx="2355574" cy="566531"/>
          </a:xfrm>
          <a:prstGeom prst="wedgeRoundRectCallout">
            <a:avLst>
              <a:gd name="adj1" fmla="val 99398"/>
              <a:gd name="adj2" fmla="val -8399"/>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1800" dirty="0">
                <a:latin typeface="Arial" panose="020B0604020202020204" pitchFamily="34" charset="0"/>
                <a:cs typeface="Arial" panose="020B0604020202020204" pitchFamily="34" charset="0"/>
              </a:rPr>
              <a:t>Kí hiệu hóa học</a:t>
            </a:r>
          </a:p>
        </p:txBody>
      </p:sp>
    </p:spTree>
    <p:extLst>
      <p:ext uri="{BB962C8B-B14F-4D97-AF65-F5344CB8AC3E}">
        <p14:creationId xmlns:p14="http://schemas.microsoft.com/office/powerpoint/2010/main" val="3223866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inVertical)">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arn(inVertical)">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inVertical)">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barn(inVertical)">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barn(inVertical)">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arn(inVertical)">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18" grpId="0" animBg="1"/>
      <p:bldP spid="20" grpId="0" animBg="1"/>
      <p:bldP spid="23" grpId="0" animBg="1"/>
      <p:bldP spid="25" grpId="0" animBg="1"/>
      <p:bldP spid="26" grpId="0" animBg="1"/>
      <p:bldP spid="28"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146D4046-3754-4D06-BF2F-30C35264533F}"/>
              </a:ext>
            </a:extLst>
          </p:cNvPr>
          <p:cNvSpPr/>
          <p:nvPr/>
        </p:nvSpPr>
        <p:spPr>
          <a:xfrm>
            <a:off x="-454046" y="-580573"/>
            <a:ext cx="1494971" cy="1494971"/>
          </a:xfrm>
          <a:prstGeom prst="ellipse">
            <a:avLst/>
          </a:prstGeom>
          <a:gradFill>
            <a:gsLst>
              <a:gs pos="0">
                <a:srgbClr val="444D54"/>
              </a:gs>
              <a:gs pos="100000">
                <a:srgbClr val="CA7D32"/>
              </a:gs>
              <a:gs pos="75000">
                <a:srgbClr val="BC6B2A"/>
              </a:gs>
            </a:gsLst>
            <a:lin ang="135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TextBox 19">
            <a:extLst>
              <a:ext uri="{FF2B5EF4-FFF2-40B4-BE49-F238E27FC236}">
                <a16:creationId xmlns:a16="http://schemas.microsoft.com/office/drawing/2014/main" id="{2B27F9E0-A8B1-45F6-A02E-7F812080B9C7}"/>
              </a:ext>
            </a:extLst>
          </p:cNvPr>
          <p:cNvSpPr txBox="1"/>
          <p:nvPr/>
        </p:nvSpPr>
        <p:spPr>
          <a:xfrm>
            <a:off x="2081323" y="144464"/>
            <a:ext cx="6770914" cy="584775"/>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vi-VN" sz="3200" b="1" i="0" dirty="0">
                <a:solidFill>
                  <a:srgbClr val="FF0000"/>
                </a:solidFill>
                <a:effectLst/>
                <a:latin typeface="Arial" panose="020B0604020202020204" pitchFamily="34" charset="0"/>
                <a:cs typeface="Arial" panose="020B0604020202020204" pitchFamily="34" charset="0"/>
              </a:rPr>
              <a:t>Sắp xếp các nguyên tố hóa học</a:t>
            </a:r>
            <a:endParaRPr lang="vi-VN" sz="3200" dirty="0">
              <a:solidFill>
                <a:srgbClr val="FF000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603DFED-ED53-9288-6B49-40C6603C8405}"/>
              </a:ext>
            </a:extLst>
          </p:cNvPr>
          <p:cNvPicPr>
            <a:picLocks noChangeAspect="1"/>
          </p:cNvPicPr>
          <p:nvPr/>
        </p:nvPicPr>
        <p:blipFill>
          <a:blip r:embed="rId3"/>
          <a:stretch>
            <a:fillRect/>
          </a:stretch>
        </p:blipFill>
        <p:spPr>
          <a:xfrm>
            <a:off x="1020058" y="729239"/>
            <a:ext cx="8801100" cy="1924050"/>
          </a:xfrm>
          <a:prstGeom prst="rect">
            <a:avLst/>
          </a:prstGeom>
        </p:spPr>
      </p:pic>
      <p:sp>
        <p:nvSpPr>
          <p:cNvPr id="9" name="TextBox 8">
            <a:extLst>
              <a:ext uri="{FF2B5EF4-FFF2-40B4-BE49-F238E27FC236}">
                <a16:creationId xmlns:a16="http://schemas.microsoft.com/office/drawing/2014/main" id="{6E22774D-1DFD-1DE1-C2E4-78A509BBD54C}"/>
              </a:ext>
            </a:extLst>
          </p:cNvPr>
          <p:cNvSpPr txBox="1"/>
          <p:nvPr/>
        </p:nvSpPr>
        <p:spPr>
          <a:xfrm>
            <a:off x="19411" y="3204908"/>
            <a:ext cx="12025336" cy="3696397"/>
          </a:xfrm>
          <a:prstGeom prst="rect">
            <a:avLst/>
          </a:prstGeom>
          <a:noFill/>
        </p:spPr>
        <p:txBody>
          <a:bodyPr wrap="square">
            <a:spAutoFit/>
          </a:bodyPr>
          <a:lstStyle/>
          <a:p>
            <a:pPr marL="0" marR="0" algn="just">
              <a:spcBef>
                <a:spcPts val="0"/>
              </a:spcBef>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(ô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ô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ô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600"/>
              </a:spcAft>
              <a:tabLst>
                <a:tab pos="6060440" algn="r"/>
              </a:tabLs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electron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15000"/>
              </a:lnSpc>
              <a:spcBef>
                <a:spcPts val="0"/>
              </a:spcBef>
              <a:spcAft>
                <a:spcPts val="600"/>
              </a:spcAft>
              <a:tabLst>
                <a:tab pos="6060440" algn="r"/>
              </a:tabLs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 electron ở lớp ngoài cùng của nguyên tử các nguyên tố trong cùng một cột.  </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Sự thay đổi số electron ở lớp ngoài cùng của nguyên tử các nguyên tố trong một hàng khi đi từ trái sang phải</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3195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0.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9"/>
</p:tagLst>
</file>

<file path=ppt/tags/tag14.xml><?xml version="1.0" encoding="utf-8"?>
<p:tagLst xmlns:a="http://schemas.openxmlformats.org/drawingml/2006/main" xmlns:r="http://schemas.openxmlformats.org/officeDocument/2006/relationships" xmlns:p="http://schemas.openxmlformats.org/presentationml/2006/main">
  <p:tag name="MH" val="20170707160236"/>
  <p:tag name="MH_LIBRARY" val="GRAPHIC"/>
  <p:tag name="MH_TYPE" val="SubTitl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70707160236"/>
  <p:tag name="MH_LIBRARY" val="GRAPHIC"/>
  <p:tag name="MH_TYPE" val="SubTitle"/>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70707160236"/>
  <p:tag name="MH_LIBRARY" val="GRAPHIC"/>
  <p:tag name="MH_TYPE" val="SubTitle"/>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70707160236"/>
  <p:tag name="MH_LIBRARY" val="GRAPHIC"/>
  <p:tag name="MH_TYPE" val="SubTitle"/>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4"/>
</p:tagLst>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w1ekj2yd">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2244</TotalTime>
  <Words>1026</Words>
  <Application>Microsoft Office PowerPoint</Application>
  <PresentationFormat>Widescreen</PresentationFormat>
  <Paragraphs>104</Paragraphs>
  <Slides>20</Slides>
  <Notes>6</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20</vt:i4>
      </vt:variant>
    </vt:vector>
  </HeadingPairs>
  <TitlesOfParts>
    <vt:vector size="36" baseType="lpstr">
      <vt:lpstr>微软雅黑</vt:lpstr>
      <vt:lpstr>Arial</vt:lpstr>
      <vt:lpstr>Calibri</vt:lpstr>
      <vt:lpstr>Calibri Light</vt:lpstr>
      <vt:lpstr>Garamond</vt:lpstr>
      <vt:lpstr>Open Sans</vt:lpstr>
      <vt:lpstr>OpenSans</vt:lpstr>
      <vt:lpstr>OpenSansBold</vt:lpstr>
      <vt:lpstr>Poppins Light</vt:lpstr>
      <vt:lpstr>The overthinkers</vt:lpstr>
      <vt:lpstr>Times New Roman</vt:lpstr>
      <vt:lpstr>www.freeppt7.com</vt:lpstr>
      <vt:lpstr>www.jpppt.com</vt:lpstr>
      <vt:lpstr>Organic</vt:lpstr>
      <vt:lpstr>2_Office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Gekombe, Amon</cp:lastModifiedBy>
  <cp:revision>48</cp:revision>
  <dcterms:created xsi:type="dcterms:W3CDTF">2022-03-06T07:23:34Z</dcterms:created>
  <dcterms:modified xsi:type="dcterms:W3CDTF">2023-11-02T02:03:23Z</dcterms:modified>
</cp:coreProperties>
</file>