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3" r:id="rId5"/>
    <p:sldId id="262" r:id="rId6"/>
    <p:sldId id="264" r:id="rId7"/>
    <p:sldId id="267" r:id="rId8"/>
    <p:sldId id="268" r:id="rId9"/>
    <p:sldId id="269" r:id="rId10"/>
    <p:sldId id="270" r:id="rId11"/>
    <p:sldId id="265" r:id="rId12"/>
    <p:sldId id="257" r:id="rId13"/>
    <p:sldId id="258" r:id="rId14"/>
    <p:sldId id="259" r:id="rId15"/>
    <p:sldId id="731" r:id="rId16"/>
    <p:sldId id="732" r:id="rId17"/>
    <p:sldId id="730" r:id="rId18"/>
    <p:sldId id="745" r:id="rId19"/>
    <p:sldId id="746" r:id="rId20"/>
    <p:sldId id="747" r:id="rId21"/>
    <p:sldId id="748" r:id="rId22"/>
    <p:sldId id="749" r:id="rId23"/>
    <p:sldId id="260" r:id="rId24"/>
    <p:sldId id="579" r:id="rId25"/>
    <p:sldId id="744" r:id="rId26"/>
    <p:sldId id="734" r:id="rId27"/>
    <p:sldId id="743" r:id="rId28"/>
    <p:sldId id="256" r:id="rId29"/>
    <p:sldId id="735" r:id="rId30"/>
    <p:sldId id="736" r:id="rId31"/>
    <p:sldId id="737" r:id="rId32"/>
    <p:sldId id="738" r:id="rId33"/>
    <p:sldId id="266" r:id="rId34"/>
    <p:sldId id="739" r:id="rId35"/>
    <p:sldId id="740" r:id="rId36"/>
    <p:sldId id="741" r:id="rId37"/>
    <p:sldId id="742" r:id="rId38"/>
    <p:sldId id="271" r:id="rId39"/>
    <p:sldId id="272" r:id="rId40"/>
    <p:sldId id="273" r:id="rId41"/>
    <p:sldId id="275" r:id="rId42"/>
    <p:sldId id="75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A666"/>
    <a:srgbClr val="FF0000"/>
    <a:srgbClr val="7030A0"/>
    <a:srgbClr val="00B0F0"/>
    <a:srgbClr val="EFDDBD"/>
    <a:srgbClr val="F0DDB3"/>
    <a:srgbClr val="ED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89CC-2D13-E73F-EEAF-CC425AAA6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0EA72-0E82-B828-CB13-96D379BB1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174EF-8299-1AD0-9265-DD683E67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D9DE0-FDC0-A7BD-86A1-60CD6747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0CB09-79B2-E027-112B-7C382A2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9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4DB9-1C3D-DE94-C02A-2D4A499A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44819-8081-20B3-F0D7-2B957ADFD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A761F-1770-627E-6E04-0D0AD1492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2D21-8CA3-8C85-54A5-28C31128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E2AB1-3B4E-7D6D-56DE-1A498FE5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09BBC9-D326-86D5-2DA6-35501A3AF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07327-9A93-707D-30DD-E37EB2667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5962F-6EA8-C22A-294B-5A964C3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9BA26-9818-57BE-B1E0-F80970B6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9DC7-4A82-93A2-A9A5-7E9332B2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56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4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79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2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5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8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8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2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7D9F-C608-230E-2191-97C00704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931DC-C638-07E7-985C-124CB7B8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D568-52D7-7339-9FCB-A8DC5993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3B2F3-E724-6DE7-D558-C753C356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EBAA-8B0C-5C0B-1FD1-0DC371EC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76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39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0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2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22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28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4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3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5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F7B7-0849-A74A-AA30-94F6F8BE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A6EC-A3F0-4CC2-1F23-CA090312E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B27F1-6683-448E-8CA6-7259419E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0D410-8EED-E605-A496-094CC7FA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8161-55E4-5415-1551-4709D2DB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1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4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7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0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35CE-F84D-4488-902C-7D80BE332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D107-7546-4DB6-9366-689C25434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7722-21A4-4DE7-A1CA-28842D06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6BD50-6486-4C66-8F40-3B08CDD6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AF55-4971-4B1C-B5C1-562BD6A8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036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6B27-E290-4B9C-8730-6FFEE410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2D86-F267-4A1A-A8F8-0150C68E2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D13D-CA1F-4412-8851-7D6FCCC4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61694-0A62-4F2E-9F61-1B45CA59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AA9B-D7FE-4C47-BAF7-AB98E964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906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E21E-523B-4C30-B24B-7A2805E8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D59E6-7EF7-4DC5-A31C-3311B697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FEA62-BFCF-4C90-B78B-861472CA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BC270-A4E4-46FF-BFA4-17922B07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0C41D-1322-4C70-B67D-C06D3DF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6823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9F46-2F63-48D8-A459-2F79B464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A153-FB83-4770-A81A-3302604C2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8FB69-6CBB-4A70-BA88-B81DFD78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F2CB5-F14B-4518-9081-C22570D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292D3-47BB-44E7-A8F6-DE15A7C5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022A8-5D11-4C1D-8FF2-68285429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876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7DCB-9B80-4C6D-BE56-9734A696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9DFF4-652D-494B-ABE6-610B7B260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9F440-5002-48CD-A0F5-FE25B4E31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D65F3-DA53-43E0-8258-589827961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B449D-8A6F-48EB-ACE3-031B377F7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E0C14-C93B-4838-9BF9-37AE8F3C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18499-D05C-439F-B504-89A42F71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DCFED-B579-483F-8BE3-D48BE4B8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96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DC99-9631-4554-91DD-92D5D1DD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A76D9-D605-4D9C-96E3-E09F4DCD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3E8D-1A5C-49D3-AD97-4DD56D1E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1BF9E-6EC9-438B-8533-B1E1453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7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E19E-53BB-64D8-8D8F-2C885945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68D1-29C8-4629-E2CF-D11EA3273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B558C-A354-FB39-F864-43F1D9A6F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3A314-90DD-2B73-2274-376DE593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E1521-EFE4-8BDD-5B3E-F96616FB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6ED89-CADA-0E6C-1E50-9D74155C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82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BE83E-38EE-4736-AC54-48CC02C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B2BBE-B6A4-4361-B70B-5EA996B4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4ECB-98E6-49EF-A84B-467AEDB8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29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190D-0186-4555-B153-65AE6AF6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3C7E2-13EC-4FB2-BBB4-3074A5B4E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EBD2A-3074-41EF-97C4-8365047E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824FC-3FE6-4C3B-8E00-479BAF02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0FB17-6FEB-47C7-8E89-45849946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0D44D-7C8A-4A59-BFD4-2E526148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2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6191-8CA6-4334-B51F-3EA40E94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59FDE-F9E1-4FDC-9C3B-CEF36BB09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AD74A-B73F-43A4-8AD1-12391CAD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A9001-449C-4968-AC1D-558FB59C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EC345-E525-4B2D-9B15-719EDD2D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111B7-34BA-4A65-B087-B7307F0C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70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A469-A0D8-4DDD-8506-E94277C6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A78BC-8361-4662-9FF9-3E03B100F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0282-DDC5-41EC-B1F9-4530B18C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C284E-7990-456E-9574-928018B2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E15F-A00F-49F6-850E-C56FA8E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88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8B1A5-3E06-4D7E-8110-DEA7F70FE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9EE57-8876-4D33-8736-266F3134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336C-C82C-4A31-9BD2-7CE34453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4F528-2B6F-47B0-BE43-D561D604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0BC7B-E3C3-42B4-B602-91D6FD36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91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6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D52D-6CA8-F80A-83F9-9C8589D4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D05C0-C4E5-4722-5927-B2159DDD2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CE628-FF66-1405-227A-AD499A197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1BDC8-5B3F-3139-E1B3-7A5587383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0CA37-4725-3415-E193-6954FB930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98D95-982F-E995-3637-36FC660A6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72E11D-1365-FD62-747C-5ECC6B57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CD3E6-EFD8-DA52-34DC-451006AF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4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0D3A-6286-910A-E5F4-31A3A90F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A83E5-6D57-B46F-0BF8-6C3ECD5D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91B92-39BF-7615-AA31-7EEAE92B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5CC56-58E4-7DE6-704F-EC08C09E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2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EC728-0CCB-E02F-270D-6145845E3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9E6B3-43DE-42AF-61AC-8C349EAFD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4ADA2-AB8B-227E-BA0B-0B8C052D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6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8E4B-50F8-11AA-1206-E586B673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388A-3955-357E-85B4-197E41F20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4A68F-2D60-43F5-5194-E3C8DD928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0D217-2DD2-8B86-3CB4-E5278D32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B3A94-00E5-F6D2-020C-00EF2F28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DE8E2-9542-C371-338D-ECE96201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CB81-9223-9BD4-4A1C-F2C8C1B1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69F48-4FAC-01EC-E944-36CCA78DD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5C385-2C10-6EE6-CD22-870CEDC5F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A1035-0B89-281C-5979-51BA0D13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E67EF-C369-4BB6-085D-13754F7C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655FA-A1A9-0748-C3CB-782DB2FE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8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9FD6E64-C3CD-4033-84E9-63CBB66E55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D3ACA-7D43-D6AF-F64D-19D5E60F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98C32-0FD9-7DFB-4AA1-3246AE317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B0BA-D45E-8AC7-2105-E9DFAE662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E6A1-E419-46A0-8070-03B4FEA7D9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25916-3147-B33F-0180-3046880D6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CDB9A-2E67-CBD6-4787-9D855E4B2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55E6EC8-ED1F-45D2-BB59-2653215D3D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93CADFF-C7F6-4909-AEAD-773A4A8DFF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3E1398-D212-45DE-90E7-B80617F1C6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DA24C-6496-4E7B-89ED-06CCE07A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5785E-35F9-44BD-8BDE-08B10D3E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0E57-1E8C-49D8-B917-FCDCAEC56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7472-1756-4738-AE28-E1B932ABE63A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3CD88-34E0-482C-9A87-B7E412D75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10723-4BA1-41E2-87A4-ADF9ED57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3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oliticalclownparade.blogspot.com/2018/02/today-in-history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slide" Target="slide25.xml"/><Relationship Id="rId5" Type="http://schemas.openxmlformats.org/officeDocument/2006/relationships/slide" Target="slide10.xml"/><Relationship Id="rId15" Type="http://schemas.openxmlformats.org/officeDocument/2006/relationships/image" Target="../media/image40.gif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slide" Target="slide25.xml"/><Relationship Id="rId7" Type="http://schemas.openxmlformats.org/officeDocument/2006/relationships/image" Target="../media/image33.png"/><Relationship Id="rId12" Type="http://schemas.openxmlformats.org/officeDocument/2006/relationships/slide" Target="slide5.xml"/><Relationship Id="rId2" Type="http://schemas.openxmlformats.org/officeDocument/2006/relationships/image" Target="../media/image39.png"/><Relationship Id="rId16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36.png"/><Relationship Id="rId5" Type="http://schemas.openxmlformats.org/officeDocument/2006/relationships/image" Target="../media/image38.png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slide" Target="slide11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pixabay.com/en/vintage-old-used-paper-texture-1659117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pixabay.com/en/vintage-old-used-paper-texture-1659117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pixabay.com/en/vintage-old-used-paper-texture-1659117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1232899" y="164387"/>
            <a:ext cx="97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Viner Hand ITC" panose="03070502030502020203" pitchFamily="66" charset="0"/>
              </a:rPr>
              <a:t>NHÂN VẬT NỔI TIẾNG – NGƯỜI ẤY LÀ AI?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32C17-17A4-A3E2-2BB5-F935B0A97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3954708" y="2392212"/>
            <a:ext cx="4125811" cy="4195190"/>
          </a:xfrm>
          <a:prstGeom prst="roundRect">
            <a:avLst/>
          </a:prstGeom>
        </p:spPr>
      </p:pic>
      <p:pic>
        <p:nvPicPr>
          <p:cNvPr id="6" name="!!1">
            <a:extLst>
              <a:ext uri="{FF2B5EF4-FFF2-40B4-BE49-F238E27FC236}">
                <a16:creationId xmlns:a16="http://schemas.microsoft.com/office/drawing/2014/main" id="{C99CAE59-3BCF-BE88-6B1F-0DA60560F8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0" y="648860"/>
            <a:ext cx="3638167" cy="3840947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8414B-2C9F-D922-A4BF-8AAC830EC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8397061" y="1556319"/>
            <a:ext cx="3685348" cy="50093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1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09600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136B0C-D679-D75F-0DA4-6A84A5D0A144}"/>
              </a:ext>
            </a:extLst>
          </p:cNvPr>
          <p:cNvSpPr/>
          <p:nvPr/>
        </p:nvSpPr>
        <p:spPr>
          <a:xfrm flipH="1">
            <a:off x="13751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2F848-A11C-E74B-DCA2-D1CA84C2213D}"/>
              </a:ext>
            </a:extLst>
          </p:cNvPr>
          <p:cNvSpPr/>
          <p:nvPr/>
        </p:nvSpPr>
        <p:spPr>
          <a:xfrm>
            <a:off x="6250913" y="523982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FD3173-AAA3-98DF-8A17-0DD11AFAEDC9}"/>
              </a:ext>
            </a:extLst>
          </p:cNvPr>
          <p:cNvSpPr/>
          <p:nvPr/>
        </p:nvSpPr>
        <p:spPr>
          <a:xfrm>
            <a:off x="519404" y="536822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E7FA9-7C06-D314-10A5-88F3ED78384B}"/>
              </a:ext>
            </a:extLst>
          </p:cNvPr>
          <p:cNvSpPr/>
          <p:nvPr/>
        </p:nvSpPr>
        <p:spPr>
          <a:xfrm>
            <a:off x="6250913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5F742-40F1-11E1-2C74-D9EB308F5D43}"/>
              </a:ext>
            </a:extLst>
          </p:cNvPr>
          <p:cNvSpPr/>
          <p:nvPr/>
        </p:nvSpPr>
        <p:spPr>
          <a:xfrm>
            <a:off x="6250913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8DD9F4-36DA-F21F-2DAD-9CABF30E43AD}"/>
              </a:ext>
            </a:extLst>
          </p:cNvPr>
          <p:cNvSpPr/>
          <p:nvPr/>
        </p:nvSpPr>
        <p:spPr>
          <a:xfrm>
            <a:off x="6250913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A2846-8DC6-EC84-DD39-85493374C964}"/>
              </a:ext>
            </a:extLst>
          </p:cNvPr>
          <p:cNvSpPr/>
          <p:nvPr/>
        </p:nvSpPr>
        <p:spPr>
          <a:xfrm>
            <a:off x="6250913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4B7B1-5BE4-87EC-0131-F610905A97CB}"/>
              </a:ext>
            </a:extLst>
          </p:cNvPr>
          <p:cNvSpPr/>
          <p:nvPr/>
        </p:nvSpPr>
        <p:spPr>
          <a:xfrm>
            <a:off x="6250913" y="351490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86299-4154-8276-DAE4-34CC5B51E1DE}"/>
              </a:ext>
            </a:extLst>
          </p:cNvPr>
          <p:cNvSpPr/>
          <p:nvPr/>
        </p:nvSpPr>
        <p:spPr>
          <a:xfrm>
            <a:off x="6250913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AAF65-29CD-F23B-E06E-E557933F189F}"/>
              </a:ext>
            </a:extLst>
          </p:cNvPr>
          <p:cNvSpPr/>
          <p:nvPr/>
        </p:nvSpPr>
        <p:spPr>
          <a:xfrm>
            <a:off x="6250913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2CC6C-5E77-0AB2-18DA-4185437718AA}"/>
              </a:ext>
            </a:extLst>
          </p:cNvPr>
          <p:cNvSpPr/>
          <p:nvPr/>
        </p:nvSpPr>
        <p:spPr>
          <a:xfrm>
            <a:off x="6250913" y="5597429"/>
            <a:ext cx="609076" cy="400436"/>
          </a:xfrm>
          <a:prstGeom prst="rect">
            <a:avLst/>
          </a:prstGeom>
          <a:solidFill>
            <a:srgbClr val="EDDBB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01FF8C-EC07-9569-37CD-6F766546F5BC}"/>
              </a:ext>
            </a:extLst>
          </p:cNvPr>
          <p:cNvSpPr/>
          <p:nvPr/>
        </p:nvSpPr>
        <p:spPr>
          <a:xfrm>
            <a:off x="5232644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550E4D-8456-E636-7569-05EC068F0E1C}"/>
              </a:ext>
            </a:extLst>
          </p:cNvPr>
          <p:cNvSpPr/>
          <p:nvPr/>
        </p:nvSpPr>
        <p:spPr>
          <a:xfrm>
            <a:off x="5232644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35632C-3D4A-6217-A197-F8CC27F890F9}"/>
              </a:ext>
            </a:extLst>
          </p:cNvPr>
          <p:cNvSpPr/>
          <p:nvPr/>
        </p:nvSpPr>
        <p:spPr>
          <a:xfrm>
            <a:off x="5232644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8079F5-84C7-A0D0-8BCE-685760E88E7B}"/>
              </a:ext>
            </a:extLst>
          </p:cNvPr>
          <p:cNvSpPr/>
          <p:nvPr/>
        </p:nvSpPr>
        <p:spPr>
          <a:xfrm>
            <a:off x="5232644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0CEC-5A7F-7E59-41EE-B9D51BB6F4A3}"/>
              </a:ext>
            </a:extLst>
          </p:cNvPr>
          <p:cNvSpPr/>
          <p:nvPr/>
        </p:nvSpPr>
        <p:spPr>
          <a:xfrm>
            <a:off x="5232644" y="3533646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F041-C308-A066-9A9F-1592093F298E}"/>
              </a:ext>
            </a:extLst>
          </p:cNvPr>
          <p:cNvSpPr/>
          <p:nvPr/>
        </p:nvSpPr>
        <p:spPr>
          <a:xfrm>
            <a:off x="5232644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DCEA47-2CB7-D892-64FD-378BDBF7193F}"/>
              </a:ext>
            </a:extLst>
          </p:cNvPr>
          <p:cNvSpPr/>
          <p:nvPr/>
        </p:nvSpPr>
        <p:spPr>
          <a:xfrm>
            <a:off x="5232644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CF17E-8B2D-CCB1-A0A0-E900EB49D998}"/>
              </a:ext>
            </a:extLst>
          </p:cNvPr>
          <p:cNvSpPr/>
          <p:nvPr/>
        </p:nvSpPr>
        <p:spPr>
          <a:xfrm>
            <a:off x="5232644" y="559742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9BFC008F-3C44-C158-C934-70C2E266C757}"/>
              </a:ext>
            </a:extLst>
          </p:cNvPr>
          <p:cNvSpPr/>
          <p:nvPr/>
        </p:nvSpPr>
        <p:spPr>
          <a:xfrm>
            <a:off x="5754290" y="86650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AE8D4FA-4404-3429-F45D-2BE91A9B3A62}"/>
              </a:ext>
            </a:extLst>
          </p:cNvPr>
          <p:cNvSpPr/>
          <p:nvPr/>
        </p:nvSpPr>
        <p:spPr>
          <a:xfrm>
            <a:off x="5731694" y="151979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BEF4F20-BF7C-C5CF-E1C7-08A50A69BD8F}"/>
              </a:ext>
            </a:extLst>
          </p:cNvPr>
          <p:cNvSpPr/>
          <p:nvPr/>
        </p:nvSpPr>
        <p:spPr>
          <a:xfrm>
            <a:off x="5741206" y="219665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43DBE152-40CA-06D0-E4FC-A04E39057E44}"/>
              </a:ext>
            </a:extLst>
          </p:cNvPr>
          <p:cNvSpPr/>
          <p:nvPr/>
        </p:nvSpPr>
        <p:spPr>
          <a:xfrm>
            <a:off x="5750865" y="287350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AAE83E5-EC07-9491-AF2F-759538D2162D}"/>
              </a:ext>
            </a:extLst>
          </p:cNvPr>
          <p:cNvSpPr/>
          <p:nvPr/>
        </p:nvSpPr>
        <p:spPr>
          <a:xfrm>
            <a:off x="5750865" y="353011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690E8D50-C534-9A8D-168B-65A603E94D57}"/>
              </a:ext>
            </a:extLst>
          </p:cNvPr>
          <p:cNvSpPr/>
          <p:nvPr/>
        </p:nvSpPr>
        <p:spPr>
          <a:xfrm>
            <a:off x="5750865" y="4305374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7A4A445-3674-5270-0B81-3667FC05A164}"/>
              </a:ext>
            </a:extLst>
          </p:cNvPr>
          <p:cNvSpPr/>
          <p:nvPr/>
        </p:nvSpPr>
        <p:spPr>
          <a:xfrm>
            <a:off x="5730982" y="494032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8CF6C40-DF2B-2E4E-CED0-A98AB0091DCB}"/>
              </a:ext>
            </a:extLst>
          </p:cNvPr>
          <p:cNvSpPr/>
          <p:nvPr/>
        </p:nvSpPr>
        <p:spPr>
          <a:xfrm>
            <a:off x="5739731" y="559763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D6B849-3DCC-69F9-9039-D8FEFFC977F2}"/>
              </a:ext>
            </a:extLst>
          </p:cNvPr>
          <p:cNvGrpSpPr/>
          <p:nvPr/>
        </p:nvGrpSpPr>
        <p:grpSpPr>
          <a:xfrm>
            <a:off x="6986427" y="982917"/>
            <a:ext cx="4407613" cy="4715580"/>
            <a:chOff x="6986427" y="982917"/>
            <a:chExt cx="4407613" cy="47155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E4C54F-93C8-55D4-7379-9ADDD3978839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C3D5931-1755-31F0-8DE6-22CE761B0625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CF0B46-A320-589C-B380-1D92354EBCD4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82D0B46-D870-417A-6EAF-C465498C27B2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800607-D752-464E-A887-2EE32F1B88B1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0E5863-E76D-1304-3279-8F3CE32ACC5A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F0BE51-718A-74A7-1311-984EA75462D7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172E3A-1A7B-F3AC-B8FD-682B97929E20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0871E4-75F0-3A24-B7A8-CC7C52DFC2AF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3FAA0EB-76B6-59E8-A80A-95F730986936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0A0CC4-390C-5344-7EC8-7AD6F8BC75EC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B1C582-9D8D-79EA-2D17-37510C110565}"/>
              </a:ext>
            </a:extLst>
          </p:cNvPr>
          <p:cNvGrpSpPr/>
          <p:nvPr/>
        </p:nvGrpSpPr>
        <p:grpSpPr>
          <a:xfrm>
            <a:off x="672218" y="982917"/>
            <a:ext cx="4407613" cy="4715580"/>
            <a:chOff x="6986427" y="982917"/>
            <a:chExt cx="4407613" cy="471558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D53689-F7F2-3D51-F131-A818A0450887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5F6248-D063-E602-B223-7346D0F42137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9662F8C-F117-7406-5735-79C939D36BEF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BA4339B-6801-5E80-B464-0544D7BDEBF6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04B39B2-5359-BA3A-2B3C-0B2CB756A4C4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797244-2A68-EF34-3C1E-4EEAD28FBBAC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0212A2-EE6B-D5E2-D53D-9F2AF9D82400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BC10B7-003C-6DC5-A621-A60F0701203B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A40ACC-C43F-E807-66E3-C9CBDABA2EF9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CED95EA-DCAA-C07A-7AB1-20E0BB082032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010A459-D937-F326-52B7-04F81A5B03B8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E47DC87-8910-D44D-C867-84F337358995}"/>
              </a:ext>
            </a:extLst>
          </p:cNvPr>
          <p:cNvSpPr txBox="1"/>
          <p:nvPr/>
        </p:nvSpPr>
        <p:spPr>
          <a:xfrm>
            <a:off x="685430" y="584480"/>
            <a:ext cx="438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6EF082-E359-63B1-0118-3713A6175E96}"/>
              </a:ext>
            </a:extLst>
          </p:cNvPr>
          <p:cNvSpPr txBox="1"/>
          <p:nvPr/>
        </p:nvSpPr>
        <p:spPr>
          <a:xfrm>
            <a:off x="712316" y="1630739"/>
            <a:ext cx="435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CFC160-4BEC-6D3E-16F3-DE7C40772403}"/>
              </a:ext>
            </a:extLst>
          </p:cNvPr>
          <p:cNvSpPr txBox="1"/>
          <p:nvPr/>
        </p:nvSpPr>
        <p:spPr>
          <a:xfrm>
            <a:off x="444823" y="2031615"/>
            <a:ext cx="4941023" cy="435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/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spc="2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XIII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XVI.</a:t>
            </a:r>
          </a:p>
          <a:p>
            <a:pPr marR="63500" lvl="0">
              <a:lnSpc>
                <a:spcPct val="115000"/>
              </a:lnSpc>
              <a:spcBef>
                <a:spcPts val="535"/>
              </a:spcBef>
              <a:spcAft>
                <a:spcPts val="0"/>
              </a:spcAft>
              <a:buSzPts val="1400"/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62865" lvl="0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SzPts val="1400"/>
              <a:tabLst>
                <a:tab pos="25019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5379665-57C7-6376-8318-9C50FE2BA948}"/>
              </a:ext>
            </a:extLst>
          </p:cNvPr>
          <p:cNvSpPr txBox="1"/>
          <p:nvPr/>
        </p:nvSpPr>
        <p:spPr>
          <a:xfrm>
            <a:off x="6870453" y="1076187"/>
            <a:ext cx="4919234" cy="550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62865" lvl="0" indent="0" algn="l" defTabSz="914400" rtl="0" eaLnBrk="1" fontAlgn="auto" latinLnBrk="0" hangingPunct="1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ClrTx/>
              <a:buSzPts val="1400"/>
              <a:buFontTx/>
              <a:buNone/>
              <a:tabLst>
                <a:tab pos="25019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64770" lvl="0" algn="l" defTabSz="914400" rtl="0" eaLnBrk="1" fontAlgn="auto" latinLnBrk="0" hangingPunct="1">
              <a:lnSpc>
                <a:spcPct val="115000"/>
              </a:lnSpc>
              <a:spcBef>
                <a:spcPts val="615"/>
              </a:spcBef>
              <a:spcAft>
                <a:spcPts val="0"/>
              </a:spcAft>
              <a:buClrTx/>
              <a:buSzPts val="1400"/>
              <a:tabLst>
                <a:tab pos="250190" algn="l"/>
              </a:tabLs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63500" lvl="0" algn="l" defTabSz="914400" rtl="0" eaLnBrk="1" fontAlgn="auto" latinLnBrk="0" hangingPunct="1">
              <a:lnSpc>
                <a:spcPct val="115000"/>
              </a:lnSpc>
              <a:spcBef>
                <a:spcPts val="305"/>
              </a:spcBef>
              <a:spcAft>
                <a:spcPts val="0"/>
              </a:spcAft>
              <a:buClrTx/>
              <a:buSzPts val="1400"/>
              <a:tabLst>
                <a:tab pos="242570" algn="l"/>
              </a:tabLs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dung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Pts val="1400"/>
              <a:tabLst>
                <a:tab pos="19812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09600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136B0C-D679-D75F-0DA4-6A84A5D0A144}"/>
              </a:ext>
            </a:extLst>
          </p:cNvPr>
          <p:cNvSpPr/>
          <p:nvPr/>
        </p:nvSpPr>
        <p:spPr>
          <a:xfrm flipH="1">
            <a:off x="13751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2F848-A11C-E74B-DCA2-D1CA84C2213D}"/>
              </a:ext>
            </a:extLst>
          </p:cNvPr>
          <p:cNvSpPr/>
          <p:nvPr/>
        </p:nvSpPr>
        <p:spPr>
          <a:xfrm>
            <a:off x="6250913" y="523982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FD3173-AAA3-98DF-8A17-0DD11AFAEDC9}"/>
              </a:ext>
            </a:extLst>
          </p:cNvPr>
          <p:cNvSpPr/>
          <p:nvPr/>
        </p:nvSpPr>
        <p:spPr>
          <a:xfrm>
            <a:off x="519404" y="536822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E7FA9-7C06-D314-10A5-88F3ED78384B}"/>
              </a:ext>
            </a:extLst>
          </p:cNvPr>
          <p:cNvSpPr/>
          <p:nvPr/>
        </p:nvSpPr>
        <p:spPr>
          <a:xfrm>
            <a:off x="6250913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5F742-40F1-11E1-2C74-D9EB308F5D43}"/>
              </a:ext>
            </a:extLst>
          </p:cNvPr>
          <p:cNvSpPr/>
          <p:nvPr/>
        </p:nvSpPr>
        <p:spPr>
          <a:xfrm>
            <a:off x="6250913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8DD9F4-36DA-F21F-2DAD-9CABF30E43AD}"/>
              </a:ext>
            </a:extLst>
          </p:cNvPr>
          <p:cNvSpPr/>
          <p:nvPr/>
        </p:nvSpPr>
        <p:spPr>
          <a:xfrm>
            <a:off x="6250913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A2846-8DC6-EC84-DD39-85493374C964}"/>
              </a:ext>
            </a:extLst>
          </p:cNvPr>
          <p:cNvSpPr/>
          <p:nvPr/>
        </p:nvSpPr>
        <p:spPr>
          <a:xfrm>
            <a:off x="6250913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4B7B1-5BE4-87EC-0131-F610905A97CB}"/>
              </a:ext>
            </a:extLst>
          </p:cNvPr>
          <p:cNvSpPr/>
          <p:nvPr/>
        </p:nvSpPr>
        <p:spPr>
          <a:xfrm>
            <a:off x="6250913" y="351490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86299-4154-8276-DAE4-34CC5B51E1DE}"/>
              </a:ext>
            </a:extLst>
          </p:cNvPr>
          <p:cNvSpPr/>
          <p:nvPr/>
        </p:nvSpPr>
        <p:spPr>
          <a:xfrm>
            <a:off x="6250913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AAF65-29CD-F23B-E06E-E557933F189F}"/>
              </a:ext>
            </a:extLst>
          </p:cNvPr>
          <p:cNvSpPr/>
          <p:nvPr/>
        </p:nvSpPr>
        <p:spPr>
          <a:xfrm>
            <a:off x="6250913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2CC6C-5E77-0AB2-18DA-4185437718AA}"/>
              </a:ext>
            </a:extLst>
          </p:cNvPr>
          <p:cNvSpPr/>
          <p:nvPr/>
        </p:nvSpPr>
        <p:spPr>
          <a:xfrm>
            <a:off x="6250913" y="5597429"/>
            <a:ext cx="609076" cy="400436"/>
          </a:xfrm>
          <a:prstGeom prst="rect">
            <a:avLst/>
          </a:prstGeom>
          <a:solidFill>
            <a:srgbClr val="EDDBB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01FF8C-EC07-9569-37CD-6F766546F5BC}"/>
              </a:ext>
            </a:extLst>
          </p:cNvPr>
          <p:cNvSpPr/>
          <p:nvPr/>
        </p:nvSpPr>
        <p:spPr>
          <a:xfrm>
            <a:off x="5232644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550E4D-8456-E636-7569-05EC068F0E1C}"/>
              </a:ext>
            </a:extLst>
          </p:cNvPr>
          <p:cNvSpPr/>
          <p:nvPr/>
        </p:nvSpPr>
        <p:spPr>
          <a:xfrm>
            <a:off x="5232644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35632C-3D4A-6217-A197-F8CC27F890F9}"/>
              </a:ext>
            </a:extLst>
          </p:cNvPr>
          <p:cNvSpPr/>
          <p:nvPr/>
        </p:nvSpPr>
        <p:spPr>
          <a:xfrm>
            <a:off x="5232644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8079F5-84C7-A0D0-8BCE-685760E88E7B}"/>
              </a:ext>
            </a:extLst>
          </p:cNvPr>
          <p:cNvSpPr/>
          <p:nvPr/>
        </p:nvSpPr>
        <p:spPr>
          <a:xfrm>
            <a:off x="5232644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0CEC-5A7F-7E59-41EE-B9D51BB6F4A3}"/>
              </a:ext>
            </a:extLst>
          </p:cNvPr>
          <p:cNvSpPr/>
          <p:nvPr/>
        </p:nvSpPr>
        <p:spPr>
          <a:xfrm>
            <a:off x="5232644" y="3533646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F041-C308-A066-9A9F-1592093F298E}"/>
              </a:ext>
            </a:extLst>
          </p:cNvPr>
          <p:cNvSpPr/>
          <p:nvPr/>
        </p:nvSpPr>
        <p:spPr>
          <a:xfrm>
            <a:off x="5232644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DCEA47-2CB7-D892-64FD-378BDBF7193F}"/>
              </a:ext>
            </a:extLst>
          </p:cNvPr>
          <p:cNvSpPr/>
          <p:nvPr/>
        </p:nvSpPr>
        <p:spPr>
          <a:xfrm>
            <a:off x="5232644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CF17E-8B2D-CCB1-A0A0-E900EB49D998}"/>
              </a:ext>
            </a:extLst>
          </p:cNvPr>
          <p:cNvSpPr/>
          <p:nvPr/>
        </p:nvSpPr>
        <p:spPr>
          <a:xfrm>
            <a:off x="5232644" y="559742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9BFC008F-3C44-C158-C934-70C2E266C757}"/>
              </a:ext>
            </a:extLst>
          </p:cNvPr>
          <p:cNvSpPr/>
          <p:nvPr/>
        </p:nvSpPr>
        <p:spPr>
          <a:xfrm>
            <a:off x="5754290" y="86650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AE8D4FA-4404-3429-F45D-2BE91A9B3A62}"/>
              </a:ext>
            </a:extLst>
          </p:cNvPr>
          <p:cNvSpPr/>
          <p:nvPr/>
        </p:nvSpPr>
        <p:spPr>
          <a:xfrm>
            <a:off x="5731694" y="151979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BEF4F20-BF7C-C5CF-E1C7-08A50A69BD8F}"/>
              </a:ext>
            </a:extLst>
          </p:cNvPr>
          <p:cNvSpPr/>
          <p:nvPr/>
        </p:nvSpPr>
        <p:spPr>
          <a:xfrm>
            <a:off x="5741206" y="219665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43DBE152-40CA-06D0-E4FC-A04E39057E44}"/>
              </a:ext>
            </a:extLst>
          </p:cNvPr>
          <p:cNvSpPr/>
          <p:nvPr/>
        </p:nvSpPr>
        <p:spPr>
          <a:xfrm>
            <a:off x="5750865" y="287350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AAE83E5-EC07-9491-AF2F-759538D2162D}"/>
              </a:ext>
            </a:extLst>
          </p:cNvPr>
          <p:cNvSpPr/>
          <p:nvPr/>
        </p:nvSpPr>
        <p:spPr>
          <a:xfrm>
            <a:off x="5750865" y="353011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690E8D50-C534-9A8D-168B-65A603E94D57}"/>
              </a:ext>
            </a:extLst>
          </p:cNvPr>
          <p:cNvSpPr/>
          <p:nvPr/>
        </p:nvSpPr>
        <p:spPr>
          <a:xfrm>
            <a:off x="5750865" y="4305374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7A4A445-3674-5270-0B81-3667FC05A164}"/>
              </a:ext>
            </a:extLst>
          </p:cNvPr>
          <p:cNvSpPr/>
          <p:nvPr/>
        </p:nvSpPr>
        <p:spPr>
          <a:xfrm>
            <a:off x="5730982" y="494032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8CF6C40-DF2B-2E4E-CED0-A98AB0091DCB}"/>
              </a:ext>
            </a:extLst>
          </p:cNvPr>
          <p:cNvSpPr/>
          <p:nvPr/>
        </p:nvSpPr>
        <p:spPr>
          <a:xfrm>
            <a:off x="5739731" y="559763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D6B849-3DCC-69F9-9039-D8FEFFC977F2}"/>
              </a:ext>
            </a:extLst>
          </p:cNvPr>
          <p:cNvGrpSpPr/>
          <p:nvPr/>
        </p:nvGrpSpPr>
        <p:grpSpPr>
          <a:xfrm>
            <a:off x="6986427" y="982917"/>
            <a:ext cx="4407613" cy="4715580"/>
            <a:chOff x="6986427" y="982917"/>
            <a:chExt cx="4407613" cy="47155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E4C54F-93C8-55D4-7379-9ADDD3978839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C3D5931-1755-31F0-8DE6-22CE761B0625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CF0B46-A320-589C-B380-1D92354EBCD4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82D0B46-D870-417A-6EAF-C465498C27B2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800607-D752-464E-A887-2EE32F1B88B1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0E5863-E76D-1304-3279-8F3CE32ACC5A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F0BE51-718A-74A7-1311-984EA75462D7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172E3A-1A7B-F3AC-B8FD-682B97929E20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0871E4-75F0-3A24-B7A8-CC7C52DFC2AF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3FAA0EB-76B6-59E8-A80A-95F730986936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0A0CC4-390C-5344-7EC8-7AD6F8BC75EC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B1C582-9D8D-79EA-2D17-37510C110565}"/>
              </a:ext>
            </a:extLst>
          </p:cNvPr>
          <p:cNvGrpSpPr/>
          <p:nvPr/>
        </p:nvGrpSpPr>
        <p:grpSpPr>
          <a:xfrm>
            <a:off x="672218" y="982917"/>
            <a:ext cx="4407613" cy="4715580"/>
            <a:chOff x="6986427" y="982917"/>
            <a:chExt cx="4407613" cy="471558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D53689-F7F2-3D51-F131-A818A0450887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5F6248-D063-E602-B223-7346D0F42137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9662F8C-F117-7406-5735-79C939D36BEF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BA4339B-6801-5E80-B464-0544D7BDEBF6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04B39B2-5359-BA3A-2B3C-0B2CB756A4C4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797244-2A68-EF34-3C1E-4EEAD28FBBAC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0212A2-EE6B-D5E2-D53D-9F2AF9D82400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BC10B7-003C-6DC5-A621-A60F0701203B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A40ACC-C43F-E807-66E3-C9CBDABA2EF9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CED95EA-DCAA-C07A-7AB1-20E0BB082032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010A459-D937-F326-52B7-04F81A5B03B8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E47DC87-8910-D44D-C867-84F337358995}"/>
              </a:ext>
            </a:extLst>
          </p:cNvPr>
          <p:cNvSpPr txBox="1"/>
          <p:nvPr/>
        </p:nvSpPr>
        <p:spPr>
          <a:xfrm>
            <a:off x="1085620" y="25225"/>
            <a:ext cx="1014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795CFD-FA0D-8E85-63E3-11B3A44BC0BD}"/>
              </a:ext>
            </a:extLst>
          </p:cNvPr>
          <p:cNvSpPr/>
          <p:nvPr/>
        </p:nvSpPr>
        <p:spPr>
          <a:xfrm>
            <a:off x="-31" y="3340707"/>
            <a:ext cx="519404" cy="8808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1A3151-48E8-B8E4-3FE8-F6F119F2DB66}"/>
              </a:ext>
            </a:extLst>
          </p:cNvPr>
          <p:cNvSpPr/>
          <p:nvPr/>
        </p:nvSpPr>
        <p:spPr>
          <a:xfrm>
            <a:off x="-31" y="4203242"/>
            <a:ext cx="519404" cy="8808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7625F00-B367-5CDF-D710-18C159E0F655}"/>
              </a:ext>
            </a:extLst>
          </p:cNvPr>
          <p:cNvSpPr/>
          <p:nvPr/>
        </p:nvSpPr>
        <p:spPr>
          <a:xfrm>
            <a:off x="-31" y="5084108"/>
            <a:ext cx="519404" cy="88086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!!3">
            <a:extLst>
              <a:ext uri="{FF2B5EF4-FFF2-40B4-BE49-F238E27FC236}">
                <a16:creationId xmlns:a16="http://schemas.microsoft.com/office/drawing/2014/main" id="{7A7803B3-E95E-3E5E-A64D-1DF3DA714831}"/>
              </a:ext>
            </a:extLst>
          </p:cNvPr>
          <p:cNvSpPr/>
          <p:nvPr/>
        </p:nvSpPr>
        <p:spPr>
          <a:xfrm>
            <a:off x="496435" y="2139950"/>
            <a:ext cx="2578100" cy="2578100"/>
          </a:xfrm>
          <a:prstGeom prst="donut">
            <a:avLst>
              <a:gd name="adj" fmla="val 6876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4C068E9-25A3-4FD9-2345-112F8F7CB275}"/>
              </a:ext>
            </a:extLst>
          </p:cNvPr>
          <p:cNvSpPr/>
          <p:nvPr/>
        </p:nvSpPr>
        <p:spPr>
          <a:xfrm>
            <a:off x="3062514" y="1617198"/>
            <a:ext cx="3711822" cy="1793659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!!3">
            <a:extLst>
              <a:ext uri="{FF2B5EF4-FFF2-40B4-BE49-F238E27FC236}">
                <a16:creationId xmlns:a16="http://schemas.microsoft.com/office/drawing/2014/main" id="{F001B505-014E-8F95-7F73-B7BD7B4619B0}"/>
              </a:ext>
            </a:extLst>
          </p:cNvPr>
          <p:cNvSpPr/>
          <p:nvPr/>
        </p:nvSpPr>
        <p:spPr>
          <a:xfrm>
            <a:off x="6986427" y="1120324"/>
            <a:ext cx="4608927" cy="110036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9D7853-FD36-C41D-BCDE-314E6E2DF846}"/>
              </a:ext>
            </a:extLst>
          </p:cNvPr>
          <p:cNvSpPr txBox="1"/>
          <p:nvPr/>
        </p:nvSpPr>
        <p:spPr>
          <a:xfrm>
            <a:off x="7087084" y="1287922"/>
            <a:ext cx="4461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9B28B8C-4D67-3D9F-C786-079B3804A8F1}"/>
              </a:ext>
            </a:extLst>
          </p:cNvPr>
          <p:cNvSpPr/>
          <p:nvPr/>
        </p:nvSpPr>
        <p:spPr>
          <a:xfrm flipV="1">
            <a:off x="3074535" y="3390900"/>
            <a:ext cx="3746060" cy="1849851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0DA99A4-53D8-1CA2-57EA-455C06D50544}"/>
              </a:ext>
            </a:extLst>
          </p:cNvPr>
          <p:cNvSpPr/>
          <p:nvPr/>
        </p:nvSpPr>
        <p:spPr>
          <a:xfrm>
            <a:off x="6934570" y="4592659"/>
            <a:ext cx="4655973" cy="110036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445FDD-97DA-A8F9-1F08-8BB99F4B31E2}"/>
              </a:ext>
            </a:extLst>
          </p:cNvPr>
          <p:cNvSpPr txBox="1"/>
          <p:nvPr/>
        </p:nvSpPr>
        <p:spPr>
          <a:xfrm>
            <a:off x="6934570" y="4844326"/>
            <a:ext cx="4655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DC82EA-4675-5AC1-77EA-304323B84A94}"/>
              </a:ext>
            </a:extLst>
          </p:cNvPr>
          <p:cNvSpPr txBox="1"/>
          <p:nvPr/>
        </p:nvSpPr>
        <p:spPr>
          <a:xfrm>
            <a:off x="866502" y="2893216"/>
            <a:ext cx="1840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trúc</a:t>
            </a:r>
            <a:r>
              <a:rPr lang="en-US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endParaRPr lang="vi-VN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0" name="!!1">
            <a:extLst>
              <a:ext uri="{FF2B5EF4-FFF2-40B4-BE49-F238E27FC236}">
                <a16:creationId xmlns:a16="http://schemas.microsoft.com/office/drawing/2014/main" id="{223C56CC-264E-454F-2708-0466CD8E9EC0}"/>
              </a:ext>
            </a:extLst>
          </p:cNvPr>
          <p:cNvSpPr/>
          <p:nvPr/>
        </p:nvSpPr>
        <p:spPr>
          <a:xfrm rot="5400000">
            <a:off x="-8229600" y="-3456915"/>
            <a:ext cx="1885188" cy="1885188"/>
          </a:xfrm>
          <a:prstGeom prst="rtTriangle">
            <a:avLst/>
          </a:prstGeom>
          <a:solidFill>
            <a:srgbClr val="FB010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!!1">
            <a:extLst>
              <a:ext uri="{FF2B5EF4-FFF2-40B4-BE49-F238E27FC236}">
                <a16:creationId xmlns:a16="http://schemas.microsoft.com/office/drawing/2014/main" id="{C37764F6-D7CF-04CB-C417-745942F6FC55}"/>
              </a:ext>
            </a:extLst>
          </p:cNvPr>
          <p:cNvSpPr/>
          <p:nvPr/>
        </p:nvSpPr>
        <p:spPr>
          <a:xfrm rot="16200000">
            <a:off x="18942812" y="7061200"/>
            <a:ext cx="1885188" cy="1885188"/>
          </a:xfrm>
          <a:prstGeom prst="rtTriangle">
            <a:avLst/>
          </a:prstGeom>
          <a:solidFill>
            <a:srgbClr val="FB010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ight Triangle 5">
            <a:extLst>
              <a:ext uri="{FF2B5EF4-FFF2-40B4-BE49-F238E27FC236}">
                <a16:creationId xmlns:a16="http://schemas.microsoft.com/office/drawing/2014/main" id="{D0970E7B-8C8B-7131-C258-924723DB8A0E}"/>
              </a:ext>
            </a:extLst>
          </p:cNvPr>
          <p:cNvSpPr/>
          <p:nvPr/>
        </p:nvSpPr>
        <p:spPr>
          <a:xfrm rot="16200000">
            <a:off x="10566400" y="523240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gradFill>
            <a:gsLst>
              <a:gs pos="8000">
                <a:srgbClr val="C85C5C"/>
              </a:gs>
              <a:gs pos="100000">
                <a:srgbClr val="8C00B8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7446C99-BFDB-B35E-C45B-B09DE85E5E5B}"/>
              </a:ext>
            </a:extLst>
          </p:cNvPr>
          <p:cNvSpPr/>
          <p:nvPr/>
        </p:nvSpPr>
        <p:spPr>
          <a:xfrm>
            <a:off x="3227349" y="3216805"/>
            <a:ext cx="3292204" cy="202928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!!3">
            <a:extLst>
              <a:ext uri="{FF2B5EF4-FFF2-40B4-BE49-F238E27FC236}">
                <a16:creationId xmlns:a16="http://schemas.microsoft.com/office/drawing/2014/main" id="{D376D69E-8479-B918-DAE0-475E1C44A8EF}"/>
              </a:ext>
            </a:extLst>
          </p:cNvPr>
          <p:cNvSpPr/>
          <p:nvPr/>
        </p:nvSpPr>
        <p:spPr>
          <a:xfrm>
            <a:off x="6910181" y="2711903"/>
            <a:ext cx="4762416" cy="110036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CC69A5A-B448-FC08-D67C-CC569B3FD8E8}"/>
              </a:ext>
            </a:extLst>
          </p:cNvPr>
          <p:cNvSpPr txBox="1"/>
          <p:nvPr/>
        </p:nvSpPr>
        <p:spPr>
          <a:xfrm>
            <a:off x="7133244" y="3031251"/>
            <a:ext cx="4350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hưng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/>
      <p:bldP spid="86" grpId="0" animBg="1"/>
      <p:bldP spid="87" grpId="0" animBg="1"/>
      <p:bldP spid="88" grpId="0"/>
      <p:bldP spid="89" grpId="0"/>
      <p:bldP spid="97" grpId="0" animBg="1"/>
      <p:bldP spid="98" grpId="0" animBg="1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3">
            <a:extLst>
              <a:ext uri="{FF2B5EF4-FFF2-40B4-BE49-F238E27FC236}">
                <a16:creationId xmlns:a16="http://schemas.microsoft.com/office/drawing/2014/main" id="{CA49E456-BC61-6C47-A295-5598D65143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159"/>
            </a:avLst>
          </a:prstGeom>
          <a:solidFill>
            <a:srgbClr val="EFD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9A722-C15A-E2E2-A3CC-81A382C71B71}"/>
              </a:ext>
            </a:extLst>
          </p:cNvPr>
          <p:cNvSpPr/>
          <p:nvPr/>
        </p:nvSpPr>
        <p:spPr>
          <a:xfrm>
            <a:off x="6250913" y="462336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A08066-34E4-682E-BCDF-54FE62BB7E3E}"/>
              </a:ext>
            </a:extLst>
          </p:cNvPr>
          <p:cNvSpPr/>
          <p:nvPr/>
        </p:nvSpPr>
        <p:spPr>
          <a:xfrm>
            <a:off x="519404" y="413533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9534D5-4A76-F5E3-D1B7-EA0B855764C8}"/>
              </a:ext>
            </a:extLst>
          </p:cNvPr>
          <p:cNvCxnSpPr/>
          <p:nvPr/>
        </p:nvCxnSpPr>
        <p:spPr>
          <a:xfrm>
            <a:off x="6986427" y="98291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5A89D2-EBA0-E38B-8D5E-5B6A565E8F77}"/>
              </a:ext>
            </a:extLst>
          </p:cNvPr>
          <p:cNvCxnSpPr/>
          <p:nvPr/>
        </p:nvCxnSpPr>
        <p:spPr>
          <a:xfrm>
            <a:off x="6986427" y="145447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02B70D-7458-0A26-B1E7-16C6EC5E0451}"/>
              </a:ext>
            </a:extLst>
          </p:cNvPr>
          <p:cNvCxnSpPr/>
          <p:nvPr/>
        </p:nvCxnSpPr>
        <p:spPr>
          <a:xfrm>
            <a:off x="6986427" y="192603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CF2061-81A7-1594-5966-BC5F0EC76825}"/>
              </a:ext>
            </a:extLst>
          </p:cNvPr>
          <p:cNvCxnSpPr/>
          <p:nvPr/>
        </p:nvCxnSpPr>
        <p:spPr>
          <a:xfrm>
            <a:off x="6986427" y="239759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A667C2-C575-0644-161C-E0D0419749A1}"/>
              </a:ext>
            </a:extLst>
          </p:cNvPr>
          <p:cNvCxnSpPr/>
          <p:nvPr/>
        </p:nvCxnSpPr>
        <p:spPr>
          <a:xfrm>
            <a:off x="6986427" y="286914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3858E3-C3A3-BC90-125C-916E9D444A33}"/>
              </a:ext>
            </a:extLst>
          </p:cNvPr>
          <p:cNvCxnSpPr/>
          <p:nvPr/>
        </p:nvCxnSpPr>
        <p:spPr>
          <a:xfrm>
            <a:off x="6986427" y="334070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7A677AC-B81B-AC40-8F7D-5F66622DD573}"/>
              </a:ext>
            </a:extLst>
          </p:cNvPr>
          <p:cNvCxnSpPr/>
          <p:nvPr/>
        </p:nvCxnSpPr>
        <p:spPr>
          <a:xfrm>
            <a:off x="6986427" y="381226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1EE36B-B73E-769D-61E9-EECA2082F0D7}"/>
              </a:ext>
            </a:extLst>
          </p:cNvPr>
          <p:cNvCxnSpPr/>
          <p:nvPr/>
        </p:nvCxnSpPr>
        <p:spPr>
          <a:xfrm>
            <a:off x="6986427" y="428382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5B7ADE-B2BE-1FE2-EC1B-310C6CC9A670}"/>
              </a:ext>
            </a:extLst>
          </p:cNvPr>
          <p:cNvCxnSpPr/>
          <p:nvPr/>
        </p:nvCxnSpPr>
        <p:spPr>
          <a:xfrm>
            <a:off x="6986427" y="475538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23E09E-BE5A-80C2-3ECA-1E3AC29A428B}"/>
              </a:ext>
            </a:extLst>
          </p:cNvPr>
          <p:cNvCxnSpPr/>
          <p:nvPr/>
        </p:nvCxnSpPr>
        <p:spPr>
          <a:xfrm>
            <a:off x="6986427" y="522693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9C5DA0F-4137-7445-82EF-411EBE881ED6}"/>
              </a:ext>
            </a:extLst>
          </p:cNvPr>
          <p:cNvCxnSpPr/>
          <p:nvPr/>
        </p:nvCxnSpPr>
        <p:spPr>
          <a:xfrm>
            <a:off x="6986427" y="569849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C9A52A-B875-BE41-B894-3E8D5A6DE7C0}"/>
              </a:ext>
            </a:extLst>
          </p:cNvPr>
          <p:cNvCxnSpPr/>
          <p:nvPr/>
        </p:nvCxnSpPr>
        <p:spPr>
          <a:xfrm>
            <a:off x="672218" y="98291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6D96BE2-7EA7-2A82-4680-A54946BA87AD}"/>
              </a:ext>
            </a:extLst>
          </p:cNvPr>
          <p:cNvCxnSpPr/>
          <p:nvPr/>
        </p:nvCxnSpPr>
        <p:spPr>
          <a:xfrm>
            <a:off x="672218" y="145447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B6A97E8-94CC-8C1F-C9DB-5473CE024ED3}"/>
              </a:ext>
            </a:extLst>
          </p:cNvPr>
          <p:cNvCxnSpPr/>
          <p:nvPr/>
        </p:nvCxnSpPr>
        <p:spPr>
          <a:xfrm>
            <a:off x="672218" y="192603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B3DCF5-E48B-E8BE-02CB-E7EF48522173}"/>
              </a:ext>
            </a:extLst>
          </p:cNvPr>
          <p:cNvCxnSpPr/>
          <p:nvPr/>
        </p:nvCxnSpPr>
        <p:spPr>
          <a:xfrm>
            <a:off x="672218" y="239759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08EC526-B1ED-E5E3-F45E-4022B2DBCD0B}"/>
              </a:ext>
            </a:extLst>
          </p:cNvPr>
          <p:cNvCxnSpPr/>
          <p:nvPr/>
        </p:nvCxnSpPr>
        <p:spPr>
          <a:xfrm>
            <a:off x="672218" y="286914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304B3A6-A0C5-DFD3-A3CA-9FC9387693A9}"/>
              </a:ext>
            </a:extLst>
          </p:cNvPr>
          <p:cNvCxnSpPr/>
          <p:nvPr/>
        </p:nvCxnSpPr>
        <p:spPr>
          <a:xfrm>
            <a:off x="672218" y="334070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92E66A-1C22-8809-F428-93B4B821E432}"/>
              </a:ext>
            </a:extLst>
          </p:cNvPr>
          <p:cNvCxnSpPr/>
          <p:nvPr/>
        </p:nvCxnSpPr>
        <p:spPr>
          <a:xfrm>
            <a:off x="672218" y="381226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B136CDB-DA26-DD59-812C-C15365EA917F}"/>
              </a:ext>
            </a:extLst>
          </p:cNvPr>
          <p:cNvCxnSpPr/>
          <p:nvPr/>
        </p:nvCxnSpPr>
        <p:spPr>
          <a:xfrm>
            <a:off x="672218" y="428382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1F626A-CC01-026F-A2FD-B2714565E4DD}"/>
              </a:ext>
            </a:extLst>
          </p:cNvPr>
          <p:cNvCxnSpPr/>
          <p:nvPr/>
        </p:nvCxnSpPr>
        <p:spPr>
          <a:xfrm>
            <a:off x="672218" y="475538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57EC00-F1AD-C4E1-1D36-9C39A111D52D}"/>
              </a:ext>
            </a:extLst>
          </p:cNvPr>
          <p:cNvCxnSpPr/>
          <p:nvPr/>
        </p:nvCxnSpPr>
        <p:spPr>
          <a:xfrm>
            <a:off x="672218" y="522693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C7727B-67EB-199E-8039-6F6BDA8ED202}"/>
              </a:ext>
            </a:extLst>
          </p:cNvPr>
          <p:cNvCxnSpPr/>
          <p:nvPr/>
        </p:nvCxnSpPr>
        <p:spPr>
          <a:xfrm>
            <a:off x="672218" y="569849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BD04CF5-7D01-E40B-A1B5-98DC87BA64BC}"/>
              </a:ext>
            </a:extLst>
          </p:cNvPr>
          <p:cNvSpPr txBox="1"/>
          <p:nvPr/>
        </p:nvSpPr>
        <p:spPr>
          <a:xfrm>
            <a:off x="452825" y="442267"/>
            <a:ext cx="1090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9BBD65-8C33-A09D-7A94-D658CA988F94}"/>
              </a:ext>
            </a:extLst>
          </p:cNvPr>
          <p:cNvSpPr txBox="1"/>
          <p:nvPr/>
        </p:nvSpPr>
        <p:spPr>
          <a:xfrm>
            <a:off x="412490" y="1078304"/>
            <a:ext cx="834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9E0FDA-C277-D4C1-0BC3-7D905D94B72B}"/>
              </a:ext>
            </a:extLst>
          </p:cNvPr>
          <p:cNvSpPr txBox="1"/>
          <p:nvPr/>
        </p:nvSpPr>
        <p:spPr>
          <a:xfrm>
            <a:off x="486461" y="1560155"/>
            <a:ext cx="1030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 18-19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0" name="Right Arrow 4">
            <a:extLst>
              <a:ext uri="{FF2B5EF4-FFF2-40B4-BE49-F238E27FC236}">
                <a16:creationId xmlns:a16="http://schemas.microsoft.com/office/drawing/2014/main" id="{A81C921C-175D-BC3C-5979-3C5D071426C4}"/>
              </a:ext>
            </a:extLst>
          </p:cNvPr>
          <p:cNvSpPr/>
          <p:nvPr/>
        </p:nvSpPr>
        <p:spPr>
          <a:xfrm>
            <a:off x="989609" y="5468388"/>
            <a:ext cx="10866120" cy="518160"/>
          </a:xfrm>
          <a:prstGeom prst="rightArrow">
            <a:avLst/>
          </a:prstGeom>
          <a:solidFill>
            <a:srgbClr val="FF0000"/>
          </a:solidFill>
          <a:ln w="15875" cap="rnd" cmpd="sng" algn="ctr">
            <a:solidFill>
              <a:srgbClr val="3862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C34D67A-2C9A-8A9B-9B0F-3E724C306A63}"/>
              </a:ext>
            </a:extLst>
          </p:cNvPr>
          <p:cNvCxnSpPr/>
          <p:nvPr/>
        </p:nvCxnSpPr>
        <p:spPr>
          <a:xfrm>
            <a:off x="1722120" y="5303520"/>
            <a:ext cx="0" cy="518160"/>
          </a:xfrm>
          <a:prstGeom prst="line">
            <a:avLst/>
          </a:prstGeom>
          <a:noFill/>
          <a:ln w="22225" cap="rnd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E15BA1D-A65B-F452-F826-E29F563BC6EB}"/>
              </a:ext>
            </a:extLst>
          </p:cNvPr>
          <p:cNvCxnSpPr/>
          <p:nvPr/>
        </p:nvCxnSpPr>
        <p:spPr>
          <a:xfrm>
            <a:off x="5168206" y="5334000"/>
            <a:ext cx="0" cy="518160"/>
          </a:xfrm>
          <a:prstGeom prst="line">
            <a:avLst/>
          </a:prstGeom>
          <a:noFill/>
          <a:ln w="22225" cap="rnd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CB090B4-B638-57F1-AD8D-C435839555E1}"/>
              </a:ext>
            </a:extLst>
          </p:cNvPr>
          <p:cNvCxnSpPr/>
          <p:nvPr/>
        </p:nvCxnSpPr>
        <p:spPr>
          <a:xfrm>
            <a:off x="9229703" y="5334000"/>
            <a:ext cx="0" cy="518160"/>
          </a:xfrm>
          <a:prstGeom prst="line">
            <a:avLst/>
          </a:prstGeom>
          <a:noFill/>
          <a:ln w="22225" cap="rnd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CCDC27-37D8-B98A-D3D3-6754038EEA66}"/>
              </a:ext>
            </a:extLst>
          </p:cNvPr>
          <p:cNvSpPr txBox="1"/>
          <p:nvPr/>
        </p:nvSpPr>
        <p:spPr>
          <a:xfrm>
            <a:off x="1454258" y="596288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4E11C0-557F-9EB4-A98E-6B4DF13C0BC4}"/>
              </a:ext>
            </a:extLst>
          </p:cNvPr>
          <p:cNvSpPr txBox="1"/>
          <p:nvPr/>
        </p:nvSpPr>
        <p:spPr>
          <a:xfrm>
            <a:off x="4747552" y="594764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14">
            <a:extLst>
              <a:ext uri="{FF2B5EF4-FFF2-40B4-BE49-F238E27FC236}">
                <a16:creationId xmlns:a16="http://schemas.microsoft.com/office/drawing/2014/main" id="{068E0EA0-9B3E-8C4E-8065-DA8191D9FE1E}"/>
              </a:ext>
            </a:extLst>
          </p:cNvPr>
          <p:cNvSpPr/>
          <p:nvPr/>
        </p:nvSpPr>
        <p:spPr>
          <a:xfrm>
            <a:off x="642991" y="2869149"/>
            <a:ext cx="2724851" cy="2327310"/>
          </a:xfrm>
          <a:prstGeom prst="roundRect">
            <a:avLst/>
          </a:prstGeom>
          <a:solidFill>
            <a:sysClr val="window" lastClr="FFFFFF"/>
          </a:solidFill>
          <a:ln w="15875" cap="rnd" cmpd="sng" algn="ctr">
            <a:solidFill>
              <a:srgbClr val="E833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15">
            <a:extLst>
              <a:ext uri="{FF2B5EF4-FFF2-40B4-BE49-F238E27FC236}">
                <a16:creationId xmlns:a16="http://schemas.microsoft.com/office/drawing/2014/main" id="{8C6403FD-E45E-542C-EA67-6B2C697C0BC6}"/>
              </a:ext>
            </a:extLst>
          </p:cNvPr>
          <p:cNvSpPr/>
          <p:nvPr/>
        </p:nvSpPr>
        <p:spPr>
          <a:xfrm>
            <a:off x="3595957" y="2887594"/>
            <a:ext cx="3224315" cy="2327310"/>
          </a:xfrm>
          <a:prstGeom prst="roundRect">
            <a:avLst/>
          </a:prstGeom>
          <a:solidFill>
            <a:sysClr val="window" lastClr="FFFFFF"/>
          </a:solidFill>
          <a:ln w="15875" cap="rnd" cmpd="sng" algn="ctr">
            <a:solidFill>
              <a:srgbClr val="E833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16">
            <a:extLst>
              <a:ext uri="{FF2B5EF4-FFF2-40B4-BE49-F238E27FC236}">
                <a16:creationId xmlns:a16="http://schemas.microsoft.com/office/drawing/2014/main" id="{5238B377-4F34-DA95-8AFD-E80E0908FFDF}"/>
              </a:ext>
            </a:extLst>
          </p:cNvPr>
          <p:cNvSpPr/>
          <p:nvPr/>
        </p:nvSpPr>
        <p:spPr>
          <a:xfrm>
            <a:off x="6990744" y="2867548"/>
            <a:ext cx="4477917" cy="2312787"/>
          </a:xfrm>
          <a:prstGeom prst="roundRect">
            <a:avLst/>
          </a:prstGeom>
          <a:solidFill>
            <a:sysClr val="window" lastClr="FFFFFF"/>
          </a:solidFill>
          <a:ln w="15875" cap="rnd" cmpd="sng" algn="ctr">
            <a:solidFill>
              <a:srgbClr val="E833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EC55DBE-38C9-AF13-62B0-F523389F220E}"/>
              </a:ext>
            </a:extLst>
          </p:cNvPr>
          <p:cNvSpPr txBox="1"/>
          <p:nvPr/>
        </p:nvSpPr>
        <p:spPr>
          <a:xfrm>
            <a:off x="8288155" y="5841251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6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CA49E456-BC61-6C47-A295-5598D65143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159"/>
            </a:avLst>
          </a:prstGeom>
          <a:solidFill>
            <a:srgbClr val="EFD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9A722-C15A-E2E2-A3CC-81A382C71B71}"/>
              </a:ext>
            </a:extLst>
          </p:cNvPr>
          <p:cNvSpPr/>
          <p:nvPr/>
        </p:nvSpPr>
        <p:spPr>
          <a:xfrm>
            <a:off x="6250913" y="462336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A08066-34E4-682E-BCDF-54FE62BB7E3E}"/>
              </a:ext>
            </a:extLst>
          </p:cNvPr>
          <p:cNvSpPr/>
          <p:nvPr/>
        </p:nvSpPr>
        <p:spPr>
          <a:xfrm>
            <a:off x="519404" y="413533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9534D5-4A76-F5E3-D1B7-EA0B855764C8}"/>
              </a:ext>
            </a:extLst>
          </p:cNvPr>
          <p:cNvCxnSpPr/>
          <p:nvPr/>
        </p:nvCxnSpPr>
        <p:spPr>
          <a:xfrm>
            <a:off x="6986427" y="98291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5A89D2-EBA0-E38B-8D5E-5B6A565E8F77}"/>
              </a:ext>
            </a:extLst>
          </p:cNvPr>
          <p:cNvCxnSpPr/>
          <p:nvPr/>
        </p:nvCxnSpPr>
        <p:spPr>
          <a:xfrm>
            <a:off x="6986427" y="145447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02B70D-7458-0A26-B1E7-16C6EC5E0451}"/>
              </a:ext>
            </a:extLst>
          </p:cNvPr>
          <p:cNvCxnSpPr/>
          <p:nvPr/>
        </p:nvCxnSpPr>
        <p:spPr>
          <a:xfrm>
            <a:off x="6986427" y="192603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CF2061-81A7-1594-5966-BC5F0EC76825}"/>
              </a:ext>
            </a:extLst>
          </p:cNvPr>
          <p:cNvCxnSpPr/>
          <p:nvPr/>
        </p:nvCxnSpPr>
        <p:spPr>
          <a:xfrm>
            <a:off x="6986427" y="239759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A667C2-C575-0644-161C-E0D0419749A1}"/>
              </a:ext>
            </a:extLst>
          </p:cNvPr>
          <p:cNvCxnSpPr/>
          <p:nvPr/>
        </p:nvCxnSpPr>
        <p:spPr>
          <a:xfrm>
            <a:off x="6986427" y="286914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3858E3-C3A3-BC90-125C-916E9D444A33}"/>
              </a:ext>
            </a:extLst>
          </p:cNvPr>
          <p:cNvCxnSpPr/>
          <p:nvPr/>
        </p:nvCxnSpPr>
        <p:spPr>
          <a:xfrm>
            <a:off x="6986427" y="334070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7A677AC-B81B-AC40-8F7D-5F66622DD573}"/>
              </a:ext>
            </a:extLst>
          </p:cNvPr>
          <p:cNvCxnSpPr/>
          <p:nvPr/>
        </p:nvCxnSpPr>
        <p:spPr>
          <a:xfrm>
            <a:off x="6986427" y="381226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1EE36B-B73E-769D-61E9-EECA2082F0D7}"/>
              </a:ext>
            </a:extLst>
          </p:cNvPr>
          <p:cNvCxnSpPr/>
          <p:nvPr/>
        </p:nvCxnSpPr>
        <p:spPr>
          <a:xfrm>
            <a:off x="6986427" y="428382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5B7ADE-B2BE-1FE2-EC1B-310C6CC9A670}"/>
              </a:ext>
            </a:extLst>
          </p:cNvPr>
          <p:cNvCxnSpPr/>
          <p:nvPr/>
        </p:nvCxnSpPr>
        <p:spPr>
          <a:xfrm>
            <a:off x="6986427" y="475538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23E09E-BE5A-80C2-3ECA-1E3AC29A428B}"/>
              </a:ext>
            </a:extLst>
          </p:cNvPr>
          <p:cNvCxnSpPr/>
          <p:nvPr/>
        </p:nvCxnSpPr>
        <p:spPr>
          <a:xfrm>
            <a:off x="6986427" y="522693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9C5DA0F-4137-7445-82EF-411EBE881ED6}"/>
              </a:ext>
            </a:extLst>
          </p:cNvPr>
          <p:cNvCxnSpPr/>
          <p:nvPr/>
        </p:nvCxnSpPr>
        <p:spPr>
          <a:xfrm>
            <a:off x="6986427" y="569849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C9A52A-B875-BE41-B894-3E8D5A6DE7C0}"/>
              </a:ext>
            </a:extLst>
          </p:cNvPr>
          <p:cNvCxnSpPr/>
          <p:nvPr/>
        </p:nvCxnSpPr>
        <p:spPr>
          <a:xfrm>
            <a:off x="672218" y="98291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6D96BE2-7EA7-2A82-4680-A54946BA87AD}"/>
              </a:ext>
            </a:extLst>
          </p:cNvPr>
          <p:cNvCxnSpPr/>
          <p:nvPr/>
        </p:nvCxnSpPr>
        <p:spPr>
          <a:xfrm>
            <a:off x="672218" y="145447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B6A97E8-94CC-8C1F-C9DB-5473CE024ED3}"/>
              </a:ext>
            </a:extLst>
          </p:cNvPr>
          <p:cNvCxnSpPr/>
          <p:nvPr/>
        </p:nvCxnSpPr>
        <p:spPr>
          <a:xfrm>
            <a:off x="672218" y="192603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B3DCF5-E48B-E8BE-02CB-E7EF48522173}"/>
              </a:ext>
            </a:extLst>
          </p:cNvPr>
          <p:cNvCxnSpPr/>
          <p:nvPr/>
        </p:nvCxnSpPr>
        <p:spPr>
          <a:xfrm>
            <a:off x="672218" y="239759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08EC526-B1ED-E5E3-F45E-4022B2DBCD0B}"/>
              </a:ext>
            </a:extLst>
          </p:cNvPr>
          <p:cNvCxnSpPr/>
          <p:nvPr/>
        </p:nvCxnSpPr>
        <p:spPr>
          <a:xfrm>
            <a:off x="672218" y="286914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304B3A6-A0C5-DFD3-A3CA-9FC9387693A9}"/>
              </a:ext>
            </a:extLst>
          </p:cNvPr>
          <p:cNvCxnSpPr/>
          <p:nvPr/>
        </p:nvCxnSpPr>
        <p:spPr>
          <a:xfrm>
            <a:off x="672218" y="334070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92E66A-1C22-8809-F428-93B4B821E432}"/>
              </a:ext>
            </a:extLst>
          </p:cNvPr>
          <p:cNvCxnSpPr/>
          <p:nvPr/>
        </p:nvCxnSpPr>
        <p:spPr>
          <a:xfrm>
            <a:off x="672218" y="3812265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B136CDB-DA26-DD59-812C-C15365EA917F}"/>
              </a:ext>
            </a:extLst>
          </p:cNvPr>
          <p:cNvCxnSpPr/>
          <p:nvPr/>
        </p:nvCxnSpPr>
        <p:spPr>
          <a:xfrm>
            <a:off x="672218" y="4283823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1F626A-CC01-026F-A2FD-B2714565E4DD}"/>
              </a:ext>
            </a:extLst>
          </p:cNvPr>
          <p:cNvCxnSpPr/>
          <p:nvPr/>
        </p:nvCxnSpPr>
        <p:spPr>
          <a:xfrm>
            <a:off x="672218" y="4755381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57EC00-F1AD-C4E1-1D36-9C39A111D52D}"/>
              </a:ext>
            </a:extLst>
          </p:cNvPr>
          <p:cNvCxnSpPr/>
          <p:nvPr/>
        </p:nvCxnSpPr>
        <p:spPr>
          <a:xfrm>
            <a:off x="672218" y="5226939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C7727B-67EB-199E-8039-6F6BDA8ED202}"/>
              </a:ext>
            </a:extLst>
          </p:cNvPr>
          <p:cNvCxnSpPr/>
          <p:nvPr/>
        </p:nvCxnSpPr>
        <p:spPr>
          <a:xfrm>
            <a:off x="672218" y="5698497"/>
            <a:ext cx="44076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BD04CF5-7D01-E40B-A1B5-98DC87BA64BC}"/>
              </a:ext>
            </a:extLst>
          </p:cNvPr>
          <p:cNvSpPr txBox="1"/>
          <p:nvPr/>
        </p:nvSpPr>
        <p:spPr>
          <a:xfrm>
            <a:off x="452825" y="442267"/>
            <a:ext cx="1090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9BBD65-8C33-A09D-7A94-D658CA988F94}"/>
              </a:ext>
            </a:extLst>
          </p:cNvPr>
          <p:cNvSpPr txBox="1"/>
          <p:nvPr/>
        </p:nvSpPr>
        <p:spPr>
          <a:xfrm>
            <a:off x="412490" y="1078304"/>
            <a:ext cx="834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9E0FDA-C277-D4C1-0BC3-7D905D94B72B}"/>
              </a:ext>
            </a:extLst>
          </p:cNvPr>
          <p:cNvSpPr txBox="1"/>
          <p:nvPr/>
        </p:nvSpPr>
        <p:spPr>
          <a:xfrm>
            <a:off x="486461" y="1560155"/>
            <a:ext cx="1030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 18-19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0" name="Right Arrow 4">
            <a:extLst>
              <a:ext uri="{FF2B5EF4-FFF2-40B4-BE49-F238E27FC236}">
                <a16:creationId xmlns:a16="http://schemas.microsoft.com/office/drawing/2014/main" id="{A81C921C-175D-BC3C-5979-3C5D071426C4}"/>
              </a:ext>
            </a:extLst>
          </p:cNvPr>
          <p:cNvSpPr/>
          <p:nvPr/>
        </p:nvSpPr>
        <p:spPr>
          <a:xfrm>
            <a:off x="989609" y="5468388"/>
            <a:ext cx="10866120" cy="518160"/>
          </a:xfrm>
          <a:prstGeom prst="rightArrow">
            <a:avLst/>
          </a:prstGeom>
          <a:solidFill>
            <a:srgbClr val="FF0000"/>
          </a:solidFill>
          <a:ln w="15875" cap="rnd" cmpd="sng" algn="ctr">
            <a:solidFill>
              <a:srgbClr val="3862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C34D67A-2C9A-8A9B-9B0F-3E724C306A63}"/>
              </a:ext>
            </a:extLst>
          </p:cNvPr>
          <p:cNvCxnSpPr>
            <a:cxnSpLocks/>
          </p:cNvCxnSpPr>
          <p:nvPr/>
        </p:nvCxnSpPr>
        <p:spPr>
          <a:xfrm>
            <a:off x="2089217" y="5196459"/>
            <a:ext cx="0" cy="644792"/>
          </a:xfrm>
          <a:prstGeom prst="line">
            <a:avLst/>
          </a:prstGeom>
          <a:noFill/>
          <a:ln w="22225" cap="rnd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E15BA1D-A65B-F452-F826-E29F563BC6EB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5307679" y="5216529"/>
            <a:ext cx="1" cy="596783"/>
          </a:xfrm>
          <a:prstGeom prst="line">
            <a:avLst/>
          </a:prstGeom>
          <a:noFill/>
          <a:ln w="22225" cap="rnd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CB090B4-B638-57F1-AD8D-C435839555E1}"/>
              </a:ext>
            </a:extLst>
          </p:cNvPr>
          <p:cNvCxnSpPr>
            <a:cxnSpLocks/>
          </p:cNvCxnSpPr>
          <p:nvPr/>
        </p:nvCxnSpPr>
        <p:spPr>
          <a:xfrm>
            <a:off x="9373542" y="5180337"/>
            <a:ext cx="0" cy="660914"/>
          </a:xfrm>
          <a:prstGeom prst="line">
            <a:avLst/>
          </a:prstGeom>
          <a:noFill/>
          <a:ln w="22225" cap="rnd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CCDC27-37D8-B98A-D3D3-6754038EEA66}"/>
              </a:ext>
            </a:extLst>
          </p:cNvPr>
          <p:cNvSpPr txBox="1"/>
          <p:nvPr/>
        </p:nvSpPr>
        <p:spPr>
          <a:xfrm>
            <a:off x="1749220" y="596294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4E11C0-557F-9EB4-A98E-6B4DF13C0BC4}"/>
              </a:ext>
            </a:extLst>
          </p:cNvPr>
          <p:cNvSpPr txBox="1"/>
          <p:nvPr/>
        </p:nvSpPr>
        <p:spPr>
          <a:xfrm>
            <a:off x="4747552" y="594764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!!3">
            <a:extLst>
              <a:ext uri="{FF2B5EF4-FFF2-40B4-BE49-F238E27FC236}">
                <a16:creationId xmlns:a16="http://schemas.microsoft.com/office/drawing/2014/main" id="{068E0EA0-9B3E-8C4E-8065-DA8191D9FE1E}"/>
              </a:ext>
            </a:extLst>
          </p:cNvPr>
          <p:cNvSpPr/>
          <p:nvPr/>
        </p:nvSpPr>
        <p:spPr>
          <a:xfrm>
            <a:off x="672218" y="2869149"/>
            <a:ext cx="2849118" cy="2327310"/>
          </a:xfrm>
          <a:prstGeom prst="roundRect">
            <a:avLst/>
          </a:prstGeom>
          <a:solidFill>
            <a:sysClr val="window" lastClr="FFFFFF"/>
          </a:solidFill>
          <a:ln w="15875" cap="rnd" cmpd="sng" algn="ctr">
            <a:solidFill>
              <a:srgbClr val="E833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15">
            <a:extLst>
              <a:ext uri="{FF2B5EF4-FFF2-40B4-BE49-F238E27FC236}">
                <a16:creationId xmlns:a16="http://schemas.microsoft.com/office/drawing/2014/main" id="{8C6403FD-E45E-542C-EA67-6B2C697C0BC6}"/>
              </a:ext>
            </a:extLst>
          </p:cNvPr>
          <p:cNvSpPr/>
          <p:nvPr/>
        </p:nvSpPr>
        <p:spPr>
          <a:xfrm>
            <a:off x="3695522" y="2889219"/>
            <a:ext cx="3224315" cy="2327310"/>
          </a:xfrm>
          <a:prstGeom prst="roundRect">
            <a:avLst/>
          </a:prstGeom>
          <a:solidFill>
            <a:sysClr val="window" lastClr="FFFFFF"/>
          </a:solidFill>
          <a:ln w="15875" cap="rnd" cmpd="sng" algn="ctr">
            <a:solidFill>
              <a:srgbClr val="E833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16">
            <a:extLst>
              <a:ext uri="{FF2B5EF4-FFF2-40B4-BE49-F238E27FC236}">
                <a16:creationId xmlns:a16="http://schemas.microsoft.com/office/drawing/2014/main" id="{5238B377-4F34-DA95-8AFD-E80E0908FFDF}"/>
              </a:ext>
            </a:extLst>
          </p:cNvPr>
          <p:cNvSpPr/>
          <p:nvPr/>
        </p:nvSpPr>
        <p:spPr>
          <a:xfrm>
            <a:off x="7094023" y="2867551"/>
            <a:ext cx="4477917" cy="2312787"/>
          </a:xfrm>
          <a:prstGeom prst="roundRect">
            <a:avLst/>
          </a:prstGeom>
          <a:solidFill>
            <a:sysClr val="window" lastClr="FFFFFF"/>
          </a:solidFill>
          <a:ln w="15875" cap="rnd" cmpd="sng" algn="ctr">
            <a:solidFill>
              <a:srgbClr val="E833B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EC55DBE-38C9-AF13-62B0-F523389F220E}"/>
              </a:ext>
            </a:extLst>
          </p:cNvPr>
          <p:cNvSpPr txBox="1"/>
          <p:nvPr/>
        </p:nvSpPr>
        <p:spPr>
          <a:xfrm>
            <a:off x="8288155" y="5841251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36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09600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136B0C-D679-D75F-0DA4-6A84A5D0A144}"/>
              </a:ext>
            </a:extLst>
          </p:cNvPr>
          <p:cNvSpPr/>
          <p:nvPr/>
        </p:nvSpPr>
        <p:spPr>
          <a:xfrm flipH="1">
            <a:off x="13751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2F848-A11C-E74B-DCA2-D1CA84C2213D}"/>
              </a:ext>
            </a:extLst>
          </p:cNvPr>
          <p:cNvSpPr/>
          <p:nvPr/>
        </p:nvSpPr>
        <p:spPr>
          <a:xfrm>
            <a:off x="6250913" y="431515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FD3173-AAA3-98DF-8A17-0DD11AFAEDC9}"/>
              </a:ext>
            </a:extLst>
          </p:cNvPr>
          <p:cNvSpPr/>
          <p:nvPr/>
        </p:nvSpPr>
        <p:spPr>
          <a:xfrm>
            <a:off x="519404" y="444354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E7FA9-7C06-D314-10A5-88F3ED78384B}"/>
              </a:ext>
            </a:extLst>
          </p:cNvPr>
          <p:cNvSpPr/>
          <p:nvPr/>
        </p:nvSpPr>
        <p:spPr>
          <a:xfrm>
            <a:off x="6250913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5F742-40F1-11E1-2C74-D9EB308F5D43}"/>
              </a:ext>
            </a:extLst>
          </p:cNvPr>
          <p:cNvSpPr/>
          <p:nvPr/>
        </p:nvSpPr>
        <p:spPr>
          <a:xfrm>
            <a:off x="6250913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8DD9F4-36DA-F21F-2DAD-9CABF30E43AD}"/>
              </a:ext>
            </a:extLst>
          </p:cNvPr>
          <p:cNvSpPr/>
          <p:nvPr/>
        </p:nvSpPr>
        <p:spPr>
          <a:xfrm>
            <a:off x="6250913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A2846-8DC6-EC84-DD39-85493374C964}"/>
              </a:ext>
            </a:extLst>
          </p:cNvPr>
          <p:cNvSpPr/>
          <p:nvPr/>
        </p:nvSpPr>
        <p:spPr>
          <a:xfrm>
            <a:off x="6250913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4B7B1-5BE4-87EC-0131-F610905A97CB}"/>
              </a:ext>
            </a:extLst>
          </p:cNvPr>
          <p:cNvSpPr/>
          <p:nvPr/>
        </p:nvSpPr>
        <p:spPr>
          <a:xfrm>
            <a:off x="6250913" y="351490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86299-4154-8276-DAE4-34CC5B51E1DE}"/>
              </a:ext>
            </a:extLst>
          </p:cNvPr>
          <p:cNvSpPr/>
          <p:nvPr/>
        </p:nvSpPr>
        <p:spPr>
          <a:xfrm>
            <a:off x="6250913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AAF65-29CD-F23B-E06E-E557933F189F}"/>
              </a:ext>
            </a:extLst>
          </p:cNvPr>
          <p:cNvSpPr/>
          <p:nvPr/>
        </p:nvSpPr>
        <p:spPr>
          <a:xfrm>
            <a:off x="6250913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2CC6C-5E77-0AB2-18DA-4185437718AA}"/>
              </a:ext>
            </a:extLst>
          </p:cNvPr>
          <p:cNvSpPr/>
          <p:nvPr/>
        </p:nvSpPr>
        <p:spPr>
          <a:xfrm>
            <a:off x="6250913" y="5597429"/>
            <a:ext cx="609076" cy="400436"/>
          </a:xfrm>
          <a:prstGeom prst="rect">
            <a:avLst/>
          </a:prstGeom>
          <a:solidFill>
            <a:srgbClr val="EDDBB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01FF8C-EC07-9569-37CD-6F766546F5BC}"/>
              </a:ext>
            </a:extLst>
          </p:cNvPr>
          <p:cNvSpPr/>
          <p:nvPr/>
        </p:nvSpPr>
        <p:spPr>
          <a:xfrm>
            <a:off x="5232644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550E4D-8456-E636-7569-05EC068F0E1C}"/>
              </a:ext>
            </a:extLst>
          </p:cNvPr>
          <p:cNvSpPr/>
          <p:nvPr/>
        </p:nvSpPr>
        <p:spPr>
          <a:xfrm>
            <a:off x="5232644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35632C-3D4A-6217-A197-F8CC27F890F9}"/>
              </a:ext>
            </a:extLst>
          </p:cNvPr>
          <p:cNvSpPr/>
          <p:nvPr/>
        </p:nvSpPr>
        <p:spPr>
          <a:xfrm>
            <a:off x="5232644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8079F5-84C7-A0D0-8BCE-685760E88E7B}"/>
              </a:ext>
            </a:extLst>
          </p:cNvPr>
          <p:cNvSpPr/>
          <p:nvPr/>
        </p:nvSpPr>
        <p:spPr>
          <a:xfrm>
            <a:off x="5232644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0CEC-5A7F-7E59-41EE-B9D51BB6F4A3}"/>
              </a:ext>
            </a:extLst>
          </p:cNvPr>
          <p:cNvSpPr/>
          <p:nvPr/>
        </p:nvSpPr>
        <p:spPr>
          <a:xfrm>
            <a:off x="5232644" y="3533646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F041-C308-A066-9A9F-1592093F298E}"/>
              </a:ext>
            </a:extLst>
          </p:cNvPr>
          <p:cNvSpPr/>
          <p:nvPr/>
        </p:nvSpPr>
        <p:spPr>
          <a:xfrm>
            <a:off x="5232644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DCEA47-2CB7-D892-64FD-378BDBF7193F}"/>
              </a:ext>
            </a:extLst>
          </p:cNvPr>
          <p:cNvSpPr/>
          <p:nvPr/>
        </p:nvSpPr>
        <p:spPr>
          <a:xfrm>
            <a:off x="5232644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CF17E-8B2D-CCB1-A0A0-E900EB49D998}"/>
              </a:ext>
            </a:extLst>
          </p:cNvPr>
          <p:cNvSpPr/>
          <p:nvPr/>
        </p:nvSpPr>
        <p:spPr>
          <a:xfrm>
            <a:off x="5232644" y="559742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9BFC008F-3C44-C158-C934-70C2E266C757}"/>
              </a:ext>
            </a:extLst>
          </p:cNvPr>
          <p:cNvSpPr/>
          <p:nvPr/>
        </p:nvSpPr>
        <p:spPr>
          <a:xfrm>
            <a:off x="5754290" y="86650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AE8D4FA-4404-3429-F45D-2BE91A9B3A62}"/>
              </a:ext>
            </a:extLst>
          </p:cNvPr>
          <p:cNvSpPr/>
          <p:nvPr/>
        </p:nvSpPr>
        <p:spPr>
          <a:xfrm>
            <a:off x="5731694" y="151979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BEF4F20-BF7C-C5CF-E1C7-08A50A69BD8F}"/>
              </a:ext>
            </a:extLst>
          </p:cNvPr>
          <p:cNvSpPr/>
          <p:nvPr/>
        </p:nvSpPr>
        <p:spPr>
          <a:xfrm>
            <a:off x="5741206" y="219665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43DBE152-40CA-06D0-E4FC-A04E39057E44}"/>
              </a:ext>
            </a:extLst>
          </p:cNvPr>
          <p:cNvSpPr/>
          <p:nvPr/>
        </p:nvSpPr>
        <p:spPr>
          <a:xfrm>
            <a:off x="5750865" y="287350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AAE83E5-EC07-9491-AF2F-759538D2162D}"/>
              </a:ext>
            </a:extLst>
          </p:cNvPr>
          <p:cNvSpPr/>
          <p:nvPr/>
        </p:nvSpPr>
        <p:spPr>
          <a:xfrm>
            <a:off x="5750865" y="353011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690E8D50-C534-9A8D-168B-65A603E94D57}"/>
              </a:ext>
            </a:extLst>
          </p:cNvPr>
          <p:cNvSpPr/>
          <p:nvPr/>
        </p:nvSpPr>
        <p:spPr>
          <a:xfrm>
            <a:off x="5750865" y="4305374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7A4A445-3674-5270-0B81-3667FC05A164}"/>
              </a:ext>
            </a:extLst>
          </p:cNvPr>
          <p:cNvSpPr/>
          <p:nvPr/>
        </p:nvSpPr>
        <p:spPr>
          <a:xfrm>
            <a:off x="5730982" y="494032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8CF6C40-DF2B-2E4E-CED0-A98AB0091DCB}"/>
              </a:ext>
            </a:extLst>
          </p:cNvPr>
          <p:cNvSpPr/>
          <p:nvPr/>
        </p:nvSpPr>
        <p:spPr>
          <a:xfrm>
            <a:off x="5739731" y="559763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D6B849-3DCC-69F9-9039-D8FEFFC977F2}"/>
              </a:ext>
            </a:extLst>
          </p:cNvPr>
          <p:cNvGrpSpPr/>
          <p:nvPr/>
        </p:nvGrpSpPr>
        <p:grpSpPr>
          <a:xfrm>
            <a:off x="6986427" y="982917"/>
            <a:ext cx="4407613" cy="4715580"/>
            <a:chOff x="6986427" y="982917"/>
            <a:chExt cx="4407613" cy="47155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E4C54F-93C8-55D4-7379-9ADDD3978839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C3D5931-1755-31F0-8DE6-22CE761B0625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CF0B46-A320-589C-B380-1D92354EBCD4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82D0B46-D870-417A-6EAF-C465498C27B2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800607-D752-464E-A887-2EE32F1B88B1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0E5863-E76D-1304-3279-8F3CE32ACC5A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F0BE51-718A-74A7-1311-984EA75462D7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172E3A-1A7B-F3AC-B8FD-682B97929E20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0871E4-75F0-3A24-B7A8-CC7C52DFC2AF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3FAA0EB-76B6-59E8-A80A-95F730986936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0A0CC4-390C-5344-7EC8-7AD6F8BC75EC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B1C582-9D8D-79EA-2D17-37510C110565}"/>
              </a:ext>
            </a:extLst>
          </p:cNvPr>
          <p:cNvGrpSpPr/>
          <p:nvPr/>
        </p:nvGrpSpPr>
        <p:grpSpPr>
          <a:xfrm>
            <a:off x="672218" y="1013740"/>
            <a:ext cx="4407613" cy="4715580"/>
            <a:chOff x="6986427" y="982917"/>
            <a:chExt cx="4407613" cy="471558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D53689-F7F2-3D51-F131-A818A0450887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5F6248-D063-E602-B223-7346D0F42137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9662F8C-F117-7406-5735-79C939D36BEF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BA4339B-6801-5E80-B464-0544D7BDEBF6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04B39B2-5359-BA3A-2B3C-0B2CB756A4C4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797244-2A68-EF34-3C1E-4EEAD28FBBAC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0212A2-EE6B-D5E2-D53D-9F2AF9D82400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BC10B7-003C-6DC5-A621-A60F0701203B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A40ACC-C43F-E807-66E3-C9CBDABA2EF9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CED95EA-DCAA-C07A-7AB1-20E0BB082032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010A459-D937-F326-52B7-04F81A5B03B8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E47DC87-8910-D44D-C867-84F337358995}"/>
              </a:ext>
            </a:extLst>
          </p:cNvPr>
          <p:cNvSpPr txBox="1"/>
          <p:nvPr/>
        </p:nvSpPr>
        <p:spPr>
          <a:xfrm>
            <a:off x="457859" y="584480"/>
            <a:ext cx="460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27C9EE-5825-AE44-AF36-2833406458B9}"/>
              </a:ext>
            </a:extLst>
          </p:cNvPr>
          <p:cNvSpPr txBox="1"/>
          <p:nvPr/>
        </p:nvSpPr>
        <p:spPr>
          <a:xfrm>
            <a:off x="401250" y="1597257"/>
            <a:ext cx="4461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197DA3D-FA90-C9E4-C588-BF900B1F8A3E}"/>
              </a:ext>
            </a:extLst>
          </p:cNvPr>
          <p:cNvSpPr txBox="1"/>
          <p:nvPr/>
        </p:nvSpPr>
        <p:spPr>
          <a:xfrm>
            <a:off x="457859" y="2485145"/>
            <a:ext cx="4350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hưng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D873BB7-0E35-A0C4-164C-C4F86EBBBC0F}"/>
              </a:ext>
            </a:extLst>
          </p:cNvPr>
          <p:cNvSpPr txBox="1"/>
          <p:nvPr/>
        </p:nvSpPr>
        <p:spPr>
          <a:xfrm>
            <a:off x="218941" y="3011681"/>
            <a:ext cx="522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 19-20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F137F-62B4-300F-41C4-1A3A84DCF901}"/>
              </a:ext>
            </a:extLst>
          </p:cNvPr>
          <p:cNvSpPr txBox="1"/>
          <p:nvPr/>
        </p:nvSpPr>
        <p:spPr>
          <a:xfrm>
            <a:off x="554804" y="4342158"/>
            <a:ext cx="4232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74F6E1-9321-CA7C-43E1-C63D9CF52951}"/>
              </a:ext>
            </a:extLst>
          </p:cNvPr>
          <p:cNvSpPr txBox="1"/>
          <p:nvPr/>
        </p:nvSpPr>
        <p:spPr>
          <a:xfrm>
            <a:off x="632524" y="5335559"/>
            <a:ext cx="4254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30B1CA5-20B3-B1EA-871F-DFAFF2FC6D9B}"/>
              </a:ext>
            </a:extLst>
          </p:cNvPr>
          <p:cNvSpPr txBox="1"/>
          <p:nvPr/>
        </p:nvSpPr>
        <p:spPr>
          <a:xfrm>
            <a:off x="6745693" y="1118821"/>
            <a:ext cx="4254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F0C8317-2ECF-BEE4-0732-B3E5154FBD85}"/>
              </a:ext>
            </a:extLst>
          </p:cNvPr>
          <p:cNvSpPr txBox="1"/>
          <p:nvPr/>
        </p:nvSpPr>
        <p:spPr>
          <a:xfrm>
            <a:off x="6745692" y="2237309"/>
            <a:ext cx="4254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!!1">
            <a:extLst>
              <a:ext uri="{FF2B5EF4-FFF2-40B4-BE49-F238E27FC236}">
                <a16:creationId xmlns:a16="http://schemas.microsoft.com/office/drawing/2014/main" id="{701839D9-51FF-6D9B-4AF6-73325845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77383" y="2946810"/>
            <a:ext cx="1405462" cy="3221690"/>
          </a:xfrm>
          <a:prstGeom prst="rect">
            <a:avLst/>
          </a:prstGeom>
        </p:spPr>
      </p:pic>
      <p:pic>
        <p:nvPicPr>
          <p:cNvPr id="11" name="!!16">
            <a:extLst>
              <a:ext uri="{FF2B5EF4-FFF2-40B4-BE49-F238E27FC236}">
                <a16:creationId xmlns:a16="http://schemas.microsoft.com/office/drawing/2014/main" id="{D77AACEE-E5FA-1E86-22C9-2C15B7CEC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4994" y="138121"/>
            <a:ext cx="2063856" cy="2991004"/>
          </a:xfrm>
          <a:prstGeom prst="roundRect">
            <a:avLst>
              <a:gd name="adj" fmla="val 32597"/>
            </a:avLst>
          </a:prstGeom>
        </p:spPr>
      </p:pic>
      <p:pic>
        <p:nvPicPr>
          <p:cNvPr id="14" name="!!16">
            <a:extLst>
              <a:ext uri="{FF2B5EF4-FFF2-40B4-BE49-F238E27FC236}">
                <a16:creationId xmlns:a16="http://schemas.microsoft.com/office/drawing/2014/main" id="{73EF41E3-CF76-A6E9-F04E-D60D665A0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737" y="3227050"/>
            <a:ext cx="2722762" cy="1946105"/>
          </a:xfrm>
          <a:prstGeom prst="roundRect">
            <a:avLst>
              <a:gd name="adj" fmla="val 36890"/>
            </a:avLst>
          </a:prstGeom>
        </p:spPr>
      </p:pic>
      <p:pic>
        <p:nvPicPr>
          <p:cNvPr id="17" name="!!16">
            <a:extLst>
              <a:ext uri="{FF2B5EF4-FFF2-40B4-BE49-F238E27FC236}">
                <a16:creationId xmlns:a16="http://schemas.microsoft.com/office/drawing/2014/main" id="{FD3E9A0E-12DF-5100-CDA0-15B46604D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3011" y="5242408"/>
            <a:ext cx="2306470" cy="21296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96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7" grpId="0"/>
      <p:bldP spid="78" grpId="0"/>
      <p:bldP spid="2" grpId="0"/>
      <p:bldP spid="79" grpId="0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>
            <a:extLst>
              <a:ext uri="{FF2B5EF4-FFF2-40B4-BE49-F238E27FC236}">
                <a16:creationId xmlns:a16="http://schemas.microsoft.com/office/drawing/2014/main" id="{58B42AAB-2E4C-8058-400D-6117384A54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08458D-7CEE-BA15-17FD-F20696DD6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107797"/>
              </p:ext>
            </p:extLst>
          </p:nvPr>
        </p:nvGraphicFramePr>
        <p:xfrm>
          <a:off x="398408" y="329248"/>
          <a:ext cx="11365502" cy="6287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3421">
                  <a:extLst>
                    <a:ext uri="{9D8B030D-6E8A-4147-A177-3AD203B41FA5}">
                      <a16:colId xmlns:a16="http://schemas.microsoft.com/office/drawing/2014/main" val="3300043823"/>
                    </a:ext>
                  </a:extLst>
                </a:gridCol>
                <a:gridCol w="9072081">
                  <a:extLst>
                    <a:ext uri="{9D8B030D-6E8A-4147-A177-3AD203B41FA5}">
                      <a16:colId xmlns:a16="http://schemas.microsoft.com/office/drawing/2014/main" val="2253836333"/>
                    </a:ext>
                  </a:extLst>
                </a:gridCol>
              </a:tblGrid>
              <a:tr h="7072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20349"/>
                  </a:ext>
                </a:extLst>
              </a:tr>
              <a:tr h="1310876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958911"/>
                  </a:ext>
                </a:extLst>
              </a:tr>
              <a:tr h="1310876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882799"/>
                  </a:ext>
                </a:extLst>
              </a:tr>
              <a:tr h="1310876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273776"/>
                  </a:ext>
                </a:extLst>
              </a:tr>
              <a:tr h="1647431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11953"/>
                  </a:ext>
                </a:extLst>
              </a:tr>
            </a:tbl>
          </a:graphicData>
        </a:graphic>
      </p:graphicFrame>
      <p:pic>
        <p:nvPicPr>
          <p:cNvPr id="6" name="!!16">
            <a:extLst>
              <a:ext uri="{FF2B5EF4-FFF2-40B4-BE49-F238E27FC236}">
                <a16:creationId xmlns:a16="http://schemas.microsoft.com/office/drawing/2014/main" id="{0FE2BB5C-BB6C-84CE-7FDE-4BF02A13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347" y="1157703"/>
            <a:ext cx="695626" cy="1058947"/>
          </a:xfrm>
          <a:prstGeom prst="ellipse">
            <a:avLst/>
          </a:prstGeom>
        </p:spPr>
      </p:pic>
      <p:pic>
        <p:nvPicPr>
          <p:cNvPr id="8" name="!!16">
            <a:extLst>
              <a:ext uri="{FF2B5EF4-FFF2-40B4-BE49-F238E27FC236}">
                <a16:creationId xmlns:a16="http://schemas.microsoft.com/office/drawing/2014/main" id="{AE23F675-5A9E-663D-8501-B25B0E15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27" y="2946510"/>
            <a:ext cx="1026865" cy="741914"/>
          </a:xfrm>
          <a:prstGeom prst="ellipse">
            <a:avLst/>
          </a:prstGeom>
        </p:spPr>
      </p:pic>
      <p:pic>
        <p:nvPicPr>
          <p:cNvPr id="10" name="!!16">
            <a:extLst>
              <a:ext uri="{FF2B5EF4-FFF2-40B4-BE49-F238E27FC236}">
                <a16:creationId xmlns:a16="http://schemas.microsoft.com/office/drawing/2014/main" id="{07D8D7F5-D5BD-29AC-3323-2B7CA74C9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727" y="4150094"/>
            <a:ext cx="979272" cy="8854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5650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>
            <a:extLst>
              <a:ext uri="{FF2B5EF4-FFF2-40B4-BE49-F238E27FC236}">
                <a16:creationId xmlns:a16="http://schemas.microsoft.com/office/drawing/2014/main" id="{58B42AAB-2E4C-8058-400D-6117384A54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08458D-7CEE-BA15-17FD-F20696DD6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470886"/>
              </p:ext>
            </p:extLst>
          </p:nvPr>
        </p:nvGraphicFramePr>
        <p:xfrm>
          <a:off x="414045" y="276759"/>
          <a:ext cx="11420776" cy="6304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6441">
                  <a:extLst>
                    <a:ext uri="{9D8B030D-6E8A-4147-A177-3AD203B41FA5}">
                      <a16:colId xmlns:a16="http://schemas.microsoft.com/office/drawing/2014/main" val="3300043823"/>
                    </a:ext>
                  </a:extLst>
                </a:gridCol>
                <a:gridCol w="9354335">
                  <a:extLst>
                    <a:ext uri="{9D8B030D-6E8A-4147-A177-3AD203B41FA5}">
                      <a16:colId xmlns:a16="http://schemas.microsoft.com/office/drawing/2014/main" val="2253836333"/>
                    </a:ext>
                  </a:extLst>
                </a:gridCol>
              </a:tblGrid>
              <a:tr h="441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20349"/>
                  </a:ext>
                </a:extLst>
              </a:tr>
              <a:tr h="884770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958911"/>
                  </a:ext>
                </a:extLst>
              </a:tr>
              <a:tr h="149390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882799"/>
                  </a:ext>
                </a:extLst>
              </a:tr>
              <a:tr h="1058238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273776"/>
                  </a:ext>
                </a:extLst>
              </a:tr>
              <a:tr h="2218924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11953"/>
                  </a:ext>
                </a:extLst>
              </a:tr>
            </a:tbl>
          </a:graphicData>
        </a:graphic>
      </p:graphicFrame>
      <p:pic>
        <p:nvPicPr>
          <p:cNvPr id="6" name="!!16">
            <a:extLst>
              <a:ext uri="{FF2B5EF4-FFF2-40B4-BE49-F238E27FC236}">
                <a16:creationId xmlns:a16="http://schemas.microsoft.com/office/drawing/2014/main" id="{0FE2BB5C-BB6C-84CE-7FDE-4BF02A13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69" y="845799"/>
            <a:ext cx="560367" cy="853043"/>
          </a:xfrm>
          <a:prstGeom prst="ellipse">
            <a:avLst/>
          </a:prstGeom>
        </p:spPr>
      </p:pic>
      <p:pic>
        <p:nvPicPr>
          <p:cNvPr id="8" name="!!16">
            <a:extLst>
              <a:ext uri="{FF2B5EF4-FFF2-40B4-BE49-F238E27FC236}">
                <a16:creationId xmlns:a16="http://schemas.microsoft.com/office/drawing/2014/main" id="{AE23F675-5A9E-663D-8501-B25B0E15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055" y="2289397"/>
            <a:ext cx="1026865" cy="741914"/>
          </a:xfrm>
          <a:prstGeom prst="ellipse">
            <a:avLst/>
          </a:prstGeom>
        </p:spPr>
      </p:pic>
      <p:pic>
        <p:nvPicPr>
          <p:cNvPr id="10" name="!!16">
            <a:extLst>
              <a:ext uri="{FF2B5EF4-FFF2-40B4-BE49-F238E27FC236}">
                <a16:creationId xmlns:a16="http://schemas.microsoft.com/office/drawing/2014/main" id="{07D8D7F5-D5BD-29AC-3323-2B7CA74C9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316" y="3360559"/>
            <a:ext cx="979272" cy="885472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A53352-3338-C191-FFEE-5668F4FD924C}"/>
              </a:ext>
            </a:extLst>
          </p:cNvPr>
          <p:cNvSpPr txBox="1"/>
          <p:nvPr/>
        </p:nvSpPr>
        <p:spPr>
          <a:xfrm>
            <a:off x="3326080" y="790675"/>
            <a:ext cx="8209051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Đan-tê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D5529-C42F-4A19-76CB-26F64A5F9382}"/>
              </a:ext>
            </a:extLst>
          </p:cNvPr>
          <p:cNvSpPr txBox="1"/>
          <p:nvPr/>
        </p:nvSpPr>
        <p:spPr>
          <a:xfrm>
            <a:off x="3201651" y="1620985"/>
            <a:ext cx="843898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Lê-ô-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Chambord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 Rideau,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Louvre,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Peter,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Phêrô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Vatican</a:t>
            </a:r>
            <a:endParaRPr lang="en-US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158F7-ED43-CA42-2E92-91F992A3594A}"/>
              </a:ext>
            </a:extLst>
          </p:cNvPr>
          <p:cNvSpPr txBox="1"/>
          <p:nvPr/>
        </p:nvSpPr>
        <p:spPr>
          <a:xfrm>
            <a:off x="3057008" y="3122646"/>
            <a:ext cx="8747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Cô-péc-ních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G.Bru-nô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G.Ga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-li-ê.</a:t>
            </a:r>
            <a:endParaRPr lang="en-US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  <a:r>
              <a:rPr lang="en-US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44978-3F67-753B-8A93-CA8698716071}"/>
              </a:ext>
            </a:extLst>
          </p:cNvPr>
          <p:cNvSpPr txBox="1"/>
          <p:nvPr/>
        </p:nvSpPr>
        <p:spPr>
          <a:xfrm>
            <a:off x="2558265" y="4390427"/>
            <a:ext cx="9276556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24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473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09600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136B0C-D679-D75F-0DA4-6A84A5D0A144}"/>
              </a:ext>
            </a:extLst>
          </p:cNvPr>
          <p:cNvSpPr/>
          <p:nvPr/>
        </p:nvSpPr>
        <p:spPr>
          <a:xfrm flipH="1">
            <a:off x="13751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2F848-A11C-E74B-DCA2-D1CA84C2213D}"/>
              </a:ext>
            </a:extLst>
          </p:cNvPr>
          <p:cNvSpPr/>
          <p:nvPr/>
        </p:nvSpPr>
        <p:spPr>
          <a:xfrm>
            <a:off x="6250913" y="431515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FD3173-AAA3-98DF-8A17-0DD11AFAEDC9}"/>
              </a:ext>
            </a:extLst>
          </p:cNvPr>
          <p:cNvSpPr/>
          <p:nvPr/>
        </p:nvSpPr>
        <p:spPr>
          <a:xfrm>
            <a:off x="519404" y="444354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E7FA9-7C06-D314-10A5-88F3ED78384B}"/>
              </a:ext>
            </a:extLst>
          </p:cNvPr>
          <p:cNvSpPr/>
          <p:nvPr/>
        </p:nvSpPr>
        <p:spPr>
          <a:xfrm>
            <a:off x="6250913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5F742-40F1-11E1-2C74-D9EB308F5D43}"/>
              </a:ext>
            </a:extLst>
          </p:cNvPr>
          <p:cNvSpPr/>
          <p:nvPr/>
        </p:nvSpPr>
        <p:spPr>
          <a:xfrm>
            <a:off x="6250913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8DD9F4-36DA-F21F-2DAD-9CABF30E43AD}"/>
              </a:ext>
            </a:extLst>
          </p:cNvPr>
          <p:cNvSpPr/>
          <p:nvPr/>
        </p:nvSpPr>
        <p:spPr>
          <a:xfrm>
            <a:off x="6250913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A2846-8DC6-EC84-DD39-85493374C964}"/>
              </a:ext>
            </a:extLst>
          </p:cNvPr>
          <p:cNvSpPr/>
          <p:nvPr/>
        </p:nvSpPr>
        <p:spPr>
          <a:xfrm>
            <a:off x="6250913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4B7B1-5BE4-87EC-0131-F610905A97CB}"/>
              </a:ext>
            </a:extLst>
          </p:cNvPr>
          <p:cNvSpPr/>
          <p:nvPr/>
        </p:nvSpPr>
        <p:spPr>
          <a:xfrm>
            <a:off x="6250913" y="351490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86299-4154-8276-DAE4-34CC5B51E1DE}"/>
              </a:ext>
            </a:extLst>
          </p:cNvPr>
          <p:cNvSpPr/>
          <p:nvPr/>
        </p:nvSpPr>
        <p:spPr>
          <a:xfrm>
            <a:off x="6250913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AAF65-29CD-F23B-E06E-E557933F189F}"/>
              </a:ext>
            </a:extLst>
          </p:cNvPr>
          <p:cNvSpPr/>
          <p:nvPr/>
        </p:nvSpPr>
        <p:spPr>
          <a:xfrm>
            <a:off x="6250913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2CC6C-5E77-0AB2-18DA-4185437718AA}"/>
              </a:ext>
            </a:extLst>
          </p:cNvPr>
          <p:cNvSpPr/>
          <p:nvPr/>
        </p:nvSpPr>
        <p:spPr>
          <a:xfrm>
            <a:off x="6250913" y="5597429"/>
            <a:ext cx="609076" cy="400436"/>
          </a:xfrm>
          <a:prstGeom prst="rect">
            <a:avLst/>
          </a:prstGeom>
          <a:solidFill>
            <a:srgbClr val="EDDBB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01FF8C-EC07-9569-37CD-6F766546F5BC}"/>
              </a:ext>
            </a:extLst>
          </p:cNvPr>
          <p:cNvSpPr/>
          <p:nvPr/>
        </p:nvSpPr>
        <p:spPr>
          <a:xfrm>
            <a:off x="5232644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550E4D-8456-E636-7569-05EC068F0E1C}"/>
              </a:ext>
            </a:extLst>
          </p:cNvPr>
          <p:cNvSpPr/>
          <p:nvPr/>
        </p:nvSpPr>
        <p:spPr>
          <a:xfrm>
            <a:off x="5232644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35632C-3D4A-6217-A197-F8CC27F890F9}"/>
              </a:ext>
            </a:extLst>
          </p:cNvPr>
          <p:cNvSpPr/>
          <p:nvPr/>
        </p:nvSpPr>
        <p:spPr>
          <a:xfrm>
            <a:off x="5232644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8079F5-84C7-A0D0-8BCE-685760E88E7B}"/>
              </a:ext>
            </a:extLst>
          </p:cNvPr>
          <p:cNvSpPr/>
          <p:nvPr/>
        </p:nvSpPr>
        <p:spPr>
          <a:xfrm>
            <a:off x="5232644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0CEC-5A7F-7E59-41EE-B9D51BB6F4A3}"/>
              </a:ext>
            </a:extLst>
          </p:cNvPr>
          <p:cNvSpPr/>
          <p:nvPr/>
        </p:nvSpPr>
        <p:spPr>
          <a:xfrm>
            <a:off x="5232644" y="3533646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F041-C308-A066-9A9F-1592093F298E}"/>
              </a:ext>
            </a:extLst>
          </p:cNvPr>
          <p:cNvSpPr/>
          <p:nvPr/>
        </p:nvSpPr>
        <p:spPr>
          <a:xfrm>
            <a:off x="5232644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DCEA47-2CB7-D892-64FD-378BDBF7193F}"/>
              </a:ext>
            </a:extLst>
          </p:cNvPr>
          <p:cNvSpPr/>
          <p:nvPr/>
        </p:nvSpPr>
        <p:spPr>
          <a:xfrm>
            <a:off x="5232644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CF17E-8B2D-CCB1-A0A0-E900EB49D998}"/>
              </a:ext>
            </a:extLst>
          </p:cNvPr>
          <p:cNvSpPr/>
          <p:nvPr/>
        </p:nvSpPr>
        <p:spPr>
          <a:xfrm>
            <a:off x="5232644" y="559742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9BFC008F-3C44-C158-C934-70C2E266C757}"/>
              </a:ext>
            </a:extLst>
          </p:cNvPr>
          <p:cNvSpPr/>
          <p:nvPr/>
        </p:nvSpPr>
        <p:spPr>
          <a:xfrm>
            <a:off x="5754290" y="86650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AE8D4FA-4404-3429-F45D-2BE91A9B3A62}"/>
              </a:ext>
            </a:extLst>
          </p:cNvPr>
          <p:cNvSpPr/>
          <p:nvPr/>
        </p:nvSpPr>
        <p:spPr>
          <a:xfrm>
            <a:off x="5731694" y="151979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BEF4F20-BF7C-C5CF-E1C7-08A50A69BD8F}"/>
              </a:ext>
            </a:extLst>
          </p:cNvPr>
          <p:cNvSpPr/>
          <p:nvPr/>
        </p:nvSpPr>
        <p:spPr>
          <a:xfrm>
            <a:off x="5741206" y="219665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43DBE152-40CA-06D0-E4FC-A04E39057E44}"/>
              </a:ext>
            </a:extLst>
          </p:cNvPr>
          <p:cNvSpPr/>
          <p:nvPr/>
        </p:nvSpPr>
        <p:spPr>
          <a:xfrm>
            <a:off x="5750865" y="287350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AAE83E5-EC07-9491-AF2F-759538D2162D}"/>
              </a:ext>
            </a:extLst>
          </p:cNvPr>
          <p:cNvSpPr/>
          <p:nvPr/>
        </p:nvSpPr>
        <p:spPr>
          <a:xfrm>
            <a:off x="5750865" y="353011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690E8D50-C534-9A8D-168B-65A603E94D57}"/>
              </a:ext>
            </a:extLst>
          </p:cNvPr>
          <p:cNvSpPr/>
          <p:nvPr/>
        </p:nvSpPr>
        <p:spPr>
          <a:xfrm>
            <a:off x="5750865" y="4305374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7A4A445-3674-5270-0B81-3667FC05A164}"/>
              </a:ext>
            </a:extLst>
          </p:cNvPr>
          <p:cNvSpPr/>
          <p:nvPr/>
        </p:nvSpPr>
        <p:spPr>
          <a:xfrm>
            <a:off x="5730982" y="494032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8CF6C40-DF2B-2E4E-CED0-A98AB0091DCB}"/>
              </a:ext>
            </a:extLst>
          </p:cNvPr>
          <p:cNvSpPr/>
          <p:nvPr/>
        </p:nvSpPr>
        <p:spPr>
          <a:xfrm>
            <a:off x="5739731" y="559763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D6B849-3DCC-69F9-9039-D8FEFFC977F2}"/>
              </a:ext>
            </a:extLst>
          </p:cNvPr>
          <p:cNvGrpSpPr/>
          <p:nvPr/>
        </p:nvGrpSpPr>
        <p:grpSpPr>
          <a:xfrm>
            <a:off x="6986427" y="982917"/>
            <a:ext cx="4407613" cy="4715580"/>
            <a:chOff x="6986427" y="982917"/>
            <a:chExt cx="4407613" cy="47155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E4C54F-93C8-55D4-7379-9ADDD3978839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C3D5931-1755-31F0-8DE6-22CE761B0625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CF0B46-A320-589C-B380-1D92354EBCD4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82D0B46-D870-417A-6EAF-C465498C27B2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800607-D752-464E-A887-2EE32F1B88B1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0E5863-E76D-1304-3279-8F3CE32ACC5A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F0BE51-718A-74A7-1311-984EA75462D7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172E3A-1A7B-F3AC-B8FD-682B97929E20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0871E4-75F0-3A24-B7A8-CC7C52DFC2AF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3FAA0EB-76B6-59E8-A80A-95F730986936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0A0CC4-390C-5344-7EC8-7AD6F8BC75EC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B1C582-9D8D-79EA-2D17-37510C110565}"/>
              </a:ext>
            </a:extLst>
          </p:cNvPr>
          <p:cNvGrpSpPr/>
          <p:nvPr/>
        </p:nvGrpSpPr>
        <p:grpSpPr>
          <a:xfrm>
            <a:off x="672218" y="1013740"/>
            <a:ext cx="4407613" cy="4715580"/>
            <a:chOff x="6986427" y="982917"/>
            <a:chExt cx="4407613" cy="471558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D53689-F7F2-3D51-F131-A818A0450887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5F6248-D063-E602-B223-7346D0F42137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9662F8C-F117-7406-5735-79C939D36BEF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BA4339B-6801-5E80-B464-0544D7BDEBF6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04B39B2-5359-BA3A-2B3C-0B2CB756A4C4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797244-2A68-EF34-3C1E-4EEAD28FBBAC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0212A2-EE6B-D5E2-D53D-9F2AF9D82400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BC10B7-003C-6DC5-A621-A60F0701203B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A40ACC-C43F-E807-66E3-C9CBDABA2EF9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CED95EA-DCAA-C07A-7AB1-20E0BB082032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010A459-D937-F326-52B7-04F81A5B03B8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E47DC87-8910-D44D-C867-84F337358995}"/>
              </a:ext>
            </a:extLst>
          </p:cNvPr>
          <p:cNvSpPr txBox="1"/>
          <p:nvPr/>
        </p:nvSpPr>
        <p:spPr>
          <a:xfrm>
            <a:off x="457859" y="584480"/>
            <a:ext cx="460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27C9EE-5825-AE44-AF36-2833406458B9}"/>
              </a:ext>
            </a:extLst>
          </p:cNvPr>
          <p:cNvSpPr txBox="1"/>
          <p:nvPr/>
        </p:nvSpPr>
        <p:spPr>
          <a:xfrm>
            <a:off x="401250" y="1597257"/>
            <a:ext cx="4461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197DA3D-FA90-C9E4-C588-BF900B1F8A3E}"/>
              </a:ext>
            </a:extLst>
          </p:cNvPr>
          <p:cNvSpPr txBox="1"/>
          <p:nvPr/>
        </p:nvSpPr>
        <p:spPr>
          <a:xfrm>
            <a:off x="457859" y="2485145"/>
            <a:ext cx="4350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hưng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!!1">
            <a:extLst>
              <a:ext uri="{FF2B5EF4-FFF2-40B4-BE49-F238E27FC236}">
                <a16:creationId xmlns:a16="http://schemas.microsoft.com/office/drawing/2014/main" id="{701839D9-51FF-6D9B-4AF6-73325845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73029" y="2597084"/>
            <a:ext cx="1405462" cy="3221690"/>
          </a:xfrm>
          <a:prstGeom prst="rect">
            <a:avLst/>
          </a:prstGeom>
        </p:spPr>
      </p:pic>
      <p:pic>
        <p:nvPicPr>
          <p:cNvPr id="11" name="!!16">
            <a:extLst>
              <a:ext uri="{FF2B5EF4-FFF2-40B4-BE49-F238E27FC236}">
                <a16:creationId xmlns:a16="http://schemas.microsoft.com/office/drawing/2014/main" id="{D77AACEE-E5FA-1E86-22C9-2C15B7CEC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4994" y="138121"/>
            <a:ext cx="2063856" cy="2991004"/>
          </a:xfrm>
          <a:prstGeom prst="roundRect">
            <a:avLst>
              <a:gd name="adj" fmla="val 32597"/>
            </a:avLst>
          </a:prstGeom>
        </p:spPr>
      </p:pic>
      <p:pic>
        <p:nvPicPr>
          <p:cNvPr id="14" name="!!16">
            <a:extLst>
              <a:ext uri="{FF2B5EF4-FFF2-40B4-BE49-F238E27FC236}">
                <a16:creationId xmlns:a16="http://schemas.microsoft.com/office/drawing/2014/main" id="{73EF41E3-CF76-A6E9-F04E-D60D665A0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737" y="3227050"/>
            <a:ext cx="2722762" cy="1946105"/>
          </a:xfrm>
          <a:prstGeom prst="roundRect">
            <a:avLst>
              <a:gd name="adj" fmla="val 36890"/>
            </a:avLst>
          </a:prstGeom>
        </p:spPr>
      </p:pic>
      <p:pic>
        <p:nvPicPr>
          <p:cNvPr id="17" name="!!16">
            <a:extLst>
              <a:ext uri="{FF2B5EF4-FFF2-40B4-BE49-F238E27FC236}">
                <a16:creationId xmlns:a16="http://schemas.microsoft.com/office/drawing/2014/main" id="{FD3E9A0E-12DF-5100-CDA0-15B46604D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3011" y="5242408"/>
            <a:ext cx="2306470" cy="2129698"/>
          </a:xfrm>
          <a:prstGeom prst="round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8038998-8C6B-C75F-E709-4398FD7462A9}"/>
              </a:ext>
            </a:extLst>
          </p:cNvPr>
          <p:cNvSpPr txBox="1"/>
          <p:nvPr/>
        </p:nvSpPr>
        <p:spPr>
          <a:xfrm>
            <a:off x="737621" y="3243385"/>
            <a:ext cx="41254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5C90077-A7DF-D960-7EC9-607EDE9464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7" y="4778704"/>
            <a:ext cx="4494754" cy="143716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61DC2C83-3C03-80EB-58F1-A11262E85B3C}"/>
              </a:ext>
            </a:extLst>
          </p:cNvPr>
          <p:cNvSpPr txBox="1"/>
          <p:nvPr/>
        </p:nvSpPr>
        <p:spPr>
          <a:xfrm>
            <a:off x="6909165" y="425470"/>
            <a:ext cx="4515878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0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1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7" grpId="0"/>
      <p:bldP spid="82" grpId="0"/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09600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136B0C-D679-D75F-0DA4-6A84A5D0A144}"/>
              </a:ext>
            </a:extLst>
          </p:cNvPr>
          <p:cNvSpPr/>
          <p:nvPr/>
        </p:nvSpPr>
        <p:spPr>
          <a:xfrm flipH="1">
            <a:off x="137510" y="163907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2F848-A11C-E74B-DCA2-D1CA84C2213D}"/>
              </a:ext>
            </a:extLst>
          </p:cNvPr>
          <p:cNvSpPr/>
          <p:nvPr/>
        </p:nvSpPr>
        <p:spPr>
          <a:xfrm>
            <a:off x="6250913" y="431515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FD3173-AAA3-98DF-8A17-0DD11AFAEDC9}"/>
              </a:ext>
            </a:extLst>
          </p:cNvPr>
          <p:cNvSpPr/>
          <p:nvPr/>
        </p:nvSpPr>
        <p:spPr>
          <a:xfrm>
            <a:off x="519404" y="444354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E7FA9-7C06-D314-10A5-88F3ED78384B}"/>
              </a:ext>
            </a:extLst>
          </p:cNvPr>
          <p:cNvSpPr/>
          <p:nvPr/>
        </p:nvSpPr>
        <p:spPr>
          <a:xfrm>
            <a:off x="6250913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5F742-40F1-11E1-2C74-D9EB308F5D43}"/>
              </a:ext>
            </a:extLst>
          </p:cNvPr>
          <p:cNvSpPr/>
          <p:nvPr/>
        </p:nvSpPr>
        <p:spPr>
          <a:xfrm>
            <a:off x="6250913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8DD9F4-36DA-F21F-2DAD-9CABF30E43AD}"/>
              </a:ext>
            </a:extLst>
          </p:cNvPr>
          <p:cNvSpPr/>
          <p:nvPr/>
        </p:nvSpPr>
        <p:spPr>
          <a:xfrm>
            <a:off x="6250913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A2846-8DC6-EC84-DD39-85493374C964}"/>
              </a:ext>
            </a:extLst>
          </p:cNvPr>
          <p:cNvSpPr/>
          <p:nvPr/>
        </p:nvSpPr>
        <p:spPr>
          <a:xfrm>
            <a:off x="6250913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4B7B1-5BE4-87EC-0131-F610905A97CB}"/>
              </a:ext>
            </a:extLst>
          </p:cNvPr>
          <p:cNvSpPr/>
          <p:nvPr/>
        </p:nvSpPr>
        <p:spPr>
          <a:xfrm>
            <a:off x="6250913" y="351490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86299-4154-8276-DAE4-34CC5B51E1DE}"/>
              </a:ext>
            </a:extLst>
          </p:cNvPr>
          <p:cNvSpPr/>
          <p:nvPr/>
        </p:nvSpPr>
        <p:spPr>
          <a:xfrm>
            <a:off x="6250913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AAF65-29CD-F23B-E06E-E557933F189F}"/>
              </a:ext>
            </a:extLst>
          </p:cNvPr>
          <p:cNvSpPr/>
          <p:nvPr/>
        </p:nvSpPr>
        <p:spPr>
          <a:xfrm>
            <a:off x="6250913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02CC6C-5E77-0AB2-18DA-4185437718AA}"/>
              </a:ext>
            </a:extLst>
          </p:cNvPr>
          <p:cNvSpPr/>
          <p:nvPr/>
        </p:nvSpPr>
        <p:spPr>
          <a:xfrm>
            <a:off x="6250913" y="5597429"/>
            <a:ext cx="609076" cy="400436"/>
          </a:xfrm>
          <a:prstGeom prst="rect">
            <a:avLst/>
          </a:prstGeom>
          <a:solidFill>
            <a:srgbClr val="EDDBB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01FF8C-EC07-9569-37CD-6F766546F5BC}"/>
              </a:ext>
            </a:extLst>
          </p:cNvPr>
          <p:cNvSpPr/>
          <p:nvPr/>
        </p:nvSpPr>
        <p:spPr>
          <a:xfrm>
            <a:off x="5232644" y="8032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550E4D-8456-E636-7569-05EC068F0E1C}"/>
              </a:ext>
            </a:extLst>
          </p:cNvPr>
          <p:cNvSpPr/>
          <p:nvPr/>
        </p:nvSpPr>
        <p:spPr>
          <a:xfrm>
            <a:off x="5232644" y="146986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35632C-3D4A-6217-A197-F8CC27F890F9}"/>
              </a:ext>
            </a:extLst>
          </p:cNvPr>
          <p:cNvSpPr/>
          <p:nvPr/>
        </p:nvSpPr>
        <p:spPr>
          <a:xfrm>
            <a:off x="5232644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8079F5-84C7-A0D0-8BCE-685760E88E7B}"/>
              </a:ext>
            </a:extLst>
          </p:cNvPr>
          <p:cNvSpPr/>
          <p:nvPr/>
        </p:nvSpPr>
        <p:spPr>
          <a:xfrm>
            <a:off x="5232644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0CEC-5A7F-7E59-41EE-B9D51BB6F4A3}"/>
              </a:ext>
            </a:extLst>
          </p:cNvPr>
          <p:cNvSpPr/>
          <p:nvPr/>
        </p:nvSpPr>
        <p:spPr>
          <a:xfrm>
            <a:off x="5232644" y="3533646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C9F041-C308-A066-9A9F-1592093F298E}"/>
              </a:ext>
            </a:extLst>
          </p:cNvPr>
          <p:cNvSpPr/>
          <p:nvPr/>
        </p:nvSpPr>
        <p:spPr>
          <a:xfrm>
            <a:off x="5232644" y="4221574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DCEA47-2CB7-D892-64FD-378BDBF7193F}"/>
              </a:ext>
            </a:extLst>
          </p:cNvPr>
          <p:cNvSpPr/>
          <p:nvPr/>
        </p:nvSpPr>
        <p:spPr>
          <a:xfrm>
            <a:off x="5232644" y="490950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CF17E-8B2D-CCB1-A0A0-E900EB49D998}"/>
              </a:ext>
            </a:extLst>
          </p:cNvPr>
          <p:cNvSpPr/>
          <p:nvPr/>
        </p:nvSpPr>
        <p:spPr>
          <a:xfrm>
            <a:off x="5232644" y="559742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9BFC008F-3C44-C158-C934-70C2E266C757}"/>
              </a:ext>
            </a:extLst>
          </p:cNvPr>
          <p:cNvSpPr/>
          <p:nvPr/>
        </p:nvSpPr>
        <p:spPr>
          <a:xfrm>
            <a:off x="5754290" y="86650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AE8D4FA-4404-3429-F45D-2BE91A9B3A62}"/>
              </a:ext>
            </a:extLst>
          </p:cNvPr>
          <p:cNvSpPr/>
          <p:nvPr/>
        </p:nvSpPr>
        <p:spPr>
          <a:xfrm>
            <a:off x="5731694" y="151979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BEF4F20-BF7C-C5CF-E1C7-08A50A69BD8F}"/>
              </a:ext>
            </a:extLst>
          </p:cNvPr>
          <p:cNvSpPr/>
          <p:nvPr/>
        </p:nvSpPr>
        <p:spPr>
          <a:xfrm>
            <a:off x="5741206" y="219665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43DBE152-40CA-06D0-E4FC-A04E39057E44}"/>
              </a:ext>
            </a:extLst>
          </p:cNvPr>
          <p:cNvSpPr/>
          <p:nvPr/>
        </p:nvSpPr>
        <p:spPr>
          <a:xfrm>
            <a:off x="5750865" y="2873508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AAE83E5-EC07-9491-AF2F-759538D2162D}"/>
              </a:ext>
            </a:extLst>
          </p:cNvPr>
          <p:cNvSpPr/>
          <p:nvPr/>
        </p:nvSpPr>
        <p:spPr>
          <a:xfrm>
            <a:off x="5750865" y="353011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690E8D50-C534-9A8D-168B-65A603E94D57}"/>
              </a:ext>
            </a:extLst>
          </p:cNvPr>
          <p:cNvSpPr/>
          <p:nvPr/>
        </p:nvSpPr>
        <p:spPr>
          <a:xfrm>
            <a:off x="5750865" y="4305374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7A4A445-3674-5270-0B81-3667FC05A164}"/>
              </a:ext>
            </a:extLst>
          </p:cNvPr>
          <p:cNvSpPr/>
          <p:nvPr/>
        </p:nvSpPr>
        <p:spPr>
          <a:xfrm>
            <a:off x="5730982" y="494032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8CF6C40-DF2B-2E4E-CED0-A98AB0091DCB}"/>
              </a:ext>
            </a:extLst>
          </p:cNvPr>
          <p:cNvSpPr/>
          <p:nvPr/>
        </p:nvSpPr>
        <p:spPr>
          <a:xfrm>
            <a:off x="5739731" y="5597630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D6B849-3DCC-69F9-9039-D8FEFFC977F2}"/>
              </a:ext>
            </a:extLst>
          </p:cNvPr>
          <p:cNvGrpSpPr/>
          <p:nvPr/>
        </p:nvGrpSpPr>
        <p:grpSpPr>
          <a:xfrm>
            <a:off x="6986427" y="982917"/>
            <a:ext cx="4407613" cy="4715580"/>
            <a:chOff x="6986427" y="982917"/>
            <a:chExt cx="4407613" cy="47155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E4C54F-93C8-55D4-7379-9ADDD3978839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C3D5931-1755-31F0-8DE6-22CE761B0625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CF0B46-A320-589C-B380-1D92354EBCD4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82D0B46-D870-417A-6EAF-C465498C27B2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800607-D752-464E-A887-2EE32F1B88B1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0E5863-E76D-1304-3279-8F3CE32ACC5A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F0BE51-718A-74A7-1311-984EA75462D7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172E3A-1A7B-F3AC-B8FD-682B97929E20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0871E4-75F0-3A24-B7A8-CC7C52DFC2AF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3FAA0EB-76B6-59E8-A80A-95F730986936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0A0CC4-390C-5344-7EC8-7AD6F8BC75EC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B1C582-9D8D-79EA-2D17-37510C110565}"/>
              </a:ext>
            </a:extLst>
          </p:cNvPr>
          <p:cNvGrpSpPr/>
          <p:nvPr/>
        </p:nvGrpSpPr>
        <p:grpSpPr>
          <a:xfrm>
            <a:off x="672218" y="1013740"/>
            <a:ext cx="4407613" cy="4715580"/>
            <a:chOff x="6986427" y="982917"/>
            <a:chExt cx="4407613" cy="471558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D53689-F7F2-3D51-F131-A818A0450887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5F6248-D063-E602-B223-7346D0F42137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9662F8C-F117-7406-5735-79C939D36BEF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BA4339B-6801-5E80-B464-0544D7BDEBF6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04B39B2-5359-BA3A-2B3C-0B2CB756A4C4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6797244-2A68-EF34-3C1E-4EEAD28FBBAC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0212A2-EE6B-D5E2-D53D-9F2AF9D82400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BC10B7-003C-6DC5-A621-A60F0701203B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A40ACC-C43F-E807-66E3-C9CBDABA2EF9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CED95EA-DCAA-C07A-7AB1-20E0BB082032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010A459-D937-F326-52B7-04F81A5B03B8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E47DC87-8910-D44D-C867-84F337358995}"/>
              </a:ext>
            </a:extLst>
          </p:cNvPr>
          <p:cNvSpPr txBox="1"/>
          <p:nvPr/>
        </p:nvSpPr>
        <p:spPr>
          <a:xfrm>
            <a:off x="457859" y="584480"/>
            <a:ext cx="460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27C9EE-5825-AE44-AF36-2833406458B9}"/>
              </a:ext>
            </a:extLst>
          </p:cNvPr>
          <p:cNvSpPr txBox="1"/>
          <p:nvPr/>
        </p:nvSpPr>
        <p:spPr>
          <a:xfrm>
            <a:off x="401250" y="1597257"/>
            <a:ext cx="4461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197DA3D-FA90-C9E4-C588-BF900B1F8A3E}"/>
              </a:ext>
            </a:extLst>
          </p:cNvPr>
          <p:cNvSpPr txBox="1"/>
          <p:nvPr/>
        </p:nvSpPr>
        <p:spPr>
          <a:xfrm>
            <a:off x="457859" y="2485145"/>
            <a:ext cx="4350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hưng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!!16">
            <a:extLst>
              <a:ext uri="{FF2B5EF4-FFF2-40B4-BE49-F238E27FC236}">
                <a16:creationId xmlns:a16="http://schemas.microsoft.com/office/drawing/2014/main" id="{D77AACEE-E5FA-1E86-22C9-2C15B7CE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4994" y="138121"/>
            <a:ext cx="2063856" cy="2991004"/>
          </a:xfrm>
          <a:prstGeom prst="roundRect">
            <a:avLst>
              <a:gd name="adj" fmla="val 32597"/>
            </a:avLst>
          </a:prstGeom>
        </p:spPr>
      </p:pic>
      <p:pic>
        <p:nvPicPr>
          <p:cNvPr id="14" name="!!16">
            <a:extLst>
              <a:ext uri="{FF2B5EF4-FFF2-40B4-BE49-F238E27FC236}">
                <a16:creationId xmlns:a16="http://schemas.microsoft.com/office/drawing/2014/main" id="{73EF41E3-CF76-A6E9-F04E-D60D665A0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3737" y="3227050"/>
            <a:ext cx="2722762" cy="1946105"/>
          </a:xfrm>
          <a:prstGeom prst="roundRect">
            <a:avLst>
              <a:gd name="adj" fmla="val 36890"/>
            </a:avLst>
          </a:prstGeom>
        </p:spPr>
      </p:pic>
      <p:pic>
        <p:nvPicPr>
          <p:cNvPr id="17" name="!!16">
            <a:extLst>
              <a:ext uri="{FF2B5EF4-FFF2-40B4-BE49-F238E27FC236}">
                <a16:creationId xmlns:a16="http://schemas.microsoft.com/office/drawing/2014/main" id="{FD3E9A0E-12DF-5100-CDA0-15B46604D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3011" y="5242408"/>
            <a:ext cx="2306470" cy="2129698"/>
          </a:xfrm>
          <a:prstGeom prst="round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669BCC2-55F4-5BFC-EB29-32B2BD218032}"/>
              </a:ext>
            </a:extLst>
          </p:cNvPr>
          <p:cNvSpPr txBox="1"/>
          <p:nvPr/>
        </p:nvSpPr>
        <p:spPr>
          <a:xfrm>
            <a:off x="457859" y="3003540"/>
            <a:ext cx="4030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!!1">
            <a:extLst>
              <a:ext uri="{FF2B5EF4-FFF2-40B4-BE49-F238E27FC236}">
                <a16:creationId xmlns:a16="http://schemas.microsoft.com/office/drawing/2014/main" id="{77F384F6-8986-B593-41AF-B296D2874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183" y="2301074"/>
            <a:ext cx="2976726" cy="37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7" grpId="0"/>
      <p:bldP spid="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BA7929A4-183D-0B66-4022-B6526AA608DA}"/>
              </a:ext>
            </a:extLst>
          </p:cNvPr>
          <p:cNvSpPr/>
          <p:nvPr/>
        </p:nvSpPr>
        <p:spPr>
          <a:xfrm>
            <a:off x="1647984" y="5303521"/>
            <a:ext cx="3010643" cy="155448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reflection stA="34000" endPos="65000" dist="50800" dir="5400000" sy="-100000" algn="bl" rotWithShape="0"/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CA1127-9443-B5AF-A768-8025C55B7926}"/>
              </a:ext>
            </a:extLst>
          </p:cNvPr>
          <p:cNvGrpSpPr/>
          <p:nvPr/>
        </p:nvGrpSpPr>
        <p:grpSpPr>
          <a:xfrm>
            <a:off x="5119044" y="1746993"/>
            <a:ext cx="3585035" cy="542056"/>
            <a:chOff x="8042414" y="1667621"/>
            <a:chExt cx="3017012" cy="56725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6ED14CA-EFB1-C6B0-00AA-B4242171994B}"/>
                </a:ext>
              </a:extLst>
            </p:cNvPr>
            <p:cNvSpPr txBox="1"/>
            <p:nvPr/>
          </p:nvSpPr>
          <p:spPr>
            <a:xfrm>
              <a:off x="9396319" y="1684194"/>
              <a:ext cx="1663107" cy="54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WHERE(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CC19A7-B05A-C732-202B-2E739A8B56C6}"/>
                </a:ext>
              </a:extLst>
            </p:cNvPr>
            <p:cNvGrpSpPr/>
            <p:nvPr/>
          </p:nvGrpSpPr>
          <p:grpSpPr>
            <a:xfrm>
              <a:off x="8042414" y="1667621"/>
              <a:ext cx="1339697" cy="567257"/>
              <a:chOff x="8042414" y="1667621"/>
              <a:chExt cx="1339697" cy="56725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939E8BC-B195-C81C-6F5A-11A1241EBAEE}"/>
                  </a:ext>
                </a:extLst>
              </p:cNvPr>
              <p:cNvGrpSpPr/>
              <p:nvPr/>
            </p:nvGrpSpPr>
            <p:grpSpPr>
              <a:xfrm>
                <a:off x="8042414" y="1667621"/>
                <a:ext cx="1339697" cy="567257"/>
                <a:chOff x="7880503" y="156647"/>
                <a:chExt cx="1339697" cy="567257"/>
              </a:xfrm>
              <a:solidFill>
                <a:srgbClr val="8338EC"/>
              </a:solidFill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6097902-B14C-BECC-DCE6-C78B74AF4430}"/>
                    </a:ext>
                  </a:extLst>
                </p:cNvPr>
                <p:cNvSpPr/>
                <p:nvPr/>
              </p:nvSpPr>
              <p:spPr>
                <a:xfrm>
                  <a:off x="8644467" y="156647"/>
                  <a:ext cx="575733" cy="56725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Minus Sign 47">
                  <a:extLst>
                    <a:ext uri="{FF2B5EF4-FFF2-40B4-BE49-F238E27FC236}">
                      <a16:creationId xmlns:a16="http://schemas.microsoft.com/office/drawing/2014/main" id="{0F610E65-5105-6240-DA31-4E5062653D27}"/>
                    </a:ext>
                  </a:extLst>
                </p:cNvPr>
                <p:cNvSpPr/>
                <p:nvPr/>
              </p:nvSpPr>
              <p:spPr>
                <a:xfrm>
                  <a:off x="7882467" y="381000"/>
                  <a:ext cx="872066" cy="160867"/>
                </a:xfrm>
                <a:prstGeom prst="mathMinus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9BAF3430-D5A2-9DED-D74E-F94D03046643}"/>
                    </a:ext>
                  </a:extLst>
                </p:cNvPr>
                <p:cNvSpPr/>
                <p:nvPr/>
              </p:nvSpPr>
              <p:spPr>
                <a:xfrm>
                  <a:off x="7880503" y="372644"/>
                  <a:ext cx="160867" cy="1574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317E436-0420-48C3-FD9F-297D75561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0653" y="1749964"/>
                <a:ext cx="323722" cy="391679"/>
              </a:xfrm>
              <a:prstGeom prst="round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39AF3A-4525-00B9-EFAD-1BF5A44B2AB2}"/>
              </a:ext>
            </a:extLst>
          </p:cNvPr>
          <p:cNvGrpSpPr/>
          <p:nvPr/>
        </p:nvGrpSpPr>
        <p:grpSpPr>
          <a:xfrm>
            <a:off x="4759310" y="1746992"/>
            <a:ext cx="3794079" cy="542056"/>
            <a:chOff x="1493892" y="2298831"/>
            <a:chExt cx="3570120" cy="56725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EB79E93-0A53-C180-580F-A4275DB3120C}"/>
                </a:ext>
              </a:extLst>
            </p:cNvPr>
            <p:cNvSpPr txBox="1"/>
            <p:nvPr/>
          </p:nvSpPr>
          <p:spPr>
            <a:xfrm flipH="1">
              <a:off x="1493892" y="2340876"/>
              <a:ext cx="2548467" cy="354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WHAT(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BA756FC-907F-276B-6A48-1D4F787F52F1}"/>
                </a:ext>
              </a:extLst>
            </p:cNvPr>
            <p:cNvSpPr/>
            <p:nvPr/>
          </p:nvSpPr>
          <p:spPr>
            <a:xfrm flipH="1">
              <a:off x="3724315" y="2298831"/>
              <a:ext cx="575733" cy="567257"/>
            </a:xfrm>
            <a:prstGeom prst="ellipse">
              <a:avLst/>
            </a:prstGeom>
            <a:solidFill>
              <a:srgbClr val="FB5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Minus Sign 66">
              <a:extLst>
                <a:ext uri="{FF2B5EF4-FFF2-40B4-BE49-F238E27FC236}">
                  <a16:creationId xmlns:a16="http://schemas.microsoft.com/office/drawing/2014/main" id="{5C7FA28A-98BF-561B-604B-6678943BE5BC}"/>
                </a:ext>
              </a:extLst>
            </p:cNvPr>
            <p:cNvSpPr/>
            <p:nvPr/>
          </p:nvSpPr>
          <p:spPr>
            <a:xfrm flipH="1">
              <a:off x="4189982" y="2523184"/>
              <a:ext cx="872066" cy="160867"/>
            </a:xfrm>
            <a:prstGeom prst="mathMinus">
              <a:avLst/>
            </a:prstGeom>
            <a:solidFill>
              <a:srgbClr val="FB5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C34D03-66D1-33BB-4E75-B1533F4C232A}"/>
                </a:ext>
              </a:extLst>
            </p:cNvPr>
            <p:cNvSpPr/>
            <p:nvPr/>
          </p:nvSpPr>
          <p:spPr>
            <a:xfrm flipH="1">
              <a:off x="4903145" y="2514828"/>
              <a:ext cx="160867" cy="157476"/>
            </a:xfrm>
            <a:prstGeom prst="ellipse">
              <a:avLst/>
            </a:prstGeom>
            <a:solidFill>
              <a:srgbClr val="FB56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3ECFCC4-8320-48D8-E822-54C92FCF3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71"/>
            <a:stretch/>
          </p:blipFill>
          <p:spPr>
            <a:xfrm>
              <a:off x="3770151" y="2406556"/>
              <a:ext cx="484059" cy="359025"/>
            </a:xfrm>
            <a:prstGeom prst="roundRect">
              <a:avLst/>
            </a:prstGeom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D56111F-7337-047F-2785-BE40243BE520}"/>
              </a:ext>
            </a:extLst>
          </p:cNvPr>
          <p:cNvSpPr/>
          <p:nvPr/>
        </p:nvSpPr>
        <p:spPr>
          <a:xfrm>
            <a:off x="4759310" y="1713609"/>
            <a:ext cx="3824339" cy="692549"/>
          </a:xfrm>
          <a:custGeom>
            <a:avLst/>
            <a:gdLst>
              <a:gd name="connsiteX0" fmla="*/ 11045 w 3218400"/>
              <a:gd name="connsiteY0" fmla="*/ 0 h 724747"/>
              <a:gd name="connsiteX1" fmla="*/ 3202454 w 3218400"/>
              <a:gd name="connsiteY1" fmla="*/ 0 h 724747"/>
              <a:gd name="connsiteX2" fmla="*/ 3206635 w 3218400"/>
              <a:gd name="connsiteY2" fmla="*/ 24618 h 724747"/>
              <a:gd name="connsiteX3" fmla="*/ 3163179 w 3218400"/>
              <a:gd name="connsiteY3" fmla="*/ 637309 h 724747"/>
              <a:gd name="connsiteX4" fmla="*/ 3134900 w 3218400"/>
              <a:gd name="connsiteY4" fmla="*/ 724747 h 724747"/>
              <a:gd name="connsiteX5" fmla="*/ 98654 w 3218400"/>
              <a:gd name="connsiteY5" fmla="*/ 724747 h 724747"/>
              <a:gd name="connsiteX6" fmla="*/ 78325 w 3218400"/>
              <a:gd name="connsiteY6" fmla="*/ 670755 h 724747"/>
              <a:gd name="connsiteX7" fmla="*/ 3988 w 3218400"/>
              <a:gd name="connsiteY7" fmla="*/ 59341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8400" h="724747">
                <a:moveTo>
                  <a:pt x="11045" y="0"/>
                </a:moveTo>
                <a:lnTo>
                  <a:pt x="3202454" y="0"/>
                </a:lnTo>
                <a:lnTo>
                  <a:pt x="3206635" y="24618"/>
                </a:lnTo>
                <a:cubicBezTo>
                  <a:pt x="3231440" y="229439"/>
                  <a:pt x="3217057" y="437734"/>
                  <a:pt x="3163179" y="637309"/>
                </a:cubicBezTo>
                <a:lnTo>
                  <a:pt x="3134900" y="724747"/>
                </a:lnTo>
                <a:lnTo>
                  <a:pt x="98654" y="724747"/>
                </a:lnTo>
                <a:lnTo>
                  <a:pt x="78325" y="670755"/>
                </a:lnTo>
                <a:cubicBezTo>
                  <a:pt x="14410" y="472457"/>
                  <a:pt x="-10472" y="264587"/>
                  <a:pt x="3988" y="59341"/>
                </a:cubicBezTo>
                <a:close/>
              </a:path>
            </a:pathLst>
          </a:cu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44D3A-264C-470F-B105-1FF646CC5CE4}"/>
              </a:ext>
            </a:extLst>
          </p:cNvPr>
          <p:cNvGrpSpPr/>
          <p:nvPr/>
        </p:nvGrpSpPr>
        <p:grpSpPr>
          <a:xfrm>
            <a:off x="4855368" y="1109649"/>
            <a:ext cx="3700078" cy="586798"/>
            <a:chOff x="1430013" y="807191"/>
            <a:chExt cx="3533822" cy="61408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0CBF960-02C3-8A28-EE4A-C267635630FE}"/>
                </a:ext>
              </a:extLst>
            </p:cNvPr>
            <p:cNvGrpSpPr/>
            <p:nvPr/>
          </p:nvGrpSpPr>
          <p:grpSpPr>
            <a:xfrm flipH="1">
              <a:off x="3624138" y="830603"/>
              <a:ext cx="1339697" cy="567257"/>
              <a:chOff x="7880503" y="156647"/>
              <a:chExt cx="1339697" cy="567257"/>
            </a:xfrm>
            <a:solidFill>
              <a:srgbClr val="FF006E"/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1BA4CA1-674B-9D1A-74D7-3D2F1ADCC279}"/>
                  </a:ext>
                </a:extLst>
              </p:cNvPr>
              <p:cNvSpPr/>
              <p:nvPr/>
            </p:nvSpPr>
            <p:spPr>
              <a:xfrm>
                <a:off x="8644467" y="156647"/>
                <a:ext cx="575733" cy="5672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Minus Sign 59">
                <a:extLst>
                  <a:ext uri="{FF2B5EF4-FFF2-40B4-BE49-F238E27FC236}">
                    <a16:creationId xmlns:a16="http://schemas.microsoft.com/office/drawing/2014/main" id="{E9572E29-CD7E-D990-EE4E-9AD3405B3700}"/>
                  </a:ext>
                </a:extLst>
              </p:cNvPr>
              <p:cNvSpPr/>
              <p:nvPr/>
            </p:nvSpPr>
            <p:spPr>
              <a:xfrm>
                <a:off x="7882467" y="381000"/>
                <a:ext cx="872066" cy="160867"/>
              </a:xfrm>
              <a:prstGeom prst="mathMin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47E577F-3C08-45C6-82AD-7AB5CB576EB9}"/>
                  </a:ext>
                </a:extLst>
              </p:cNvPr>
              <p:cNvSpPr/>
              <p:nvPr/>
            </p:nvSpPr>
            <p:spPr>
              <a:xfrm>
                <a:off x="7880503" y="372644"/>
                <a:ext cx="160867" cy="1574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051B59-1A80-BBF1-76DD-A0FA266851EA}"/>
                </a:ext>
              </a:extLst>
            </p:cNvPr>
            <p:cNvSpPr txBox="1"/>
            <p:nvPr/>
          </p:nvSpPr>
          <p:spPr>
            <a:xfrm flipH="1">
              <a:off x="1430013" y="885679"/>
              <a:ext cx="2548467" cy="354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WHEN(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  <p:pic>
          <p:nvPicPr>
            <p:cNvPr id="77" name="Graphic 76" descr="Clock">
              <a:extLst>
                <a:ext uri="{FF2B5EF4-FFF2-40B4-BE49-F238E27FC236}">
                  <a16:creationId xmlns:a16="http://schemas.microsoft.com/office/drawing/2014/main" id="{7C9789FE-AD72-9A00-EBAD-B6C39674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07203" y="807191"/>
              <a:ext cx="614080" cy="614080"/>
            </a:xfrm>
            <a:prstGeom prst="rect">
              <a:avLst/>
            </a:prstGeom>
          </p:spPr>
        </p:pic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CD7B12D-8579-5C90-7310-32341E9E4007}"/>
              </a:ext>
            </a:extLst>
          </p:cNvPr>
          <p:cNvSpPr/>
          <p:nvPr/>
        </p:nvSpPr>
        <p:spPr>
          <a:xfrm>
            <a:off x="5105749" y="356135"/>
            <a:ext cx="3131463" cy="656940"/>
          </a:xfrm>
          <a:custGeom>
            <a:avLst/>
            <a:gdLst>
              <a:gd name="connsiteX0" fmla="*/ 1289807 w 2635305"/>
              <a:gd name="connsiteY0" fmla="*/ 96 h 687483"/>
              <a:gd name="connsiteX1" fmla="*/ 2439203 w 2635305"/>
              <a:gd name="connsiteY1" fmla="*/ 458814 h 687483"/>
              <a:gd name="connsiteX2" fmla="*/ 2439202 w 2635305"/>
              <a:gd name="connsiteY2" fmla="*/ 458815 h 687483"/>
              <a:gd name="connsiteX3" fmla="*/ 2552714 w 2635305"/>
              <a:gd name="connsiteY3" fmla="*/ 579763 h 687483"/>
              <a:gd name="connsiteX4" fmla="*/ 2635305 w 2635305"/>
              <a:gd name="connsiteY4" fmla="*/ 687483 h 687483"/>
              <a:gd name="connsiteX5" fmla="*/ 0 w 2635305"/>
              <a:gd name="connsiteY5" fmla="*/ 687483 h 687483"/>
              <a:gd name="connsiteX6" fmla="*/ 56827 w 2635305"/>
              <a:gd name="connsiteY6" fmla="*/ 606823 h 687483"/>
              <a:gd name="connsiteX7" fmla="*/ 164177 w 2635305"/>
              <a:gd name="connsiteY7" fmla="*/ 483480 h 687483"/>
              <a:gd name="connsiteX8" fmla="*/ 1289807 w 2635305"/>
              <a:gd name="connsiteY8" fmla="*/ 96 h 6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305" h="687483">
                <a:moveTo>
                  <a:pt x="1289807" y="96"/>
                </a:moveTo>
                <a:cubicBezTo>
                  <a:pt x="1701505" y="-4368"/>
                  <a:pt x="2117165" y="148186"/>
                  <a:pt x="2439203" y="458814"/>
                </a:cubicBezTo>
                <a:lnTo>
                  <a:pt x="2439202" y="458815"/>
                </a:lnTo>
                <a:cubicBezTo>
                  <a:pt x="2479457" y="497643"/>
                  <a:pt x="2517296" y="538023"/>
                  <a:pt x="2552714" y="579763"/>
                </a:cubicBezTo>
                <a:lnTo>
                  <a:pt x="2635305" y="687483"/>
                </a:lnTo>
                <a:lnTo>
                  <a:pt x="0" y="687483"/>
                </a:lnTo>
                <a:lnTo>
                  <a:pt x="56827" y="606823"/>
                </a:lnTo>
                <a:cubicBezTo>
                  <a:pt x="90121" y="564338"/>
                  <a:pt x="125903" y="523160"/>
                  <a:pt x="164177" y="483480"/>
                </a:cubicBezTo>
                <a:cubicBezTo>
                  <a:pt x="470370" y="166040"/>
                  <a:pt x="878108" y="4560"/>
                  <a:pt x="1289807" y="96"/>
                </a:cubicBezTo>
                <a:close/>
              </a:path>
            </a:pathLst>
          </a:custGeom>
          <a:solidFill>
            <a:srgbClr val="3A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4E87636-42C9-D4B0-ECC5-69F9BDF95851}"/>
              </a:ext>
            </a:extLst>
          </p:cNvPr>
          <p:cNvSpPr/>
          <p:nvPr/>
        </p:nvSpPr>
        <p:spPr>
          <a:xfrm>
            <a:off x="5431647" y="3090722"/>
            <a:ext cx="2479666" cy="692549"/>
          </a:xfrm>
          <a:custGeom>
            <a:avLst/>
            <a:gdLst>
              <a:gd name="connsiteX0" fmla="*/ 0 w 2086781"/>
              <a:gd name="connsiteY0" fmla="*/ 0 h 724747"/>
              <a:gd name="connsiteX1" fmla="*/ 2086781 w 2086781"/>
              <a:gd name="connsiteY1" fmla="*/ 0 h 724747"/>
              <a:gd name="connsiteX2" fmla="*/ 2056610 w 2086781"/>
              <a:gd name="connsiteY2" fmla="*/ 46809 h 724747"/>
              <a:gd name="connsiteX3" fmla="*/ 1830998 w 2086781"/>
              <a:gd name="connsiteY3" fmla="*/ 530484 h 724747"/>
              <a:gd name="connsiteX4" fmla="*/ 1747458 w 2086781"/>
              <a:gd name="connsiteY4" fmla="*/ 724747 h 724747"/>
              <a:gd name="connsiteX5" fmla="*/ 398203 w 2086781"/>
              <a:gd name="connsiteY5" fmla="*/ 724747 h 724747"/>
              <a:gd name="connsiteX6" fmla="*/ 311459 w 2086781"/>
              <a:gd name="connsiteY6" fmla="*/ 550837 h 724747"/>
              <a:gd name="connsiteX7" fmla="*/ 50773 w 2086781"/>
              <a:gd name="connsiteY7" fmla="*/ 69159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781" h="724747">
                <a:moveTo>
                  <a:pt x="0" y="0"/>
                </a:moveTo>
                <a:lnTo>
                  <a:pt x="2086781" y="0"/>
                </a:lnTo>
                <a:lnTo>
                  <a:pt x="2056610" y="46809"/>
                </a:lnTo>
                <a:cubicBezTo>
                  <a:pt x="1976643" y="183573"/>
                  <a:pt x="1904614" y="355038"/>
                  <a:pt x="1830998" y="530484"/>
                </a:cubicBezTo>
                <a:lnTo>
                  <a:pt x="1747458" y="724747"/>
                </a:lnTo>
                <a:lnTo>
                  <a:pt x="398203" y="724747"/>
                </a:lnTo>
                <a:lnTo>
                  <a:pt x="311459" y="550837"/>
                </a:lnTo>
                <a:cubicBezTo>
                  <a:pt x="225869" y="375910"/>
                  <a:pt x="141585" y="204819"/>
                  <a:pt x="50773" y="69159"/>
                </a:cubicBezTo>
                <a:close/>
              </a:path>
            </a:pathLst>
          </a:cu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BA58708-F843-DA6E-69FE-DB5940168ECB}"/>
              </a:ext>
            </a:extLst>
          </p:cNvPr>
          <p:cNvSpPr/>
          <p:nvPr/>
        </p:nvSpPr>
        <p:spPr>
          <a:xfrm>
            <a:off x="5880707" y="3791255"/>
            <a:ext cx="1581544" cy="684564"/>
          </a:xfrm>
          <a:custGeom>
            <a:avLst/>
            <a:gdLst>
              <a:gd name="connsiteX0" fmla="*/ 0 w 1349255"/>
              <a:gd name="connsiteY0" fmla="*/ 0 h 716391"/>
              <a:gd name="connsiteX1" fmla="*/ 1349255 w 1349255"/>
              <a:gd name="connsiteY1" fmla="*/ 0 h 716391"/>
              <a:gd name="connsiteX2" fmla="*/ 1319989 w 1349255"/>
              <a:gd name="connsiteY2" fmla="*/ 68054 h 716391"/>
              <a:gd name="connsiteX3" fmla="*/ 702078 w 1349255"/>
              <a:gd name="connsiteY3" fmla="*/ 716278 h 716391"/>
              <a:gd name="connsiteX4" fmla="*/ 43598 w 1349255"/>
              <a:gd name="connsiteY4" fmla="*/ 87408 h 71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255" h="716391">
                <a:moveTo>
                  <a:pt x="0" y="0"/>
                </a:moveTo>
                <a:lnTo>
                  <a:pt x="1349255" y="0"/>
                </a:lnTo>
                <a:lnTo>
                  <a:pt x="1319989" y="68054"/>
                </a:lnTo>
                <a:cubicBezTo>
                  <a:pt x="1164819" y="411552"/>
                  <a:pt x="984249" y="709542"/>
                  <a:pt x="702078" y="716278"/>
                </a:cubicBezTo>
                <a:cubicBezTo>
                  <a:pt x="419907" y="723014"/>
                  <a:pt x="221306" y="429136"/>
                  <a:pt x="43598" y="87408"/>
                </a:cubicBez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6223752-E81D-AFA8-03BD-F3E35E0B1D85}"/>
              </a:ext>
            </a:extLst>
          </p:cNvPr>
          <p:cNvSpPr/>
          <p:nvPr/>
        </p:nvSpPr>
        <p:spPr>
          <a:xfrm>
            <a:off x="5880707" y="4644214"/>
            <a:ext cx="1581544" cy="376900"/>
          </a:xfrm>
          <a:prstGeom prst="roundRect">
            <a:avLst>
              <a:gd name="adj" fmla="val 50000"/>
            </a:avLst>
          </a:pr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DB8D9E4-88B9-1379-B7E1-C2377BF206CE}"/>
              </a:ext>
            </a:extLst>
          </p:cNvPr>
          <p:cNvSpPr/>
          <p:nvPr/>
        </p:nvSpPr>
        <p:spPr>
          <a:xfrm>
            <a:off x="6079910" y="5103586"/>
            <a:ext cx="1183141" cy="376901"/>
          </a:xfrm>
          <a:prstGeom prst="roundRect">
            <a:avLst>
              <a:gd name="adj" fmla="val 50000"/>
            </a:avLst>
          </a:pr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A8AE578-AF05-9E36-EFB2-382FE7A28969}"/>
              </a:ext>
            </a:extLst>
          </p:cNvPr>
          <p:cNvSpPr/>
          <p:nvPr/>
        </p:nvSpPr>
        <p:spPr>
          <a:xfrm>
            <a:off x="6162408" y="5562959"/>
            <a:ext cx="1018145" cy="376901"/>
          </a:xfrm>
          <a:prstGeom prst="roundRect">
            <a:avLst>
              <a:gd name="adj" fmla="val 50000"/>
            </a:avLst>
          </a:prstGeom>
          <a:solidFill>
            <a:srgbClr val="FFBE0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113A6A-8F86-3B3E-B10F-90C8D7A7C109}"/>
              </a:ext>
            </a:extLst>
          </p:cNvPr>
          <p:cNvGrpSpPr/>
          <p:nvPr/>
        </p:nvGrpSpPr>
        <p:grpSpPr>
          <a:xfrm>
            <a:off x="4995837" y="1039743"/>
            <a:ext cx="4205914" cy="615468"/>
            <a:chOff x="7404407" y="156647"/>
            <a:chExt cx="3955898" cy="56725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BA3F68A-E627-23D9-8536-365A5F8263BE}"/>
                </a:ext>
              </a:extLst>
            </p:cNvPr>
            <p:cNvGrpSpPr/>
            <p:nvPr/>
          </p:nvGrpSpPr>
          <p:grpSpPr>
            <a:xfrm>
              <a:off x="7404407" y="156647"/>
              <a:ext cx="3955898" cy="567257"/>
              <a:chOff x="7880503" y="156647"/>
              <a:chExt cx="3955898" cy="56725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E89C201-0DDC-620E-0EB0-5652E1AEDCE6}"/>
                  </a:ext>
                </a:extLst>
              </p:cNvPr>
              <p:cNvSpPr txBox="1"/>
              <p:nvPr/>
            </p:nvSpPr>
            <p:spPr>
              <a:xfrm>
                <a:off x="9287934" y="240220"/>
                <a:ext cx="2548467" cy="31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WHO(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Ông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ai?)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E9084B6-8DFD-7A01-1F6B-BAE78E4A6B27}"/>
                  </a:ext>
                </a:extLst>
              </p:cNvPr>
              <p:cNvGrpSpPr/>
              <p:nvPr/>
            </p:nvGrpSpPr>
            <p:grpSpPr>
              <a:xfrm>
                <a:off x="7880503" y="156647"/>
                <a:ext cx="1339697" cy="567257"/>
                <a:chOff x="7880503" y="156647"/>
                <a:chExt cx="1339697" cy="567257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B344E32-6B4B-C23A-BDFA-B6F11AAC175D}"/>
                    </a:ext>
                  </a:extLst>
                </p:cNvPr>
                <p:cNvSpPr/>
                <p:nvPr/>
              </p:nvSpPr>
              <p:spPr>
                <a:xfrm>
                  <a:off x="8644467" y="156647"/>
                  <a:ext cx="575733" cy="567257"/>
                </a:xfrm>
                <a:prstGeom prst="ellipse">
                  <a:avLst/>
                </a:prstGeom>
                <a:solidFill>
                  <a:srgbClr val="3A8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Minus Sign 38">
                  <a:extLst>
                    <a:ext uri="{FF2B5EF4-FFF2-40B4-BE49-F238E27FC236}">
                      <a16:creationId xmlns:a16="http://schemas.microsoft.com/office/drawing/2014/main" id="{1FC84A30-3681-9CAA-DA34-44171C27017F}"/>
                    </a:ext>
                  </a:extLst>
                </p:cNvPr>
                <p:cNvSpPr/>
                <p:nvPr/>
              </p:nvSpPr>
              <p:spPr>
                <a:xfrm>
                  <a:off x="7882467" y="381000"/>
                  <a:ext cx="872066" cy="160867"/>
                </a:xfrm>
                <a:prstGeom prst="mathMin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AD97033-3411-2940-7FC0-A01869DC951F}"/>
                    </a:ext>
                  </a:extLst>
                </p:cNvPr>
                <p:cNvSpPr/>
                <p:nvPr/>
              </p:nvSpPr>
              <p:spPr>
                <a:xfrm>
                  <a:off x="7880503" y="372644"/>
                  <a:ext cx="160867" cy="157476"/>
                </a:xfrm>
                <a:prstGeom prst="ellipse">
                  <a:avLst/>
                </a:prstGeom>
                <a:solidFill>
                  <a:srgbClr val="3A8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74EE3AE-6019-5C0E-C5E0-FDFCCB20F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8137" y="286504"/>
              <a:ext cx="481816" cy="300770"/>
            </a:xfrm>
            <a:prstGeom prst="round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E92734-4D12-559D-9F6B-527DE3F7AB5A}"/>
              </a:ext>
            </a:extLst>
          </p:cNvPr>
          <p:cNvGrpSpPr/>
          <p:nvPr/>
        </p:nvGrpSpPr>
        <p:grpSpPr>
          <a:xfrm>
            <a:off x="5111908" y="2373947"/>
            <a:ext cx="2958996" cy="898778"/>
            <a:chOff x="7618345" y="3102197"/>
            <a:chExt cx="3955898" cy="110818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8A86D5C-E2BE-99CE-2E97-036C431E5BAA}"/>
                </a:ext>
              </a:extLst>
            </p:cNvPr>
            <p:cNvSpPr/>
            <p:nvPr/>
          </p:nvSpPr>
          <p:spPr>
            <a:xfrm>
              <a:off x="8382309" y="3102197"/>
              <a:ext cx="575733" cy="567257"/>
            </a:xfrm>
            <a:prstGeom prst="ellipse">
              <a:avLst/>
            </a:prstGeom>
            <a:solidFill>
              <a:srgbClr val="FFB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08E015-3BF5-D966-2BDE-DD7D214B4E36}"/>
                </a:ext>
              </a:extLst>
            </p:cNvPr>
            <p:cNvGrpSpPr/>
            <p:nvPr/>
          </p:nvGrpSpPr>
          <p:grpSpPr>
            <a:xfrm>
              <a:off x="7618345" y="3185770"/>
              <a:ext cx="3955898" cy="1024609"/>
              <a:chOff x="7618345" y="3185770"/>
              <a:chExt cx="3955898" cy="1024609"/>
            </a:xfrm>
          </p:grpSpPr>
          <p:sp>
            <p:nvSpPr>
              <p:cNvPr id="54" name="Minus Sign 53">
                <a:extLst>
                  <a:ext uri="{FF2B5EF4-FFF2-40B4-BE49-F238E27FC236}">
                    <a16:creationId xmlns:a16="http://schemas.microsoft.com/office/drawing/2014/main" id="{06B9FD61-F3A6-5DB8-24A4-017F41AD0BB0}"/>
                  </a:ext>
                </a:extLst>
              </p:cNvPr>
              <p:cNvSpPr/>
              <p:nvPr/>
            </p:nvSpPr>
            <p:spPr>
              <a:xfrm>
                <a:off x="7620309" y="3326550"/>
                <a:ext cx="872066" cy="160867"/>
              </a:xfrm>
              <a:prstGeom prst="mathMinus">
                <a:avLst/>
              </a:prstGeom>
              <a:solidFill>
                <a:srgbClr val="FFBE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E43FD8F-B32A-377C-8495-6E85F8FB5B78}"/>
                  </a:ext>
                </a:extLst>
              </p:cNvPr>
              <p:cNvSpPr/>
              <p:nvPr/>
            </p:nvSpPr>
            <p:spPr>
              <a:xfrm>
                <a:off x="7618345" y="3318194"/>
                <a:ext cx="160867" cy="157476"/>
              </a:xfrm>
              <a:prstGeom prst="ellipse">
                <a:avLst/>
              </a:prstGeom>
              <a:solidFill>
                <a:srgbClr val="FFBE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30699D9-F52E-4B48-6B06-B428A6FE012B}"/>
                  </a:ext>
                </a:extLst>
              </p:cNvPr>
              <p:cNvSpPr txBox="1"/>
              <p:nvPr/>
            </p:nvSpPr>
            <p:spPr>
              <a:xfrm>
                <a:off x="9025776" y="3185770"/>
                <a:ext cx="2548467" cy="1024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WHY(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cuộc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?)</a:t>
                </a:r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B2BFC62-6762-3696-DAFD-47D9598FC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2308" y="3233057"/>
                <a:ext cx="565065" cy="285597"/>
              </a:xfrm>
              <a:prstGeom prst="roundRect">
                <a:avLst>
                  <a:gd name="adj" fmla="val 50000"/>
                </a:avLst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6543B7-0F31-7CC7-73F7-CA829C2FA0F7}"/>
              </a:ext>
            </a:extLst>
          </p:cNvPr>
          <p:cNvGrpSpPr/>
          <p:nvPr/>
        </p:nvGrpSpPr>
        <p:grpSpPr>
          <a:xfrm>
            <a:off x="5388506" y="2320236"/>
            <a:ext cx="2708335" cy="670539"/>
            <a:chOff x="887215" y="3809238"/>
            <a:chExt cx="4176797" cy="80699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DFB2DEF-CF34-D375-ACF6-277FD9D06E68}"/>
                </a:ext>
              </a:extLst>
            </p:cNvPr>
            <p:cNvSpPr/>
            <p:nvPr/>
          </p:nvSpPr>
          <p:spPr>
            <a:xfrm flipH="1">
              <a:off x="3724315" y="3809238"/>
              <a:ext cx="575733" cy="567257"/>
            </a:xfrm>
            <a:prstGeom prst="ellipse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Minus Sign 72">
              <a:extLst>
                <a:ext uri="{FF2B5EF4-FFF2-40B4-BE49-F238E27FC236}">
                  <a16:creationId xmlns:a16="http://schemas.microsoft.com/office/drawing/2014/main" id="{CFF48731-5223-37E4-34BB-BB3C4303A642}"/>
                </a:ext>
              </a:extLst>
            </p:cNvPr>
            <p:cNvSpPr/>
            <p:nvPr/>
          </p:nvSpPr>
          <p:spPr>
            <a:xfrm flipH="1">
              <a:off x="4189982" y="4033591"/>
              <a:ext cx="872066" cy="160867"/>
            </a:xfrm>
            <a:prstGeom prst="mathMinus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A00D781-37FF-E591-ED01-1D4AFB776D49}"/>
                </a:ext>
              </a:extLst>
            </p:cNvPr>
            <p:cNvSpPr/>
            <p:nvPr/>
          </p:nvSpPr>
          <p:spPr>
            <a:xfrm flipH="1">
              <a:off x="4903145" y="4025235"/>
              <a:ext cx="160867" cy="157476"/>
            </a:xfrm>
            <a:prstGeom prst="ellipse">
              <a:avLst/>
            </a:prstGeom>
            <a:solidFill>
              <a:srgbClr val="92D05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8C3340-6045-DDD6-7785-DACF3DB0A725}"/>
                </a:ext>
              </a:extLst>
            </p:cNvPr>
            <p:cNvSpPr txBox="1"/>
            <p:nvPr/>
          </p:nvSpPr>
          <p:spPr>
            <a:xfrm flipH="1">
              <a:off x="887215" y="3912455"/>
              <a:ext cx="2960562" cy="703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HOW(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  <p:pic>
          <p:nvPicPr>
            <p:cNvPr id="87" name="Graphic 86" descr="Podium">
              <a:extLst>
                <a:ext uri="{FF2B5EF4-FFF2-40B4-BE49-F238E27FC236}">
                  <a16:creationId xmlns:a16="http://schemas.microsoft.com/office/drawing/2014/main" id="{65654433-451F-F8B5-9813-C930FD25E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79655" y="3821017"/>
              <a:ext cx="521431" cy="521431"/>
            </a:xfrm>
            <a:prstGeom prst="rect">
              <a:avLst/>
            </a:prstGeom>
          </p:spPr>
        </p:pic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312A25D-682D-5603-CF69-3F35B8C67F2E}"/>
              </a:ext>
            </a:extLst>
          </p:cNvPr>
          <p:cNvSpPr/>
          <p:nvPr/>
        </p:nvSpPr>
        <p:spPr>
          <a:xfrm>
            <a:off x="4775347" y="1013075"/>
            <a:ext cx="3792267" cy="692549"/>
          </a:xfrm>
          <a:custGeom>
            <a:avLst/>
            <a:gdLst>
              <a:gd name="connsiteX0" fmla="*/ 267777 w 3191409"/>
              <a:gd name="connsiteY0" fmla="*/ 0 h 724747"/>
              <a:gd name="connsiteX1" fmla="*/ 2903082 w 3191409"/>
              <a:gd name="connsiteY1" fmla="*/ 0 h 724747"/>
              <a:gd name="connsiteX2" fmla="*/ 2919482 w 3191409"/>
              <a:gd name="connsiteY2" fmla="*/ 21390 h 724747"/>
              <a:gd name="connsiteX3" fmla="*/ 3169644 w 3191409"/>
              <a:gd name="connsiteY3" fmla="*/ 596591 h 724747"/>
              <a:gd name="connsiteX4" fmla="*/ 3191409 w 3191409"/>
              <a:gd name="connsiteY4" fmla="*/ 724747 h 724747"/>
              <a:gd name="connsiteX5" fmla="*/ 0 w 3191409"/>
              <a:gd name="connsiteY5" fmla="*/ 724747 h 724747"/>
              <a:gd name="connsiteX6" fmla="*/ 11169 w 3191409"/>
              <a:gd name="connsiteY6" fmla="*/ 630835 h 724747"/>
              <a:gd name="connsiteX7" fmla="*/ 232180 w 3191409"/>
              <a:gd name="connsiteY7" fmla="*/ 5052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1409" h="724747">
                <a:moveTo>
                  <a:pt x="267777" y="0"/>
                </a:moveTo>
                <a:lnTo>
                  <a:pt x="2903082" y="0"/>
                </a:lnTo>
                <a:lnTo>
                  <a:pt x="2919482" y="21390"/>
                </a:lnTo>
                <a:cubicBezTo>
                  <a:pt x="3041775" y="198471"/>
                  <a:pt x="3125265" y="394269"/>
                  <a:pt x="3169644" y="596591"/>
                </a:cubicBezTo>
                <a:lnTo>
                  <a:pt x="3191409" y="724747"/>
                </a:lnTo>
                <a:lnTo>
                  <a:pt x="0" y="724747"/>
                </a:lnTo>
                <a:lnTo>
                  <a:pt x="11169" y="630835"/>
                </a:lnTo>
                <a:cubicBezTo>
                  <a:pt x="45318" y="427662"/>
                  <a:pt x="118886" y="230161"/>
                  <a:pt x="232180" y="50526"/>
                </a:cubicBezTo>
                <a:close/>
              </a:path>
            </a:pathLst>
          </a:cu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7485E44-0B6F-D186-A2BE-4DF58699A5DE}"/>
              </a:ext>
            </a:extLst>
          </p:cNvPr>
          <p:cNvSpPr/>
          <p:nvPr/>
        </p:nvSpPr>
        <p:spPr>
          <a:xfrm>
            <a:off x="4867534" y="2398173"/>
            <a:ext cx="3607890" cy="692549"/>
          </a:xfrm>
          <a:custGeom>
            <a:avLst/>
            <a:gdLst>
              <a:gd name="connsiteX0" fmla="*/ 0 w 3036246"/>
              <a:gd name="connsiteY0" fmla="*/ 0 h 724747"/>
              <a:gd name="connsiteX1" fmla="*/ 3036246 w 3036246"/>
              <a:gd name="connsiteY1" fmla="*/ 0 h 724747"/>
              <a:gd name="connsiteX2" fmla="*/ 3016707 w 3036246"/>
              <a:gd name="connsiteY2" fmla="*/ 60418 h 724747"/>
              <a:gd name="connsiteX3" fmla="*/ 2676748 w 3036246"/>
              <a:gd name="connsiteY3" fmla="*/ 596274 h 724747"/>
              <a:gd name="connsiteX4" fmla="*/ 2611267 w 3036246"/>
              <a:gd name="connsiteY4" fmla="*/ 675969 h 724747"/>
              <a:gd name="connsiteX5" fmla="*/ 2579826 w 3036246"/>
              <a:gd name="connsiteY5" fmla="*/ 724747 h 724747"/>
              <a:gd name="connsiteX6" fmla="*/ 493045 w 3036246"/>
              <a:gd name="connsiteY6" fmla="*/ 724747 h 724747"/>
              <a:gd name="connsiteX7" fmla="*/ 474362 w 3036246"/>
              <a:gd name="connsiteY7" fmla="*/ 699298 h 724747"/>
              <a:gd name="connsiteX8" fmla="*/ 401723 w 3036246"/>
              <a:gd name="connsiteY8" fmla="*/ 620939 h 724747"/>
              <a:gd name="connsiteX9" fmla="*/ 34921 w 3036246"/>
              <a:gd name="connsiteY9" fmla="*/ 9274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246" h="724747">
                <a:moveTo>
                  <a:pt x="0" y="0"/>
                </a:moveTo>
                <a:lnTo>
                  <a:pt x="3036246" y="0"/>
                </a:lnTo>
                <a:lnTo>
                  <a:pt x="3016707" y="60418"/>
                </a:lnTo>
                <a:cubicBezTo>
                  <a:pt x="2943062" y="254870"/>
                  <a:pt x="2829845" y="437554"/>
                  <a:pt x="2676748" y="596274"/>
                </a:cubicBezTo>
                <a:cubicBezTo>
                  <a:pt x="2654177" y="619870"/>
                  <a:pt x="2632399" y="646595"/>
                  <a:pt x="2611267" y="675969"/>
                </a:cubicBezTo>
                <a:lnTo>
                  <a:pt x="2579826" y="724747"/>
                </a:lnTo>
                <a:lnTo>
                  <a:pt x="493045" y="724747"/>
                </a:lnTo>
                <a:lnTo>
                  <a:pt x="474362" y="699298"/>
                </a:lnTo>
                <a:cubicBezTo>
                  <a:pt x="450720" y="670306"/>
                  <a:pt x="426548" y="644021"/>
                  <a:pt x="401723" y="620939"/>
                </a:cubicBezTo>
                <a:cubicBezTo>
                  <a:pt x="240704" y="465625"/>
                  <a:pt x="118334" y="285496"/>
                  <a:pt x="34921" y="92746"/>
                </a:cubicBezTo>
                <a:close/>
              </a:path>
            </a:pathLst>
          </a:cu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ight Triangle 5">
            <a:extLst>
              <a:ext uri="{FF2B5EF4-FFF2-40B4-BE49-F238E27FC236}">
                <a16:creationId xmlns:a16="http://schemas.microsoft.com/office/drawing/2014/main" id="{63D8C009-22FD-958C-F89B-8E1FB36E89F1}"/>
              </a:ext>
            </a:extLst>
          </p:cNvPr>
          <p:cNvSpPr/>
          <p:nvPr/>
        </p:nvSpPr>
        <p:spPr>
          <a:xfrm rot="5400000">
            <a:off x="0" y="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FF00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ight Triangle 5">
            <a:extLst>
              <a:ext uri="{FF2B5EF4-FFF2-40B4-BE49-F238E27FC236}">
                <a16:creationId xmlns:a16="http://schemas.microsoft.com/office/drawing/2014/main" id="{027CA3BB-ADE6-8877-BA90-693745E4563A}"/>
              </a:ext>
            </a:extLst>
          </p:cNvPr>
          <p:cNvSpPr/>
          <p:nvPr/>
        </p:nvSpPr>
        <p:spPr>
          <a:xfrm rot="16200000" flipH="1">
            <a:off x="10566400" y="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FF00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ight Triangle 5">
            <a:extLst>
              <a:ext uri="{FF2B5EF4-FFF2-40B4-BE49-F238E27FC236}">
                <a16:creationId xmlns:a16="http://schemas.microsoft.com/office/drawing/2014/main" id="{4DB1A548-AF9A-0EA8-61DA-EACDAB940F89}"/>
              </a:ext>
            </a:extLst>
          </p:cNvPr>
          <p:cNvSpPr/>
          <p:nvPr/>
        </p:nvSpPr>
        <p:spPr>
          <a:xfrm flipH="1">
            <a:off x="10579925" y="523240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FF00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ight Triangle 5">
            <a:extLst>
              <a:ext uri="{FF2B5EF4-FFF2-40B4-BE49-F238E27FC236}">
                <a16:creationId xmlns:a16="http://schemas.microsoft.com/office/drawing/2014/main" id="{CC835B56-A698-E306-F1DE-104BD8641397}"/>
              </a:ext>
            </a:extLst>
          </p:cNvPr>
          <p:cNvSpPr/>
          <p:nvPr/>
        </p:nvSpPr>
        <p:spPr>
          <a:xfrm rot="5400000" flipH="1">
            <a:off x="0" y="523240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FF00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!!1">
            <a:extLst>
              <a:ext uri="{FF2B5EF4-FFF2-40B4-BE49-F238E27FC236}">
                <a16:creationId xmlns:a16="http://schemas.microsoft.com/office/drawing/2014/main" id="{363192D7-EF52-F0CE-075F-166698680E0A}"/>
              </a:ext>
            </a:extLst>
          </p:cNvPr>
          <p:cNvSpPr/>
          <p:nvPr/>
        </p:nvSpPr>
        <p:spPr>
          <a:xfrm>
            <a:off x="109727" y="534202"/>
            <a:ext cx="2208831" cy="20644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FC71ED-A7A3-681D-9800-2CF8FEDEF1F7}"/>
              </a:ext>
            </a:extLst>
          </p:cNvPr>
          <p:cNvSpPr txBox="1"/>
          <p:nvPr/>
        </p:nvSpPr>
        <p:spPr>
          <a:xfrm>
            <a:off x="-2755097" y="1330147"/>
            <a:ext cx="7969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3A86FF"/>
                </a:solidFill>
                <a:latin typeface="Script MT Bold" panose="03040602040607080904" pitchFamily="66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A86FF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8" name="!!1">
            <a:extLst>
              <a:ext uri="{FF2B5EF4-FFF2-40B4-BE49-F238E27FC236}">
                <a16:creationId xmlns:a16="http://schemas.microsoft.com/office/drawing/2014/main" id="{19F4685C-76C2-FD4E-CC08-E362A460E349}"/>
              </a:ext>
            </a:extLst>
          </p:cNvPr>
          <p:cNvSpPr txBox="1"/>
          <p:nvPr/>
        </p:nvSpPr>
        <p:spPr>
          <a:xfrm>
            <a:off x="8239792" y="3628554"/>
            <a:ext cx="3152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5w1h</a:t>
            </a:r>
          </a:p>
        </p:txBody>
      </p:sp>
      <p:sp>
        <p:nvSpPr>
          <p:cNvPr id="11" name="!!2">
            <a:extLst>
              <a:ext uri="{FF2B5EF4-FFF2-40B4-BE49-F238E27FC236}">
                <a16:creationId xmlns:a16="http://schemas.microsoft.com/office/drawing/2014/main" id="{22DF1FF4-35FC-7E03-6696-E492853DF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1CacBaiHatTaoDongLucTruyenCamHungChoCuocSong-VA-4551422 (mp3cut.net)">
            <a:hlinkClick r:id="" action="ppaction://media"/>
            <a:extLst>
              <a:ext uri="{FF2B5EF4-FFF2-40B4-BE49-F238E27FC236}">
                <a16:creationId xmlns:a16="http://schemas.microsoft.com/office/drawing/2014/main" id="{1A8AA425-499B-2DEB-14D5-96ACBD98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DABD2D-450E-053E-6D28-A6DC60C997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7594" y="1423266"/>
            <a:ext cx="2329366" cy="47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6AAA2C-E2AF-7E45-1F7E-1E2136CE6061}"/>
              </a:ext>
            </a:extLst>
          </p:cNvPr>
          <p:cNvSpPr/>
          <p:nvPr/>
        </p:nvSpPr>
        <p:spPr>
          <a:xfrm>
            <a:off x="11496781" y="6226138"/>
            <a:ext cx="677071" cy="631861"/>
          </a:xfrm>
          <a:custGeom>
            <a:avLst/>
            <a:gdLst/>
            <a:ahLst/>
            <a:cxnLst/>
            <a:rect l="l" t="t" r="r" b="b"/>
            <a:pathLst>
              <a:path w="14759345" h="6999611">
                <a:moveTo>
                  <a:pt x="5410270" y="4973818"/>
                </a:moveTo>
                <a:lnTo>
                  <a:pt x="5427939" y="4986439"/>
                </a:lnTo>
                <a:cubicBezTo>
                  <a:pt x="5464960" y="5015046"/>
                  <a:pt x="5488938" y="5043232"/>
                  <a:pt x="5499876" y="5070997"/>
                </a:cubicBezTo>
                <a:cubicBezTo>
                  <a:pt x="5510814" y="5098763"/>
                  <a:pt x="5517125" y="5135362"/>
                  <a:pt x="5518808" y="5180797"/>
                </a:cubicBezTo>
                <a:cubicBezTo>
                  <a:pt x="5517125" y="5285127"/>
                  <a:pt x="5481787" y="5379361"/>
                  <a:pt x="5412794" y="5463499"/>
                </a:cubicBezTo>
                <a:cubicBezTo>
                  <a:pt x="5345484" y="5545953"/>
                  <a:pt x="5268919" y="5587181"/>
                  <a:pt x="5183098" y="5587181"/>
                </a:cubicBezTo>
                <a:cubicBezTo>
                  <a:pt x="5161223" y="5587181"/>
                  <a:pt x="5137665" y="5582132"/>
                  <a:pt x="5112423" y="5572036"/>
                </a:cubicBezTo>
                <a:cubicBezTo>
                  <a:pt x="5087182" y="5561939"/>
                  <a:pt x="5072037" y="5553526"/>
                  <a:pt x="5066989" y="5546795"/>
                </a:cubicBezTo>
                <a:cubicBezTo>
                  <a:pt x="5051845" y="5524919"/>
                  <a:pt x="5044272" y="5491264"/>
                  <a:pt x="5044272" y="5445830"/>
                </a:cubicBezTo>
                <a:cubicBezTo>
                  <a:pt x="5044272" y="5297748"/>
                  <a:pt x="5166271" y="5140411"/>
                  <a:pt x="5410270" y="4973818"/>
                </a:cubicBezTo>
                <a:close/>
                <a:moveTo>
                  <a:pt x="9742287" y="4963722"/>
                </a:moveTo>
                <a:cubicBezTo>
                  <a:pt x="9767528" y="4963722"/>
                  <a:pt x="9780148" y="4994853"/>
                  <a:pt x="9780148" y="5057115"/>
                </a:cubicBezTo>
                <a:cubicBezTo>
                  <a:pt x="9780148" y="5159762"/>
                  <a:pt x="9738921" y="5270824"/>
                  <a:pt x="9656467" y="5390299"/>
                </a:cubicBezTo>
                <a:cubicBezTo>
                  <a:pt x="9574012" y="5513140"/>
                  <a:pt x="9484827" y="5574560"/>
                  <a:pt x="9388910" y="5574560"/>
                </a:cubicBezTo>
                <a:cubicBezTo>
                  <a:pt x="9340109" y="5574560"/>
                  <a:pt x="9307295" y="5534174"/>
                  <a:pt x="9290469" y="5453402"/>
                </a:cubicBezTo>
                <a:cubicBezTo>
                  <a:pt x="9337585" y="5364216"/>
                  <a:pt x="9415833" y="5259886"/>
                  <a:pt x="9525212" y="5140411"/>
                </a:cubicBezTo>
                <a:cubicBezTo>
                  <a:pt x="9631226" y="5022618"/>
                  <a:pt x="9703583" y="4963722"/>
                  <a:pt x="9742287" y="4963722"/>
                </a:cubicBezTo>
                <a:close/>
                <a:moveTo>
                  <a:pt x="3402124" y="4230069"/>
                </a:moveTo>
                <a:cubicBezTo>
                  <a:pt x="3407015" y="4230753"/>
                  <a:pt x="3411774" y="4232146"/>
                  <a:pt x="3416402" y="4234250"/>
                </a:cubicBezTo>
                <a:cubicBezTo>
                  <a:pt x="3433229" y="4239298"/>
                  <a:pt x="3449215" y="4267063"/>
                  <a:pt x="3464360" y="4317546"/>
                </a:cubicBezTo>
                <a:cubicBezTo>
                  <a:pt x="3479505" y="4368028"/>
                  <a:pt x="3487077" y="4434497"/>
                  <a:pt x="3487077" y="4516952"/>
                </a:cubicBezTo>
                <a:cubicBezTo>
                  <a:pt x="3487077" y="4690275"/>
                  <a:pt x="3457511" y="4867805"/>
                  <a:pt x="3398378" y="5049542"/>
                </a:cubicBezTo>
                <a:cubicBezTo>
                  <a:pt x="3318973" y="5281762"/>
                  <a:pt x="3228591" y="5434892"/>
                  <a:pt x="3127232" y="5508933"/>
                </a:cubicBezTo>
                <a:cubicBezTo>
                  <a:pt x="3083296" y="5540905"/>
                  <a:pt x="3038519" y="5559416"/>
                  <a:pt x="2992901" y="5564464"/>
                </a:cubicBezTo>
                <a:cubicBezTo>
                  <a:pt x="2947282" y="5569512"/>
                  <a:pt x="2917716" y="5563622"/>
                  <a:pt x="2904201" y="5546795"/>
                </a:cubicBezTo>
                <a:cubicBezTo>
                  <a:pt x="2868732" y="5519871"/>
                  <a:pt x="2850998" y="5446671"/>
                  <a:pt x="2850998" y="5327196"/>
                </a:cubicBezTo>
                <a:cubicBezTo>
                  <a:pt x="2850998" y="5145459"/>
                  <a:pt x="2897181" y="4939322"/>
                  <a:pt x="2989549" y="4708785"/>
                </a:cubicBezTo>
                <a:cubicBezTo>
                  <a:pt x="2992966" y="4698689"/>
                  <a:pt x="2995957" y="4689854"/>
                  <a:pt x="2998521" y="4682282"/>
                </a:cubicBezTo>
                <a:cubicBezTo>
                  <a:pt x="3001084" y="4674709"/>
                  <a:pt x="3004075" y="4669240"/>
                  <a:pt x="3007493" y="4665875"/>
                </a:cubicBezTo>
                <a:cubicBezTo>
                  <a:pt x="3012542" y="4728137"/>
                  <a:pt x="3024742" y="4780723"/>
                  <a:pt x="3044093" y="4823633"/>
                </a:cubicBezTo>
                <a:cubicBezTo>
                  <a:pt x="3063444" y="4866543"/>
                  <a:pt x="3085321" y="4901040"/>
                  <a:pt x="3109720" y="4927122"/>
                </a:cubicBezTo>
                <a:cubicBezTo>
                  <a:pt x="3134120" y="4953205"/>
                  <a:pt x="3156837" y="4972136"/>
                  <a:pt x="3177872" y="4983915"/>
                </a:cubicBezTo>
                <a:cubicBezTo>
                  <a:pt x="3198906" y="4995694"/>
                  <a:pt x="3212789" y="5001584"/>
                  <a:pt x="3219520" y="5001584"/>
                </a:cubicBezTo>
                <a:cubicBezTo>
                  <a:pt x="3224568" y="5004949"/>
                  <a:pt x="3225409" y="5002425"/>
                  <a:pt x="3222044" y="4994011"/>
                </a:cubicBezTo>
                <a:cubicBezTo>
                  <a:pt x="3218678" y="4985597"/>
                  <a:pt x="3213630" y="4971715"/>
                  <a:pt x="3206899" y="4952363"/>
                </a:cubicBezTo>
                <a:cubicBezTo>
                  <a:pt x="3200168" y="4933012"/>
                  <a:pt x="3193437" y="4907350"/>
                  <a:pt x="3186706" y="4875377"/>
                </a:cubicBezTo>
                <a:cubicBezTo>
                  <a:pt x="3179975" y="4843405"/>
                  <a:pt x="3176610" y="4804702"/>
                  <a:pt x="3176610" y="4759268"/>
                </a:cubicBezTo>
                <a:cubicBezTo>
                  <a:pt x="3176610" y="4560703"/>
                  <a:pt x="3211106" y="4414304"/>
                  <a:pt x="3280099" y="4320070"/>
                </a:cubicBezTo>
                <a:cubicBezTo>
                  <a:pt x="3327216" y="4255284"/>
                  <a:pt x="3367891" y="4225284"/>
                  <a:pt x="3402124" y="4230069"/>
                </a:cubicBezTo>
                <a:close/>
                <a:moveTo>
                  <a:pt x="13398172" y="4125712"/>
                </a:moveTo>
                <a:cubicBezTo>
                  <a:pt x="13302255" y="4154319"/>
                  <a:pt x="13125566" y="4168622"/>
                  <a:pt x="12868106" y="4168622"/>
                </a:cubicBezTo>
                <a:cubicBezTo>
                  <a:pt x="12837816" y="4168622"/>
                  <a:pt x="12807947" y="4167360"/>
                  <a:pt x="12778499" y="4164836"/>
                </a:cubicBezTo>
                <a:cubicBezTo>
                  <a:pt x="12749051" y="4162312"/>
                  <a:pt x="12720024" y="4159367"/>
                  <a:pt x="12691417" y="4156002"/>
                </a:cubicBezTo>
                <a:cubicBezTo>
                  <a:pt x="12632521" y="4147588"/>
                  <a:pt x="12590873" y="4141698"/>
                  <a:pt x="12566472" y="4138333"/>
                </a:cubicBezTo>
                <a:cubicBezTo>
                  <a:pt x="12542073" y="4134967"/>
                  <a:pt x="12529874" y="4134967"/>
                  <a:pt x="12529874" y="4138333"/>
                </a:cubicBezTo>
                <a:cubicBezTo>
                  <a:pt x="12529874" y="4190498"/>
                  <a:pt x="12544176" y="4235932"/>
                  <a:pt x="12572784" y="4274635"/>
                </a:cubicBezTo>
                <a:cubicBezTo>
                  <a:pt x="12587928" y="4294828"/>
                  <a:pt x="12608121" y="4304925"/>
                  <a:pt x="12633363" y="4304925"/>
                </a:cubicBezTo>
                <a:cubicBezTo>
                  <a:pt x="12616535" y="4385697"/>
                  <a:pt x="12595080" y="4468572"/>
                  <a:pt x="12568997" y="4553551"/>
                </a:cubicBezTo>
                <a:cubicBezTo>
                  <a:pt x="12542915" y="4638530"/>
                  <a:pt x="12513045" y="4726454"/>
                  <a:pt x="12479391" y="4817323"/>
                </a:cubicBezTo>
                <a:cubicBezTo>
                  <a:pt x="12470977" y="4839198"/>
                  <a:pt x="12485280" y="4872012"/>
                  <a:pt x="12522301" y="4915763"/>
                </a:cubicBezTo>
                <a:cubicBezTo>
                  <a:pt x="12559322" y="4962881"/>
                  <a:pt x="12582880" y="4987280"/>
                  <a:pt x="12592977" y="4988963"/>
                </a:cubicBezTo>
                <a:lnTo>
                  <a:pt x="12595501" y="4988963"/>
                </a:lnTo>
                <a:cubicBezTo>
                  <a:pt x="12794064" y="4901460"/>
                  <a:pt x="12907650" y="4870329"/>
                  <a:pt x="12936257" y="4895570"/>
                </a:cubicBezTo>
                <a:cubicBezTo>
                  <a:pt x="12953085" y="4910715"/>
                  <a:pt x="12961498" y="4951101"/>
                  <a:pt x="12961498" y="5016728"/>
                </a:cubicBezTo>
                <a:cubicBezTo>
                  <a:pt x="12961498" y="5104231"/>
                  <a:pt x="12938781" y="5196783"/>
                  <a:pt x="12893347" y="5294382"/>
                </a:cubicBezTo>
                <a:cubicBezTo>
                  <a:pt x="12844547" y="5393665"/>
                  <a:pt x="12785651" y="5469388"/>
                  <a:pt x="12716659" y="5521553"/>
                </a:cubicBezTo>
                <a:cubicBezTo>
                  <a:pt x="12684686" y="5545112"/>
                  <a:pt x="12653976" y="5561519"/>
                  <a:pt x="12624528" y="5570774"/>
                </a:cubicBezTo>
                <a:cubicBezTo>
                  <a:pt x="12595080" y="5580029"/>
                  <a:pt x="12568577" y="5584657"/>
                  <a:pt x="12545018" y="5584657"/>
                </a:cubicBezTo>
                <a:cubicBezTo>
                  <a:pt x="12521459" y="5584657"/>
                  <a:pt x="12501687" y="5582132"/>
                  <a:pt x="12485701" y="5577084"/>
                </a:cubicBezTo>
                <a:cubicBezTo>
                  <a:pt x="12469714" y="5572036"/>
                  <a:pt x="12459198" y="5566988"/>
                  <a:pt x="12454149" y="5561939"/>
                </a:cubicBezTo>
                <a:cubicBezTo>
                  <a:pt x="12450784" y="5560257"/>
                  <a:pt x="12446997" y="5553105"/>
                  <a:pt x="12442790" y="5540484"/>
                </a:cubicBezTo>
                <a:cubicBezTo>
                  <a:pt x="12438584" y="5527864"/>
                  <a:pt x="12435219" y="5511457"/>
                  <a:pt x="12432695" y="5491264"/>
                </a:cubicBezTo>
                <a:cubicBezTo>
                  <a:pt x="12430170" y="5471071"/>
                  <a:pt x="12429749" y="5447513"/>
                  <a:pt x="12431432" y="5420589"/>
                </a:cubicBezTo>
                <a:cubicBezTo>
                  <a:pt x="12433115" y="5393665"/>
                  <a:pt x="12439846" y="5363375"/>
                  <a:pt x="12451625" y="5329720"/>
                </a:cubicBezTo>
                <a:cubicBezTo>
                  <a:pt x="12454991" y="5314575"/>
                  <a:pt x="12462143" y="5296065"/>
                  <a:pt x="12473080" y="5274189"/>
                </a:cubicBezTo>
                <a:cubicBezTo>
                  <a:pt x="12484018" y="5252313"/>
                  <a:pt x="12494956" y="5231279"/>
                  <a:pt x="12505894" y="5211086"/>
                </a:cubicBezTo>
                <a:cubicBezTo>
                  <a:pt x="12516831" y="5190893"/>
                  <a:pt x="12526087" y="5172803"/>
                  <a:pt x="12533659" y="5156818"/>
                </a:cubicBezTo>
                <a:cubicBezTo>
                  <a:pt x="12541232" y="5140831"/>
                  <a:pt x="12544176" y="5130314"/>
                  <a:pt x="12542494" y="5125266"/>
                </a:cubicBezTo>
                <a:lnTo>
                  <a:pt x="12519776" y="5130314"/>
                </a:lnTo>
                <a:cubicBezTo>
                  <a:pt x="12502950" y="5133680"/>
                  <a:pt x="12478549" y="5143356"/>
                  <a:pt x="12446577" y="5159342"/>
                </a:cubicBezTo>
                <a:cubicBezTo>
                  <a:pt x="12414605" y="5175328"/>
                  <a:pt x="12382633" y="5196783"/>
                  <a:pt x="12350660" y="5223707"/>
                </a:cubicBezTo>
                <a:cubicBezTo>
                  <a:pt x="12322054" y="5247265"/>
                  <a:pt x="12299336" y="5272927"/>
                  <a:pt x="12282508" y="5300692"/>
                </a:cubicBezTo>
                <a:cubicBezTo>
                  <a:pt x="12265682" y="5328458"/>
                  <a:pt x="12254323" y="5357065"/>
                  <a:pt x="12248434" y="5386513"/>
                </a:cubicBezTo>
                <a:cubicBezTo>
                  <a:pt x="12242543" y="5415961"/>
                  <a:pt x="12242122" y="5444568"/>
                  <a:pt x="12247171" y="5472333"/>
                </a:cubicBezTo>
                <a:cubicBezTo>
                  <a:pt x="12252220" y="5500098"/>
                  <a:pt x="12263157" y="5524078"/>
                  <a:pt x="12279985" y="5544271"/>
                </a:cubicBezTo>
                <a:cubicBezTo>
                  <a:pt x="12301861" y="5569512"/>
                  <a:pt x="12327943" y="5592229"/>
                  <a:pt x="12358233" y="5612422"/>
                </a:cubicBezTo>
                <a:cubicBezTo>
                  <a:pt x="12388522" y="5632615"/>
                  <a:pt x="12419654" y="5649443"/>
                  <a:pt x="12451625" y="5662905"/>
                </a:cubicBezTo>
                <a:cubicBezTo>
                  <a:pt x="12483597" y="5676367"/>
                  <a:pt x="12514728" y="5686883"/>
                  <a:pt x="12545018" y="5694456"/>
                </a:cubicBezTo>
                <a:cubicBezTo>
                  <a:pt x="12575308" y="5702028"/>
                  <a:pt x="12603073" y="5705815"/>
                  <a:pt x="12628314" y="5705815"/>
                </a:cubicBezTo>
                <a:cubicBezTo>
                  <a:pt x="12682162" y="5705815"/>
                  <a:pt x="12742741" y="5690249"/>
                  <a:pt x="12810051" y="5659118"/>
                </a:cubicBezTo>
                <a:cubicBezTo>
                  <a:pt x="12877360" y="5627988"/>
                  <a:pt x="12935416" y="5579609"/>
                  <a:pt x="12984216" y="5513981"/>
                </a:cubicBezTo>
                <a:cubicBezTo>
                  <a:pt x="13100326" y="5360851"/>
                  <a:pt x="13158381" y="5206038"/>
                  <a:pt x="13158381" y="5049542"/>
                </a:cubicBezTo>
                <a:cubicBezTo>
                  <a:pt x="13158381" y="5005791"/>
                  <a:pt x="13130615" y="4953625"/>
                  <a:pt x="13075084" y="4893046"/>
                </a:cubicBezTo>
                <a:cubicBezTo>
                  <a:pt x="13019553" y="4832467"/>
                  <a:pt x="12971595" y="4792081"/>
                  <a:pt x="12931209" y="4771888"/>
                </a:cubicBezTo>
                <a:cubicBezTo>
                  <a:pt x="12867265" y="4744964"/>
                  <a:pt x="12776396" y="4747488"/>
                  <a:pt x="12658604" y="4779461"/>
                </a:cubicBezTo>
                <a:cubicBezTo>
                  <a:pt x="12675431" y="4745806"/>
                  <a:pt x="12693521" y="4706682"/>
                  <a:pt x="12712872" y="4662089"/>
                </a:cubicBezTo>
                <a:cubicBezTo>
                  <a:pt x="12732224" y="4617496"/>
                  <a:pt x="12753678" y="4565751"/>
                  <a:pt x="12777237" y="4506855"/>
                </a:cubicBezTo>
                <a:cubicBezTo>
                  <a:pt x="12802479" y="4436180"/>
                  <a:pt x="12820148" y="4376442"/>
                  <a:pt x="12830244" y="4327642"/>
                </a:cubicBezTo>
                <a:lnTo>
                  <a:pt x="12923637" y="4340263"/>
                </a:lnTo>
                <a:cubicBezTo>
                  <a:pt x="12987582" y="4346994"/>
                  <a:pt x="13054471" y="4350780"/>
                  <a:pt x="13124305" y="4351621"/>
                </a:cubicBezTo>
                <a:cubicBezTo>
                  <a:pt x="13194139" y="4352463"/>
                  <a:pt x="13252614" y="4346152"/>
                  <a:pt x="13299731" y="4332690"/>
                </a:cubicBezTo>
                <a:cubicBezTo>
                  <a:pt x="13316559" y="4325959"/>
                  <a:pt x="13334228" y="4308290"/>
                  <a:pt x="13352738" y="4279684"/>
                </a:cubicBezTo>
                <a:cubicBezTo>
                  <a:pt x="13389758" y="4222470"/>
                  <a:pt x="13407427" y="4174512"/>
                  <a:pt x="13405744" y="4135809"/>
                </a:cubicBezTo>
                <a:cubicBezTo>
                  <a:pt x="13405744" y="4127395"/>
                  <a:pt x="13403220" y="4124029"/>
                  <a:pt x="13398172" y="4125712"/>
                </a:cubicBezTo>
                <a:close/>
                <a:moveTo>
                  <a:pt x="8096060" y="4125397"/>
                </a:moveTo>
                <a:cubicBezTo>
                  <a:pt x="8095114" y="4125186"/>
                  <a:pt x="8094010" y="4125291"/>
                  <a:pt x="8092748" y="4125712"/>
                </a:cubicBezTo>
                <a:cubicBezTo>
                  <a:pt x="7996831" y="4154319"/>
                  <a:pt x="7820141" y="4168622"/>
                  <a:pt x="7562681" y="4168622"/>
                </a:cubicBezTo>
                <a:cubicBezTo>
                  <a:pt x="7532392" y="4168622"/>
                  <a:pt x="7502523" y="4167360"/>
                  <a:pt x="7473074" y="4164836"/>
                </a:cubicBezTo>
                <a:cubicBezTo>
                  <a:pt x="7443627" y="4162312"/>
                  <a:pt x="7414599" y="4159367"/>
                  <a:pt x="7385993" y="4156002"/>
                </a:cubicBezTo>
                <a:cubicBezTo>
                  <a:pt x="7327096" y="4147588"/>
                  <a:pt x="7285448" y="4141698"/>
                  <a:pt x="7261049" y="4138333"/>
                </a:cubicBezTo>
                <a:cubicBezTo>
                  <a:pt x="7236648" y="4134967"/>
                  <a:pt x="7224449" y="4134967"/>
                  <a:pt x="7224449" y="4138333"/>
                </a:cubicBezTo>
                <a:cubicBezTo>
                  <a:pt x="7224449" y="4190498"/>
                  <a:pt x="7238752" y="4235932"/>
                  <a:pt x="7267359" y="4274635"/>
                </a:cubicBezTo>
                <a:cubicBezTo>
                  <a:pt x="7282504" y="4294828"/>
                  <a:pt x="7302697" y="4304925"/>
                  <a:pt x="7327938" y="4304925"/>
                </a:cubicBezTo>
                <a:cubicBezTo>
                  <a:pt x="7311110" y="4385697"/>
                  <a:pt x="7289655" y="4468572"/>
                  <a:pt x="7263573" y="4553551"/>
                </a:cubicBezTo>
                <a:cubicBezTo>
                  <a:pt x="7237490" y="4638530"/>
                  <a:pt x="7207621" y="4726454"/>
                  <a:pt x="7173966" y="4817323"/>
                </a:cubicBezTo>
                <a:cubicBezTo>
                  <a:pt x="7165553" y="4839198"/>
                  <a:pt x="7179856" y="4872012"/>
                  <a:pt x="7216876" y="4915763"/>
                </a:cubicBezTo>
                <a:cubicBezTo>
                  <a:pt x="7253896" y="4962881"/>
                  <a:pt x="7277455" y="4987280"/>
                  <a:pt x="7287552" y="4988963"/>
                </a:cubicBezTo>
                <a:lnTo>
                  <a:pt x="7290076" y="4988963"/>
                </a:lnTo>
                <a:cubicBezTo>
                  <a:pt x="7488640" y="4901460"/>
                  <a:pt x="7602226" y="4870329"/>
                  <a:pt x="7630832" y="4895570"/>
                </a:cubicBezTo>
                <a:cubicBezTo>
                  <a:pt x="7647660" y="4910715"/>
                  <a:pt x="7656074" y="4951101"/>
                  <a:pt x="7656074" y="5016728"/>
                </a:cubicBezTo>
                <a:cubicBezTo>
                  <a:pt x="7656074" y="5104231"/>
                  <a:pt x="7633356" y="5196783"/>
                  <a:pt x="7587923" y="5294382"/>
                </a:cubicBezTo>
                <a:cubicBezTo>
                  <a:pt x="7539123" y="5393665"/>
                  <a:pt x="7480226" y="5469388"/>
                  <a:pt x="7411234" y="5521553"/>
                </a:cubicBezTo>
                <a:cubicBezTo>
                  <a:pt x="7379261" y="5545112"/>
                  <a:pt x="7348552" y="5561519"/>
                  <a:pt x="7319103" y="5570774"/>
                </a:cubicBezTo>
                <a:cubicBezTo>
                  <a:pt x="7289655" y="5580029"/>
                  <a:pt x="7263152" y="5584657"/>
                  <a:pt x="7239594" y="5584657"/>
                </a:cubicBezTo>
                <a:cubicBezTo>
                  <a:pt x="7216035" y="5584657"/>
                  <a:pt x="7196263" y="5582132"/>
                  <a:pt x="7180277" y="5577084"/>
                </a:cubicBezTo>
                <a:cubicBezTo>
                  <a:pt x="7164290" y="5572036"/>
                  <a:pt x="7153773" y="5566988"/>
                  <a:pt x="7148725" y="5561939"/>
                </a:cubicBezTo>
                <a:cubicBezTo>
                  <a:pt x="7145359" y="5560257"/>
                  <a:pt x="7141573" y="5553105"/>
                  <a:pt x="7137366" y="5540484"/>
                </a:cubicBezTo>
                <a:cubicBezTo>
                  <a:pt x="7133160" y="5527864"/>
                  <a:pt x="7129794" y="5511457"/>
                  <a:pt x="7127270" y="5491264"/>
                </a:cubicBezTo>
                <a:cubicBezTo>
                  <a:pt x="7124746" y="5471071"/>
                  <a:pt x="7124325" y="5447513"/>
                  <a:pt x="7126008" y="5420589"/>
                </a:cubicBezTo>
                <a:cubicBezTo>
                  <a:pt x="7127691" y="5393665"/>
                  <a:pt x="7134422" y="5363375"/>
                  <a:pt x="7146201" y="5329720"/>
                </a:cubicBezTo>
                <a:cubicBezTo>
                  <a:pt x="7149566" y="5314575"/>
                  <a:pt x="7156717" y="5296065"/>
                  <a:pt x="7167656" y="5274189"/>
                </a:cubicBezTo>
                <a:cubicBezTo>
                  <a:pt x="7178593" y="5252313"/>
                  <a:pt x="7189531" y="5231279"/>
                  <a:pt x="7200470" y="5211086"/>
                </a:cubicBezTo>
                <a:cubicBezTo>
                  <a:pt x="7211407" y="5190893"/>
                  <a:pt x="7220663" y="5172803"/>
                  <a:pt x="7228235" y="5156818"/>
                </a:cubicBezTo>
                <a:cubicBezTo>
                  <a:pt x="7235807" y="5140831"/>
                  <a:pt x="7238752" y="5130314"/>
                  <a:pt x="7237069" y="5125266"/>
                </a:cubicBezTo>
                <a:lnTo>
                  <a:pt x="7214352" y="5130314"/>
                </a:lnTo>
                <a:cubicBezTo>
                  <a:pt x="7197524" y="5133680"/>
                  <a:pt x="7173125" y="5143356"/>
                  <a:pt x="7141153" y="5159342"/>
                </a:cubicBezTo>
                <a:cubicBezTo>
                  <a:pt x="7109180" y="5175328"/>
                  <a:pt x="7077208" y="5196783"/>
                  <a:pt x="7045236" y="5223707"/>
                </a:cubicBezTo>
                <a:cubicBezTo>
                  <a:pt x="7016629" y="5247265"/>
                  <a:pt x="6993912" y="5272927"/>
                  <a:pt x="6977085" y="5300692"/>
                </a:cubicBezTo>
                <a:cubicBezTo>
                  <a:pt x="6960257" y="5328458"/>
                  <a:pt x="6948899" y="5357065"/>
                  <a:pt x="6943009" y="5386513"/>
                </a:cubicBezTo>
                <a:cubicBezTo>
                  <a:pt x="6937119" y="5415961"/>
                  <a:pt x="6936698" y="5444567"/>
                  <a:pt x="6941747" y="5472333"/>
                </a:cubicBezTo>
                <a:cubicBezTo>
                  <a:pt x="6946795" y="5500098"/>
                  <a:pt x="6957733" y="5524078"/>
                  <a:pt x="6974560" y="5544271"/>
                </a:cubicBezTo>
                <a:cubicBezTo>
                  <a:pt x="6996436" y="5569512"/>
                  <a:pt x="7022519" y="5592229"/>
                  <a:pt x="7052808" y="5612422"/>
                </a:cubicBezTo>
                <a:cubicBezTo>
                  <a:pt x="7083098" y="5632615"/>
                  <a:pt x="7114229" y="5649443"/>
                  <a:pt x="7146201" y="5662905"/>
                </a:cubicBezTo>
                <a:cubicBezTo>
                  <a:pt x="7178173" y="5676367"/>
                  <a:pt x="7209304" y="5686883"/>
                  <a:pt x="7239594" y="5694456"/>
                </a:cubicBezTo>
                <a:cubicBezTo>
                  <a:pt x="7269883" y="5702028"/>
                  <a:pt x="7297648" y="5705815"/>
                  <a:pt x="7322890" y="5705815"/>
                </a:cubicBezTo>
                <a:cubicBezTo>
                  <a:pt x="7376738" y="5705815"/>
                  <a:pt x="7437317" y="5690249"/>
                  <a:pt x="7504626" y="5659118"/>
                </a:cubicBezTo>
                <a:cubicBezTo>
                  <a:pt x="7571936" y="5627988"/>
                  <a:pt x="7629991" y="5579609"/>
                  <a:pt x="7678791" y="5513981"/>
                </a:cubicBezTo>
                <a:cubicBezTo>
                  <a:pt x="7794901" y="5360851"/>
                  <a:pt x="7852955" y="5206038"/>
                  <a:pt x="7852955" y="5049542"/>
                </a:cubicBezTo>
                <a:cubicBezTo>
                  <a:pt x="7852955" y="5005791"/>
                  <a:pt x="7825190" y="4953625"/>
                  <a:pt x="7769659" y="4893046"/>
                </a:cubicBezTo>
                <a:cubicBezTo>
                  <a:pt x="7714129" y="4832467"/>
                  <a:pt x="7666170" y="4792081"/>
                  <a:pt x="7625784" y="4771888"/>
                </a:cubicBezTo>
                <a:cubicBezTo>
                  <a:pt x="7561840" y="4744964"/>
                  <a:pt x="7470971" y="4747489"/>
                  <a:pt x="7353180" y="4779461"/>
                </a:cubicBezTo>
                <a:cubicBezTo>
                  <a:pt x="7370007" y="4745806"/>
                  <a:pt x="7388096" y="4706682"/>
                  <a:pt x="7407447" y="4662089"/>
                </a:cubicBezTo>
                <a:cubicBezTo>
                  <a:pt x="7426799" y="4617496"/>
                  <a:pt x="7448254" y="4565751"/>
                  <a:pt x="7471813" y="4506855"/>
                </a:cubicBezTo>
                <a:cubicBezTo>
                  <a:pt x="7497054" y="4436180"/>
                  <a:pt x="7514723" y="4376442"/>
                  <a:pt x="7524819" y="4327642"/>
                </a:cubicBezTo>
                <a:lnTo>
                  <a:pt x="7618212" y="4340263"/>
                </a:lnTo>
                <a:cubicBezTo>
                  <a:pt x="7682156" y="4346994"/>
                  <a:pt x="7749046" y="4350780"/>
                  <a:pt x="7818880" y="4351621"/>
                </a:cubicBezTo>
                <a:cubicBezTo>
                  <a:pt x="7888714" y="4352463"/>
                  <a:pt x="7947189" y="4346152"/>
                  <a:pt x="7994306" y="4332690"/>
                </a:cubicBezTo>
                <a:cubicBezTo>
                  <a:pt x="8011134" y="4325959"/>
                  <a:pt x="8028803" y="4308290"/>
                  <a:pt x="8047313" y="4279684"/>
                </a:cubicBezTo>
                <a:cubicBezTo>
                  <a:pt x="8084333" y="4222470"/>
                  <a:pt x="8102003" y="4174512"/>
                  <a:pt x="8100320" y="4135809"/>
                </a:cubicBezTo>
                <a:cubicBezTo>
                  <a:pt x="8100320" y="4129498"/>
                  <a:pt x="8098900" y="4126028"/>
                  <a:pt x="8096060" y="4125397"/>
                </a:cubicBezTo>
                <a:close/>
                <a:moveTo>
                  <a:pt x="9767528" y="4110567"/>
                </a:moveTo>
                <a:cubicBezTo>
                  <a:pt x="9680025" y="4110567"/>
                  <a:pt x="9597570" y="4144223"/>
                  <a:pt x="9520164" y="4211532"/>
                </a:cubicBezTo>
                <a:cubicBezTo>
                  <a:pt x="9399006" y="4315863"/>
                  <a:pt x="9300565" y="4469835"/>
                  <a:pt x="9224841" y="4673447"/>
                </a:cubicBezTo>
                <a:cubicBezTo>
                  <a:pt x="9149117" y="4880426"/>
                  <a:pt x="9111256" y="5094976"/>
                  <a:pt x="9111256" y="5317099"/>
                </a:cubicBezTo>
                <a:cubicBezTo>
                  <a:pt x="9111256" y="5426478"/>
                  <a:pt x="9152483" y="5517347"/>
                  <a:pt x="9234938" y="5589705"/>
                </a:cubicBezTo>
                <a:cubicBezTo>
                  <a:pt x="9317392" y="5665428"/>
                  <a:pt x="9402371" y="5703291"/>
                  <a:pt x="9489874" y="5703291"/>
                </a:cubicBezTo>
                <a:cubicBezTo>
                  <a:pt x="9582425" y="5703291"/>
                  <a:pt x="9686756" y="5639346"/>
                  <a:pt x="9802866" y="5511457"/>
                </a:cubicBezTo>
                <a:cubicBezTo>
                  <a:pt x="9917292" y="5381885"/>
                  <a:pt x="9974506" y="5245582"/>
                  <a:pt x="9974506" y="5102549"/>
                </a:cubicBezTo>
                <a:cubicBezTo>
                  <a:pt x="9974506" y="5028508"/>
                  <a:pt x="9928230" y="4961198"/>
                  <a:pt x="9835680" y="4900619"/>
                </a:cubicBezTo>
                <a:cubicBezTo>
                  <a:pt x="9741445" y="4841723"/>
                  <a:pt x="9669087" y="4812274"/>
                  <a:pt x="9618605" y="4812274"/>
                </a:cubicBezTo>
                <a:cubicBezTo>
                  <a:pt x="9537833" y="4812274"/>
                  <a:pt x="9425930" y="4982232"/>
                  <a:pt x="9282896" y="5322148"/>
                </a:cubicBezTo>
                <a:cubicBezTo>
                  <a:pt x="9284579" y="5194259"/>
                  <a:pt x="9312344" y="5050384"/>
                  <a:pt x="9366192" y="4890522"/>
                </a:cubicBezTo>
                <a:cubicBezTo>
                  <a:pt x="9414992" y="4734026"/>
                  <a:pt x="9480619" y="4601089"/>
                  <a:pt x="9563074" y="4491710"/>
                </a:cubicBezTo>
                <a:cubicBezTo>
                  <a:pt x="9677501" y="4341946"/>
                  <a:pt x="9786880" y="4267063"/>
                  <a:pt x="9891210" y="4267063"/>
                </a:cubicBezTo>
                <a:cubicBezTo>
                  <a:pt x="9908037" y="4267063"/>
                  <a:pt x="9924865" y="4272112"/>
                  <a:pt x="9941692" y="4282208"/>
                </a:cubicBezTo>
                <a:cubicBezTo>
                  <a:pt x="9958520" y="4292304"/>
                  <a:pt x="9969458" y="4297353"/>
                  <a:pt x="9974506" y="4297353"/>
                </a:cubicBezTo>
                <a:cubicBezTo>
                  <a:pt x="9993016" y="4297353"/>
                  <a:pt x="10002272" y="4287256"/>
                  <a:pt x="10002272" y="4267063"/>
                </a:cubicBezTo>
                <a:cubicBezTo>
                  <a:pt x="10002272" y="4243505"/>
                  <a:pt x="9981236" y="4213215"/>
                  <a:pt x="9939168" y="4176195"/>
                </a:cubicBezTo>
                <a:cubicBezTo>
                  <a:pt x="9890368" y="4132443"/>
                  <a:pt x="9833155" y="4110567"/>
                  <a:pt x="9767528" y="4110567"/>
                </a:cubicBezTo>
                <a:close/>
                <a:moveTo>
                  <a:pt x="6542697" y="4108043"/>
                </a:moveTo>
                <a:cubicBezTo>
                  <a:pt x="6392933" y="4108043"/>
                  <a:pt x="6263361" y="4182729"/>
                  <a:pt x="6153982" y="4332099"/>
                </a:cubicBezTo>
                <a:cubicBezTo>
                  <a:pt x="6044603" y="4481443"/>
                  <a:pt x="5989914" y="4638360"/>
                  <a:pt x="5989914" y="4802848"/>
                </a:cubicBezTo>
                <a:cubicBezTo>
                  <a:pt x="5989914" y="4859904"/>
                  <a:pt x="6031141" y="4914436"/>
                  <a:pt x="6113596" y="4966443"/>
                </a:cubicBezTo>
                <a:cubicBezTo>
                  <a:pt x="6196050" y="5020160"/>
                  <a:pt x="6259995" y="5047018"/>
                  <a:pt x="6305430" y="5047018"/>
                </a:cubicBezTo>
                <a:cubicBezTo>
                  <a:pt x="6344132" y="5047018"/>
                  <a:pt x="6390408" y="5028929"/>
                  <a:pt x="6444256" y="4992749"/>
                </a:cubicBezTo>
                <a:cubicBezTo>
                  <a:pt x="6498104" y="4956570"/>
                  <a:pt x="6550269" y="4908191"/>
                  <a:pt x="6600751" y="4847612"/>
                </a:cubicBezTo>
                <a:cubicBezTo>
                  <a:pt x="6560366" y="5047859"/>
                  <a:pt x="6503993" y="5210245"/>
                  <a:pt x="6431636" y="5334768"/>
                </a:cubicBezTo>
                <a:cubicBezTo>
                  <a:pt x="6391249" y="5407127"/>
                  <a:pt x="6350863" y="5461816"/>
                  <a:pt x="6310477" y="5498836"/>
                </a:cubicBezTo>
                <a:cubicBezTo>
                  <a:pt x="6270091" y="5535857"/>
                  <a:pt x="6232651" y="5561519"/>
                  <a:pt x="6198153" y="5575822"/>
                </a:cubicBezTo>
                <a:cubicBezTo>
                  <a:pt x="6163657" y="5590125"/>
                  <a:pt x="6134209" y="5596015"/>
                  <a:pt x="6109809" y="5593491"/>
                </a:cubicBezTo>
                <a:cubicBezTo>
                  <a:pt x="6085410" y="5590967"/>
                  <a:pt x="6068161" y="5585498"/>
                  <a:pt x="6058065" y="5577084"/>
                </a:cubicBezTo>
                <a:cubicBezTo>
                  <a:pt x="6039555" y="5553526"/>
                  <a:pt x="6032824" y="5513140"/>
                  <a:pt x="6037872" y="5455926"/>
                </a:cubicBezTo>
                <a:cubicBezTo>
                  <a:pt x="6039555" y="5402078"/>
                  <a:pt x="6044603" y="5345706"/>
                  <a:pt x="6053017" y="5286810"/>
                </a:cubicBezTo>
                <a:cubicBezTo>
                  <a:pt x="6059748" y="5229596"/>
                  <a:pt x="6060589" y="5200990"/>
                  <a:pt x="6055541" y="5200990"/>
                </a:cubicBezTo>
                <a:cubicBezTo>
                  <a:pt x="6021886" y="5200990"/>
                  <a:pt x="5982341" y="5233803"/>
                  <a:pt x="5936907" y="5299431"/>
                </a:cubicBezTo>
                <a:cubicBezTo>
                  <a:pt x="5889790" y="5363375"/>
                  <a:pt x="5866231" y="5415540"/>
                  <a:pt x="5866231" y="5455926"/>
                </a:cubicBezTo>
                <a:cubicBezTo>
                  <a:pt x="5866231" y="5508091"/>
                  <a:pt x="5911666" y="5561939"/>
                  <a:pt x="6002534" y="5617470"/>
                </a:cubicBezTo>
                <a:cubicBezTo>
                  <a:pt x="6093403" y="5673001"/>
                  <a:pt x="6178382" y="5700766"/>
                  <a:pt x="6257470" y="5700766"/>
                </a:cubicBezTo>
                <a:cubicBezTo>
                  <a:pt x="6306271" y="5700766"/>
                  <a:pt x="6360960" y="5680994"/>
                  <a:pt x="6421539" y="5641450"/>
                </a:cubicBezTo>
                <a:cubicBezTo>
                  <a:pt x="6482118" y="5601905"/>
                  <a:pt x="6536807" y="5541746"/>
                  <a:pt x="6585607" y="5460975"/>
                </a:cubicBezTo>
                <a:cubicBezTo>
                  <a:pt x="6652917" y="5354961"/>
                  <a:pt x="6711813" y="5195941"/>
                  <a:pt x="6762296" y="4983915"/>
                </a:cubicBezTo>
                <a:cubicBezTo>
                  <a:pt x="6812778" y="4775254"/>
                  <a:pt x="6838020" y="4613710"/>
                  <a:pt x="6838020" y="4499283"/>
                </a:cubicBezTo>
                <a:cubicBezTo>
                  <a:pt x="6836337" y="4482455"/>
                  <a:pt x="6823717" y="4461000"/>
                  <a:pt x="6800158" y="4434918"/>
                </a:cubicBezTo>
                <a:cubicBezTo>
                  <a:pt x="6776599" y="4408835"/>
                  <a:pt x="6749675" y="4391587"/>
                  <a:pt x="6719385" y="4383173"/>
                </a:cubicBezTo>
                <a:cubicBezTo>
                  <a:pt x="6702558" y="4378125"/>
                  <a:pt x="6688255" y="4377283"/>
                  <a:pt x="6676476" y="4380649"/>
                </a:cubicBezTo>
                <a:cubicBezTo>
                  <a:pt x="6669745" y="4382332"/>
                  <a:pt x="6664696" y="4384014"/>
                  <a:pt x="6661331" y="4385697"/>
                </a:cubicBezTo>
                <a:cubicBezTo>
                  <a:pt x="6647868" y="4520317"/>
                  <a:pt x="6583083" y="4639792"/>
                  <a:pt x="6466973" y="4744123"/>
                </a:cubicBezTo>
                <a:cubicBezTo>
                  <a:pt x="6347498" y="4848454"/>
                  <a:pt x="6251581" y="4900619"/>
                  <a:pt x="6179223" y="4900619"/>
                </a:cubicBezTo>
                <a:cubicBezTo>
                  <a:pt x="6164078" y="4900619"/>
                  <a:pt x="6156506" y="4883791"/>
                  <a:pt x="6156506" y="4850136"/>
                </a:cubicBezTo>
                <a:cubicBezTo>
                  <a:pt x="6156506" y="4792923"/>
                  <a:pt x="6180064" y="4720565"/>
                  <a:pt x="6227181" y="4633061"/>
                </a:cubicBezTo>
                <a:cubicBezTo>
                  <a:pt x="6272616" y="4543875"/>
                  <a:pt x="6331512" y="4465628"/>
                  <a:pt x="6403870" y="4398318"/>
                </a:cubicBezTo>
                <a:cubicBezTo>
                  <a:pt x="6477911" y="4329325"/>
                  <a:pt x="6545221" y="4294828"/>
                  <a:pt x="6605800" y="4294828"/>
                </a:cubicBezTo>
                <a:cubicBezTo>
                  <a:pt x="6637772" y="4294828"/>
                  <a:pt x="6664276" y="4298194"/>
                  <a:pt x="6685310" y="4304925"/>
                </a:cubicBezTo>
                <a:cubicBezTo>
                  <a:pt x="6706344" y="4311656"/>
                  <a:pt x="6724014" y="4319649"/>
                  <a:pt x="6738317" y="4328904"/>
                </a:cubicBezTo>
                <a:cubicBezTo>
                  <a:pt x="6752620" y="4338160"/>
                  <a:pt x="6763138" y="4346994"/>
                  <a:pt x="6769869" y="4355408"/>
                </a:cubicBezTo>
                <a:cubicBezTo>
                  <a:pt x="6776599" y="4363821"/>
                  <a:pt x="6781647" y="4369711"/>
                  <a:pt x="6785013" y="4373077"/>
                </a:cubicBezTo>
                <a:cubicBezTo>
                  <a:pt x="6791744" y="4378125"/>
                  <a:pt x="6800158" y="4378966"/>
                  <a:pt x="6810255" y="4375601"/>
                </a:cubicBezTo>
                <a:cubicBezTo>
                  <a:pt x="6820350" y="4372235"/>
                  <a:pt x="6825399" y="4366346"/>
                  <a:pt x="6825399" y="4357932"/>
                </a:cubicBezTo>
                <a:cubicBezTo>
                  <a:pt x="6825399" y="4336056"/>
                  <a:pt x="6819509" y="4306726"/>
                  <a:pt x="6807730" y="4269942"/>
                </a:cubicBezTo>
                <a:cubicBezTo>
                  <a:pt x="6794268" y="4230082"/>
                  <a:pt x="6783331" y="4205998"/>
                  <a:pt x="6774916" y="4197689"/>
                </a:cubicBezTo>
                <a:cubicBezTo>
                  <a:pt x="6764820" y="4187724"/>
                  <a:pt x="6750517" y="4177345"/>
                  <a:pt x="6732006" y="4166552"/>
                </a:cubicBezTo>
                <a:cubicBezTo>
                  <a:pt x="6713496" y="4155758"/>
                  <a:pt x="6693303" y="4145800"/>
                  <a:pt x="6671427" y="4136676"/>
                </a:cubicBezTo>
                <a:cubicBezTo>
                  <a:pt x="6649552" y="4127553"/>
                  <a:pt x="6627675" y="4120500"/>
                  <a:pt x="6605800" y="4115517"/>
                </a:cubicBezTo>
                <a:cubicBezTo>
                  <a:pt x="6583924" y="4110535"/>
                  <a:pt x="6562890" y="4108043"/>
                  <a:pt x="6542697" y="4108043"/>
                </a:cubicBezTo>
                <a:close/>
                <a:moveTo>
                  <a:pt x="4428147" y="4108043"/>
                </a:moveTo>
                <a:cubicBezTo>
                  <a:pt x="4278382" y="4108043"/>
                  <a:pt x="4148811" y="4182729"/>
                  <a:pt x="4039432" y="4332099"/>
                </a:cubicBezTo>
                <a:cubicBezTo>
                  <a:pt x="3930053" y="4481443"/>
                  <a:pt x="3875364" y="4638360"/>
                  <a:pt x="3875364" y="4802848"/>
                </a:cubicBezTo>
                <a:cubicBezTo>
                  <a:pt x="3875364" y="4859904"/>
                  <a:pt x="3916591" y="4914436"/>
                  <a:pt x="3999046" y="4966443"/>
                </a:cubicBezTo>
                <a:cubicBezTo>
                  <a:pt x="4081501" y="5020160"/>
                  <a:pt x="4145445" y="5047018"/>
                  <a:pt x="4190879" y="5047018"/>
                </a:cubicBezTo>
                <a:cubicBezTo>
                  <a:pt x="4229582" y="5047018"/>
                  <a:pt x="4275858" y="5028929"/>
                  <a:pt x="4329706" y="4992749"/>
                </a:cubicBezTo>
                <a:cubicBezTo>
                  <a:pt x="4383554" y="4956570"/>
                  <a:pt x="4435720" y="4908191"/>
                  <a:pt x="4486202" y="4847612"/>
                </a:cubicBezTo>
                <a:cubicBezTo>
                  <a:pt x="4445816" y="5047859"/>
                  <a:pt x="4389444" y="5210245"/>
                  <a:pt x="4317086" y="5334768"/>
                </a:cubicBezTo>
                <a:cubicBezTo>
                  <a:pt x="4276699" y="5407127"/>
                  <a:pt x="4236314" y="5461816"/>
                  <a:pt x="4195928" y="5498836"/>
                </a:cubicBezTo>
                <a:cubicBezTo>
                  <a:pt x="4155542" y="5535857"/>
                  <a:pt x="4118100" y="5561519"/>
                  <a:pt x="4083604" y="5575822"/>
                </a:cubicBezTo>
                <a:cubicBezTo>
                  <a:pt x="4049108" y="5590125"/>
                  <a:pt x="4019660" y="5596015"/>
                  <a:pt x="3995260" y="5593491"/>
                </a:cubicBezTo>
                <a:cubicBezTo>
                  <a:pt x="3970860" y="5590967"/>
                  <a:pt x="3953612" y="5585498"/>
                  <a:pt x="3943515" y="5577084"/>
                </a:cubicBezTo>
                <a:cubicBezTo>
                  <a:pt x="3925005" y="5553526"/>
                  <a:pt x="3918274" y="5513140"/>
                  <a:pt x="3923322" y="5455926"/>
                </a:cubicBezTo>
                <a:cubicBezTo>
                  <a:pt x="3925005" y="5402078"/>
                  <a:pt x="3930053" y="5345706"/>
                  <a:pt x="3938467" y="5286810"/>
                </a:cubicBezTo>
                <a:cubicBezTo>
                  <a:pt x="3945198" y="5229596"/>
                  <a:pt x="3946039" y="5200990"/>
                  <a:pt x="3940991" y="5200990"/>
                </a:cubicBezTo>
                <a:cubicBezTo>
                  <a:pt x="3907336" y="5200990"/>
                  <a:pt x="3867791" y="5233803"/>
                  <a:pt x="3822357" y="5299431"/>
                </a:cubicBezTo>
                <a:cubicBezTo>
                  <a:pt x="3775240" y="5363375"/>
                  <a:pt x="3751682" y="5415540"/>
                  <a:pt x="3751682" y="5455926"/>
                </a:cubicBezTo>
                <a:cubicBezTo>
                  <a:pt x="3751682" y="5508091"/>
                  <a:pt x="3797116" y="5561939"/>
                  <a:pt x="3887985" y="5617470"/>
                </a:cubicBezTo>
                <a:cubicBezTo>
                  <a:pt x="3978853" y="5673001"/>
                  <a:pt x="4063832" y="5700766"/>
                  <a:pt x="4142921" y="5700766"/>
                </a:cubicBezTo>
                <a:cubicBezTo>
                  <a:pt x="4191721" y="5700766"/>
                  <a:pt x="4246410" y="5680994"/>
                  <a:pt x="4306989" y="5641450"/>
                </a:cubicBezTo>
                <a:cubicBezTo>
                  <a:pt x="4367568" y="5601905"/>
                  <a:pt x="4422258" y="5541746"/>
                  <a:pt x="4471057" y="5460975"/>
                </a:cubicBezTo>
                <a:cubicBezTo>
                  <a:pt x="4538367" y="5354961"/>
                  <a:pt x="4597263" y="5195941"/>
                  <a:pt x="4647746" y="4983915"/>
                </a:cubicBezTo>
                <a:cubicBezTo>
                  <a:pt x="4698228" y="4775254"/>
                  <a:pt x="4723470" y="4613710"/>
                  <a:pt x="4723470" y="4499283"/>
                </a:cubicBezTo>
                <a:cubicBezTo>
                  <a:pt x="4721787" y="4482455"/>
                  <a:pt x="4709167" y="4461000"/>
                  <a:pt x="4685608" y="4434918"/>
                </a:cubicBezTo>
                <a:cubicBezTo>
                  <a:pt x="4662049" y="4408835"/>
                  <a:pt x="4635125" y="4391587"/>
                  <a:pt x="4604836" y="4383173"/>
                </a:cubicBezTo>
                <a:cubicBezTo>
                  <a:pt x="4588008" y="4378125"/>
                  <a:pt x="4573705" y="4377283"/>
                  <a:pt x="4561926" y="4380649"/>
                </a:cubicBezTo>
                <a:cubicBezTo>
                  <a:pt x="4555195" y="4382332"/>
                  <a:pt x="4550146" y="4384014"/>
                  <a:pt x="4546781" y="4385697"/>
                </a:cubicBezTo>
                <a:cubicBezTo>
                  <a:pt x="4533319" y="4520317"/>
                  <a:pt x="4468533" y="4639792"/>
                  <a:pt x="4352424" y="4744123"/>
                </a:cubicBezTo>
                <a:cubicBezTo>
                  <a:pt x="4232948" y="4848454"/>
                  <a:pt x="4137031" y="4900619"/>
                  <a:pt x="4064673" y="4900619"/>
                </a:cubicBezTo>
                <a:cubicBezTo>
                  <a:pt x="4049528" y="4900619"/>
                  <a:pt x="4041956" y="4883791"/>
                  <a:pt x="4041956" y="4850136"/>
                </a:cubicBezTo>
                <a:cubicBezTo>
                  <a:pt x="4041956" y="4792923"/>
                  <a:pt x="4065514" y="4720565"/>
                  <a:pt x="4112632" y="4633061"/>
                </a:cubicBezTo>
                <a:cubicBezTo>
                  <a:pt x="4158066" y="4543875"/>
                  <a:pt x="4216961" y="4465628"/>
                  <a:pt x="4289320" y="4398318"/>
                </a:cubicBezTo>
                <a:cubicBezTo>
                  <a:pt x="4363361" y="4329325"/>
                  <a:pt x="4430671" y="4294828"/>
                  <a:pt x="4491250" y="4294828"/>
                </a:cubicBezTo>
                <a:cubicBezTo>
                  <a:pt x="4523222" y="4294828"/>
                  <a:pt x="4549726" y="4298194"/>
                  <a:pt x="4570760" y="4304925"/>
                </a:cubicBezTo>
                <a:cubicBezTo>
                  <a:pt x="4591794" y="4311656"/>
                  <a:pt x="4609464" y="4319649"/>
                  <a:pt x="4623767" y="4328904"/>
                </a:cubicBezTo>
                <a:cubicBezTo>
                  <a:pt x="4638070" y="4338160"/>
                  <a:pt x="4648587" y="4346994"/>
                  <a:pt x="4655319" y="4355408"/>
                </a:cubicBezTo>
                <a:cubicBezTo>
                  <a:pt x="4662049" y="4363821"/>
                  <a:pt x="4667098" y="4369711"/>
                  <a:pt x="4670463" y="4373077"/>
                </a:cubicBezTo>
                <a:cubicBezTo>
                  <a:pt x="4677194" y="4378125"/>
                  <a:pt x="4685608" y="4378966"/>
                  <a:pt x="4695704" y="4375601"/>
                </a:cubicBezTo>
                <a:cubicBezTo>
                  <a:pt x="4705801" y="4372235"/>
                  <a:pt x="4710849" y="4366346"/>
                  <a:pt x="4710849" y="4357932"/>
                </a:cubicBezTo>
                <a:cubicBezTo>
                  <a:pt x="4710849" y="4336056"/>
                  <a:pt x="4704960" y="4306726"/>
                  <a:pt x="4693180" y="4269942"/>
                </a:cubicBezTo>
                <a:cubicBezTo>
                  <a:pt x="4679718" y="4230082"/>
                  <a:pt x="4668781" y="4205998"/>
                  <a:pt x="4660366" y="4197689"/>
                </a:cubicBezTo>
                <a:cubicBezTo>
                  <a:pt x="4650270" y="4187724"/>
                  <a:pt x="4635967" y="4177345"/>
                  <a:pt x="4617456" y="4166552"/>
                </a:cubicBezTo>
                <a:cubicBezTo>
                  <a:pt x="4598946" y="4155758"/>
                  <a:pt x="4578753" y="4145800"/>
                  <a:pt x="4556877" y="4136676"/>
                </a:cubicBezTo>
                <a:cubicBezTo>
                  <a:pt x="4535002" y="4127553"/>
                  <a:pt x="4513126" y="4120500"/>
                  <a:pt x="4491250" y="4115517"/>
                </a:cubicBezTo>
                <a:cubicBezTo>
                  <a:pt x="4469375" y="4110535"/>
                  <a:pt x="4448340" y="4108043"/>
                  <a:pt x="4428147" y="4108043"/>
                </a:cubicBezTo>
                <a:close/>
                <a:moveTo>
                  <a:pt x="3309678" y="4097631"/>
                </a:moveTo>
                <a:cubicBezTo>
                  <a:pt x="3296479" y="4097000"/>
                  <a:pt x="3283254" y="4097105"/>
                  <a:pt x="3270002" y="4097947"/>
                </a:cubicBezTo>
                <a:cubicBezTo>
                  <a:pt x="3160624" y="4111409"/>
                  <a:pt x="3083217" y="4198070"/>
                  <a:pt x="3037783" y="4357932"/>
                </a:cubicBezTo>
                <a:cubicBezTo>
                  <a:pt x="2983935" y="4413462"/>
                  <a:pt x="2925039" y="4496759"/>
                  <a:pt x="2861094" y="4607820"/>
                </a:cubicBezTo>
                <a:cubicBezTo>
                  <a:pt x="2734888" y="4829943"/>
                  <a:pt x="2670943" y="5052066"/>
                  <a:pt x="2669261" y="5274189"/>
                </a:cubicBezTo>
                <a:cubicBezTo>
                  <a:pt x="2669261" y="5371789"/>
                  <a:pt x="2684826" y="5445830"/>
                  <a:pt x="2715957" y="5496313"/>
                </a:cubicBezTo>
                <a:cubicBezTo>
                  <a:pt x="2747087" y="5546795"/>
                  <a:pt x="2796308" y="5590546"/>
                  <a:pt x="2863618" y="5627567"/>
                </a:cubicBezTo>
                <a:cubicBezTo>
                  <a:pt x="2932611" y="5666270"/>
                  <a:pt x="2999921" y="5685622"/>
                  <a:pt x="3065548" y="5685622"/>
                </a:cubicBezTo>
                <a:cubicBezTo>
                  <a:pt x="3107617" y="5685622"/>
                  <a:pt x="3150948" y="5674684"/>
                  <a:pt x="3195540" y="5652808"/>
                </a:cubicBezTo>
                <a:cubicBezTo>
                  <a:pt x="3240133" y="5630932"/>
                  <a:pt x="3283043" y="5599381"/>
                  <a:pt x="3324271" y="5558153"/>
                </a:cubicBezTo>
                <a:cubicBezTo>
                  <a:pt x="3365498" y="5516926"/>
                  <a:pt x="3405463" y="5467706"/>
                  <a:pt x="3444167" y="5410492"/>
                </a:cubicBezTo>
                <a:cubicBezTo>
                  <a:pt x="3482870" y="5353279"/>
                  <a:pt x="3517367" y="5289334"/>
                  <a:pt x="3547656" y="5218659"/>
                </a:cubicBezTo>
                <a:cubicBezTo>
                  <a:pt x="3640207" y="5011680"/>
                  <a:pt x="3686483" y="4804702"/>
                  <a:pt x="3686483" y="4597724"/>
                </a:cubicBezTo>
                <a:cubicBezTo>
                  <a:pt x="3686483" y="4404207"/>
                  <a:pt x="3651987" y="4278001"/>
                  <a:pt x="3582994" y="4219105"/>
                </a:cubicBezTo>
                <a:cubicBezTo>
                  <a:pt x="3493177" y="4142539"/>
                  <a:pt x="3402072" y="4102049"/>
                  <a:pt x="3309678" y="4097631"/>
                </a:cubicBezTo>
                <a:close/>
                <a:moveTo>
                  <a:pt x="10731172" y="4087850"/>
                </a:moveTo>
                <a:cubicBezTo>
                  <a:pt x="10665545" y="4087850"/>
                  <a:pt x="10588980" y="4119823"/>
                  <a:pt x="10501476" y="4183767"/>
                </a:cubicBezTo>
                <a:cubicBezTo>
                  <a:pt x="10417339" y="4247712"/>
                  <a:pt x="10358442" y="4328484"/>
                  <a:pt x="10324788" y="4426083"/>
                </a:cubicBezTo>
                <a:cubicBezTo>
                  <a:pt x="10277670" y="4567434"/>
                  <a:pt x="10281878" y="4670923"/>
                  <a:pt x="10337408" y="4736551"/>
                </a:cubicBezTo>
                <a:cubicBezTo>
                  <a:pt x="10349188" y="4750013"/>
                  <a:pt x="10363912" y="4761792"/>
                  <a:pt x="10381581" y="4771888"/>
                </a:cubicBezTo>
                <a:cubicBezTo>
                  <a:pt x="10399250" y="4781985"/>
                  <a:pt x="10417339" y="4789978"/>
                  <a:pt x="10435849" y="4795867"/>
                </a:cubicBezTo>
                <a:cubicBezTo>
                  <a:pt x="10454360" y="4801757"/>
                  <a:pt x="10472028" y="4805543"/>
                  <a:pt x="10488856" y="4807226"/>
                </a:cubicBezTo>
                <a:cubicBezTo>
                  <a:pt x="10505684" y="4808909"/>
                  <a:pt x="10519145" y="4808068"/>
                  <a:pt x="10529242" y="4804702"/>
                </a:cubicBezTo>
                <a:cubicBezTo>
                  <a:pt x="10534290" y="4803019"/>
                  <a:pt x="10535132" y="4798812"/>
                  <a:pt x="10531766" y="4792081"/>
                </a:cubicBezTo>
                <a:cubicBezTo>
                  <a:pt x="10528401" y="4785350"/>
                  <a:pt x="10524194" y="4775675"/>
                  <a:pt x="10519145" y="4763054"/>
                </a:cubicBezTo>
                <a:cubicBezTo>
                  <a:pt x="10514097" y="4750433"/>
                  <a:pt x="10509048" y="4733606"/>
                  <a:pt x="10504000" y="4712571"/>
                </a:cubicBezTo>
                <a:cubicBezTo>
                  <a:pt x="10498952" y="4691537"/>
                  <a:pt x="10496428" y="4666717"/>
                  <a:pt x="10496428" y="4638110"/>
                </a:cubicBezTo>
                <a:cubicBezTo>
                  <a:pt x="10496428" y="4575848"/>
                  <a:pt x="10511573" y="4510641"/>
                  <a:pt x="10541862" y="4442490"/>
                </a:cubicBezTo>
                <a:cubicBezTo>
                  <a:pt x="10572152" y="4374338"/>
                  <a:pt x="10614221" y="4321753"/>
                  <a:pt x="10668069" y="4284732"/>
                </a:cubicBezTo>
                <a:cubicBezTo>
                  <a:pt x="10700041" y="4262856"/>
                  <a:pt x="10732013" y="4247291"/>
                  <a:pt x="10763985" y="4238036"/>
                </a:cubicBezTo>
                <a:cubicBezTo>
                  <a:pt x="10795958" y="4228780"/>
                  <a:pt x="10824564" y="4224153"/>
                  <a:pt x="10849806" y="4224153"/>
                </a:cubicBezTo>
                <a:cubicBezTo>
                  <a:pt x="10875047" y="4224153"/>
                  <a:pt x="10896502" y="4227519"/>
                  <a:pt x="10914171" y="4234250"/>
                </a:cubicBezTo>
                <a:cubicBezTo>
                  <a:pt x="10931840" y="4240981"/>
                  <a:pt x="10942357" y="4250236"/>
                  <a:pt x="10945723" y="4262015"/>
                </a:cubicBezTo>
                <a:cubicBezTo>
                  <a:pt x="10981061" y="4384856"/>
                  <a:pt x="10944040" y="4543875"/>
                  <a:pt x="10834661" y="4739075"/>
                </a:cubicBezTo>
                <a:cubicBezTo>
                  <a:pt x="10721916" y="4941005"/>
                  <a:pt x="10540180" y="5179955"/>
                  <a:pt x="10289450" y="5455926"/>
                </a:cubicBezTo>
                <a:lnTo>
                  <a:pt x="10246540" y="5455926"/>
                </a:lnTo>
                <a:cubicBezTo>
                  <a:pt x="10219616" y="5457609"/>
                  <a:pt x="10190588" y="5462237"/>
                  <a:pt x="10159458" y="5469809"/>
                </a:cubicBezTo>
                <a:cubicBezTo>
                  <a:pt x="10128327" y="5477381"/>
                  <a:pt x="10109396" y="5488740"/>
                  <a:pt x="10102664" y="5503885"/>
                </a:cubicBezTo>
                <a:cubicBezTo>
                  <a:pt x="10085837" y="5525760"/>
                  <a:pt x="10084996" y="5561939"/>
                  <a:pt x="10100140" y="5612422"/>
                </a:cubicBezTo>
                <a:cubicBezTo>
                  <a:pt x="10115286" y="5661222"/>
                  <a:pt x="10145575" y="5691511"/>
                  <a:pt x="10191010" y="5703291"/>
                </a:cubicBezTo>
                <a:cubicBezTo>
                  <a:pt x="10204470" y="5706656"/>
                  <a:pt x="10228030" y="5699084"/>
                  <a:pt x="10261684" y="5680573"/>
                </a:cubicBezTo>
                <a:cubicBezTo>
                  <a:pt x="10297022" y="5658697"/>
                  <a:pt x="10318898" y="5642712"/>
                  <a:pt x="10327312" y="5632615"/>
                </a:cubicBezTo>
                <a:cubicBezTo>
                  <a:pt x="10403036" y="5620836"/>
                  <a:pt x="10483808" y="5618311"/>
                  <a:pt x="10569628" y="5625042"/>
                </a:cubicBezTo>
                <a:cubicBezTo>
                  <a:pt x="10618427" y="5630091"/>
                  <a:pt x="10677324" y="5640187"/>
                  <a:pt x="10746317" y="5655332"/>
                </a:cubicBezTo>
                <a:cubicBezTo>
                  <a:pt x="10811944" y="5672160"/>
                  <a:pt x="10856537" y="5680573"/>
                  <a:pt x="10880095" y="5680573"/>
                </a:cubicBezTo>
                <a:cubicBezTo>
                  <a:pt x="10910385" y="5678891"/>
                  <a:pt x="10949088" y="5652808"/>
                  <a:pt x="10996205" y="5602326"/>
                </a:cubicBezTo>
                <a:cubicBezTo>
                  <a:pt x="11041639" y="5551843"/>
                  <a:pt x="11060991" y="5520712"/>
                  <a:pt x="11054260" y="5508933"/>
                </a:cubicBezTo>
                <a:cubicBezTo>
                  <a:pt x="11042481" y="5490423"/>
                  <a:pt x="10969281" y="5474437"/>
                  <a:pt x="10834661" y="5460975"/>
                </a:cubicBezTo>
                <a:cubicBezTo>
                  <a:pt x="10716868" y="5450878"/>
                  <a:pt x="10593186" y="5451719"/>
                  <a:pt x="10463615" y="5463499"/>
                </a:cubicBezTo>
                <a:cubicBezTo>
                  <a:pt x="10490538" y="5450037"/>
                  <a:pt x="10562056" y="5380202"/>
                  <a:pt x="10678165" y="5253996"/>
                </a:cubicBezTo>
                <a:cubicBezTo>
                  <a:pt x="10737061" y="5190052"/>
                  <a:pt x="10789227" y="5131155"/>
                  <a:pt x="10834661" y="5077308"/>
                </a:cubicBezTo>
                <a:cubicBezTo>
                  <a:pt x="10880095" y="5023459"/>
                  <a:pt x="10918798" y="4974660"/>
                  <a:pt x="10950770" y="4930908"/>
                </a:cubicBezTo>
                <a:cubicBezTo>
                  <a:pt x="11043322" y="4804702"/>
                  <a:pt x="11104742" y="4685227"/>
                  <a:pt x="11135032" y="4572482"/>
                </a:cubicBezTo>
                <a:cubicBezTo>
                  <a:pt x="11165321" y="4459738"/>
                  <a:pt x="11160273" y="4367187"/>
                  <a:pt x="11119887" y="4294828"/>
                </a:cubicBezTo>
                <a:cubicBezTo>
                  <a:pt x="11101377" y="4262856"/>
                  <a:pt x="11045846" y="4219946"/>
                  <a:pt x="10953295" y="4166098"/>
                </a:cubicBezTo>
                <a:cubicBezTo>
                  <a:pt x="10860743" y="4113933"/>
                  <a:pt x="10786703" y="4087850"/>
                  <a:pt x="10731172" y="4087850"/>
                </a:cubicBezTo>
                <a:close/>
                <a:moveTo>
                  <a:pt x="8626148" y="4087850"/>
                </a:moveTo>
                <a:cubicBezTo>
                  <a:pt x="8560520" y="4087850"/>
                  <a:pt x="8483954" y="4119823"/>
                  <a:pt x="8396452" y="4183767"/>
                </a:cubicBezTo>
                <a:cubicBezTo>
                  <a:pt x="8312314" y="4247712"/>
                  <a:pt x="8253418" y="4328484"/>
                  <a:pt x="8219763" y="4426083"/>
                </a:cubicBezTo>
                <a:cubicBezTo>
                  <a:pt x="8172646" y="4567434"/>
                  <a:pt x="8176853" y="4670923"/>
                  <a:pt x="8232384" y="4736551"/>
                </a:cubicBezTo>
                <a:cubicBezTo>
                  <a:pt x="8244163" y="4750013"/>
                  <a:pt x="8258887" y="4761792"/>
                  <a:pt x="8276556" y="4771888"/>
                </a:cubicBezTo>
                <a:cubicBezTo>
                  <a:pt x="8294225" y="4781985"/>
                  <a:pt x="8312314" y="4789978"/>
                  <a:pt x="8330825" y="4795867"/>
                </a:cubicBezTo>
                <a:cubicBezTo>
                  <a:pt x="8349335" y="4801757"/>
                  <a:pt x="8367003" y="4805543"/>
                  <a:pt x="8383831" y="4807226"/>
                </a:cubicBezTo>
                <a:cubicBezTo>
                  <a:pt x="8400658" y="4808909"/>
                  <a:pt x="8414121" y="4808068"/>
                  <a:pt x="8424217" y="4804702"/>
                </a:cubicBezTo>
                <a:cubicBezTo>
                  <a:pt x="8429266" y="4803019"/>
                  <a:pt x="8430107" y="4798812"/>
                  <a:pt x="8426742" y="4792081"/>
                </a:cubicBezTo>
                <a:cubicBezTo>
                  <a:pt x="8423376" y="4785350"/>
                  <a:pt x="8419169" y="4775675"/>
                  <a:pt x="8414121" y="4763054"/>
                </a:cubicBezTo>
                <a:cubicBezTo>
                  <a:pt x="8409072" y="4750433"/>
                  <a:pt x="8404024" y="4733606"/>
                  <a:pt x="8398976" y="4712571"/>
                </a:cubicBezTo>
                <a:cubicBezTo>
                  <a:pt x="8393928" y="4691537"/>
                  <a:pt x="8391404" y="4666717"/>
                  <a:pt x="8391404" y="4638110"/>
                </a:cubicBezTo>
                <a:cubicBezTo>
                  <a:pt x="8391404" y="4575848"/>
                  <a:pt x="8406549" y="4510641"/>
                  <a:pt x="8436838" y="4442490"/>
                </a:cubicBezTo>
                <a:cubicBezTo>
                  <a:pt x="8467128" y="4374338"/>
                  <a:pt x="8509196" y="4321753"/>
                  <a:pt x="8563044" y="4284732"/>
                </a:cubicBezTo>
                <a:cubicBezTo>
                  <a:pt x="8595016" y="4262856"/>
                  <a:pt x="8626989" y="4247291"/>
                  <a:pt x="8658961" y="4238036"/>
                </a:cubicBezTo>
                <a:cubicBezTo>
                  <a:pt x="8690933" y="4228780"/>
                  <a:pt x="8719540" y="4224153"/>
                  <a:pt x="8744782" y="4224153"/>
                </a:cubicBezTo>
                <a:cubicBezTo>
                  <a:pt x="8770022" y="4224153"/>
                  <a:pt x="8791478" y="4227519"/>
                  <a:pt x="8809146" y="4234250"/>
                </a:cubicBezTo>
                <a:cubicBezTo>
                  <a:pt x="8826816" y="4240981"/>
                  <a:pt x="8837332" y="4250236"/>
                  <a:pt x="8840698" y="4262015"/>
                </a:cubicBezTo>
                <a:cubicBezTo>
                  <a:pt x="8876036" y="4384856"/>
                  <a:pt x="8839015" y="4543875"/>
                  <a:pt x="8729637" y="4739075"/>
                </a:cubicBezTo>
                <a:cubicBezTo>
                  <a:pt x="8616892" y="4941005"/>
                  <a:pt x="8435155" y="5179955"/>
                  <a:pt x="8184426" y="5455926"/>
                </a:cubicBezTo>
                <a:lnTo>
                  <a:pt x="8141515" y="5455926"/>
                </a:lnTo>
                <a:cubicBezTo>
                  <a:pt x="8114591" y="5457609"/>
                  <a:pt x="8085564" y="5462237"/>
                  <a:pt x="8054433" y="5469809"/>
                </a:cubicBezTo>
                <a:cubicBezTo>
                  <a:pt x="8023302" y="5477381"/>
                  <a:pt x="8004371" y="5488740"/>
                  <a:pt x="7997641" y="5503885"/>
                </a:cubicBezTo>
                <a:cubicBezTo>
                  <a:pt x="7980812" y="5525760"/>
                  <a:pt x="7979971" y="5561939"/>
                  <a:pt x="7995116" y="5612422"/>
                </a:cubicBezTo>
                <a:cubicBezTo>
                  <a:pt x="8010261" y="5661222"/>
                  <a:pt x="8040550" y="5691511"/>
                  <a:pt x="8085985" y="5703291"/>
                </a:cubicBezTo>
                <a:cubicBezTo>
                  <a:pt x="8099447" y="5706656"/>
                  <a:pt x="8123005" y="5699084"/>
                  <a:pt x="8156660" y="5680573"/>
                </a:cubicBezTo>
                <a:cubicBezTo>
                  <a:pt x="8191998" y="5658697"/>
                  <a:pt x="8213873" y="5642712"/>
                  <a:pt x="8222287" y="5632615"/>
                </a:cubicBezTo>
                <a:cubicBezTo>
                  <a:pt x="8298011" y="5620836"/>
                  <a:pt x="8378783" y="5618311"/>
                  <a:pt x="8464603" y="5625042"/>
                </a:cubicBezTo>
                <a:cubicBezTo>
                  <a:pt x="8513403" y="5630091"/>
                  <a:pt x="8572299" y="5640187"/>
                  <a:pt x="8641292" y="5655332"/>
                </a:cubicBezTo>
                <a:cubicBezTo>
                  <a:pt x="8706919" y="5672160"/>
                  <a:pt x="8751512" y="5680573"/>
                  <a:pt x="8775071" y="5680573"/>
                </a:cubicBezTo>
                <a:cubicBezTo>
                  <a:pt x="8805360" y="5678891"/>
                  <a:pt x="8844063" y="5652808"/>
                  <a:pt x="8891181" y="5602326"/>
                </a:cubicBezTo>
                <a:cubicBezTo>
                  <a:pt x="8936615" y="5551843"/>
                  <a:pt x="8955966" y="5520712"/>
                  <a:pt x="8949235" y="5508933"/>
                </a:cubicBezTo>
                <a:cubicBezTo>
                  <a:pt x="8937456" y="5490423"/>
                  <a:pt x="8864256" y="5474437"/>
                  <a:pt x="8729637" y="5460975"/>
                </a:cubicBezTo>
                <a:cubicBezTo>
                  <a:pt x="8611844" y="5450878"/>
                  <a:pt x="8488162" y="5451719"/>
                  <a:pt x="8358590" y="5463499"/>
                </a:cubicBezTo>
                <a:cubicBezTo>
                  <a:pt x="8385514" y="5450037"/>
                  <a:pt x="8457031" y="5380202"/>
                  <a:pt x="8573141" y="5253996"/>
                </a:cubicBezTo>
                <a:cubicBezTo>
                  <a:pt x="8632037" y="5190052"/>
                  <a:pt x="8684202" y="5131155"/>
                  <a:pt x="8729637" y="5077308"/>
                </a:cubicBezTo>
                <a:cubicBezTo>
                  <a:pt x="8775071" y="5023459"/>
                  <a:pt x="8813774" y="4974660"/>
                  <a:pt x="8845746" y="4930908"/>
                </a:cubicBezTo>
                <a:cubicBezTo>
                  <a:pt x="8938297" y="4804702"/>
                  <a:pt x="8999718" y="4685227"/>
                  <a:pt x="9030007" y="4572482"/>
                </a:cubicBezTo>
                <a:cubicBezTo>
                  <a:pt x="9060297" y="4459738"/>
                  <a:pt x="9055249" y="4367187"/>
                  <a:pt x="9014863" y="4294828"/>
                </a:cubicBezTo>
                <a:cubicBezTo>
                  <a:pt x="8996352" y="4262856"/>
                  <a:pt x="8940821" y="4219946"/>
                  <a:pt x="8848271" y="4166098"/>
                </a:cubicBezTo>
                <a:cubicBezTo>
                  <a:pt x="8755719" y="4113933"/>
                  <a:pt x="8681678" y="4087850"/>
                  <a:pt x="8626148" y="4087850"/>
                </a:cubicBezTo>
                <a:close/>
                <a:moveTo>
                  <a:pt x="11835322" y="4078069"/>
                </a:moveTo>
                <a:cubicBezTo>
                  <a:pt x="11821439" y="4078280"/>
                  <a:pt x="11806926" y="4079437"/>
                  <a:pt x="11791781" y="4081540"/>
                </a:cubicBezTo>
                <a:cubicBezTo>
                  <a:pt x="11761491" y="4085747"/>
                  <a:pt x="11730361" y="4093740"/>
                  <a:pt x="11698388" y="4105519"/>
                </a:cubicBezTo>
                <a:cubicBezTo>
                  <a:pt x="11666416" y="4117299"/>
                  <a:pt x="11634864" y="4132864"/>
                  <a:pt x="11603734" y="4152216"/>
                </a:cubicBezTo>
                <a:cubicBezTo>
                  <a:pt x="11572603" y="4171567"/>
                  <a:pt x="11544416" y="4194705"/>
                  <a:pt x="11519175" y="4221629"/>
                </a:cubicBezTo>
                <a:cubicBezTo>
                  <a:pt x="11492251" y="4246870"/>
                  <a:pt x="11469114" y="4274215"/>
                  <a:pt x="11449762" y="4303663"/>
                </a:cubicBezTo>
                <a:cubicBezTo>
                  <a:pt x="11430410" y="4333111"/>
                  <a:pt x="11415265" y="4361718"/>
                  <a:pt x="11404328" y="4389483"/>
                </a:cubicBezTo>
                <a:cubicBezTo>
                  <a:pt x="11393390" y="4417249"/>
                  <a:pt x="11386658" y="4442911"/>
                  <a:pt x="11384135" y="4466469"/>
                </a:cubicBezTo>
                <a:cubicBezTo>
                  <a:pt x="11381610" y="4490028"/>
                  <a:pt x="11382873" y="4509379"/>
                  <a:pt x="11387921" y="4524524"/>
                </a:cubicBezTo>
                <a:cubicBezTo>
                  <a:pt x="11401383" y="4556496"/>
                  <a:pt x="11426624" y="4582579"/>
                  <a:pt x="11463644" y="4602772"/>
                </a:cubicBezTo>
                <a:cubicBezTo>
                  <a:pt x="11500665" y="4622965"/>
                  <a:pt x="11536844" y="4634744"/>
                  <a:pt x="11572182" y="4638110"/>
                </a:cubicBezTo>
                <a:cubicBezTo>
                  <a:pt x="11575547" y="4629696"/>
                  <a:pt x="11575127" y="4619599"/>
                  <a:pt x="11570920" y="4607820"/>
                </a:cubicBezTo>
                <a:cubicBezTo>
                  <a:pt x="11566713" y="4596041"/>
                  <a:pt x="11564609" y="4579213"/>
                  <a:pt x="11564609" y="4557338"/>
                </a:cubicBezTo>
                <a:cubicBezTo>
                  <a:pt x="11576389" y="4453007"/>
                  <a:pt x="11620140" y="4373918"/>
                  <a:pt x="11695864" y="4320070"/>
                </a:cubicBezTo>
                <a:cubicBezTo>
                  <a:pt x="11727836" y="4294828"/>
                  <a:pt x="11760229" y="4275056"/>
                  <a:pt x="11793043" y="4260753"/>
                </a:cubicBezTo>
                <a:cubicBezTo>
                  <a:pt x="11825857" y="4246449"/>
                  <a:pt x="11856146" y="4236353"/>
                  <a:pt x="11883911" y="4230463"/>
                </a:cubicBezTo>
                <a:cubicBezTo>
                  <a:pt x="11911676" y="4224574"/>
                  <a:pt x="11934814" y="4221629"/>
                  <a:pt x="11953325" y="4221629"/>
                </a:cubicBezTo>
                <a:cubicBezTo>
                  <a:pt x="11971835" y="4221629"/>
                  <a:pt x="11983615" y="4223312"/>
                  <a:pt x="11988662" y="4226677"/>
                </a:cubicBezTo>
                <a:cubicBezTo>
                  <a:pt x="12005490" y="4236774"/>
                  <a:pt x="12016849" y="4257808"/>
                  <a:pt x="12022738" y="4289780"/>
                </a:cubicBezTo>
                <a:cubicBezTo>
                  <a:pt x="12028627" y="4321753"/>
                  <a:pt x="12024001" y="4374759"/>
                  <a:pt x="12008855" y="4448800"/>
                </a:cubicBezTo>
                <a:cubicBezTo>
                  <a:pt x="11992028" y="4511062"/>
                  <a:pt x="11963421" y="4569958"/>
                  <a:pt x="11923035" y="4625489"/>
                </a:cubicBezTo>
                <a:cubicBezTo>
                  <a:pt x="11879284" y="4684385"/>
                  <a:pt x="11846891" y="4723509"/>
                  <a:pt x="11825857" y="4742861"/>
                </a:cubicBezTo>
                <a:cubicBezTo>
                  <a:pt x="11804822" y="4762213"/>
                  <a:pt x="11787573" y="4776937"/>
                  <a:pt x="11774112" y="4787033"/>
                </a:cubicBezTo>
                <a:lnTo>
                  <a:pt x="11723629" y="4776937"/>
                </a:lnTo>
                <a:cubicBezTo>
                  <a:pt x="11689975" y="4770206"/>
                  <a:pt x="11656319" y="4766840"/>
                  <a:pt x="11622664" y="4766840"/>
                </a:cubicBezTo>
                <a:cubicBezTo>
                  <a:pt x="11589009" y="4766840"/>
                  <a:pt x="11563769" y="4772730"/>
                  <a:pt x="11546941" y="4784509"/>
                </a:cubicBezTo>
                <a:cubicBezTo>
                  <a:pt x="11528431" y="4801336"/>
                  <a:pt x="11527589" y="4834992"/>
                  <a:pt x="11544416" y="4885474"/>
                </a:cubicBezTo>
                <a:cubicBezTo>
                  <a:pt x="11561244" y="4935957"/>
                  <a:pt x="11582278" y="4961198"/>
                  <a:pt x="11607519" y="4961198"/>
                </a:cubicBezTo>
                <a:cubicBezTo>
                  <a:pt x="11622664" y="4962881"/>
                  <a:pt x="11638650" y="4962039"/>
                  <a:pt x="11655478" y="4958674"/>
                </a:cubicBezTo>
                <a:cubicBezTo>
                  <a:pt x="11672306" y="4955308"/>
                  <a:pt x="11687871" y="4951101"/>
                  <a:pt x="11702174" y="4946053"/>
                </a:cubicBezTo>
                <a:cubicBezTo>
                  <a:pt x="11716478" y="4941005"/>
                  <a:pt x="11728257" y="4935957"/>
                  <a:pt x="11737512" y="4930908"/>
                </a:cubicBezTo>
                <a:cubicBezTo>
                  <a:pt x="11746767" y="4925860"/>
                  <a:pt x="11752236" y="4923336"/>
                  <a:pt x="11753919" y="4923336"/>
                </a:cubicBezTo>
                <a:cubicBezTo>
                  <a:pt x="11866663" y="4973818"/>
                  <a:pt x="11923035" y="5029349"/>
                  <a:pt x="11923035" y="5089928"/>
                </a:cubicBezTo>
                <a:cubicBezTo>
                  <a:pt x="11923035" y="5130314"/>
                  <a:pt x="11917146" y="5171121"/>
                  <a:pt x="11905366" y="5212348"/>
                </a:cubicBezTo>
                <a:cubicBezTo>
                  <a:pt x="11893587" y="5253576"/>
                  <a:pt x="11877601" y="5293120"/>
                  <a:pt x="11857408" y="5330982"/>
                </a:cubicBezTo>
                <a:cubicBezTo>
                  <a:pt x="11837215" y="5368844"/>
                  <a:pt x="11813657" y="5403761"/>
                  <a:pt x="11786732" y="5435733"/>
                </a:cubicBezTo>
                <a:cubicBezTo>
                  <a:pt x="11759808" y="5467706"/>
                  <a:pt x="11731202" y="5494629"/>
                  <a:pt x="11700912" y="5516505"/>
                </a:cubicBezTo>
                <a:cubicBezTo>
                  <a:pt x="11667258" y="5536698"/>
                  <a:pt x="11634023" y="5551423"/>
                  <a:pt x="11601209" y="5560677"/>
                </a:cubicBezTo>
                <a:cubicBezTo>
                  <a:pt x="11568396" y="5569932"/>
                  <a:pt x="11538947" y="5574981"/>
                  <a:pt x="11512865" y="5575822"/>
                </a:cubicBezTo>
                <a:cubicBezTo>
                  <a:pt x="11486783" y="5576663"/>
                  <a:pt x="11464907" y="5575401"/>
                  <a:pt x="11447238" y="5572036"/>
                </a:cubicBezTo>
                <a:cubicBezTo>
                  <a:pt x="11429569" y="5568670"/>
                  <a:pt x="11419051" y="5565305"/>
                  <a:pt x="11415686" y="5561939"/>
                </a:cubicBezTo>
                <a:cubicBezTo>
                  <a:pt x="11407272" y="5558574"/>
                  <a:pt x="11399279" y="5535436"/>
                  <a:pt x="11391707" y="5492526"/>
                </a:cubicBezTo>
                <a:cubicBezTo>
                  <a:pt x="11384135" y="5449616"/>
                  <a:pt x="11391286" y="5395347"/>
                  <a:pt x="11413162" y="5329720"/>
                </a:cubicBezTo>
                <a:cubicBezTo>
                  <a:pt x="11416528" y="5314575"/>
                  <a:pt x="11423679" y="5296065"/>
                  <a:pt x="11434617" y="5274189"/>
                </a:cubicBezTo>
                <a:cubicBezTo>
                  <a:pt x="11445555" y="5252313"/>
                  <a:pt x="11456493" y="5231279"/>
                  <a:pt x="11467431" y="5211086"/>
                </a:cubicBezTo>
                <a:cubicBezTo>
                  <a:pt x="11478369" y="5190893"/>
                  <a:pt x="11487624" y="5172803"/>
                  <a:pt x="11495196" y="5156818"/>
                </a:cubicBezTo>
                <a:cubicBezTo>
                  <a:pt x="11502768" y="5140831"/>
                  <a:pt x="11505713" y="5130314"/>
                  <a:pt x="11504030" y="5125266"/>
                </a:cubicBezTo>
                <a:lnTo>
                  <a:pt x="11478789" y="5130314"/>
                </a:lnTo>
                <a:cubicBezTo>
                  <a:pt x="11463644" y="5133680"/>
                  <a:pt x="11440086" y="5143356"/>
                  <a:pt x="11408114" y="5159342"/>
                </a:cubicBezTo>
                <a:cubicBezTo>
                  <a:pt x="11376141" y="5175328"/>
                  <a:pt x="11344169" y="5196783"/>
                  <a:pt x="11312197" y="5223707"/>
                </a:cubicBezTo>
                <a:cubicBezTo>
                  <a:pt x="11283590" y="5247265"/>
                  <a:pt x="11260873" y="5272927"/>
                  <a:pt x="11244046" y="5300692"/>
                </a:cubicBezTo>
                <a:cubicBezTo>
                  <a:pt x="11227218" y="5328458"/>
                  <a:pt x="11215860" y="5357065"/>
                  <a:pt x="11209970" y="5386513"/>
                </a:cubicBezTo>
                <a:cubicBezTo>
                  <a:pt x="11204081" y="5415961"/>
                  <a:pt x="11203660" y="5444567"/>
                  <a:pt x="11208708" y="5472333"/>
                </a:cubicBezTo>
                <a:cubicBezTo>
                  <a:pt x="11213756" y="5500098"/>
                  <a:pt x="11224694" y="5524078"/>
                  <a:pt x="11241521" y="5544271"/>
                </a:cubicBezTo>
                <a:cubicBezTo>
                  <a:pt x="11263397" y="5569512"/>
                  <a:pt x="11289480" y="5591808"/>
                  <a:pt x="11319769" y="5611160"/>
                </a:cubicBezTo>
                <a:cubicBezTo>
                  <a:pt x="11350059" y="5630511"/>
                  <a:pt x="11380769" y="5647339"/>
                  <a:pt x="11411900" y="5661643"/>
                </a:cubicBezTo>
                <a:cubicBezTo>
                  <a:pt x="11443031" y="5675946"/>
                  <a:pt x="11474162" y="5686883"/>
                  <a:pt x="11505292" y="5694456"/>
                </a:cubicBezTo>
                <a:cubicBezTo>
                  <a:pt x="11536423" y="5702028"/>
                  <a:pt x="11564609" y="5705815"/>
                  <a:pt x="11589851" y="5705815"/>
                </a:cubicBezTo>
                <a:cubicBezTo>
                  <a:pt x="11630237" y="5710863"/>
                  <a:pt x="11690815" y="5699084"/>
                  <a:pt x="11771588" y="5670477"/>
                </a:cubicBezTo>
                <a:cubicBezTo>
                  <a:pt x="11847312" y="5640187"/>
                  <a:pt x="11915463" y="5592229"/>
                  <a:pt x="11976042" y="5526602"/>
                </a:cubicBezTo>
                <a:cubicBezTo>
                  <a:pt x="12034939" y="5464340"/>
                  <a:pt x="12078691" y="5388616"/>
                  <a:pt x="12107297" y="5299431"/>
                </a:cubicBezTo>
                <a:cubicBezTo>
                  <a:pt x="12134221" y="5215293"/>
                  <a:pt x="12138428" y="5142935"/>
                  <a:pt x="12119917" y="5082356"/>
                </a:cubicBezTo>
                <a:cubicBezTo>
                  <a:pt x="12084580" y="4976342"/>
                  <a:pt x="12006331" y="4897253"/>
                  <a:pt x="11885173" y="4845088"/>
                </a:cubicBezTo>
                <a:cubicBezTo>
                  <a:pt x="11989504" y="4797971"/>
                  <a:pt x="12071118" y="4737392"/>
                  <a:pt x="12130014" y="4663351"/>
                </a:cubicBezTo>
                <a:cubicBezTo>
                  <a:pt x="12155255" y="4633061"/>
                  <a:pt x="12175447" y="4601089"/>
                  <a:pt x="12190593" y="4567434"/>
                </a:cubicBezTo>
                <a:cubicBezTo>
                  <a:pt x="12205737" y="4533779"/>
                  <a:pt x="12216255" y="4500124"/>
                  <a:pt x="12222145" y="4466469"/>
                </a:cubicBezTo>
                <a:cubicBezTo>
                  <a:pt x="12228034" y="4432814"/>
                  <a:pt x="12229295" y="4400421"/>
                  <a:pt x="12225930" y="4369290"/>
                </a:cubicBezTo>
                <a:cubicBezTo>
                  <a:pt x="12222566" y="4338160"/>
                  <a:pt x="12214993" y="4309973"/>
                  <a:pt x="12203213" y="4284732"/>
                </a:cubicBezTo>
                <a:cubicBezTo>
                  <a:pt x="12189751" y="4244346"/>
                  <a:pt x="12141794" y="4200595"/>
                  <a:pt x="12059338" y="4153477"/>
                </a:cubicBezTo>
                <a:cubicBezTo>
                  <a:pt x="12017269" y="4129919"/>
                  <a:pt x="11980670" y="4112250"/>
                  <a:pt x="11949539" y="4100471"/>
                </a:cubicBezTo>
                <a:cubicBezTo>
                  <a:pt x="11918408" y="4088692"/>
                  <a:pt x="11893587" y="4081961"/>
                  <a:pt x="11875077" y="4080278"/>
                </a:cubicBezTo>
                <a:cubicBezTo>
                  <a:pt x="11862456" y="4078595"/>
                  <a:pt x="11849205" y="4077859"/>
                  <a:pt x="11835322" y="4078069"/>
                </a:cubicBezTo>
                <a:close/>
                <a:moveTo>
                  <a:pt x="5324450" y="4047464"/>
                </a:moveTo>
                <a:cubicBezTo>
                  <a:pt x="5310988" y="4047464"/>
                  <a:pt x="5278174" y="4078595"/>
                  <a:pt x="5226008" y="4140857"/>
                </a:cubicBezTo>
                <a:cubicBezTo>
                  <a:pt x="5192353" y="4181243"/>
                  <a:pt x="5157016" y="4242663"/>
                  <a:pt x="5119996" y="4325118"/>
                </a:cubicBezTo>
                <a:cubicBezTo>
                  <a:pt x="5101485" y="4365504"/>
                  <a:pt x="5087182" y="4405049"/>
                  <a:pt x="5077086" y="4443752"/>
                </a:cubicBezTo>
                <a:cubicBezTo>
                  <a:pt x="5066989" y="4482455"/>
                  <a:pt x="5063203" y="4521159"/>
                  <a:pt x="5065727" y="4559862"/>
                </a:cubicBezTo>
                <a:cubicBezTo>
                  <a:pt x="5068251" y="4598565"/>
                  <a:pt x="5078768" y="4637689"/>
                  <a:pt x="5097278" y="4677234"/>
                </a:cubicBezTo>
                <a:cubicBezTo>
                  <a:pt x="5115789" y="4716778"/>
                  <a:pt x="5145237" y="4756744"/>
                  <a:pt x="5185623" y="4797130"/>
                </a:cubicBezTo>
                <a:cubicBezTo>
                  <a:pt x="5200768" y="4815640"/>
                  <a:pt x="5222643" y="4835833"/>
                  <a:pt x="5251250" y="4857709"/>
                </a:cubicBezTo>
                <a:cubicBezTo>
                  <a:pt x="4988741" y="5027666"/>
                  <a:pt x="4855804" y="5208562"/>
                  <a:pt x="4852438" y="5400396"/>
                </a:cubicBezTo>
                <a:cubicBezTo>
                  <a:pt x="4855804" y="5454244"/>
                  <a:pt x="4907128" y="5519029"/>
                  <a:pt x="5006410" y="5594753"/>
                </a:cubicBezTo>
                <a:cubicBezTo>
                  <a:pt x="5104010" y="5672160"/>
                  <a:pt x="5192353" y="5710863"/>
                  <a:pt x="5271444" y="5710863"/>
                </a:cubicBezTo>
                <a:cubicBezTo>
                  <a:pt x="5389235" y="5710863"/>
                  <a:pt x="5494407" y="5661222"/>
                  <a:pt x="5586958" y="5561939"/>
                </a:cubicBezTo>
                <a:cubicBezTo>
                  <a:pt x="5677827" y="5464340"/>
                  <a:pt x="5723262" y="5346548"/>
                  <a:pt x="5723262" y="5208562"/>
                </a:cubicBezTo>
                <a:cubicBezTo>
                  <a:pt x="5723262" y="5147983"/>
                  <a:pt x="5695496" y="5090770"/>
                  <a:pt x="5639966" y="5036921"/>
                </a:cubicBezTo>
                <a:cubicBezTo>
                  <a:pt x="5624820" y="5023459"/>
                  <a:pt x="5612199" y="5012101"/>
                  <a:pt x="5602104" y="5002846"/>
                </a:cubicBezTo>
                <a:cubicBezTo>
                  <a:pt x="5592007" y="4993591"/>
                  <a:pt x="5581911" y="4984756"/>
                  <a:pt x="5571815" y="4976342"/>
                </a:cubicBezTo>
                <a:cubicBezTo>
                  <a:pt x="5561718" y="4967929"/>
                  <a:pt x="5550359" y="4959515"/>
                  <a:pt x="5537738" y="4951101"/>
                </a:cubicBezTo>
                <a:cubicBezTo>
                  <a:pt x="5525118" y="4942688"/>
                  <a:pt x="5510394" y="4931750"/>
                  <a:pt x="5493566" y="4918288"/>
                </a:cubicBezTo>
                <a:cubicBezTo>
                  <a:pt x="5729150" y="4753378"/>
                  <a:pt x="5846943" y="4590151"/>
                  <a:pt x="5846943" y="4428607"/>
                </a:cubicBezTo>
                <a:cubicBezTo>
                  <a:pt x="5846943" y="4393270"/>
                  <a:pt x="5812447" y="4336897"/>
                  <a:pt x="5743455" y="4259491"/>
                </a:cubicBezTo>
                <a:cubicBezTo>
                  <a:pt x="5672779" y="4185450"/>
                  <a:pt x="5620613" y="4148429"/>
                  <a:pt x="5586958" y="4148429"/>
                </a:cubicBezTo>
                <a:cubicBezTo>
                  <a:pt x="5576863" y="4146747"/>
                  <a:pt x="5563821" y="4153477"/>
                  <a:pt x="5547834" y="4168622"/>
                </a:cubicBezTo>
                <a:cubicBezTo>
                  <a:pt x="5531849" y="4183767"/>
                  <a:pt x="5515442" y="4203119"/>
                  <a:pt x="5498614" y="4226677"/>
                </a:cubicBezTo>
                <a:cubicBezTo>
                  <a:pt x="5481787" y="4250236"/>
                  <a:pt x="5464539" y="4276318"/>
                  <a:pt x="5446870" y="4304925"/>
                </a:cubicBezTo>
                <a:cubicBezTo>
                  <a:pt x="5429201" y="4333532"/>
                  <a:pt x="5414476" y="4359615"/>
                  <a:pt x="5402698" y="4383173"/>
                </a:cubicBezTo>
                <a:cubicBezTo>
                  <a:pt x="5390918" y="4406732"/>
                  <a:pt x="5382505" y="4426083"/>
                  <a:pt x="5377456" y="4441228"/>
                </a:cubicBezTo>
                <a:cubicBezTo>
                  <a:pt x="5372408" y="4456373"/>
                  <a:pt x="5373250" y="4462262"/>
                  <a:pt x="5379980" y="4458897"/>
                </a:cubicBezTo>
                <a:cubicBezTo>
                  <a:pt x="5385029" y="4458897"/>
                  <a:pt x="5424574" y="4434497"/>
                  <a:pt x="5498614" y="4385697"/>
                </a:cubicBezTo>
                <a:cubicBezTo>
                  <a:pt x="5567607" y="4338580"/>
                  <a:pt x="5615566" y="4315022"/>
                  <a:pt x="5642490" y="4315022"/>
                </a:cubicBezTo>
                <a:cubicBezTo>
                  <a:pt x="5660999" y="4315022"/>
                  <a:pt x="5670255" y="4343628"/>
                  <a:pt x="5670255" y="4400842"/>
                </a:cubicBezTo>
                <a:cubicBezTo>
                  <a:pt x="5670255" y="4439545"/>
                  <a:pt x="5663944" y="4474883"/>
                  <a:pt x="5651323" y="4506855"/>
                </a:cubicBezTo>
                <a:cubicBezTo>
                  <a:pt x="5638703" y="4538827"/>
                  <a:pt x="5618510" y="4570379"/>
                  <a:pt x="5590744" y="4601510"/>
                </a:cubicBezTo>
                <a:cubicBezTo>
                  <a:pt x="5562980" y="4632641"/>
                  <a:pt x="5528063" y="4664192"/>
                  <a:pt x="5485994" y="4696164"/>
                </a:cubicBezTo>
                <a:cubicBezTo>
                  <a:pt x="5443925" y="4728137"/>
                  <a:pt x="5393442" y="4763475"/>
                  <a:pt x="5334547" y="4802178"/>
                </a:cubicBezTo>
                <a:cubicBezTo>
                  <a:pt x="5265554" y="4751695"/>
                  <a:pt x="5231057" y="4695323"/>
                  <a:pt x="5231057" y="4633061"/>
                </a:cubicBezTo>
                <a:cubicBezTo>
                  <a:pt x="5227692" y="4590993"/>
                  <a:pt x="5239471" y="4544717"/>
                  <a:pt x="5266395" y="4494235"/>
                </a:cubicBezTo>
                <a:cubicBezTo>
                  <a:pt x="5293319" y="4443752"/>
                  <a:pt x="5322767" y="4396214"/>
                  <a:pt x="5354739" y="4351621"/>
                </a:cubicBezTo>
                <a:cubicBezTo>
                  <a:pt x="5386712" y="4307029"/>
                  <a:pt x="5415739" y="4268746"/>
                  <a:pt x="5441822" y="4236774"/>
                </a:cubicBezTo>
                <a:cubicBezTo>
                  <a:pt x="5467904" y="4204801"/>
                  <a:pt x="5480104" y="4185450"/>
                  <a:pt x="5478421" y="4178719"/>
                </a:cubicBezTo>
                <a:cubicBezTo>
                  <a:pt x="5478421" y="4150112"/>
                  <a:pt x="5455704" y="4120664"/>
                  <a:pt x="5410270" y="4090374"/>
                </a:cubicBezTo>
                <a:cubicBezTo>
                  <a:pt x="5363153" y="4061768"/>
                  <a:pt x="5334547" y="4047464"/>
                  <a:pt x="5324450" y="4047464"/>
                </a:cubicBezTo>
                <a:close/>
                <a:moveTo>
                  <a:pt x="8529469" y="2790450"/>
                </a:moveTo>
                <a:cubicBezTo>
                  <a:pt x="8504227" y="2881319"/>
                  <a:pt x="8460476" y="2972187"/>
                  <a:pt x="8398214" y="3063056"/>
                </a:cubicBezTo>
                <a:cubicBezTo>
                  <a:pt x="8374656" y="3093345"/>
                  <a:pt x="8351097" y="3121952"/>
                  <a:pt x="8327538" y="3148876"/>
                </a:cubicBezTo>
                <a:cubicBezTo>
                  <a:pt x="8219842" y="3266668"/>
                  <a:pt x="8097843" y="3342392"/>
                  <a:pt x="7961540" y="3376047"/>
                </a:cubicBezTo>
                <a:cubicBezTo>
                  <a:pt x="7887500" y="3394558"/>
                  <a:pt x="7850479" y="3392033"/>
                  <a:pt x="7850479" y="3368475"/>
                </a:cubicBezTo>
                <a:cubicBezTo>
                  <a:pt x="7850479" y="3353330"/>
                  <a:pt x="7858051" y="3328930"/>
                  <a:pt x="7873196" y="3295275"/>
                </a:cubicBezTo>
                <a:cubicBezTo>
                  <a:pt x="7881610" y="3278448"/>
                  <a:pt x="7895493" y="3256993"/>
                  <a:pt x="7914844" y="3230910"/>
                </a:cubicBezTo>
                <a:cubicBezTo>
                  <a:pt x="7934196" y="3204827"/>
                  <a:pt x="7959016" y="3175800"/>
                  <a:pt x="7989306" y="3143828"/>
                </a:cubicBezTo>
                <a:cubicBezTo>
                  <a:pt x="8019595" y="3111856"/>
                  <a:pt x="8054513" y="3078621"/>
                  <a:pt x="8094057" y="3044125"/>
                </a:cubicBezTo>
                <a:cubicBezTo>
                  <a:pt x="8133601" y="3009628"/>
                  <a:pt x="8176932" y="2974712"/>
                  <a:pt x="8224049" y="2939374"/>
                </a:cubicBezTo>
                <a:cubicBezTo>
                  <a:pt x="8306504" y="2878795"/>
                  <a:pt x="8408310" y="2829153"/>
                  <a:pt x="8529469" y="2790450"/>
                </a:cubicBezTo>
                <a:close/>
                <a:moveTo>
                  <a:pt x="8991857" y="1417800"/>
                </a:moveTo>
                <a:cubicBezTo>
                  <a:pt x="8958727" y="1420009"/>
                  <a:pt x="8923232" y="1442568"/>
                  <a:pt x="8885370" y="1485478"/>
                </a:cubicBezTo>
                <a:cubicBezTo>
                  <a:pt x="8834888" y="1544374"/>
                  <a:pt x="8809646" y="1605794"/>
                  <a:pt x="8809646" y="1669739"/>
                </a:cubicBezTo>
                <a:cubicBezTo>
                  <a:pt x="8809646" y="1696663"/>
                  <a:pt x="8817219" y="1710125"/>
                  <a:pt x="8832363" y="1710125"/>
                </a:cubicBezTo>
                <a:cubicBezTo>
                  <a:pt x="8844143" y="1710125"/>
                  <a:pt x="8864336" y="1699187"/>
                  <a:pt x="8892942" y="1677311"/>
                </a:cubicBezTo>
                <a:cubicBezTo>
                  <a:pt x="8940060" y="1643656"/>
                  <a:pt x="8986335" y="1624305"/>
                  <a:pt x="9031769" y="1619257"/>
                </a:cubicBezTo>
                <a:cubicBezTo>
                  <a:pt x="9053645" y="1619257"/>
                  <a:pt x="9069631" y="1618415"/>
                  <a:pt x="9079728" y="1616732"/>
                </a:cubicBezTo>
                <a:cubicBezTo>
                  <a:pt x="9089824" y="1615049"/>
                  <a:pt x="9094872" y="1609160"/>
                  <a:pt x="9094872" y="1599064"/>
                </a:cubicBezTo>
                <a:cubicBezTo>
                  <a:pt x="9094872" y="1498098"/>
                  <a:pt x="9071314" y="1439202"/>
                  <a:pt x="9024197" y="1422375"/>
                </a:cubicBezTo>
                <a:cubicBezTo>
                  <a:pt x="9013680" y="1418588"/>
                  <a:pt x="9002900" y="1417063"/>
                  <a:pt x="8991857" y="1417800"/>
                </a:cubicBezTo>
                <a:close/>
                <a:moveTo>
                  <a:pt x="7033440" y="1383842"/>
                </a:moveTo>
                <a:cubicBezTo>
                  <a:pt x="7006621" y="1382396"/>
                  <a:pt x="6986375" y="1388509"/>
                  <a:pt x="6972703" y="1402182"/>
                </a:cubicBezTo>
                <a:cubicBezTo>
                  <a:pt x="6959241" y="1422375"/>
                  <a:pt x="6955876" y="1461919"/>
                  <a:pt x="6962607" y="1520816"/>
                </a:cubicBezTo>
                <a:cubicBezTo>
                  <a:pt x="6967654" y="1569615"/>
                  <a:pt x="6978592" y="1584760"/>
                  <a:pt x="6995420" y="1566250"/>
                </a:cubicBezTo>
                <a:cubicBezTo>
                  <a:pt x="7057682" y="1493892"/>
                  <a:pt x="7098909" y="1466126"/>
                  <a:pt x="7119102" y="1482954"/>
                </a:cubicBezTo>
                <a:cubicBezTo>
                  <a:pt x="7132564" y="1493050"/>
                  <a:pt x="7142660" y="1507353"/>
                  <a:pt x="7149391" y="1525864"/>
                </a:cubicBezTo>
                <a:cubicBezTo>
                  <a:pt x="7156123" y="1544374"/>
                  <a:pt x="7160329" y="1562884"/>
                  <a:pt x="7162012" y="1581395"/>
                </a:cubicBezTo>
                <a:cubicBezTo>
                  <a:pt x="7163695" y="1599905"/>
                  <a:pt x="7162433" y="1618415"/>
                  <a:pt x="7158226" y="1636925"/>
                </a:cubicBezTo>
                <a:cubicBezTo>
                  <a:pt x="7154019" y="1655436"/>
                  <a:pt x="7146867" y="1669739"/>
                  <a:pt x="7136770" y="1679835"/>
                </a:cubicBezTo>
                <a:cubicBezTo>
                  <a:pt x="7128357" y="1688249"/>
                  <a:pt x="7114895" y="1692456"/>
                  <a:pt x="7096385" y="1692456"/>
                </a:cubicBezTo>
                <a:cubicBezTo>
                  <a:pt x="7055999" y="1657118"/>
                  <a:pt x="7013089" y="1639450"/>
                  <a:pt x="6967654" y="1639450"/>
                </a:cubicBezTo>
                <a:cubicBezTo>
                  <a:pt x="6854911" y="1639450"/>
                  <a:pt x="6751422" y="1689090"/>
                  <a:pt x="6657187" y="1788373"/>
                </a:cubicBezTo>
                <a:cubicBezTo>
                  <a:pt x="6552857" y="1902800"/>
                  <a:pt x="6477975" y="2044992"/>
                  <a:pt x="6432540" y="2214950"/>
                </a:cubicBezTo>
                <a:cubicBezTo>
                  <a:pt x="6393838" y="2359666"/>
                  <a:pt x="6396361" y="2465680"/>
                  <a:pt x="6440112" y="2532990"/>
                </a:cubicBezTo>
                <a:cubicBezTo>
                  <a:pt x="6458623" y="2563279"/>
                  <a:pt x="6494802" y="2596093"/>
                  <a:pt x="6548650" y="2631431"/>
                </a:cubicBezTo>
                <a:cubicBezTo>
                  <a:pt x="6597450" y="2663402"/>
                  <a:pt x="6636994" y="2679389"/>
                  <a:pt x="6667284" y="2679389"/>
                </a:cubicBezTo>
                <a:cubicBezTo>
                  <a:pt x="6763200" y="2679389"/>
                  <a:pt x="6865849" y="2606189"/>
                  <a:pt x="6975227" y="2459790"/>
                </a:cubicBezTo>
                <a:cubicBezTo>
                  <a:pt x="7049268" y="2358825"/>
                  <a:pt x="7098068" y="2265432"/>
                  <a:pt x="7121626" y="2179612"/>
                </a:cubicBezTo>
                <a:cubicBezTo>
                  <a:pt x="7146026" y="2184660"/>
                  <a:pt x="7169847" y="2186290"/>
                  <a:pt x="7193090" y="2184503"/>
                </a:cubicBezTo>
                <a:lnTo>
                  <a:pt x="7218588" y="2180618"/>
                </a:lnTo>
                <a:lnTo>
                  <a:pt x="7189435" y="2273005"/>
                </a:lnTo>
                <a:cubicBezTo>
                  <a:pt x="7160828" y="2365556"/>
                  <a:pt x="7134746" y="2454742"/>
                  <a:pt x="7111188" y="2540562"/>
                </a:cubicBezTo>
                <a:cubicBezTo>
                  <a:pt x="7102774" y="2567486"/>
                  <a:pt x="7109505" y="2587679"/>
                  <a:pt x="7131381" y="2601141"/>
                </a:cubicBezTo>
                <a:cubicBezTo>
                  <a:pt x="7205421" y="2651623"/>
                  <a:pt x="7247490" y="2665927"/>
                  <a:pt x="7257586" y="2644051"/>
                </a:cubicBezTo>
                <a:cubicBezTo>
                  <a:pt x="7274414" y="2608713"/>
                  <a:pt x="7364441" y="2487555"/>
                  <a:pt x="7527667" y="2280577"/>
                </a:cubicBezTo>
                <a:cubicBezTo>
                  <a:pt x="7578150" y="2216633"/>
                  <a:pt x="7619798" y="2164467"/>
                  <a:pt x="7652612" y="2124081"/>
                </a:cubicBezTo>
                <a:cubicBezTo>
                  <a:pt x="7685425" y="2083695"/>
                  <a:pt x="7709405" y="2055930"/>
                  <a:pt x="7724550" y="2040785"/>
                </a:cubicBezTo>
                <a:cubicBezTo>
                  <a:pt x="7716030" y="2062661"/>
                  <a:pt x="7707505" y="2085378"/>
                  <a:pt x="7698973" y="2108937"/>
                </a:cubicBezTo>
                <a:cubicBezTo>
                  <a:pt x="7690441" y="2132495"/>
                  <a:pt x="7681902" y="2157736"/>
                  <a:pt x="7673357" y="2184660"/>
                </a:cubicBezTo>
                <a:cubicBezTo>
                  <a:pt x="7639229" y="2295722"/>
                  <a:pt x="7622165" y="2381542"/>
                  <a:pt x="7622165" y="2442121"/>
                </a:cubicBezTo>
                <a:cubicBezTo>
                  <a:pt x="7622165" y="2519528"/>
                  <a:pt x="7655439" y="2579265"/>
                  <a:pt x="7721986" y="2621334"/>
                </a:cubicBezTo>
                <a:cubicBezTo>
                  <a:pt x="7776596" y="2654989"/>
                  <a:pt x="7819046" y="2671816"/>
                  <a:pt x="7849336" y="2671816"/>
                </a:cubicBezTo>
                <a:cubicBezTo>
                  <a:pt x="7916646" y="2671816"/>
                  <a:pt x="7994894" y="2606189"/>
                  <a:pt x="8084079" y="2474935"/>
                </a:cubicBezTo>
                <a:cubicBezTo>
                  <a:pt x="8121100" y="2421087"/>
                  <a:pt x="8150548" y="2371446"/>
                  <a:pt x="8172423" y="2326011"/>
                </a:cubicBezTo>
                <a:lnTo>
                  <a:pt x="8200113" y="2261193"/>
                </a:lnTo>
                <a:lnTo>
                  <a:pt x="8201805" y="2263066"/>
                </a:lnTo>
                <a:cubicBezTo>
                  <a:pt x="8221683" y="2283575"/>
                  <a:pt x="8239194" y="2296984"/>
                  <a:pt x="8254339" y="2303294"/>
                </a:cubicBezTo>
                <a:cubicBezTo>
                  <a:pt x="8279580" y="2313391"/>
                  <a:pt x="8309029" y="2314232"/>
                  <a:pt x="8342683" y="2305818"/>
                </a:cubicBezTo>
                <a:cubicBezTo>
                  <a:pt x="8288836" y="2351253"/>
                  <a:pt x="8241718" y="2396687"/>
                  <a:pt x="8201332" y="2442121"/>
                </a:cubicBezTo>
                <a:cubicBezTo>
                  <a:pt x="8157581" y="2490921"/>
                  <a:pt x="8135705" y="2521210"/>
                  <a:pt x="8135705" y="2532990"/>
                </a:cubicBezTo>
                <a:cubicBezTo>
                  <a:pt x="8135705" y="2570010"/>
                  <a:pt x="8143278" y="2601141"/>
                  <a:pt x="8158422" y="2626382"/>
                </a:cubicBezTo>
                <a:cubicBezTo>
                  <a:pt x="8175249" y="2653306"/>
                  <a:pt x="8194601" y="2666768"/>
                  <a:pt x="8216477" y="2666768"/>
                </a:cubicBezTo>
                <a:cubicBezTo>
                  <a:pt x="8223208" y="2666768"/>
                  <a:pt x="8242139" y="2660458"/>
                  <a:pt x="8273270" y="2647837"/>
                </a:cubicBezTo>
                <a:cubicBezTo>
                  <a:pt x="8304400" y="2635216"/>
                  <a:pt x="8338056" y="2623858"/>
                  <a:pt x="8374235" y="2613762"/>
                </a:cubicBezTo>
                <a:cubicBezTo>
                  <a:pt x="8410414" y="2603665"/>
                  <a:pt x="8444489" y="2598196"/>
                  <a:pt x="8476462" y="2597355"/>
                </a:cubicBezTo>
                <a:cubicBezTo>
                  <a:pt x="8508434" y="2596514"/>
                  <a:pt x="8529469" y="2607872"/>
                  <a:pt x="8539565" y="2631431"/>
                </a:cubicBezTo>
                <a:cubicBezTo>
                  <a:pt x="8544613" y="2653306"/>
                  <a:pt x="8546296" y="2679389"/>
                  <a:pt x="8544613" y="2709678"/>
                </a:cubicBezTo>
                <a:cubicBezTo>
                  <a:pt x="8374656" y="2745016"/>
                  <a:pt x="8220684" y="2800547"/>
                  <a:pt x="8082698" y="2876270"/>
                </a:cubicBezTo>
                <a:cubicBezTo>
                  <a:pt x="8017071" y="2911608"/>
                  <a:pt x="7958596" y="2949891"/>
                  <a:pt x="7907272" y="2991118"/>
                </a:cubicBezTo>
                <a:cubicBezTo>
                  <a:pt x="7855948" y="3032345"/>
                  <a:pt x="7812617" y="3073573"/>
                  <a:pt x="7777280" y="3114800"/>
                </a:cubicBezTo>
                <a:cubicBezTo>
                  <a:pt x="7741942" y="3156028"/>
                  <a:pt x="7715018" y="3195151"/>
                  <a:pt x="7696507" y="3232172"/>
                </a:cubicBezTo>
                <a:cubicBezTo>
                  <a:pt x="7677997" y="3269193"/>
                  <a:pt x="7668742" y="3302006"/>
                  <a:pt x="7668742" y="3330613"/>
                </a:cubicBezTo>
                <a:cubicBezTo>
                  <a:pt x="7668742" y="3376047"/>
                  <a:pt x="7704921" y="3431578"/>
                  <a:pt x="7777280" y="3497205"/>
                </a:cubicBezTo>
                <a:cubicBezTo>
                  <a:pt x="7851320" y="3561150"/>
                  <a:pt x="7921996" y="3593122"/>
                  <a:pt x="7989306" y="3593122"/>
                </a:cubicBezTo>
                <a:cubicBezTo>
                  <a:pt x="8053251" y="3593122"/>
                  <a:pt x="8137388" y="3563674"/>
                  <a:pt x="8241718" y="3504778"/>
                </a:cubicBezTo>
                <a:cubicBezTo>
                  <a:pt x="8344366" y="3444199"/>
                  <a:pt x="8435235" y="3355854"/>
                  <a:pt x="8514324" y="3239744"/>
                </a:cubicBezTo>
                <a:cubicBezTo>
                  <a:pt x="8633799" y="3058007"/>
                  <a:pt x="8687647" y="2895622"/>
                  <a:pt x="8675868" y="2752588"/>
                </a:cubicBezTo>
                <a:cubicBezTo>
                  <a:pt x="8748226" y="2739126"/>
                  <a:pt x="8806281" y="2732395"/>
                  <a:pt x="8850032" y="2732395"/>
                </a:cubicBezTo>
                <a:cubicBezTo>
                  <a:pt x="8860129" y="2732395"/>
                  <a:pt x="8867701" y="2723981"/>
                  <a:pt x="8872749" y="2707154"/>
                </a:cubicBezTo>
                <a:cubicBezTo>
                  <a:pt x="8879481" y="2686961"/>
                  <a:pt x="8876957" y="2676865"/>
                  <a:pt x="8865177" y="2676865"/>
                </a:cubicBezTo>
                <a:cubicBezTo>
                  <a:pt x="8828156" y="2676865"/>
                  <a:pt x="8792819" y="2678127"/>
                  <a:pt x="8759164" y="2680651"/>
                </a:cubicBezTo>
                <a:cubicBezTo>
                  <a:pt x="8725509" y="2683175"/>
                  <a:pt x="8694378" y="2686120"/>
                  <a:pt x="8665771" y="2689485"/>
                </a:cubicBezTo>
                <a:lnTo>
                  <a:pt x="8665771" y="2684437"/>
                </a:lnTo>
                <a:cubicBezTo>
                  <a:pt x="8660723" y="2669292"/>
                  <a:pt x="8653571" y="2652886"/>
                  <a:pt x="8644316" y="2635216"/>
                </a:cubicBezTo>
                <a:cubicBezTo>
                  <a:pt x="8635061" y="2617548"/>
                  <a:pt x="8624964" y="2601141"/>
                  <a:pt x="8614027" y="2585996"/>
                </a:cubicBezTo>
                <a:cubicBezTo>
                  <a:pt x="8603089" y="2570851"/>
                  <a:pt x="8591730" y="2556969"/>
                  <a:pt x="8579951" y="2544348"/>
                </a:cubicBezTo>
                <a:cubicBezTo>
                  <a:pt x="8568171" y="2531728"/>
                  <a:pt x="8557234" y="2522052"/>
                  <a:pt x="8547137" y="2515321"/>
                </a:cubicBezTo>
                <a:cubicBezTo>
                  <a:pt x="8513482" y="2491762"/>
                  <a:pt x="8457952" y="2485031"/>
                  <a:pt x="8380545" y="2495128"/>
                </a:cubicBezTo>
                <a:cubicBezTo>
                  <a:pt x="8414200" y="2463155"/>
                  <a:pt x="8447435" y="2432866"/>
                  <a:pt x="8480248" y="2404259"/>
                </a:cubicBezTo>
                <a:cubicBezTo>
                  <a:pt x="8513061" y="2375652"/>
                  <a:pt x="8546296" y="2348728"/>
                  <a:pt x="8579951" y="2323487"/>
                </a:cubicBezTo>
                <a:cubicBezTo>
                  <a:pt x="8605192" y="2304977"/>
                  <a:pt x="8630433" y="2287308"/>
                  <a:pt x="8655675" y="2270481"/>
                </a:cubicBezTo>
                <a:cubicBezTo>
                  <a:pt x="8680916" y="2253653"/>
                  <a:pt x="8703633" y="2238508"/>
                  <a:pt x="8723826" y="2225047"/>
                </a:cubicBezTo>
                <a:cubicBezTo>
                  <a:pt x="8744019" y="2211584"/>
                  <a:pt x="8760426" y="2200226"/>
                  <a:pt x="8773047" y="2190971"/>
                </a:cubicBezTo>
                <a:cubicBezTo>
                  <a:pt x="8785667" y="2181716"/>
                  <a:pt x="8791978" y="2174564"/>
                  <a:pt x="8791978" y="2169516"/>
                </a:cubicBezTo>
                <a:cubicBezTo>
                  <a:pt x="8808805" y="2137543"/>
                  <a:pt x="8800391" y="2096316"/>
                  <a:pt x="8766736" y="2045834"/>
                </a:cubicBezTo>
                <a:cubicBezTo>
                  <a:pt x="8751592" y="2020592"/>
                  <a:pt x="8734764" y="2003765"/>
                  <a:pt x="8716254" y="1995351"/>
                </a:cubicBezTo>
                <a:cubicBezTo>
                  <a:pt x="8699426" y="2005447"/>
                  <a:pt x="8677551" y="2020172"/>
                  <a:pt x="8650626" y="2039523"/>
                </a:cubicBezTo>
                <a:cubicBezTo>
                  <a:pt x="8623702" y="2058875"/>
                  <a:pt x="8605192" y="2071916"/>
                  <a:pt x="8595096" y="2078647"/>
                </a:cubicBezTo>
                <a:cubicBezTo>
                  <a:pt x="8573220" y="2093792"/>
                  <a:pt x="8550503" y="2107675"/>
                  <a:pt x="8526944" y="2120295"/>
                </a:cubicBezTo>
                <a:cubicBezTo>
                  <a:pt x="8503386" y="2132916"/>
                  <a:pt x="8478986" y="2145116"/>
                  <a:pt x="8453745" y="2156895"/>
                </a:cubicBezTo>
                <a:cubicBezTo>
                  <a:pt x="8354463" y="2200646"/>
                  <a:pt x="8298932" y="2214950"/>
                  <a:pt x="8287153" y="2199805"/>
                </a:cubicBezTo>
                <a:cubicBezTo>
                  <a:pt x="8287153" y="2179612"/>
                  <a:pt x="8298511" y="2148481"/>
                  <a:pt x="8321228" y="2106413"/>
                </a:cubicBezTo>
                <a:cubicBezTo>
                  <a:pt x="8343946" y="2064344"/>
                  <a:pt x="8376338" y="2024799"/>
                  <a:pt x="8418407" y="1987779"/>
                </a:cubicBezTo>
                <a:cubicBezTo>
                  <a:pt x="8512640" y="1903641"/>
                  <a:pt x="8604351" y="1860731"/>
                  <a:pt x="8693536" y="1859048"/>
                </a:cubicBezTo>
                <a:cubicBezTo>
                  <a:pt x="8764212" y="1857366"/>
                  <a:pt x="8819743" y="1862414"/>
                  <a:pt x="8860129" y="1874193"/>
                </a:cubicBezTo>
                <a:cubicBezTo>
                  <a:pt x="8873591" y="1879241"/>
                  <a:pt x="8877798" y="1869145"/>
                  <a:pt x="8872749" y="1843903"/>
                </a:cubicBezTo>
                <a:cubicBezTo>
                  <a:pt x="8871066" y="1832124"/>
                  <a:pt x="8866860" y="1819083"/>
                  <a:pt x="8860129" y="1804780"/>
                </a:cubicBezTo>
                <a:cubicBezTo>
                  <a:pt x="8853398" y="1790476"/>
                  <a:pt x="8844143" y="1774069"/>
                  <a:pt x="8832363" y="1755559"/>
                </a:cubicBezTo>
                <a:cubicBezTo>
                  <a:pt x="8807122" y="1720221"/>
                  <a:pt x="8786088" y="1699187"/>
                  <a:pt x="8769260" y="1692456"/>
                </a:cubicBezTo>
                <a:cubicBezTo>
                  <a:pt x="8738971" y="1678994"/>
                  <a:pt x="8696061" y="1672263"/>
                  <a:pt x="8640530" y="1672263"/>
                </a:cubicBezTo>
                <a:cubicBezTo>
                  <a:pt x="8531152" y="1672263"/>
                  <a:pt x="8429344" y="1710966"/>
                  <a:pt x="8335111" y="1788373"/>
                </a:cubicBezTo>
                <a:cubicBezTo>
                  <a:pt x="8200491" y="1897751"/>
                  <a:pt x="8133181" y="2016385"/>
                  <a:pt x="8133181" y="2144274"/>
                </a:cubicBezTo>
                <a:cubicBezTo>
                  <a:pt x="8133181" y="2166992"/>
                  <a:pt x="8142174" y="2190655"/>
                  <a:pt x="8160157" y="2215266"/>
                </a:cubicBezTo>
                <a:lnTo>
                  <a:pt x="8173873" y="2231559"/>
                </a:lnTo>
                <a:lnTo>
                  <a:pt x="8172818" y="2232855"/>
                </a:lnTo>
                <a:cubicBezTo>
                  <a:pt x="8167717" y="2239218"/>
                  <a:pt x="8162117" y="2246291"/>
                  <a:pt x="8156017" y="2254074"/>
                </a:cubicBezTo>
                <a:cubicBezTo>
                  <a:pt x="8131617" y="2285205"/>
                  <a:pt x="8097541" y="2325170"/>
                  <a:pt x="8053790" y="2373970"/>
                </a:cubicBezTo>
                <a:cubicBezTo>
                  <a:pt x="7994894" y="2432866"/>
                  <a:pt x="7944411" y="2475776"/>
                  <a:pt x="7902342" y="2502700"/>
                </a:cubicBezTo>
                <a:cubicBezTo>
                  <a:pt x="7860274" y="2529624"/>
                  <a:pt x="7835032" y="2543086"/>
                  <a:pt x="7826619" y="2543086"/>
                </a:cubicBezTo>
                <a:cubicBezTo>
                  <a:pt x="7811474" y="2543086"/>
                  <a:pt x="7803902" y="2522052"/>
                  <a:pt x="7803902" y="2479983"/>
                </a:cubicBezTo>
                <a:cubicBezTo>
                  <a:pt x="7803902" y="2395845"/>
                  <a:pt x="7835874" y="2282260"/>
                  <a:pt x="7899818" y="2139226"/>
                </a:cubicBezTo>
                <a:cubicBezTo>
                  <a:pt x="7923377" y="2085378"/>
                  <a:pt x="7951142" y="2029006"/>
                  <a:pt x="7983114" y="1970110"/>
                </a:cubicBezTo>
                <a:cubicBezTo>
                  <a:pt x="8013404" y="1914579"/>
                  <a:pt x="8036121" y="1872931"/>
                  <a:pt x="8051266" y="1845166"/>
                </a:cubicBezTo>
                <a:cubicBezTo>
                  <a:pt x="8066410" y="1817400"/>
                  <a:pt x="8073983" y="1795945"/>
                  <a:pt x="8073983" y="1780801"/>
                </a:cubicBezTo>
                <a:cubicBezTo>
                  <a:pt x="8073983" y="1743780"/>
                  <a:pt x="8051266" y="1712649"/>
                  <a:pt x="8005831" y="1687408"/>
                </a:cubicBezTo>
                <a:cubicBezTo>
                  <a:pt x="7978907" y="1673946"/>
                  <a:pt x="7946094" y="1667215"/>
                  <a:pt x="7907391" y="1667215"/>
                </a:cubicBezTo>
                <a:cubicBezTo>
                  <a:pt x="7905708" y="1668897"/>
                  <a:pt x="7894770" y="1680677"/>
                  <a:pt x="7874577" y="1702552"/>
                </a:cubicBezTo>
                <a:cubicBezTo>
                  <a:pt x="7866164" y="1712649"/>
                  <a:pt x="7855225" y="1726111"/>
                  <a:pt x="7841763" y="1742938"/>
                </a:cubicBezTo>
                <a:cubicBezTo>
                  <a:pt x="7828301" y="1759766"/>
                  <a:pt x="7813505" y="1778276"/>
                  <a:pt x="7797374" y="1798469"/>
                </a:cubicBezTo>
                <a:cubicBezTo>
                  <a:pt x="7781244" y="1818662"/>
                  <a:pt x="7765073" y="1838855"/>
                  <a:pt x="7748864" y="1859048"/>
                </a:cubicBezTo>
                <a:cubicBezTo>
                  <a:pt x="7732654" y="1879241"/>
                  <a:pt x="7717819" y="1896910"/>
                  <a:pt x="7704357" y="1912055"/>
                </a:cubicBezTo>
                <a:cubicBezTo>
                  <a:pt x="7675750" y="1947393"/>
                  <a:pt x="7630316" y="2006289"/>
                  <a:pt x="7568053" y="2088744"/>
                </a:cubicBezTo>
                <a:cubicBezTo>
                  <a:pt x="7505792" y="2171199"/>
                  <a:pt x="7426703" y="2278053"/>
                  <a:pt x="7330786" y="2409307"/>
                </a:cubicBezTo>
                <a:lnTo>
                  <a:pt x="7467089" y="2088744"/>
                </a:lnTo>
                <a:cubicBezTo>
                  <a:pt x="7478868" y="2056771"/>
                  <a:pt x="7496537" y="2018909"/>
                  <a:pt x="7520095" y="1975158"/>
                </a:cubicBezTo>
                <a:cubicBezTo>
                  <a:pt x="7540288" y="1931407"/>
                  <a:pt x="7554592" y="1898593"/>
                  <a:pt x="7563005" y="1876717"/>
                </a:cubicBezTo>
                <a:cubicBezTo>
                  <a:pt x="7571419" y="1854842"/>
                  <a:pt x="7575626" y="1838014"/>
                  <a:pt x="7575626" y="1826235"/>
                </a:cubicBezTo>
                <a:cubicBezTo>
                  <a:pt x="7575626" y="1802676"/>
                  <a:pt x="7560481" y="1778276"/>
                  <a:pt x="7530192" y="1753035"/>
                </a:cubicBezTo>
                <a:cubicBezTo>
                  <a:pt x="7516730" y="1741256"/>
                  <a:pt x="7501585" y="1732421"/>
                  <a:pt x="7484757" y="1726531"/>
                </a:cubicBezTo>
                <a:cubicBezTo>
                  <a:pt x="7467930" y="1720642"/>
                  <a:pt x="7451944" y="1716856"/>
                  <a:pt x="7436799" y="1715173"/>
                </a:cubicBezTo>
                <a:cubicBezTo>
                  <a:pt x="7421654" y="1713491"/>
                  <a:pt x="7409034" y="1713491"/>
                  <a:pt x="7398938" y="1715173"/>
                </a:cubicBezTo>
                <a:cubicBezTo>
                  <a:pt x="7388841" y="1716856"/>
                  <a:pt x="7382951" y="1718539"/>
                  <a:pt x="7381268" y="1720221"/>
                </a:cubicBezTo>
                <a:cubicBezTo>
                  <a:pt x="7357710" y="1775752"/>
                  <a:pt x="7324897" y="1863255"/>
                  <a:pt x="7282828" y="1982730"/>
                </a:cubicBezTo>
                <a:lnTo>
                  <a:pt x="7254166" y="2070204"/>
                </a:lnTo>
                <a:lnTo>
                  <a:pt x="7251619" y="2069970"/>
                </a:lnTo>
                <a:cubicBezTo>
                  <a:pt x="7245308" y="2069024"/>
                  <a:pt x="7238998" y="2067709"/>
                  <a:pt x="7232688" y="2066027"/>
                </a:cubicBezTo>
                <a:cubicBezTo>
                  <a:pt x="7207446" y="2059295"/>
                  <a:pt x="7183046" y="2031530"/>
                  <a:pt x="7159488" y="1982730"/>
                </a:cubicBezTo>
                <a:cubicBezTo>
                  <a:pt x="7137612" y="1937296"/>
                  <a:pt x="7124992" y="1912896"/>
                  <a:pt x="7121626" y="1909531"/>
                </a:cubicBezTo>
                <a:cubicBezTo>
                  <a:pt x="7116577" y="1901117"/>
                  <a:pt x="7102696" y="1899434"/>
                  <a:pt x="7079978" y="1904483"/>
                </a:cubicBezTo>
                <a:cubicBezTo>
                  <a:pt x="7057261" y="1909531"/>
                  <a:pt x="7034124" y="1917945"/>
                  <a:pt x="7010565" y="1929724"/>
                </a:cubicBezTo>
                <a:cubicBezTo>
                  <a:pt x="6987007" y="1941503"/>
                  <a:pt x="6965972" y="1954124"/>
                  <a:pt x="6947461" y="1967586"/>
                </a:cubicBezTo>
                <a:cubicBezTo>
                  <a:pt x="6928952" y="1981048"/>
                  <a:pt x="6922221" y="1991985"/>
                  <a:pt x="6927268" y="2000399"/>
                </a:cubicBezTo>
                <a:cubicBezTo>
                  <a:pt x="6937365" y="2027323"/>
                  <a:pt x="6940731" y="2053406"/>
                  <a:pt x="6937365" y="2078647"/>
                </a:cubicBezTo>
                <a:cubicBezTo>
                  <a:pt x="6928952" y="2152688"/>
                  <a:pt x="6891089" y="2246081"/>
                  <a:pt x="6823779" y="2358825"/>
                </a:cubicBezTo>
                <a:cubicBezTo>
                  <a:pt x="6771615" y="2444645"/>
                  <a:pt x="6724076" y="2501017"/>
                  <a:pt x="6681166" y="2527941"/>
                </a:cubicBezTo>
                <a:cubicBezTo>
                  <a:pt x="6638257" y="2554865"/>
                  <a:pt x="6609229" y="2560755"/>
                  <a:pt x="6594084" y="2545610"/>
                </a:cubicBezTo>
                <a:cubicBezTo>
                  <a:pt x="6580622" y="2532148"/>
                  <a:pt x="6573891" y="2500176"/>
                  <a:pt x="6573891" y="2449693"/>
                </a:cubicBezTo>
                <a:cubicBezTo>
                  <a:pt x="6573891" y="2360508"/>
                  <a:pt x="6604181" y="2256177"/>
                  <a:pt x="6664759" y="2136702"/>
                </a:cubicBezTo>
                <a:cubicBezTo>
                  <a:pt x="6725338" y="2017227"/>
                  <a:pt x="6805270" y="1927200"/>
                  <a:pt x="6904551" y="1866621"/>
                </a:cubicBezTo>
                <a:cubicBezTo>
                  <a:pt x="6941572" y="1844745"/>
                  <a:pt x="6980276" y="1829600"/>
                  <a:pt x="7020661" y="1821186"/>
                </a:cubicBezTo>
                <a:lnTo>
                  <a:pt x="7088812" y="1828759"/>
                </a:lnTo>
                <a:cubicBezTo>
                  <a:pt x="7146026" y="1837173"/>
                  <a:pt x="7187253" y="1832966"/>
                  <a:pt x="7212495" y="1816138"/>
                </a:cubicBezTo>
                <a:cubicBezTo>
                  <a:pt x="7276440" y="1775752"/>
                  <a:pt x="7296633" y="1708442"/>
                  <a:pt x="7273074" y="1614208"/>
                </a:cubicBezTo>
                <a:cubicBezTo>
                  <a:pt x="7257929" y="1556995"/>
                  <a:pt x="7229323" y="1506512"/>
                  <a:pt x="7187253" y="1462761"/>
                </a:cubicBezTo>
                <a:cubicBezTo>
                  <a:pt x="7143502" y="1417326"/>
                  <a:pt x="7110688" y="1394609"/>
                  <a:pt x="7088812" y="1394609"/>
                </a:cubicBezTo>
                <a:cubicBezTo>
                  <a:pt x="7067988" y="1388299"/>
                  <a:pt x="7049531" y="1384710"/>
                  <a:pt x="7033440" y="1383842"/>
                </a:cubicBezTo>
                <a:close/>
                <a:moveTo>
                  <a:pt x="10892139" y="1181478"/>
                </a:moveTo>
                <a:cubicBezTo>
                  <a:pt x="10865004" y="1183056"/>
                  <a:pt x="10844496" y="1192679"/>
                  <a:pt x="10830613" y="1210348"/>
                </a:cubicBezTo>
                <a:cubicBezTo>
                  <a:pt x="10818834" y="1227176"/>
                  <a:pt x="10812944" y="1291120"/>
                  <a:pt x="10812944" y="1402182"/>
                </a:cubicBezTo>
                <a:cubicBezTo>
                  <a:pt x="10812944" y="1424057"/>
                  <a:pt x="10810420" y="1445933"/>
                  <a:pt x="10805372" y="1467809"/>
                </a:cubicBezTo>
                <a:cubicBezTo>
                  <a:pt x="10800324" y="1489685"/>
                  <a:pt x="10802006" y="1502305"/>
                  <a:pt x="10810420" y="1505671"/>
                </a:cubicBezTo>
                <a:cubicBezTo>
                  <a:pt x="10850806" y="1519133"/>
                  <a:pt x="10894558" y="1509878"/>
                  <a:pt x="10941675" y="1477905"/>
                </a:cubicBezTo>
                <a:cubicBezTo>
                  <a:pt x="10955137" y="1469492"/>
                  <a:pt x="10969440" y="1457712"/>
                  <a:pt x="10984585" y="1442568"/>
                </a:cubicBezTo>
                <a:cubicBezTo>
                  <a:pt x="10999730" y="1427423"/>
                  <a:pt x="11013612" y="1410596"/>
                  <a:pt x="11026233" y="1392085"/>
                </a:cubicBezTo>
                <a:cubicBezTo>
                  <a:pt x="11038853" y="1373575"/>
                  <a:pt x="11048950" y="1354644"/>
                  <a:pt x="11056522" y="1335292"/>
                </a:cubicBezTo>
                <a:cubicBezTo>
                  <a:pt x="11064094" y="1315941"/>
                  <a:pt x="11067881" y="1298692"/>
                  <a:pt x="11067881" y="1283548"/>
                </a:cubicBezTo>
                <a:cubicBezTo>
                  <a:pt x="11066198" y="1259989"/>
                  <a:pt x="11051053" y="1238114"/>
                  <a:pt x="11022446" y="1217920"/>
                </a:cubicBezTo>
                <a:cubicBezTo>
                  <a:pt x="10993840" y="1197727"/>
                  <a:pt x="10960185" y="1185948"/>
                  <a:pt x="10921482" y="1182583"/>
                </a:cubicBezTo>
                <a:cubicBezTo>
                  <a:pt x="10910965" y="1181321"/>
                  <a:pt x="10901183" y="1180953"/>
                  <a:pt x="10892139" y="1181478"/>
                </a:cubicBezTo>
                <a:close/>
                <a:moveTo>
                  <a:pt x="12312036" y="1086666"/>
                </a:moveTo>
                <a:cubicBezTo>
                  <a:pt x="12306988" y="1088349"/>
                  <a:pt x="12299416" y="1103493"/>
                  <a:pt x="12289320" y="1132100"/>
                </a:cubicBezTo>
                <a:cubicBezTo>
                  <a:pt x="12280905" y="1148928"/>
                  <a:pt x="12270388" y="1177955"/>
                  <a:pt x="12257768" y="1219182"/>
                </a:cubicBezTo>
                <a:cubicBezTo>
                  <a:pt x="12245147" y="1260410"/>
                  <a:pt x="12229581" y="1310472"/>
                  <a:pt x="12211071" y="1369368"/>
                </a:cubicBezTo>
                <a:lnTo>
                  <a:pt x="11925845" y="2194757"/>
                </a:lnTo>
                <a:cubicBezTo>
                  <a:pt x="11915749" y="2223153"/>
                  <a:pt x="11906283" y="2249933"/>
                  <a:pt x="11897449" y="2275095"/>
                </a:cubicBezTo>
                <a:lnTo>
                  <a:pt x="11894465" y="2283627"/>
                </a:lnTo>
                <a:lnTo>
                  <a:pt x="11874535" y="2307396"/>
                </a:lnTo>
                <a:cubicBezTo>
                  <a:pt x="11857498" y="2327379"/>
                  <a:pt x="11838041" y="2349570"/>
                  <a:pt x="11816165" y="2373970"/>
                </a:cubicBezTo>
                <a:cubicBezTo>
                  <a:pt x="11757268" y="2432866"/>
                  <a:pt x="11706786" y="2475776"/>
                  <a:pt x="11664718" y="2502700"/>
                </a:cubicBezTo>
                <a:cubicBezTo>
                  <a:pt x="11622649" y="2529624"/>
                  <a:pt x="11597407" y="2543086"/>
                  <a:pt x="11588994" y="2543086"/>
                </a:cubicBezTo>
                <a:cubicBezTo>
                  <a:pt x="11573849" y="2543086"/>
                  <a:pt x="11566277" y="2522052"/>
                  <a:pt x="11566277" y="2479983"/>
                </a:cubicBezTo>
                <a:cubicBezTo>
                  <a:pt x="11566277" y="2395845"/>
                  <a:pt x="11598249" y="2282260"/>
                  <a:pt x="11662193" y="2139226"/>
                </a:cubicBezTo>
                <a:cubicBezTo>
                  <a:pt x="11685752" y="2085378"/>
                  <a:pt x="11713517" y="2029006"/>
                  <a:pt x="11745489" y="1970110"/>
                </a:cubicBezTo>
                <a:cubicBezTo>
                  <a:pt x="11775779" y="1914579"/>
                  <a:pt x="11798496" y="1872931"/>
                  <a:pt x="11813641" y="1845166"/>
                </a:cubicBezTo>
                <a:cubicBezTo>
                  <a:pt x="11828786" y="1817400"/>
                  <a:pt x="11836358" y="1795945"/>
                  <a:pt x="11836358" y="1780800"/>
                </a:cubicBezTo>
                <a:cubicBezTo>
                  <a:pt x="11836358" y="1743780"/>
                  <a:pt x="11813641" y="1712649"/>
                  <a:pt x="11768207" y="1687408"/>
                </a:cubicBezTo>
                <a:cubicBezTo>
                  <a:pt x="11741283" y="1673946"/>
                  <a:pt x="11708469" y="1667215"/>
                  <a:pt x="11669766" y="1667215"/>
                </a:cubicBezTo>
                <a:cubicBezTo>
                  <a:pt x="11668083" y="1668897"/>
                  <a:pt x="11657145" y="1680677"/>
                  <a:pt x="11636952" y="1702552"/>
                </a:cubicBezTo>
                <a:cubicBezTo>
                  <a:pt x="11628538" y="1712649"/>
                  <a:pt x="11617601" y="1726111"/>
                  <a:pt x="11604139" y="1742938"/>
                </a:cubicBezTo>
                <a:cubicBezTo>
                  <a:pt x="11590676" y="1759766"/>
                  <a:pt x="11575880" y="1778276"/>
                  <a:pt x="11559750" y="1798469"/>
                </a:cubicBezTo>
                <a:cubicBezTo>
                  <a:pt x="11543619" y="1818662"/>
                  <a:pt x="11527449" y="1838855"/>
                  <a:pt x="11511239" y="1859048"/>
                </a:cubicBezTo>
                <a:cubicBezTo>
                  <a:pt x="11495029" y="1879241"/>
                  <a:pt x="11480193" y="1896910"/>
                  <a:pt x="11466731" y="1912055"/>
                </a:cubicBezTo>
                <a:cubicBezTo>
                  <a:pt x="11438124" y="1947393"/>
                  <a:pt x="11392691" y="2006289"/>
                  <a:pt x="11330429" y="2088744"/>
                </a:cubicBezTo>
                <a:cubicBezTo>
                  <a:pt x="11268167" y="2171199"/>
                  <a:pt x="11189077" y="2278053"/>
                  <a:pt x="11093161" y="2409307"/>
                </a:cubicBezTo>
                <a:lnTo>
                  <a:pt x="11229464" y="2088744"/>
                </a:lnTo>
                <a:cubicBezTo>
                  <a:pt x="11241243" y="2056771"/>
                  <a:pt x="11258912" y="2018909"/>
                  <a:pt x="11282471" y="1975158"/>
                </a:cubicBezTo>
                <a:cubicBezTo>
                  <a:pt x="11302664" y="1931407"/>
                  <a:pt x="11316967" y="1898593"/>
                  <a:pt x="11325380" y="1876717"/>
                </a:cubicBezTo>
                <a:cubicBezTo>
                  <a:pt x="11333794" y="1854842"/>
                  <a:pt x="11338001" y="1838014"/>
                  <a:pt x="11338001" y="1826235"/>
                </a:cubicBezTo>
                <a:cubicBezTo>
                  <a:pt x="11338001" y="1802676"/>
                  <a:pt x="11322857" y="1778276"/>
                  <a:pt x="11292567" y="1753035"/>
                </a:cubicBezTo>
                <a:cubicBezTo>
                  <a:pt x="11279105" y="1741256"/>
                  <a:pt x="11263960" y="1732421"/>
                  <a:pt x="11247133" y="1726531"/>
                </a:cubicBezTo>
                <a:cubicBezTo>
                  <a:pt x="11230305" y="1720642"/>
                  <a:pt x="11214319" y="1716856"/>
                  <a:pt x="11199174" y="1715173"/>
                </a:cubicBezTo>
                <a:cubicBezTo>
                  <a:pt x="11184030" y="1713490"/>
                  <a:pt x="11171409" y="1713490"/>
                  <a:pt x="11161312" y="1715173"/>
                </a:cubicBezTo>
                <a:cubicBezTo>
                  <a:pt x="11151216" y="1716856"/>
                  <a:pt x="11145326" y="1718539"/>
                  <a:pt x="11143644" y="1720221"/>
                </a:cubicBezTo>
                <a:cubicBezTo>
                  <a:pt x="11120085" y="1775752"/>
                  <a:pt x="11087271" y="1863255"/>
                  <a:pt x="11045203" y="1982730"/>
                </a:cubicBezTo>
                <a:cubicBezTo>
                  <a:pt x="11028375" y="2033213"/>
                  <a:pt x="11012178" y="2082644"/>
                  <a:pt x="10996613" y="2131023"/>
                </a:cubicBezTo>
                <a:lnTo>
                  <a:pt x="10976526" y="2194678"/>
                </a:lnTo>
                <a:lnTo>
                  <a:pt x="10974488" y="2192233"/>
                </a:lnTo>
                <a:cubicBezTo>
                  <a:pt x="10971123" y="2190550"/>
                  <a:pt x="10967757" y="2191391"/>
                  <a:pt x="10964392" y="2194757"/>
                </a:cubicBezTo>
                <a:cubicBezTo>
                  <a:pt x="10950930" y="2214950"/>
                  <a:pt x="10933261" y="2238508"/>
                  <a:pt x="10911385" y="2265432"/>
                </a:cubicBezTo>
                <a:cubicBezTo>
                  <a:pt x="10889510" y="2292357"/>
                  <a:pt x="10862585" y="2322646"/>
                  <a:pt x="10830613" y="2356301"/>
                </a:cubicBezTo>
                <a:cubicBezTo>
                  <a:pt x="10807055" y="2379859"/>
                  <a:pt x="10783496" y="2402577"/>
                  <a:pt x="10759937" y="2424452"/>
                </a:cubicBezTo>
                <a:cubicBezTo>
                  <a:pt x="10736379" y="2446328"/>
                  <a:pt x="10714083" y="2465259"/>
                  <a:pt x="10693048" y="2481245"/>
                </a:cubicBezTo>
                <a:cubicBezTo>
                  <a:pt x="10672014" y="2497231"/>
                  <a:pt x="10653083" y="2510273"/>
                  <a:pt x="10636255" y="2520369"/>
                </a:cubicBezTo>
                <a:cubicBezTo>
                  <a:pt x="10619429" y="2530465"/>
                  <a:pt x="10606807" y="2535514"/>
                  <a:pt x="10598394" y="2535514"/>
                </a:cubicBezTo>
                <a:cubicBezTo>
                  <a:pt x="10586614" y="2535514"/>
                  <a:pt x="10580725" y="2520369"/>
                  <a:pt x="10580725" y="2490079"/>
                </a:cubicBezTo>
                <a:cubicBezTo>
                  <a:pt x="10580725" y="2422770"/>
                  <a:pt x="10621111" y="2304136"/>
                  <a:pt x="10701883" y="2134178"/>
                </a:cubicBezTo>
                <a:cubicBezTo>
                  <a:pt x="10737221" y="2060137"/>
                  <a:pt x="10768351" y="1997034"/>
                  <a:pt x="10795275" y="1944869"/>
                </a:cubicBezTo>
                <a:cubicBezTo>
                  <a:pt x="10822199" y="1892703"/>
                  <a:pt x="10839869" y="1855683"/>
                  <a:pt x="10848282" y="1833807"/>
                </a:cubicBezTo>
                <a:cubicBezTo>
                  <a:pt x="10858378" y="1803518"/>
                  <a:pt x="10861324" y="1781221"/>
                  <a:pt x="10857116" y="1766918"/>
                </a:cubicBezTo>
                <a:cubicBezTo>
                  <a:pt x="10852910" y="1752614"/>
                  <a:pt x="10838186" y="1734524"/>
                  <a:pt x="10812944" y="1712649"/>
                </a:cubicBezTo>
                <a:cubicBezTo>
                  <a:pt x="10792751" y="1694139"/>
                  <a:pt x="10767510" y="1682360"/>
                  <a:pt x="10737221" y="1677311"/>
                </a:cubicBezTo>
                <a:cubicBezTo>
                  <a:pt x="10706931" y="1672263"/>
                  <a:pt x="10685897" y="1671422"/>
                  <a:pt x="10674118" y="1674787"/>
                </a:cubicBezTo>
                <a:lnTo>
                  <a:pt x="10585773" y="1856524"/>
                </a:lnTo>
                <a:cubicBezTo>
                  <a:pt x="10469663" y="2137543"/>
                  <a:pt x="10411608" y="2331060"/>
                  <a:pt x="10411608" y="2437073"/>
                </a:cubicBezTo>
                <a:cubicBezTo>
                  <a:pt x="10411608" y="2511114"/>
                  <a:pt x="10441057" y="2567486"/>
                  <a:pt x="10499952" y="2606189"/>
                </a:cubicBezTo>
                <a:cubicBezTo>
                  <a:pt x="10552118" y="2643209"/>
                  <a:pt x="10595870" y="2661720"/>
                  <a:pt x="10631207" y="2661720"/>
                </a:cubicBezTo>
                <a:cubicBezTo>
                  <a:pt x="10688421" y="2661720"/>
                  <a:pt x="10767510" y="2586838"/>
                  <a:pt x="10868475" y="2437073"/>
                </a:cubicBezTo>
                <a:cubicBezTo>
                  <a:pt x="10894558" y="2399211"/>
                  <a:pt x="10916644" y="2360718"/>
                  <a:pt x="10934733" y="2321594"/>
                </a:cubicBezTo>
                <a:lnTo>
                  <a:pt x="10944087" y="2298668"/>
                </a:lnTo>
                <a:lnTo>
                  <a:pt x="10910793" y="2409307"/>
                </a:lnTo>
                <a:cubicBezTo>
                  <a:pt x="10897752" y="2453900"/>
                  <a:pt x="10885341" y="2497652"/>
                  <a:pt x="10873562" y="2540562"/>
                </a:cubicBezTo>
                <a:cubicBezTo>
                  <a:pt x="10865148" y="2567486"/>
                  <a:pt x="10871879" y="2587679"/>
                  <a:pt x="10893755" y="2601141"/>
                </a:cubicBezTo>
                <a:cubicBezTo>
                  <a:pt x="10967796" y="2651623"/>
                  <a:pt x="11009865" y="2665927"/>
                  <a:pt x="11019961" y="2644051"/>
                </a:cubicBezTo>
                <a:cubicBezTo>
                  <a:pt x="11036788" y="2608713"/>
                  <a:pt x="11126816" y="2487555"/>
                  <a:pt x="11290043" y="2280577"/>
                </a:cubicBezTo>
                <a:cubicBezTo>
                  <a:pt x="11340525" y="2216633"/>
                  <a:pt x="11382173" y="2164467"/>
                  <a:pt x="11414987" y="2124081"/>
                </a:cubicBezTo>
                <a:cubicBezTo>
                  <a:pt x="11447801" y="2083695"/>
                  <a:pt x="11471780" y="2055930"/>
                  <a:pt x="11486924" y="2040785"/>
                </a:cubicBezTo>
                <a:cubicBezTo>
                  <a:pt x="11478406" y="2062661"/>
                  <a:pt x="11469880" y="2085378"/>
                  <a:pt x="11461348" y="2108937"/>
                </a:cubicBezTo>
                <a:cubicBezTo>
                  <a:pt x="11452816" y="2132495"/>
                  <a:pt x="11444277" y="2157736"/>
                  <a:pt x="11435732" y="2184660"/>
                </a:cubicBezTo>
                <a:cubicBezTo>
                  <a:pt x="11401603" y="2295722"/>
                  <a:pt x="11384539" y="2381542"/>
                  <a:pt x="11384539" y="2442121"/>
                </a:cubicBezTo>
                <a:cubicBezTo>
                  <a:pt x="11384539" y="2519528"/>
                  <a:pt x="11417813" y="2579265"/>
                  <a:pt x="11484361" y="2621334"/>
                </a:cubicBezTo>
                <a:cubicBezTo>
                  <a:pt x="11538971" y="2654989"/>
                  <a:pt x="11581422" y="2671816"/>
                  <a:pt x="11611711" y="2671816"/>
                </a:cubicBezTo>
                <a:cubicBezTo>
                  <a:pt x="11670607" y="2671816"/>
                  <a:pt x="11737878" y="2621571"/>
                  <a:pt x="11813522" y="2521079"/>
                </a:cubicBezTo>
                <a:lnTo>
                  <a:pt x="11816360" y="2517103"/>
                </a:lnTo>
                <a:lnTo>
                  <a:pt x="11812260" y="2531254"/>
                </a:lnTo>
                <a:cubicBezTo>
                  <a:pt x="11807211" y="2549239"/>
                  <a:pt x="11804687" y="2560755"/>
                  <a:pt x="11804687" y="2565803"/>
                </a:cubicBezTo>
                <a:cubicBezTo>
                  <a:pt x="11804687" y="2579265"/>
                  <a:pt x="11809315" y="2591465"/>
                  <a:pt x="11818570" y="2602403"/>
                </a:cubicBezTo>
                <a:cubicBezTo>
                  <a:pt x="11827825" y="2613341"/>
                  <a:pt x="11839184" y="2623017"/>
                  <a:pt x="11852646" y="2631431"/>
                </a:cubicBezTo>
                <a:cubicBezTo>
                  <a:pt x="11866108" y="2639844"/>
                  <a:pt x="11880411" y="2646575"/>
                  <a:pt x="11895556" y="2651623"/>
                </a:cubicBezTo>
                <a:cubicBezTo>
                  <a:pt x="11910700" y="2656671"/>
                  <a:pt x="11925004" y="2659196"/>
                  <a:pt x="11938466" y="2659196"/>
                </a:cubicBezTo>
                <a:cubicBezTo>
                  <a:pt x="11943514" y="2659196"/>
                  <a:pt x="11950245" y="2649099"/>
                  <a:pt x="11958659" y="2628906"/>
                </a:cubicBezTo>
                <a:cubicBezTo>
                  <a:pt x="11967072" y="2608713"/>
                  <a:pt x="11978011" y="2587679"/>
                  <a:pt x="11991473" y="2565803"/>
                </a:cubicBezTo>
                <a:cubicBezTo>
                  <a:pt x="12025128" y="2510273"/>
                  <a:pt x="12060044" y="2457266"/>
                  <a:pt x="12096223" y="2406783"/>
                </a:cubicBezTo>
                <a:cubicBezTo>
                  <a:pt x="12132402" y="2356301"/>
                  <a:pt x="12169844" y="2308342"/>
                  <a:pt x="12208547" y="2262908"/>
                </a:cubicBezTo>
                <a:cubicBezTo>
                  <a:pt x="12324657" y="2124923"/>
                  <a:pt x="12390284" y="2049199"/>
                  <a:pt x="12405429" y="2035737"/>
                </a:cubicBezTo>
                <a:cubicBezTo>
                  <a:pt x="12381871" y="2091268"/>
                  <a:pt x="12362098" y="2142592"/>
                  <a:pt x="12346111" y="2189709"/>
                </a:cubicBezTo>
                <a:cubicBezTo>
                  <a:pt x="12330126" y="2236826"/>
                  <a:pt x="12317926" y="2279736"/>
                  <a:pt x="12309513" y="2318439"/>
                </a:cubicBezTo>
                <a:cubicBezTo>
                  <a:pt x="12279223" y="2468204"/>
                  <a:pt x="12297733" y="2568327"/>
                  <a:pt x="12365043" y="2618810"/>
                </a:cubicBezTo>
                <a:cubicBezTo>
                  <a:pt x="12434035" y="2667609"/>
                  <a:pt x="12486201" y="2692009"/>
                  <a:pt x="12521539" y="2692009"/>
                </a:cubicBezTo>
                <a:cubicBezTo>
                  <a:pt x="12580434" y="2692009"/>
                  <a:pt x="12659524" y="2619651"/>
                  <a:pt x="12758806" y="2474935"/>
                </a:cubicBezTo>
                <a:cubicBezTo>
                  <a:pt x="12773952" y="2451376"/>
                  <a:pt x="12789096" y="2426976"/>
                  <a:pt x="12804241" y="2401735"/>
                </a:cubicBezTo>
                <a:cubicBezTo>
                  <a:pt x="12819385" y="2376494"/>
                  <a:pt x="12833689" y="2349570"/>
                  <a:pt x="12847151" y="2320963"/>
                </a:cubicBezTo>
                <a:cubicBezTo>
                  <a:pt x="12875757" y="2265432"/>
                  <a:pt x="12890903" y="2226729"/>
                  <a:pt x="12892585" y="2204853"/>
                </a:cubicBezTo>
                <a:cubicBezTo>
                  <a:pt x="12894268" y="2201488"/>
                  <a:pt x="12893427" y="2196440"/>
                  <a:pt x="12890061" y="2189709"/>
                </a:cubicBezTo>
                <a:cubicBezTo>
                  <a:pt x="12886696" y="2182978"/>
                  <a:pt x="12883330" y="2183819"/>
                  <a:pt x="12879964" y="2192233"/>
                </a:cubicBezTo>
                <a:cubicBezTo>
                  <a:pt x="12851357" y="2235984"/>
                  <a:pt x="12800876" y="2296563"/>
                  <a:pt x="12728517" y="2373970"/>
                </a:cubicBezTo>
                <a:cubicBezTo>
                  <a:pt x="12704958" y="2399211"/>
                  <a:pt x="12681400" y="2422770"/>
                  <a:pt x="12657841" y="2444645"/>
                </a:cubicBezTo>
                <a:cubicBezTo>
                  <a:pt x="12634283" y="2466521"/>
                  <a:pt x="12611986" y="2486293"/>
                  <a:pt x="12590952" y="2503962"/>
                </a:cubicBezTo>
                <a:cubicBezTo>
                  <a:pt x="12569918" y="2521631"/>
                  <a:pt x="12551407" y="2535514"/>
                  <a:pt x="12535421" y="2545610"/>
                </a:cubicBezTo>
                <a:cubicBezTo>
                  <a:pt x="12519436" y="2555707"/>
                  <a:pt x="12507235" y="2560755"/>
                  <a:pt x="12498822" y="2560755"/>
                </a:cubicBezTo>
                <a:cubicBezTo>
                  <a:pt x="12480311" y="2560755"/>
                  <a:pt x="12471056" y="2535514"/>
                  <a:pt x="12471056" y="2485031"/>
                </a:cubicBezTo>
                <a:cubicBezTo>
                  <a:pt x="12471056" y="2380701"/>
                  <a:pt x="12536684" y="2205695"/>
                  <a:pt x="12667938" y="1960013"/>
                </a:cubicBezTo>
                <a:cubicBezTo>
                  <a:pt x="12721786" y="1857366"/>
                  <a:pt x="12748710" y="1793421"/>
                  <a:pt x="12748710" y="1768180"/>
                </a:cubicBezTo>
                <a:cubicBezTo>
                  <a:pt x="12748710" y="1746304"/>
                  <a:pt x="12731882" y="1723587"/>
                  <a:pt x="12698227" y="1700028"/>
                </a:cubicBezTo>
                <a:cubicBezTo>
                  <a:pt x="12666255" y="1678153"/>
                  <a:pt x="12636808" y="1667215"/>
                  <a:pt x="12609883" y="1667215"/>
                </a:cubicBezTo>
                <a:cubicBezTo>
                  <a:pt x="12588007" y="1667215"/>
                  <a:pt x="12572021" y="1672263"/>
                  <a:pt x="12561925" y="1682360"/>
                </a:cubicBezTo>
                <a:cubicBezTo>
                  <a:pt x="12551828" y="1692456"/>
                  <a:pt x="12537525" y="1710966"/>
                  <a:pt x="12519015" y="1737890"/>
                </a:cubicBezTo>
                <a:cubicBezTo>
                  <a:pt x="12497138" y="1766497"/>
                  <a:pt x="12467270" y="1804780"/>
                  <a:pt x="12429408" y="1852738"/>
                </a:cubicBezTo>
                <a:cubicBezTo>
                  <a:pt x="12391546" y="1900696"/>
                  <a:pt x="12344008" y="1960013"/>
                  <a:pt x="12286795" y="2030689"/>
                </a:cubicBezTo>
                <a:cubicBezTo>
                  <a:pt x="12229581" y="2101364"/>
                  <a:pt x="12182885" y="2160261"/>
                  <a:pt x="12146706" y="2207378"/>
                </a:cubicBezTo>
                <a:cubicBezTo>
                  <a:pt x="12110527" y="2254494"/>
                  <a:pt x="12084024" y="2289832"/>
                  <a:pt x="12067196" y="2313391"/>
                </a:cubicBezTo>
                <a:cubicBezTo>
                  <a:pt x="12085706" y="2261226"/>
                  <a:pt x="12125671" y="2159840"/>
                  <a:pt x="12187092" y="2009234"/>
                </a:cubicBezTo>
                <a:cubicBezTo>
                  <a:pt x="12248513" y="1858628"/>
                  <a:pt x="12331388" y="1656277"/>
                  <a:pt x="12435719" y="1402182"/>
                </a:cubicBezTo>
                <a:cubicBezTo>
                  <a:pt x="12471056" y="1314679"/>
                  <a:pt x="12488725" y="1254941"/>
                  <a:pt x="12488725" y="1222969"/>
                </a:cubicBezTo>
                <a:cubicBezTo>
                  <a:pt x="12488725" y="1192679"/>
                  <a:pt x="12468532" y="1159866"/>
                  <a:pt x="12428146" y="1124528"/>
                </a:cubicBezTo>
                <a:cubicBezTo>
                  <a:pt x="12399540" y="1099287"/>
                  <a:pt x="12360836" y="1086666"/>
                  <a:pt x="12312036" y="1086666"/>
                </a:cubicBezTo>
                <a:close/>
                <a:moveTo>
                  <a:pt x="4844437" y="1086666"/>
                </a:moveTo>
                <a:cubicBezTo>
                  <a:pt x="4839389" y="1088349"/>
                  <a:pt x="4831817" y="1103493"/>
                  <a:pt x="4821720" y="1132100"/>
                </a:cubicBezTo>
                <a:cubicBezTo>
                  <a:pt x="4813306" y="1148928"/>
                  <a:pt x="4802789" y="1177955"/>
                  <a:pt x="4790169" y="1219182"/>
                </a:cubicBezTo>
                <a:cubicBezTo>
                  <a:pt x="4777548" y="1260410"/>
                  <a:pt x="4761983" y="1310472"/>
                  <a:pt x="4743473" y="1369368"/>
                </a:cubicBezTo>
                <a:lnTo>
                  <a:pt x="4458246" y="2194757"/>
                </a:lnTo>
                <a:cubicBezTo>
                  <a:pt x="4377474" y="2421928"/>
                  <a:pt x="4337088" y="2545610"/>
                  <a:pt x="4337088" y="2565803"/>
                </a:cubicBezTo>
                <a:cubicBezTo>
                  <a:pt x="4337088" y="2579265"/>
                  <a:pt x="4341716" y="2591465"/>
                  <a:pt x="4350971" y="2602403"/>
                </a:cubicBezTo>
                <a:cubicBezTo>
                  <a:pt x="4360226" y="2613341"/>
                  <a:pt x="4371585" y="2623017"/>
                  <a:pt x="4385047" y="2631431"/>
                </a:cubicBezTo>
                <a:cubicBezTo>
                  <a:pt x="4398509" y="2639844"/>
                  <a:pt x="4412812" y="2646575"/>
                  <a:pt x="4427957" y="2651623"/>
                </a:cubicBezTo>
                <a:cubicBezTo>
                  <a:pt x="4443102" y="2656671"/>
                  <a:pt x="4457405" y="2659196"/>
                  <a:pt x="4470867" y="2659196"/>
                </a:cubicBezTo>
                <a:cubicBezTo>
                  <a:pt x="4475915" y="2659196"/>
                  <a:pt x="4482646" y="2649099"/>
                  <a:pt x="4491060" y="2628906"/>
                </a:cubicBezTo>
                <a:cubicBezTo>
                  <a:pt x="4499474" y="2608713"/>
                  <a:pt x="4510412" y="2587679"/>
                  <a:pt x="4523873" y="2565803"/>
                </a:cubicBezTo>
                <a:cubicBezTo>
                  <a:pt x="4557528" y="2510273"/>
                  <a:pt x="4592446" y="2457266"/>
                  <a:pt x="4628625" y="2406783"/>
                </a:cubicBezTo>
                <a:cubicBezTo>
                  <a:pt x="4664804" y="2356301"/>
                  <a:pt x="4702245" y="2308342"/>
                  <a:pt x="4740948" y="2262908"/>
                </a:cubicBezTo>
                <a:cubicBezTo>
                  <a:pt x="4857058" y="2124923"/>
                  <a:pt x="4922685" y="2049199"/>
                  <a:pt x="4937830" y="2035737"/>
                </a:cubicBezTo>
                <a:cubicBezTo>
                  <a:pt x="4914271" y="2091268"/>
                  <a:pt x="4894499" y="2142592"/>
                  <a:pt x="4878513" y="2189709"/>
                </a:cubicBezTo>
                <a:cubicBezTo>
                  <a:pt x="4862527" y="2236826"/>
                  <a:pt x="4850327" y="2279736"/>
                  <a:pt x="4841914" y="2318439"/>
                </a:cubicBezTo>
                <a:cubicBezTo>
                  <a:pt x="4811624" y="2468204"/>
                  <a:pt x="4830134" y="2568327"/>
                  <a:pt x="4897444" y="2618810"/>
                </a:cubicBezTo>
                <a:cubicBezTo>
                  <a:pt x="4966437" y="2667609"/>
                  <a:pt x="5018602" y="2692009"/>
                  <a:pt x="5053940" y="2692009"/>
                </a:cubicBezTo>
                <a:cubicBezTo>
                  <a:pt x="5112836" y="2692009"/>
                  <a:pt x="5191925" y="2619651"/>
                  <a:pt x="5291207" y="2474935"/>
                </a:cubicBezTo>
                <a:cubicBezTo>
                  <a:pt x="5306353" y="2451376"/>
                  <a:pt x="5321497" y="2426976"/>
                  <a:pt x="5336642" y="2401735"/>
                </a:cubicBezTo>
                <a:lnTo>
                  <a:pt x="5354870" y="2369445"/>
                </a:lnTo>
                <a:lnTo>
                  <a:pt x="5344309" y="2454742"/>
                </a:lnTo>
                <a:cubicBezTo>
                  <a:pt x="5337578" y="2522052"/>
                  <a:pt x="5345992" y="2569169"/>
                  <a:pt x="5369551" y="2596093"/>
                </a:cubicBezTo>
                <a:cubicBezTo>
                  <a:pt x="5377965" y="2606189"/>
                  <a:pt x="5388482" y="2615865"/>
                  <a:pt x="5401103" y="2625120"/>
                </a:cubicBezTo>
                <a:cubicBezTo>
                  <a:pt x="5413722" y="2634375"/>
                  <a:pt x="5426765" y="2642789"/>
                  <a:pt x="5440227" y="2650361"/>
                </a:cubicBezTo>
                <a:cubicBezTo>
                  <a:pt x="5453689" y="2657934"/>
                  <a:pt x="5466309" y="2663823"/>
                  <a:pt x="5478088" y="2668030"/>
                </a:cubicBezTo>
                <a:cubicBezTo>
                  <a:pt x="5489867" y="2672237"/>
                  <a:pt x="5499122" y="2674341"/>
                  <a:pt x="5505853" y="2674341"/>
                </a:cubicBezTo>
                <a:cubicBezTo>
                  <a:pt x="5539561" y="2674341"/>
                  <a:pt x="5582549" y="2638161"/>
                  <a:pt x="5634820" y="2565803"/>
                </a:cubicBezTo>
                <a:cubicBezTo>
                  <a:pt x="5666844" y="2522052"/>
                  <a:pt x="5700552" y="2470728"/>
                  <a:pt x="5735943" y="2411832"/>
                </a:cubicBezTo>
                <a:cubicBezTo>
                  <a:pt x="5771333" y="2352935"/>
                  <a:pt x="5809260" y="2285625"/>
                  <a:pt x="5849726" y="2209902"/>
                </a:cubicBezTo>
                <a:cubicBezTo>
                  <a:pt x="5820725" y="2292357"/>
                  <a:pt x="5806223" y="2368080"/>
                  <a:pt x="5806223" y="2437073"/>
                </a:cubicBezTo>
                <a:cubicBezTo>
                  <a:pt x="5806223" y="2504383"/>
                  <a:pt x="5839497" y="2565803"/>
                  <a:pt x="5906045" y="2621334"/>
                </a:cubicBezTo>
                <a:cubicBezTo>
                  <a:pt x="5945300" y="2654989"/>
                  <a:pt x="5987751" y="2671816"/>
                  <a:pt x="6033395" y="2671816"/>
                </a:cubicBezTo>
                <a:cubicBezTo>
                  <a:pt x="6070415" y="2671816"/>
                  <a:pt x="6110801" y="2649940"/>
                  <a:pt x="6154553" y="2606189"/>
                </a:cubicBezTo>
                <a:cubicBezTo>
                  <a:pt x="6176429" y="2584314"/>
                  <a:pt x="6196622" y="2562858"/>
                  <a:pt x="6215131" y="2541824"/>
                </a:cubicBezTo>
                <a:cubicBezTo>
                  <a:pt x="6233642" y="2520790"/>
                  <a:pt x="6250470" y="2498493"/>
                  <a:pt x="6265614" y="2474935"/>
                </a:cubicBezTo>
                <a:cubicBezTo>
                  <a:pt x="6280759" y="2451376"/>
                  <a:pt x="6295904" y="2426976"/>
                  <a:pt x="6311049" y="2401735"/>
                </a:cubicBezTo>
                <a:cubicBezTo>
                  <a:pt x="6326193" y="2376494"/>
                  <a:pt x="6340497" y="2349570"/>
                  <a:pt x="6353959" y="2320963"/>
                </a:cubicBezTo>
                <a:cubicBezTo>
                  <a:pt x="6382565" y="2262067"/>
                  <a:pt x="6397711" y="2222522"/>
                  <a:pt x="6399393" y="2202329"/>
                </a:cubicBezTo>
                <a:lnTo>
                  <a:pt x="6399393" y="2194757"/>
                </a:lnTo>
                <a:cubicBezTo>
                  <a:pt x="6399393" y="2182978"/>
                  <a:pt x="6395186" y="2182978"/>
                  <a:pt x="6386772" y="2194757"/>
                </a:cubicBezTo>
                <a:cubicBezTo>
                  <a:pt x="6361531" y="2233460"/>
                  <a:pt x="6311049" y="2293198"/>
                  <a:pt x="6235325" y="2373970"/>
                </a:cubicBezTo>
                <a:cubicBezTo>
                  <a:pt x="6196622" y="2414356"/>
                  <a:pt x="6153711" y="2452218"/>
                  <a:pt x="6106594" y="2487555"/>
                </a:cubicBezTo>
                <a:cubicBezTo>
                  <a:pt x="6057795" y="2524576"/>
                  <a:pt x="6025822" y="2543086"/>
                  <a:pt x="6010678" y="2543086"/>
                </a:cubicBezTo>
                <a:cubicBezTo>
                  <a:pt x="5995533" y="2543086"/>
                  <a:pt x="5987960" y="2522052"/>
                  <a:pt x="5987960" y="2479983"/>
                </a:cubicBezTo>
                <a:cubicBezTo>
                  <a:pt x="5987960" y="2427818"/>
                  <a:pt x="6011519" y="2341156"/>
                  <a:pt x="6058636" y="2219998"/>
                </a:cubicBezTo>
                <a:cubicBezTo>
                  <a:pt x="6087244" y="2147640"/>
                  <a:pt x="6116271" y="2078226"/>
                  <a:pt x="6145718" y="2011758"/>
                </a:cubicBezTo>
                <a:cubicBezTo>
                  <a:pt x="6175166" y="1945289"/>
                  <a:pt x="6205035" y="1882607"/>
                  <a:pt x="6235325" y="1823710"/>
                </a:cubicBezTo>
                <a:lnTo>
                  <a:pt x="6273187" y="1828759"/>
                </a:lnTo>
                <a:cubicBezTo>
                  <a:pt x="6330401" y="1837173"/>
                  <a:pt x="6371628" y="1832966"/>
                  <a:pt x="6396869" y="1816138"/>
                </a:cubicBezTo>
                <a:cubicBezTo>
                  <a:pt x="6460813" y="1775752"/>
                  <a:pt x="6481006" y="1708442"/>
                  <a:pt x="6457448" y="1614208"/>
                </a:cubicBezTo>
                <a:cubicBezTo>
                  <a:pt x="6442303" y="1556995"/>
                  <a:pt x="6413696" y="1506512"/>
                  <a:pt x="6371628" y="1462761"/>
                </a:cubicBezTo>
                <a:cubicBezTo>
                  <a:pt x="6327876" y="1417326"/>
                  <a:pt x="6295062" y="1394609"/>
                  <a:pt x="6273187" y="1394609"/>
                </a:cubicBezTo>
                <a:cubicBezTo>
                  <a:pt x="6217656" y="1377782"/>
                  <a:pt x="6178953" y="1380306"/>
                  <a:pt x="6157077" y="1402182"/>
                </a:cubicBezTo>
                <a:cubicBezTo>
                  <a:pt x="6143615" y="1422375"/>
                  <a:pt x="6140249" y="1461919"/>
                  <a:pt x="6146980" y="1520816"/>
                </a:cubicBezTo>
                <a:cubicBezTo>
                  <a:pt x="6152029" y="1569615"/>
                  <a:pt x="6162967" y="1584760"/>
                  <a:pt x="6179794" y="1566250"/>
                </a:cubicBezTo>
                <a:cubicBezTo>
                  <a:pt x="6242056" y="1493892"/>
                  <a:pt x="6283284" y="1466126"/>
                  <a:pt x="6303477" y="1482954"/>
                </a:cubicBezTo>
                <a:cubicBezTo>
                  <a:pt x="6316939" y="1493050"/>
                  <a:pt x="6327035" y="1507353"/>
                  <a:pt x="6333766" y="1525864"/>
                </a:cubicBezTo>
                <a:cubicBezTo>
                  <a:pt x="6340497" y="1544374"/>
                  <a:pt x="6344704" y="1562884"/>
                  <a:pt x="6346386" y="1581395"/>
                </a:cubicBezTo>
                <a:cubicBezTo>
                  <a:pt x="6348069" y="1599905"/>
                  <a:pt x="6346807" y="1618415"/>
                  <a:pt x="6342600" y="1636925"/>
                </a:cubicBezTo>
                <a:cubicBezTo>
                  <a:pt x="6338394" y="1655436"/>
                  <a:pt x="6331242" y="1669739"/>
                  <a:pt x="6321145" y="1679835"/>
                </a:cubicBezTo>
                <a:cubicBezTo>
                  <a:pt x="6306000" y="1696663"/>
                  <a:pt x="6268138" y="1697504"/>
                  <a:pt x="6207559" y="1682360"/>
                </a:cubicBezTo>
                <a:cubicBezTo>
                  <a:pt x="6192415" y="1680677"/>
                  <a:pt x="6179794" y="1678153"/>
                  <a:pt x="6169698" y="1674787"/>
                </a:cubicBezTo>
                <a:cubicBezTo>
                  <a:pt x="6136043" y="1663008"/>
                  <a:pt x="6098181" y="1660484"/>
                  <a:pt x="6056112" y="1667215"/>
                </a:cubicBezTo>
                <a:lnTo>
                  <a:pt x="6023298" y="1740414"/>
                </a:lnTo>
                <a:cubicBezTo>
                  <a:pt x="5999741" y="1799310"/>
                  <a:pt x="5965967" y="1866200"/>
                  <a:pt x="5921979" y="1941082"/>
                </a:cubicBezTo>
                <a:cubicBezTo>
                  <a:pt x="5877990" y="2015965"/>
                  <a:pt x="5823853" y="2101364"/>
                  <a:pt x="5759567" y="2197281"/>
                </a:cubicBezTo>
                <a:cubicBezTo>
                  <a:pt x="5629311" y="2387432"/>
                  <a:pt x="5548106" y="2485872"/>
                  <a:pt x="5515950" y="2492604"/>
                </a:cubicBezTo>
                <a:cubicBezTo>
                  <a:pt x="5515950" y="2453900"/>
                  <a:pt x="5533618" y="2386590"/>
                  <a:pt x="5568957" y="2290674"/>
                </a:cubicBezTo>
                <a:cubicBezTo>
                  <a:pt x="5582419" y="2253653"/>
                  <a:pt x="5597143" y="2216633"/>
                  <a:pt x="5613128" y="2179612"/>
                </a:cubicBezTo>
                <a:cubicBezTo>
                  <a:pt x="5629114" y="2142592"/>
                  <a:pt x="5646363" y="2104730"/>
                  <a:pt x="5664872" y="2066027"/>
                </a:cubicBezTo>
                <a:cubicBezTo>
                  <a:pt x="5701893" y="1990303"/>
                  <a:pt x="5731762" y="1930565"/>
                  <a:pt x="5754479" y="1886814"/>
                </a:cubicBezTo>
                <a:cubicBezTo>
                  <a:pt x="5777196" y="1843062"/>
                  <a:pt x="5789396" y="1815297"/>
                  <a:pt x="5791079" y="1803518"/>
                </a:cubicBezTo>
                <a:cubicBezTo>
                  <a:pt x="5792762" y="1781642"/>
                  <a:pt x="5770886" y="1758925"/>
                  <a:pt x="5725451" y="1735366"/>
                </a:cubicBezTo>
                <a:cubicBezTo>
                  <a:pt x="5674969" y="1711808"/>
                  <a:pt x="5634583" y="1700028"/>
                  <a:pt x="5604293" y="1700028"/>
                </a:cubicBezTo>
                <a:cubicBezTo>
                  <a:pt x="5580736" y="1700028"/>
                  <a:pt x="5529412" y="1805200"/>
                  <a:pt x="5450323" y="2015544"/>
                </a:cubicBezTo>
                <a:cubicBezTo>
                  <a:pt x="5435178" y="2056771"/>
                  <a:pt x="5421611" y="2096842"/>
                  <a:pt x="5409621" y="2135755"/>
                </a:cubicBezTo>
                <a:lnTo>
                  <a:pt x="5382714" y="2233330"/>
                </a:lnTo>
                <a:lnTo>
                  <a:pt x="5353049" y="2270481"/>
                </a:lnTo>
                <a:cubicBezTo>
                  <a:pt x="5327807" y="2300770"/>
                  <a:pt x="5297097" y="2335266"/>
                  <a:pt x="5260918" y="2373970"/>
                </a:cubicBezTo>
                <a:cubicBezTo>
                  <a:pt x="5237359" y="2399211"/>
                  <a:pt x="5213801" y="2422770"/>
                  <a:pt x="5190243" y="2444645"/>
                </a:cubicBezTo>
                <a:cubicBezTo>
                  <a:pt x="5166684" y="2466521"/>
                  <a:pt x="5144388" y="2486293"/>
                  <a:pt x="5123353" y="2503962"/>
                </a:cubicBezTo>
                <a:cubicBezTo>
                  <a:pt x="5102319" y="2521631"/>
                  <a:pt x="5083809" y="2535514"/>
                  <a:pt x="5067823" y="2545610"/>
                </a:cubicBezTo>
                <a:cubicBezTo>
                  <a:pt x="5051836" y="2555707"/>
                  <a:pt x="5039637" y="2560755"/>
                  <a:pt x="5031223" y="2560755"/>
                </a:cubicBezTo>
                <a:cubicBezTo>
                  <a:pt x="5012712" y="2560755"/>
                  <a:pt x="5003457" y="2535514"/>
                  <a:pt x="5003457" y="2485031"/>
                </a:cubicBezTo>
                <a:cubicBezTo>
                  <a:pt x="5003457" y="2380701"/>
                  <a:pt x="5069085" y="2205695"/>
                  <a:pt x="5200339" y="1960013"/>
                </a:cubicBezTo>
                <a:cubicBezTo>
                  <a:pt x="5254187" y="1857366"/>
                  <a:pt x="5281111" y="1793421"/>
                  <a:pt x="5281111" y="1768180"/>
                </a:cubicBezTo>
                <a:cubicBezTo>
                  <a:pt x="5281111" y="1746304"/>
                  <a:pt x="5264283" y="1723587"/>
                  <a:pt x="5230628" y="1700028"/>
                </a:cubicBezTo>
                <a:cubicBezTo>
                  <a:pt x="5198657" y="1678153"/>
                  <a:pt x="5169208" y="1667215"/>
                  <a:pt x="5142284" y="1667215"/>
                </a:cubicBezTo>
                <a:cubicBezTo>
                  <a:pt x="5120409" y="1667215"/>
                  <a:pt x="5104422" y="1672263"/>
                  <a:pt x="5094325" y="1682360"/>
                </a:cubicBezTo>
                <a:cubicBezTo>
                  <a:pt x="5084229" y="1692456"/>
                  <a:pt x="5069926" y="1710966"/>
                  <a:pt x="5051416" y="1737890"/>
                </a:cubicBezTo>
                <a:cubicBezTo>
                  <a:pt x="5029540" y="1766497"/>
                  <a:pt x="4999671" y="1804780"/>
                  <a:pt x="4961810" y="1852738"/>
                </a:cubicBezTo>
                <a:cubicBezTo>
                  <a:pt x="4923947" y="1900696"/>
                  <a:pt x="4876410" y="1960013"/>
                  <a:pt x="4819196" y="2030689"/>
                </a:cubicBezTo>
                <a:cubicBezTo>
                  <a:pt x="4761983" y="2101364"/>
                  <a:pt x="4715287" y="2160261"/>
                  <a:pt x="4679107" y="2207378"/>
                </a:cubicBezTo>
                <a:cubicBezTo>
                  <a:pt x="4642928" y="2254494"/>
                  <a:pt x="4616425" y="2289832"/>
                  <a:pt x="4599597" y="2313391"/>
                </a:cubicBezTo>
                <a:cubicBezTo>
                  <a:pt x="4618107" y="2261226"/>
                  <a:pt x="4658073" y="2159840"/>
                  <a:pt x="4719493" y="2009234"/>
                </a:cubicBezTo>
                <a:cubicBezTo>
                  <a:pt x="4780913" y="1858628"/>
                  <a:pt x="4863789" y="1656277"/>
                  <a:pt x="4968120" y="1402182"/>
                </a:cubicBezTo>
                <a:cubicBezTo>
                  <a:pt x="5003457" y="1314679"/>
                  <a:pt x="5021126" y="1254941"/>
                  <a:pt x="5021126" y="1222969"/>
                </a:cubicBezTo>
                <a:cubicBezTo>
                  <a:pt x="5021126" y="1192679"/>
                  <a:pt x="5000933" y="1159866"/>
                  <a:pt x="4960547" y="1124528"/>
                </a:cubicBezTo>
                <a:cubicBezTo>
                  <a:pt x="4931940" y="1099287"/>
                  <a:pt x="4893237" y="1086666"/>
                  <a:pt x="4844437" y="1086666"/>
                </a:cubicBezTo>
                <a:close/>
                <a:moveTo>
                  <a:pt x="10094158" y="1024825"/>
                </a:moveTo>
                <a:cubicBezTo>
                  <a:pt x="10086796" y="1025246"/>
                  <a:pt x="10081012" y="1028190"/>
                  <a:pt x="10076804" y="1033659"/>
                </a:cubicBezTo>
                <a:cubicBezTo>
                  <a:pt x="10065026" y="1100969"/>
                  <a:pt x="10048618" y="1174169"/>
                  <a:pt x="10027584" y="1253258"/>
                </a:cubicBezTo>
                <a:cubicBezTo>
                  <a:pt x="10006550" y="1332347"/>
                  <a:pt x="9981729" y="1419850"/>
                  <a:pt x="9953122" y="1515767"/>
                </a:cubicBezTo>
                <a:cubicBezTo>
                  <a:pt x="9904322" y="1673946"/>
                  <a:pt x="9855523" y="1818662"/>
                  <a:pt x="9806724" y="1949917"/>
                </a:cubicBezTo>
                <a:cubicBezTo>
                  <a:pt x="9757924" y="2081171"/>
                  <a:pt x="9709966" y="2199805"/>
                  <a:pt x="9662848" y="2305818"/>
                </a:cubicBezTo>
                <a:cubicBezTo>
                  <a:pt x="9630876" y="2378177"/>
                  <a:pt x="9603952" y="2430342"/>
                  <a:pt x="9582076" y="2462314"/>
                </a:cubicBezTo>
                <a:cubicBezTo>
                  <a:pt x="9481112" y="2484190"/>
                  <a:pt x="9428946" y="2507748"/>
                  <a:pt x="9425581" y="2532990"/>
                </a:cubicBezTo>
                <a:cubicBezTo>
                  <a:pt x="9423898" y="2546451"/>
                  <a:pt x="9439884" y="2571693"/>
                  <a:pt x="9473539" y="2608713"/>
                </a:cubicBezTo>
                <a:cubicBezTo>
                  <a:pt x="9505511" y="2645734"/>
                  <a:pt x="9529911" y="2668451"/>
                  <a:pt x="9546738" y="2676865"/>
                </a:cubicBezTo>
                <a:cubicBezTo>
                  <a:pt x="9588807" y="2697058"/>
                  <a:pt x="9624145" y="2692009"/>
                  <a:pt x="9652752" y="2661720"/>
                </a:cubicBezTo>
                <a:cubicBezTo>
                  <a:pt x="9661166" y="2648258"/>
                  <a:pt x="9668318" y="2638161"/>
                  <a:pt x="9674207" y="2631431"/>
                </a:cubicBezTo>
                <a:cubicBezTo>
                  <a:pt x="9680097" y="2624699"/>
                  <a:pt x="9683883" y="2620492"/>
                  <a:pt x="9685565" y="2618810"/>
                </a:cubicBezTo>
                <a:cubicBezTo>
                  <a:pt x="9734365" y="2607030"/>
                  <a:pt x="9808406" y="2601141"/>
                  <a:pt x="9907688" y="2601141"/>
                </a:cubicBezTo>
                <a:cubicBezTo>
                  <a:pt x="9951440" y="2601141"/>
                  <a:pt x="9995612" y="2602403"/>
                  <a:pt x="10040205" y="2604927"/>
                </a:cubicBezTo>
                <a:cubicBezTo>
                  <a:pt x="10084798" y="2607451"/>
                  <a:pt x="10130652" y="2612079"/>
                  <a:pt x="10177770" y="2618810"/>
                </a:cubicBezTo>
                <a:cubicBezTo>
                  <a:pt x="10223204" y="2627223"/>
                  <a:pt x="10262328" y="2634796"/>
                  <a:pt x="10295142" y="2641527"/>
                </a:cubicBezTo>
                <a:cubicBezTo>
                  <a:pt x="10327955" y="2648258"/>
                  <a:pt x="10353617" y="2655830"/>
                  <a:pt x="10372128" y="2664244"/>
                </a:cubicBezTo>
                <a:cubicBezTo>
                  <a:pt x="10378858" y="2665927"/>
                  <a:pt x="10383065" y="2661720"/>
                  <a:pt x="10384748" y="2651623"/>
                </a:cubicBezTo>
                <a:cubicBezTo>
                  <a:pt x="10388114" y="2614603"/>
                  <a:pt x="10378858" y="2573376"/>
                  <a:pt x="10356982" y="2527941"/>
                </a:cubicBezTo>
                <a:cubicBezTo>
                  <a:pt x="10335107" y="2482507"/>
                  <a:pt x="10305658" y="2451376"/>
                  <a:pt x="10268638" y="2434549"/>
                </a:cubicBezTo>
                <a:cubicBezTo>
                  <a:pt x="10223204" y="2416038"/>
                  <a:pt x="10148322" y="2406783"/>
                  <a:pt x="10043991" y="2406783"/>
                </a:cubicBezTo>
                <a:cubicBezTo>
                  <a:pt x="10012019" y="2406783"/>
                  <a:pt x="9975419" y="2408045"/>
                  <a:pt x="9934192" y="2410570"/>
                </a:cubicBezTo>
                <a:cubicBezTo>
                  <a:pt x="9892964" y="2413094"/>
                  <a:pt x="9847950" y="2417721"/>
                  <a:pt x="9799150" y="2424452"/>
                </a:cubicBezTo>
                <a:cubicBezTo>
                  <a:pt x="9814296" y="2397528"/>
                  <a:pt x="9833226" y="2361349"/>
                  <a:pt x="9855944" y="2315915"/>
                </a:cubicBezTo>
                <a:cubicBezTo>
                  <a:pt x="9878661" y="2270481"/>
                  <a:pt x="9904322" y="2215791"/>
                  <a:pt x="9932930" y="2151847"/>
                </a:cubicBezTo>
                <a:cubicBezTo>
                  <a:pt x="9991826" y="2020592"/>
                  <a:pt x="10043150" y="1901117"/>
                  <a:pt x="10086901" y="1793421"/>
                </a:cubicBezTo>
                <a:cubicBezTo>
                  <a:pt x="10130652" y="1685725"/>
                  <a:pt x="10166832" y="1588126"/>
                  <a:pt x="10195438" y="1500622"/>
                </a:cubicBezTo>
                <a:cubicBezTo>
                  <a:pt x="10240873" y="1359271"/>
                  <a:pt x="10263590" y="1266720"/>
                  <a:pt x="10263590" y="1222969"/>
                </a:cubicBezTo>
                <a:cubicBezTo>
                  <a:pt x="10263590" y="1169121"/>
                  <a:pt x="10243397" y="1124528"/>
                  <a:pt x="10203011" y="1089190"/>
                </a:cubicBezTo>
                <a:cubicBezTo>
                  <a:pt x="10152528" y="1045018"/>
                  <a:pt x="10116244" y="1023563"/>
                  <a:pt x="10094158" y="1024825"/>
                </a:cubicBezTo>
                <a:close/>
                <a:moveTo>
                  <a:pt x="4066519" y="994535"/>
                </a:moveTo>
                <a:cubicBezTo>
                  <a:pt x="4031602" y="995377"/>
                  <a:pt x="3992267" y="998321"/>
                  <a:pt x="3948516" y="1003370"/>
                </a:cubicBezTo>
                <a:cubicBezTo>
                  <a:pt x="3861013" y="1013466"/>
                  <a:pt x="3773510" y="1034501"/>
                  <a:pt x="3686007" y="1066473"/>
                </a:cubicBezTo>
                <a:cubicBezTo>
                  <a:pt x="3431912" y="1162390"/>
                  <a:pt x="3250174" y="1312996"/>
                  <a:pt x="3140796" y="1518292"/>
                </a:cubicBezTo>
                <a:cubicBezTo>
                  <a:pt x="3102093" y="1592332"/>
                  <a:pt x="3083582" y="1652911"/>
                  <a:pt x="3085265" y="1700028"/>
                </a:cubicBezTo>
                <a:cubicBezTo>
                  <a:pt x="3086948" y="1747145"/>
                  <a:pt x="3096203" y="1779959"/>
                  <a:pt x="3113031" y="1798469"/>
                </a:cubicBezTo>
                <a:cubicBezTo>
                  <a:pt x="3121444" y="1808566"/>
                  <a:pt x="3133644" y="1818662"/>
                  <a:pt x="3149630" y="1828759"/>
                </a:cubicBezTo>
                <a:cubicBezTo>
                  <a:pt x="3165616" y="1838855"/>
                  <a:pt x="3182865" y="1847690"/>
                  <a:pt x="3201375" y="1855262"/>
                </a:cubicBezTo>
                <a:cubicBezTo>
                  <a:pt x="3219885" y="1862834"/>
                  <a:pt x="3238395" y="1868724"/>
                  <a:pt x="3256905" y="1872931"/>
                </a:cubicBezTo>
                <a:cubicBezTo>
                  <a:pt x="3275416" y="1877138"/>
                  <a:pt x="3291402" y="1878400"/>
                  <a:pt x="3304864" y="1876717"/>
                </a:cubicBezTo>
                <a:cubicBezTo>
                  <a:pt x="3291402" y="1821186"/>
                  <a:pt x="3299815" y="1751352"/>
                  <a:pt x="3330105" y="1667215"/>
                </a:cubicBezTo>
                <a:cubicBezTo>
                  <a:pt x="3340202" y="1635243"/>
                  <a:pt x="3356608" y="1600325"/>
                  <a:pt x="3379325" y="1562464"/>
                </a:cubicBezTo>
                <a:cubicBezTo>
                  <a:pt x="3402043" y="1524602"/>
                  <a:pt x="3431070" y="1487160"/>
                  <a:pt x="3466408" y="1450140"/>
                </a:cubicBezTo>
                <a:cubicBezTo>
                  <a:pt x="3501746" y="1413119"/>
                  <a:pt x="3543393" y="1377361"/>
                  <a:pt x="3591352" y="1342865"/>
                </a:cubicBezTo>
                <a:cubicBezTo>
                  <a:pt x="3639310" y="1308368"/>
                  <a:pt x="3693579" y="1278500"/>
                  <a:pt x="3754158" y="1253258"/>
                </a:cubicBezTo>
                <a:cubicBezTo>
                  <a:pt x="3829881" y="1219603"/>
                  <a:pt x="3908971" y="1196886"/>
                  <a:pt x="3991426" y="1185107"/>
                </a:cubicBezTo>
                <a:cubicBezTo>
                  <a:pt x="4072198" y="1171645"/>
                  <a:pt x="4139929" y="1167438"/>
                  <a:pt x="4194618" y="1172486"/>
                </a:cubicBezTo>
                <a:cubicBezTo>
                  <a:pt x="4249308" y="1177534"/>
                  <a:pt x="4294321" y="1185948"/>
                  <a:pt x="4329659" y="1197727"/>
                </a:cubicBezTo>
                <a:cubicBezTo>
                  <a:pt x="4396969" y="1219603"/>
                  <a:pt x="4442403" y="1248210"/>
                  <a:pt x="4465962" y="1283548"/>
                </a:cubicBezTo>
                <a:cubicBezTo>
                  <a:pt x="4491203" y="1429947"/>
                  <a:pt x="4431465" y="1586443"/>
                  <a:pt x="4286748" y="1753035"/>
                </a:cubicBezTo>
                <a:cubicBezTo>
                  <a:pt x="4138667" y="1922993"/>
                  <a:pt x="3949357" y="2032372"/>
                  <a:pt x="3718821" y="2081171"/>
                </a:cubicBezTo>
                <a:cubicBezTo>
                  <a:pt x="3750792" y="2002082"/>
                  <a:pt x="3775613" y="1940661"/>
                  <a:pt x="3793282" y="1896910"/>
                </a:cubicBezTo>
                <a:cubicBezTo>
                  <a:pt x="3810951" y="1853158"/>
                  <a:pt x="3821468" y="1827076"/>
                  <a:pt x="3824834" y="1818662"/>
                </a:cubicBezTo>
                <a:cubicBezTo>
                  <a:pt x="3829881" y="1806883"/>
                  <a:pt x="3835772" y="1792580"/>
                  <a:pt x="3842503" y="1775752"/>
                </a:cubicBezTo>
                <a:cubicBezTo>
                  <a:pt x="3849233" y="1758925"/>
                  <a:pt x="3856385" y="1742097"/>
                  <a:pt x="3863958" y="1725270"/>
                </a:cubicBezTo>
                <a:cubicBezTo>
                  <a:pt x="3871530" y="1708442"/>
                  <a:pt x="3879102" y="1692036"/>
                  <a:pt x="3886675" y="1676049"/>
                </a:cubicBezTo>
                <a:cubicBezTo>
                  <a:pt x="3894248" y="1660063"/>
                  <a:pt x="3900557" y="1647022"/>
                  <a:pt x="3905606" y="1636925"/>
                </a:cubicBezTo>
                <a:cubicBezTo>
                  <a:pt x="3920750" y="1603270"/>
                  <a:pt x="3934212" y="1569615"/>
                  <a:pt x="3945992" y="1535960"/>
                </a:cubicBezTo>
                <a:cubicBezTo>
                  <a:pt x="3957771" y="1502305"/>
                  <a:pt x="3963660" y="1479588"/>
                  <a:pt x="3963660" y="1467809"/>
                </a:cubicBezTo>
                <a:cubicBezTo>
                  <a:pt x="3965343" y="1422375"/>
                  <a:pt x="3938419" y="1385354"/>
                  <a:pt x="3882888" y="1356747"/>
                </a:cubicBezTo>
                <a:cubicBezTo>
                  <a:pt x="3862695" y="1346651"/>
                  <a:pt x="3839978" y="1339079"/>
                  <a:pt x="3814737" y="1334030"/>
                </a:cubicBezTo>
                <a:cubicBezTo>
                  <a:pt x="3789496" y="1328982"/>
                  <a:pt x="3775193" y="1328141"/>
                  <a:pt x="3771827" y="1331506"/>
                </a:cubicBezTo>
                <a:cubicBezTo>
                  <a:pt x="3739855" y="1400499"/>
                  <a:pt x="3700731" y="1498519"/>
                  <a:pt x="3654455" y="1625567"/>
                </a:cubicBezTo>
                <a:cubicBezTo>
                  <a:pt x="3608180" y="1752614"/>
                  <a:pt x="3554753" y="1910372"/>
                  <a:pt x="3494174" y="2098840"/>
                </a:cubicBezTo>
                <a:cubicBezTo>
                  <a:pt x="3470615" y="2095475"/>
                  <a:pt x="3447056" y="2092530"/>
                  <a:pt x="3423498" y="2090006"/>
                </a:cubicBezTo>
                <a:cubicBezTo>
                  <a:pt x="3399939" y="2087482"/>
                  <a:pt x="3386477" y="2086220"/>
                  <a:pt x="3383112" y="2086220"/>
                </a:cubicBezTo>
                <a:cubicBezTo>
                  <a:pt x="3379746" y="2089585"/>
                  <a:pt x="3382271" y="2103468"/>
                  <a:pt x="3390684" y="2127868"/>
                </a:cubicBezTo>
                <a:cubicBezTo>
                  <a:pt x="3399098" y="2152268"/>
                  <a:pt x="3408353" y="2171199"/>
                  <a:pt x="3418449" y="2184660"/>
                </a:cubicBezTo>
                <a:cubicBezTo>
                  <a:pt x="3426863" y="2194757"/>
                  <a:pt x="3440325" y="2204012"/>
                  <a:pt x="3458836" y="2212426"/>
                </a:cubicBezTo>
                <a:cubicBezTo>
                  <a:pt x="3450422" y="2237667"/>
                  <a:pt x="3442850" y="2265432"/>
                  <a:pt x="3436118" y="2295722"/>
                </a:cubicBezTo>
                <a:cubicBezTo>
                  <a:pt x="3392367" y="2455583"/>
                  <a:pt x="3374698" y="2557389"/>
                  <a:pt x="3383112" y="2601141"/>
                </a:cubicBezTo>
                <a:cubicBezTo>
                  <a:pt x="3388160" y="2628065"/>
                  <a:pt x="3410036" y="2653306"/>
                  <a:pt x="3448739" y="2676865"/>
                </a:cubicBezTo>
                <a:cubicBezTo>
                  <a:pt x="3484077" y="2698740"/>
                  <a:pt x="3512684" y="2707995"/>
                  <a:pt x="3534560" y="2704630"/>
                </a:cubicBezTo>
                <a:lnTo>
                  <a:pt x="3539608" y="2666768"/>
                </a:lnTo>
                <a:cubicBezTo>
                  <a:pt x="3544656" y="2641527"/>
                  <a:pt x="3553490" y="2602824"/>
                  <a:pt x="3566111" y="2550659"/>
                </a:cubicBezTo>
                <a:cubicBezTo>
                  <a:pt x="3578731" y="2498493"/>
                  <a:pt x="3593455" y="2445487"/>
                  <a:pt x="3610283" y="2391639"/>
                </a:cubicBezTo>
                <a:cubicBezTo>
                  <a:pt x="3617014" y="2369763"/>
                  <a:pt x="3634683" y="2317598"/>
                  <a:pt x="3663290" y="2235143"/>
                </a:cubicBezTo>
                <a:cubicBezTo>
                  <a:pt x="3797910" y="2226729"/>
                  <a:pt x="3938419" y="2188026"/>
                  <a:pt x="4084819" y="2119033"/>
                </a:cubicBezTo>
                <a:cubicBezTo>
                  <a:pt x="4232901" y="2051723"/>
                  <a:pt x="4360790" y="1960013"/>
                  <a:pt x="4468486" y="1843903"/>
                </a:cubicBezTo>
                <a:cubicBezTo>
                  <a:pt x="4624981" y="1672263"/>
                  <a:pt x="4694816" y="1514926"/>
                  <a:pt x="4677988" y="1371892"/>
                </a:cubicBezTo>
                <a:cubicBezTo>
                  <a:pt x="4672939" y="1331506"/>
                  <a:pt x="4624140" y="1270086"/>
                  <a:pt x="4531589" y="1187631"/>
                </a:cubicBezTo>
                <a:cubicBezTo>
                  <a:pt x="4439038" y="1105176"/>
                  <a:pt x="4359948" y="1052170"/>
                  <a:pt x="4294321" y="1028611"/>
                </a:cubicBezTo>
                <a:cubicBezTo>
                  <a:pt x="4255618" y="1016832"/>
                  <a:pt x="4210183" y="1006735"/>
                  <a:pt x="4158019" y="998321"/>
                </a:cubicBezTo>
                <a:cubicBezTo>
                  <a:pt x="4131936" y="994956"/>
                  <a:pt x="4101436" y="993694"/>
                  <a:pt x="4066519" y="994535"/>
                </a:cubicBezTo>
                <a:close/>
                <a:moveTo>
                  <a:pt x="0" y="0"/>
                </a:moveTo>
                <a:lnTo>
                  <a:pt x="14759345" y="0"/>
                </a:lnTo>
                <a:lnTo>
                  <a:pt x="14759345" y="6999611"/>
                </a:lnTo>
                <a:lnTo>
                  <a:pt x="0" y="6999611"/>
                </a:lnTo>
                <a:close/>
              </a:path>
            </a:pathLst>
          </a:cu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!!1">
            <a:extLst>
              <a:ext uri="{FF2B5EF4-FFF2-40B4-BE49-F238E27FC236}">
                <a16:creationId xmlns:a16="http://schemas.microsoft.com/office/drawing/2014/main" id="{F1B4DF1B-F42D-3098-ACDD-F4888F1B2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81751" y="0"/>
            <a:ext cx="3639627" cy="3846909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C7255-776A-C365-E81B-AB0DAE33C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8879"/>
            <a:ext cx="2107336" cy="4062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5EDBDB-A547-8D14-7F32-93C144499AB5}"/>
              </a:ext>
            </a:extLst>
          </p:cNvPr>
          <p:cNvSpPr/>
          <p:nvPr/>
        </p:nvSpPr>
        <p:spPr>
          <a:xfrm>
            <a:off x="11496781" y="6226138"/>
            <a:ext cx="677071" cy="631861"/>
          </a:xfrm>
          <a:prstGeom prst="rect">
            <a:avLst/>
          </a:prstGeom>
          <a:solidFill>
            <a:srgbClr val="C3A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 -0.29815 L 0.0194 -0.29792 C 0.01953 -0.29676 0.01979 -0.27107 0.02669 -0.27431 C 0.02903 -0.27523 0.03164 -0.28287 0.03164 -0.28264 C 0.0345 -0.28218 0.03763 -0.28287 0.04023 -0.28079 C 0.04166 -0.27963 0.04153 -0.27593 0.04271 -0.27431 C 0.04375 -0.27269 0.04518 -0.27269 0.04635 -0.27199 C 0.05638 -0.24236 0.04349 -0.2787 0.05508 -0.25232 C 0.05651 -0.24908 0.05729 -0.24491 0.05872 -0.24144 C 0.06653 -0.22153 0.06094 -0.24005 0.06862 -0.21736 C 0.06953 -0.21458 0.07005 -0.21158 0.07096 -0.20857 C 0.07252 -0.20417 0.07591 -0.1956 0.07591 -0.19537 C 0.07786 -0.18218 0.08203 -0.16042 0.07721 -0.14745 C 0.07513 -0.1419 0.06979 -0.14607 0.06614 -0.14537 C 0.06523 -0.14375 0.06367 -0.14306 0.06367 -0.14097 C 0.06367 -0.12662 0.06497 -0.12685 0.06979 -0.1213 C 0.07187 -0.12269 0.07435 -0.12315 0.07591 -0.1257 C 0.07812 -0.12917 0.08086 -0.13866 0.08086 -0.13843 C 0.08125 -0.14167 0.08164 -0.14468 0.08203 -0.14745 C 0.08502 -0.16458 0.08698 -0.16482 0.07838 -0.14977 C 0.07799 -0.13958 0.07812 -0.12917 0.07721 -0.11898 C 0.07682 -0.11597 0.07539 -0.11343 0.07474 -0.11042 C 0.07383 -0.10671 0.07305 -0.10301 0.07226 -0.09954 C 0.07187 -0.09514 0.072 -0.09028 0.07096 -0.08634 C 0.07031 -0.08357 0.06862 -0.08171 0.06732 -0.07986 C 0.06055 -0.06945 0.06237 -0.07315 0.0513 -0.07107 C 0.04232 -0.06574 0.04453 -0.07107 0.04271 -0.05787 C 0.0444 -0.05648 0.04635 -0.05579 0.04765 -0.05347 C 0.04857 -0.05185 0.04857 -0.04931 0.04883 -0.04699 C 0.04974 -0.0412 0.05039 -0.03519 0.0513 -0.0294 C 0.05286 -0.01921 0.05508 -0.00926 0.05625 0.00116 C 0.05664 0.00463 0.0569 0.00833 0.05755 0.01204 C 0.06081 0.03403 0.05924 0.01643 0.06237 0.04051 C 0.06758 0.08009 0.05742 0.01643 0.06732 0.07546 C 0.06771 0.08333 0.06862 0.09143 0.06862 0.0993 C 0.06862 0.1243 0.06315 0.08472 0.06862 0.12569 C 0.07318 0.16042 0.07187 0.13055 0.07838 0.17153 C 0.07982 0.18032 0.08047 0.18796 0.08333 0.1956 C 0.08476 0.19954 0.08659 0.20278 0.08828 0.20648 C 0.08867 0.21018 0.08906 0.21389 0.08945 0.21736 C 0.08984 0.22037 0.09127 0.22338 0.09075 0.22616 C 0.09023 0.2287 0.08854 0.23032 0.08698 0.23055 C 0.06979 0.2338 0.0526 0.23495 0.03528 0.23704 C 0.03333 0.23773 0.03125 0.23866 0.02916 0.23935 C 0.02591 0.24005 0.02265 0.24051 0.0194 0.24143 C 0.01771 0.2419 0.01601 0.24282 0.01445 0.24375 C 0.00091 0.24282 -0.01263 0.24398 -0.02617 0.24143 C -0.02852 0.24097 -0.03021 0.23704 -0.03229 0.23495 C -0.03594 0.23125 -0.03919 0.22986 -0.04219 0.22407 C -0.04453 0.21921 -0.04779 0.2088 -0.04935 0.20208 C -0.05 0.2 -0.05026 0.19768 -0.05078 0.1956 C -0.05156 0.1919 -0.05235 0.18819 -0.05326 0.18472 C -0.05235 0.17292 -0.04896 0.15046 -0.05195 0.13657 C -0.053 0.13171 -0.05521 0.12778 -0.0569 0.12338 C -0.05729 0.1206 -0.05755 0.11759 -0.0582 0.11481 C -0.05886 0.11088 -0.06081 0.10764 -0.06055 0.1037 C -0.0599 0.08773 -0.05222 0.08171 -0.04584 0.07315 C -0.04297 0.06944 -0.04011 0.06574 -0.03724 0.06227 C -0.03477 0.05926 -0.0319 0.05717 -0.02982 0.05347 C -0.02513 0.04514 -0.02761 0.04861 -0.02253 0.04259 C -0.02201 -0.02222 -0.0224 -0.08704 -0.02123 -0.15185 C -0.0211 -0.15787 -0.01953 -0.16343 -0.01875 -0.16945 C -0.01211 -0.22245 -0.02084 -0.16134 -0.01263 -0.21088 C -0.01172 -0.21667 -0.0112 -0.22269 -0.01016 -0.22824 C -0.00964 -0.23148 -0.00834 -0.23403 -0.00768 -0.23704 C -0.00612 -0.24421 -0.00651 -0.24537 -0.00651 -0.25232 L -0.00651 -0.25208 L 0.00456 -0.28079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CD7B12D-8579-5C90-7310-32341E9E4007}"/>
              </a:ext>
            </a:extLst>
          </p:cNvPr>
          <p:cNvSpPr/>
          <p:nvPr/>
        </p:nvSpPr>
        <p:spPr>
          <a:xfrm>
            <a:off x="4963835" y="96535"/>
            <a:ext cx="2635305" cy="687483"/>
          </a:xfrm>
          <a:custGeom>
            <a:avLst/>
            <a:gdLst>
              <a:gd name="connsiteX0" fmla="*/ 1289807 w 2635305"/>
              <a:gd name="connsiteY0" fmla="*/ 96 h 687483"/>
              <a:gd name="connsiteX1" fmla="*/ 2439203 w 2635305"/>
              <a:gd name="connsiteY1" fmla="*/ 458814 h 687483"/>
              <a:gd name="connsiteX2" fmla="*/ 2439202 w 2635305"/>
              <a:gd name="connsiteY2" fmla="*/ 458815 h 687483"/>
              <a:gd name="connsiteX3" fmla="*/ 2552714 w 2635305"/>
              <a:gd name="connsiteY3" fmla="*/ 579763 h 687483"/>
              <a:gd name="connsiteX4" fmla="*/ 2635305 w 2635305"/>
              <a:gd name="connsiteY4" fmla="*/ 687483 h 687483"/>
              <a:gd name="connsiteX5" fmla="*/ 0 w 2635305"/>
              <a:gd name="connsiteY5" fmla="*/ 687483 h 687483"/>
              <a:gd name="connsiteX6" fmla="*/ 56827 w 2635305"/>
              <a:gd name="connsiteY6" fmla="*/ 606823 h 687483"/>
              <a:gd name="connsiteX7" fmla="*/ 164177 w 2635305"/>
              <a:gd name="connsiteY7" fmla="*/ 483480 h 687483"/>
              <a:gd name="connsiteX8" fmla="*/ 1289807 w 2635305"/>
              <a:gd name="connsiteY8" fmla="*/ 96 h 6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305" h="687483">
                <a:moveTo>
                  <a:pt x="1289807" y="96"/>
                </a:moveTo>
                <a:cubicBezTo>
                  <a:pt x="1701505" y="-4368"/>
                  <a:pt x="2117165" y="148186"/>
                  <a:pt x="2439203" y="458814"/>
                </a:cubicBezTo>
                <a:lnTo>
                  <a:pt x="2439202" y="458815"/>
                </a:lnTo>
                <a:cubicBezTo>
                  <a:pt x="2479457" y="497643"/>
                  <a:pt x="2517296" y="538023"/>
                  <a:pt x="2552714" y="579763"/>
                </a:cubicBezTo>
                <a:lnTo>
                  <a:pt x="2635305" y="687483"/>
                </a:lnTo>
                <a:lnTo>
                  <a:pt x="0" y="687483"/>
                </a:lnTo>
                <a:lnTo>
                  <a:pt x="56827" y="606823"/>
                </a:lnTo>
                <a:cubicBezTo>
                  <a:pt x="90121" y="564338"/>
                  <a:pt x="125903" y="523160"/>
                  <a:pt x="164177" y="483480"/>
                </a:cubicBezTo>
                <a:cubicBezTo>
                  <a:pt x="470370" y="166040"/>
                  <a:pt x="878108" y="4560"/>
                  <a:pt x="1289807" y="96"/>
                </a:cubicBezTo>
                <a:close/>
              </a:path>
            </a:pathLst>
          </a:custGeom>
          <a:solidFill>
            <a:srgbClr val="3A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312A25D-682D-5603-CF69-3F35B8C67F2E}"/>
              </a:ext>
            </a:extLst>
          </p:cNvPr>
          <p:cNvSpPr/>
          <p:nvPr/>
        </p:nvSpPr>
        <p:spPr>
          <a:xfrm>
            <a:off x="5151449" y="784018"/>
            <a:ext cx="3191409" cy="724747"/>
          </a:xfrm>
          <a:custGeom>
            <a:avLst/>
            <a:gdLst>
              <a:gd name="connsiteX0" fmla="*/ 267777 w 3191409"/>
              <a:gd name="connsiteY0" fmla="*/ 0 h 724747"/>
              <a:gd name="connsiteX1" fmla="*/ 2903082 w 3191409"/>
              <a:gd name="connsiteY1" fmla="*/ 0 h 724747"/>
              <a:gd name="connsiteX2" fmla="*/ 2919482 w 3191409"/>
              <a:gd name="connsiteY2" fmla="*/ 21390 h 724747"/>
              <a:gd name="connsiteX3" fmla="*/ 3169644 w 3191409"/>
              <a:gd name="connsiteY3" fmla="*/ 596591 h 724747"/>
              <a:gd name="connsiteX4" fmla="*/ 3191409 w 3191409"/>
              <a:gd name="connsiteY4" fmla="*/ 724747 h 724747"/>
              <a:gd name="connsiteX5" fmla="*/ 0 w 3191409"/>
              <a:gd name="connsiteY5" fmla="*/ 724747 h 724747"/>
              <a:gd name="connsiteX6" fmla="*/ 11169 w 3191409"/>
              <a:gd name="connsiteY6" fmla="*/ 630835 h 724747"/>
              <a:gd name="connsiteX7" fmla="*/ 232180 w 3191409"/>
              <a:gd name="connsiteY7" fmla="*/ 5052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1409" h="724747">
                <a:moveTo>
                  <a:pt x="267777" y="0"/>
                </a:moveTo>
                <a:lnTo>
                  <a:pt x="2903082" y="0"/>
                </a:lnTo>
                <a:lnTo>
                  <a:pt x="2919482" y="21390"/>
                </a:lnTo>
                <a:cubicBezTo>
                  <a:pt x="3041775" y="198471"/>
                  <a:pt x="3125265" y="394269"/>
                  <a:pt x="3169644" y="596591"/>
                </a:cubicBezTo>
                <a:lnTo>
                  <a:pt x="3191409" y="724747"/>
                </a:lnTo>
                <a:lnTo>
                  <a:pt x="0" y="724747"/>
                </a:lnTo>
                <a:lnTo>
                  <a:pt x="11169" y="630835"/>
                </a:lnTo>
                <a:cubicBezTo>
                  <a:pt x="45318" y="427662"/>
                  <a:pt x="118886" y="230161"/>
                  <a:pt x="232180" y="50526"/>
                </a:cubicBezTo>
                <a:close/>
              </a:path>
            </a:pathLst>
          </a:cu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D56111F-7337-047F-2785-BE40243BE520}"/>
              </a:ext>
            </a:extLst>
          </p:cNvPr>
          <p:cNvSpPr/>
          <p:nvPr/>
        </p:nvSpPr>
        <p:spPr>
          <a:xfrm>
            <a:off x="4394164" y="1517121"/>
            <a:ext cx="3218400" cy="724747"/>
          </a:xfrm>
          <a:custGeom>
            <a:avLst/>
            <a:gdLst>
              <a:gd name="connsiteX0" fmla="*/ 11045 w 3218400"/>
              <a:gd name="connsiteY0" fmla="*/ 0 h 724747"/>
              <a:gd name="connsiteX1" fmla="*/ 3202454 w 3218400"/>
              <a:gd name="connsiteY1" fmla="*/ 0 h 724747"/>
              <a:gd name="connsiteX2" fmla="*/ 3206635 w 3218400"/>
              <a:gd name="connsiteY2" fmla="*/ 24618 h 724747"/>
              <a:gd name="connsiteX3" fmla="*/ 3163179 w 3218400"/>
              <a:gd name="connsiteY3" fmla="*/ 637309 h 724747"/>
              <a:gd name="connsiteX4" fmla="*/ 3134900 w 3218400"/>
              <a:gd name="connsiteY4" fmla="*/ 724747 h 724747"/>
              <a:gd name="connsiteX5" fmla="*/ 98654 w 3218400"/>
              <a:gd name="connsiteY5" fmla="*/ 724747 h 724747"/>
              <a:gd name="connsiteX6" fmla="*/ 78325 w 3218400"/>
              <a:gd name="connsiteY6" fmla="*/ 670755 h 724747"/>
              <a:gd name="connsiteX7" fmla="*/ 3988 w 3218400"/>
              <a:gd name="connsiteY7" fmla="*/ 59341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8400" h="724747">
                <a:moveTo>
                  <a:pt x="11045" y="0"/>
                </a:moveTo>
                <a:lnTo>
                  <a:pt x="3202454" y="0"/>
                </a:lnTo>
                <a:lnTo>
                  <a:pt x="3206635" y="24618"/>
                </a:lnTo>
                <a:cubicBezTo>
                  <a:pt x="3231440" y="229439"/>
                  <a:pt x="3217057" y="437734"/>
                  <a:pt x="3163179" y="637309"/>
                </a:cubicBezTo>
                <a:lnTo>
                  <a:pt x="3134900" y="724747"/>
                </a:lnTo>
                <a:lnTo>
                  <a:pt x="98654" y="724747"/>
                </a:lnTo>
                <a:lnTo>
                  <a:pt x="78325" y="670755"/>
                </a:lnTo>
                <a:cubicBezTo>
                  <a:pt x="14410" y="472457"/>
                  <a:pt x="-10472" y="264587"/>
                  <a:pt x="3988" y="59341"/>
                </a:cubicBezTo>
                <a:close/>
              </a:path>
            </a:pathLst>
          </a:cu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7485E44-0B6F-D186-A2BE-4DF58699A5DE}"/>
              </a:ext>
            </a:extLst>
          </p:cNvPr>
          <p:cNvSpPr/>
          <p:nvPr/>
        </p:nvSpPr>
        <p:spPr>
          <a:xfrm>
            <a:off x="5006168" y="2233512"/>
            <a:ext cx="3036246" cy="724747"/>
          </a:xfrm>
          <a:custGeom>
            <a:avLst/>
            <a:gdLst>
              <a:gd name="connsiteX0" fmla="*/ 0 w 3036246"/>
              <a:gd name="connsiteY0" fmla="*/ 0 h 724747"/>
              <a:gd name="connsiteX1" fmla="*/ 3036246 w 3036246"/>
              <a:gd name="connsiteY1" fmla="*/ 0 h 724747"/>
              <a:gd name="connsiteX2" fmla="*/ 3016707 w 3036246"/>
              <a:gd name="connsiteY2" fmla="*/ 60418 h 724747"/>
              <a:gd name="connsiteX3" fmla="*/ 2676748 w 3036246"/>
              <a:gd name="connsiteY3" fmla="*/ 596274 h 724747"/>
              <a:gd name="connsiteX4" fmla="*/ 2611267 w 3036246"/>
              <a:gd name="connsiteY4" fmla="*/ 675969 h 724747"/>
              <a:gd name="connsiteX5" fmla="*/ 2579826 w 3036246"/>
              <a:gd name="connsiteY5" fmla="*/ 724747 h 724747"/>
              <a:gd name="connsiteX6" fmla="*/ 493045 w 3036246"/>
              <a:gd name="connsiteY6" fmla="*/ 724747 h 724747"/>
              <a:gd name="connsiteX7" fmla="*/ 474362 w 3036246"/>
              <a:gd name="connsiteY7" fmla="*/ 699298 h 724747"/>
              <a:gd name="connsiteX8" fmla="*/ 401723 w 3036246"/>
              <a:gd name="connsiteY8" fmla="*/ 620939 h 724747"/>
              <a:gd name="connsiteX9" fmla="*/ 34921 w 3036246"/>
              <a:gd name="connsiteY9" fmla="*/ 92746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246" h="724747">
                <a:moveTo>
                  <a:pt x="0" y="0"/>
                </a:moveTo>
                <a:lnTo>
                  <a:pt x="3036246" y="0"/>
                </a:lnTo>
                <a:lnTo>
                  <a:pt x="3016707" y="60418"/>
                </a:lnTo>
                <a:cubicBezTo>
                  <a:pt x="2943062" y="254870"/>
                  <a:pt x="2829845" y="437554"/>
                  <a:pt x="2676748" y="596274"/>
                </a:cubicBezTo>
                <a:cubicBezTo>
                  <a:pt x="2654177" y="619870"/>
                  <a:pt x="2632399" y="646595"/>
                  <a:pt x="2611267" y="675969"/>
                </a:cubicBezTo>
                <a:lnTo>
                  <a:pt x="2579826" y="724747"/>
                </a:lnTo>
                <a:lnTo>
                  <a:pt x="493045" y="724747"/>
                </a:lnTo>
                <a:lnTo>
                  <a:pt x="474362" y="699298"/>
                </a:lnTo>
                <a:cubicBezTo>
                  <a:pt x="450720" y="670306"/>
                  <a:pt x="426548" y="644021"/>
                  <a:pt x="401723" y="620939"/>
                </a:cubicBezTo>
                <a:cubicBezTo>
                  <a:pt x="240704" y="465625"/>
                  <a:pt x="118334" y="285496"/>
                  <a:pt x="34921" y="92746"/>
                </a:cubicBezTo>
                <a:close/>
              </a:path>
            </a:pathLst>
          </a:cu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4E87636-42C9-D4B0-ECC5-69F9BDF95851}"/>
              </a:ext>
            </a:extLst>
          </p:cNvPr>
          <p:cNvSpPr/>
          <p:nvPr/>
        </p:nvSpPr>
        <p:spPr>
          <a:xfrm>
            <a:off x="4963835" y="2958259"/>
            <a:ext cx="2086781" cy="724747"/>
          </a:xfrm>
          <a:custGeom>
            <a:avLst/>
            <a:gdLst>
              <a:gd name="connsiteX0" fmla="*/ 0 w 2086781"/>
              <a:gd name="connsiteY0" fmla="*/ 0 h 724747"/>
              <a:gd name="connsiteX1" fmla="*/ 2086781 w 2086781"/>
              <a:gd name="connsiteY1" fmla="*/ 0 h 724747"/>
              <a:gd name="connsiteX2" fmla="*/ 2056610 w 2086781"/>
              <a:gd name="connsiteY2" fmla="*/ 46809 h 724747"/>
              <a:gd name="connsiteX3" fmla="*/ 1830998 w 2086781"/>
              <a:gd name="connsiteY3" fmla="*/ 530484 h 724747"/>
              <a:gd name="connsiteX4" fmla="*/ 1747458 w 2086781"/>
              <a:gd name="connsiteY4" fmla="*/ 724747 h 724747"/>
              <a:gd name="connsiteX5" fmla="*/ 398203 w 2086781"/>
              <a:gd name="connsiteY5" fmla="*/ 724747 h 724747"/>
              <a:gd name="connsiteX6" fmla="*/ 311459 w 2086781"/>
              <a:gd name="connsiteY6" fmla="*/ 550837 h 724747"/>
              <a:gd name="connsiteX7" fmla="*/ 50773 w 2086781"/>
              <a:gd name="connsiteY7" fmla="*/ 69159 h 7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781" h="724747">
                <a:moveTo>
                  <a:pt x="0" y="0"/>
                </a:moveTo>
                <a:lnTo>
                  <a:pt x="2086781" y="0"/>
                </a:lnTo>
                <a:lnTo>
                  <a:pt x="2056610" y="46809"/>
                </a:lnTo>
                <a:cubicBezTo>
                  <a:pt x="1976643" y="183573"/>
                  <a:pt x="1904614" y="355038"/>
                  <a:pt x="1830998" y="530484"/>
                </a:cubicBezTo>
                <a:lnTo>
                  <a:pt x="1747458" y="724747"/>
                </a:lnTo>
                <a:lnTo>
                  <a:pt x="398203" y="724747"/>
                </a:lnTo>
                <a:lnTo>
                  <a:pt x="311459" y="550837"/>
                </a:lnTo>
                <a:cubicBezTo>
                  <a:pt x="225869" y="375910"/>
                  <a:pt x="141585" y="204819"/>
                  <a:pt x="50773" y="69159"/>
                </a:cubicBezTo>
                <a:close/>
              </a:path>
            </a:pathLst>
          </a:cu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BA58708-F843-DA6E-69FE-DB5940168ECB}"/>
              </a:ext>
            </a:extLst>
          </p:cNvPr>
          <p:cNvSpPr/>
          <p:nvPr/>
        </p:nvSpPr>
        <p:spPr>
          <a:xfrm>
            <a:off x="5638800" y="3691362"/>
            <a:ext cx="1330960" cy="716391"/>
          </a:xfrm>
          <a:custGeom>
            <a:avLst/>
            <a:gdLst>
              <a:gd name="connsiteX0" fmla="*/ 0 w 1349255"/>
              <a:gd name="connsiteY0" fmla="*/ 0 h 716391"/>
              <a:gd name="connsiteX1" fmla="*/ 1349255 w 1349255"/>
              <a:gd name="connsiteY1" fmla="*/ 0 h 716391"/>
              <a:gd name="connsiteX2" fmla="*/ 1319989 w 1349255"/>
              <a:gd name="connsiteY2" fmla="*/ 68054 h 716391"/>
              <a:gd name="connsiteX3" fmla="*/ 702078 w 1349255"/>
              <a:gd name="connsiteY3" fmla="*/ 716278 h 716391"/>
              <a:gd name="connsiteX4" fmla="*/ 43598 w 1349255"/>
              <a:gd name="connsiteY4" fmla="*/ 87408 h 71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255" h="716391">
                <a:moveTo>
                  <a:pt x="0" y="0"/>
                </a:moveTo>
                <a:lnTo>
                  <a:pt x="1349255" y="0"/>
                </a:lnTo>
                <a:lnTo>
                  <a:pt x="1319989" y="68054"/>
                </a:lnTo>
                <a:cubicBezTo>
                  <a:pt x="1164819" y="411552"/>
                  <a:pt x="984249" y="709542"/>
                  <a:pt x="702078" y="716278"/>
                </a:cubicBezTo>
                <a:cubicBezTo>
                  <a:pt x="419907" y="723014"/>
                  <a:pt x="221306" y="429136"/>
                  <a:pt x="43598" y="87408"/>
                </a:cubicBez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6223752-E81D-AFA8-03BD-F3E35E0B1D85}"/>
              </a:ext>
            </a:extLst>
          </p:cNvPr>
          <p:cNvSpPr/>
          <p:nvPr/>
        </p:nvSpPr>
        <p:spPr>
          <a:xfrm>
            <a:off x="5730240" y="4583977"/>
            <a:ext cx="1330960" cy="394423"/>
          </a:xfrm>
          <a:prstGeom prst="roundRect">
            <a:avLst>
              <a:gd name="adj" fmla="val 50000"/>
            </a:avLst>
          </a:prstGeom>
          <a:solidFill>
            <a:srgbClr val="FF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DB8D9E4-88B9-1379-B7E1-C2377BF206CE}"/>
              </a:ext>
            </a:extLst>
          </p:cNvPr>
          <p:cNvSpPr/>
          <p:nvPr/>
        </p:nvSpPr>
        <p:spPr>
          <a:xfrm>
            <a:off x="5897878" y="5064706"/>
            <a:ext cx="995681" cy="394424"/>
          </a:xfrm>
          <a:prstGeom prst="roundRect">
            <a:avLst>
              <a:gd name="adj" fmla="val 50000"/>
            </a:avLst>
          </a:prstGeom>
          <a:solidFill>
            <a:srgbClr val="833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A8AE578-AF05-9E36-EFB2-382FE7A28969}"/>
              </a:ext>
            </a:extLst>
          </p:cNvPr>
          <p:cNvSpPr/>
          <p:nvPr/>
        </p:nvSpPr>
        <p:spPr>
          <a:xfrm>
            <a:off x="5977465" y="5545436"/>
            <a:ext cx="856827" cy="394424"/>
          </a:xfrm>
          <a:prstGeom prst="roundRect">
            <a:avLst>
              <a:gd name="adj" fmla="val 50000"/>
            </a:avLst>
          </a:prstGeom>
          <a:solidFill>
            <a:srgbClr val="FFBE0B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A3F68A-E627-23D9-8536-365A5F8263BE}"/>
              </a:ext>
            </a:extLst>
          </p:cNvPr>
          <p:cNvGrpSpPr/>
          <p:nvPr/>
        </p:nvGrpSpPr>
        <p:grpSpPr>
          <a:xfrm>
            <a:off x="7404407" y="156647"/>
            <a:ext cx="4464300" cy="1283902"/>
            <a:chOff x="7880503" y="156647"/>
            <a:chExt cx="4464300" cy="128390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E9084B6-8DFD-7A01-1F6B-BAE78E4A6B27}"/>
                </a:ext>
              </a:extLst>
            </p:cNvPr>
            <p:cNvGrpSpPr/>
            <p:nvPr/>
          </p:nvGrpSpPr>
          <p:grpSpPr>
            <a:xfrm>
              <a:off x="7880503" y="156647"/>
              <a:ext cx="1339697" cy="567257"/>
              <a:chOff x="7880503" y="156647"/>
              <a:chExt cx="1339697" cy="56725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B344E32-6B4B-C23A-BDFA-B6F11AAC175D}"/>
                  </a:ext>
                </a:extLst>
              </p:cNvPr>
              <p:cNvSpPr/>
              <p:nvPr/>
            </p:nvSpPr>
            <p:spPr>
              <a:xfrm>
                <a:off x="8644467" y="156647"/>
                <a:ext cx="575733" cy="567257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Minus Sign 38">
                <a:extLst>
                  <a:ext uri="{FF2B5EF4-FFF2-40B4-BE49-F238E27FC236}">
                    <a16:creationId xmlns:a16="http://schemas.microsoft.com/office/drawing/2014/main" id="{1FC84A30-3681-9CAA-DA34-44171C27017F}"/>
                  </a:ext>
                </a:extLst>
              </p:cNvPr>
              <p:cNvSpPr/>
              <p:nvPr/>
            </p:nvSpPr>
            <p:spPr>
              <a:xfrm>
                <a:off x="7882467" y="381000"/>
                <a:ext cx="872066" cy="160867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AD97033-3411-2940-7FC0-A01869DC951F}"/>
                  </a:ext>
                </a:extLst>
              </p:cNvPr>
              <p:cNvSpPr/>
              <p:nvPr/>
            </p:nvSpPr>
            <p:spPr>
              <a:xfrm>
                <a:off x="7880503" y="372644"/>
                <a:ext cx="160867" cy="157476"/>
              </a:xfrm>
              <a:prstGeom prst="ellipse">
                <a:avLst/>
              </a:prstGeom>
              <a:solidFill>
                <a:srgbClr val="3A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E89C201-0DDC-620E-0EB0-5652E1AEDCE6}"/>
                </a:ext>
              </a:extLst>
            </p:cNvPr>
            <p:cNvSpPr txBox="1"/>
            <p:nvPr/>
          </p:nvSpPr>
          <p:spPr>
            <a:xfrm>
              <a:off x="9287934" y="240220"/>
              <a:ext cx="30568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Ai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939E8BC-B195-C81C-6F5A-11A1241EBAEE}"/>
              </a:ext>
            </a:extLst>
          </p:cNvPr>
          <p:cNvGrpSpPr/>
          <p:nvPr/>
        </p:nvGrpSpPr>
        <p:grpSpPr>
          <a:xfrm>
            <a:off x="7618345" y="1628991"/>
            <a:ext cx="1339697" cy="567257"/>
            <a:chOff x="7880503" y="156647"/>
            <a:chExt cx="1339697" cy="567257"/>
          </a:xfrm>
          <a:solidFill>
            <a:srgbClr val="8338EC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097902-B14C-BECC-DCE6-C78B74AF4430}"/>
                </a:ext>
              </a:extLst>
            </p:cNvPr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0F610E65-5105-6240-DA31-4E5062653D27}"/>
                </a:ext>
              </a:extLst>
            </p:cNvPr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AF3430-D5A2-9DED-D74E-F94D03046643}"/>
                </a:ext>
              </a:extLst>
            </p:cNvPr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6ED14CA-EFB1-C6B0-00AA-B4242171994B}"/>
              </a:ext>
            </a:extLst>
          </p:cNvPr>
          <p:cNvSpPr txBox="1"/>
          <p:nvPr/>
        </p:nvSpPr>
        <p:spPr>
          <a:xfrm>
            <a:off x="9025776" y="1712564"/>
            <a:ext cx="2548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WHERE(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A86D5C-E2BE-99CE-2E97-036C431E5BAA}"/>
              </a:ext>
            </a:extLst>
          </p:cNvPr>
          <p:cNvSpPr/>
          <p:nvPr/>
        </p:nvSpPr>
        <p:spPr>
          <a:xfrm>
            <a:off x="8382309" y="3102197"/>
            <a:ext cx="575733" cy="567257"/>
          </a:xfrm>
          <a:prstGeom prst="ellipse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06B9FD61-F3A6-5DB8-24A4-017F41AD0BB0}"/>
              </a:ext>
            </a:extLst>
          </p:cNvPr>
          <p:cNvSpPr/>
          <p:nvPr/>
        </p:nvSpPr>
        <p:spPr>
          <a:xfrm>
            <a:off x="7620309" y="3326550"/>
            <a:ext cx="872066" cy="160867"/>
          </a:xfrm>
          <a:prstGeom prst="mathMinus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E43FD8F-B32A-377C-8495-6E85F8FB5B78}"/>
              </a:ext>
            </a:extLst>
          </p:cNvPr>
          <p:cNvSpPr/>
          <p:nvPr/>
        </p:nvSpPr>
        <p:spPr>
          <a:xfrm>
            <a:off x="7618345" y="3318194"/>
            <a:ext cx="160867" cy="157476"/>
          </a:xfrm>
          <a:prstGeom prst="ellipse">
            <a:avLst/>
          </a:prstGeom>
          <a:solidFill>
            <a:srgbClr val="FFB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0699D9-F52E-4B48-6B06-B428A6FE012B}"/>
              </a:ext>
            </a:extLst>
          </p:cNvPr>
          <p:cNvSpPr txBox="1"/>
          <p:nvPr/>
        </p:nvSpPr>
        <p:spPr>
          <a:xfrm>
            <a:off x="9025777" y="3185770"/>
            <a:ext cx="304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WHY(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0CBF960-02C3-8A28-EE4A-C267635630FE}"/>
              </a:ext>
            </a:extLst>
          </p:cNvPr>
          <p:cNvGrpSpPr/>
          <p:nvPr/>
        </p:nvGrpSpPr>
        <p:grpSpPr>
          <a:xfrm flipH="1">
            <a:off x="3624138" y="830603"/>
            <a:ext cx="1339697" cy="567257"/>
            <a:chOff x="7880503" y="156647"/>
            <a:chExt cx="1339697" cy="567257"/>
          </a:xfrm>
          <a:solidFill>
            <a:srgbClr val="FF006E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1BA4CA1-674B-9D1A-74D7-3D2F1ADCC279}"/>
                </a:ext>
              </a:extLst>
            </p:cNvPr>
            <p:cNvSpPr/>
            <p:nvPr/>
          </p:nvSpPr>
          <p:spPr>
            <a:xfrm>
              <a:off x="8644467" y="156647"/>
              <a:ext cx="575733" cy="5672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Minus Sign 59">
              <a:extLst>
                <a:ext uri="{FF2B5EF4-FFF2-40B4-BE49-F238E27FC236}">
                  <a16:creationId xmlns:a16="http://schemas.microsoft.com/office/drawing/2014/main" id="{E9572E29-CD7E-D990-EE4E-9AD3405B3700}"/>
                </a:ext>
              </a:extLst>
            </p:cNvPr>
            <p:cNvSpPr/>
            <p:nvPr/>
          </p:nvSpPr>
          <p:spPr>
            <a:xfrm>
              <a:off x="7882467" y="381000"/>
              <a:ext cx="872066" cy="160867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47E577F-3C08-45C6-82AD-7AB5CB576EB9}"/>
                </a:ext>
              </a:extLst>
            </p:cNvPr>
            <p:cNvSpPr/>
            <p:nvPr/>
          </p:nvSpPr>
          <p:spPr>
            <a:xfrm>
              <a:off x="7880503" y="372644"/>
              <a:ext cx="160867" cy="1574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8051B59-1A80-BBF1-76DD-A0FA266851EA}"/>
              </a:ext>
            </a:extLst>
          </p:cNvPr>
          <p:cNvSpPr txBox="1"/>
          <p:nvPr/>
        </p:nvSpPr>
        <p:spPr>
          <a:xfrm flipH="1">
            <a:off x="453679" y="953300"/>
            <a:ext cx="34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WHEN(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BA756FC-907F-276B-6A48-1D4F787F52F1}"/>
              </a:ext>
            </a:extLst>
          </p:cNvPr>
          <p:cNvSpPr/>
          <p:nvPr/>
        </p:nvSpPr>
        <p:spPr>
          <a:xfrm flipH="1">
            <a:off x="3724315" y="2298831"/>
            <a:ext cx="575733" cy="567257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Minus Sign 66">
            <a:extLst>
              <a:ext uri="{FF2B5EF4-FFF2-40B4-BE49-F238E27FC236}">
                <a16:creationId xmlns:a16="http://schemas.microsoft.com/office/drawing/2014/main" id="{5C7FA28A-98BF-561B-604B-6678943BE5BC}"/>
              </a:ext>
            </a:extLst>
          </p:cNvPr>
          <p:cNvSpPr/>
          <p:nvPr/>
        </p:nvSpPr>
        <p:spPr>
          <a:xfrm flipH="1">
            <a:off x="4189982" y="2523184"/>
            <a:ext cx="872066" cy="160867"/>
          </a:xfrm>
          <a:prstGeom prst="mathMinus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CC34D03-66D1-33BB-4E75-B1533F4C232A}"/>
              </a:ext>
            </a:extLst>
          </p:cNvPr>
          <p:cNvSpPr/>
          <p:nvPr/>
        </p:nvSpPr>
        <p:spPr>
          <a:xfrm flipH="1">
            <a:off x="4903145" y="2514828"/>
            <a:ext cx="160867" cy="157476"/>
          </a:xfrm>
          <a:prstGeom prst="ellipse">
            <a:avLst/>
          </a:prstGeom>
          <a:solidFill>
            <a:srgbClr val="FB5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B79E93-0A53-C180-580F-A4275DB3120C}"/>
              </a:ext>
            </a:extLst>
          </p:cNvPr>
          <p:cNvSpPr txBox="1"/>
          <p:nvPr/>
        </p:nvSpPr>
        <p:spPr>
          <a:xfrm flipH="1">
            <a:off x="419089" y="2340876"/>
            <a:ext cx="362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DFB2DEF-CF34-D375-ACF6-277FD9D06E68}"/>
              </a:ext>
            </a:extLst>
          </p:cNvPr>
          <p:cNvSpPr/>
          <p:nvPr/>
        </p:nvSpPr>
        <p:spPr>
          <a:xfrm flipH="1">
            <a:off x="3724315" y="3809238"/>
            <a:ext cx="575733" cy="567257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Minus Sign 72">
            <a:extLst>
              <a:ext uri="{FF2B5EF4-FFF2-40B4-BE49-F238E27FC236}">
                <a16:creationId xmlns:a16="http://schemas.microsoft.com/office/drawing/2014/main" id="{CFF48731-5223-37E4-34BB-BB3C4303A642}"/>
              </a:ext>
            </a:extLst>
          </p:cNvPr>
          <p:cNvSpPr/>
          <p:nvPr/>
        </p:nvSpPr>
        <p:spPr>
          <a:xfrm flipH="1">
            <a:off x="4189982" y="4033591"/>
            <a:ext cx="872066" cy="160867"/>
          </a:xfrm>
          <a:prstGeom prst="mathMinus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A00D781-37FF-E591-ED01-1D4AFB776D49}"/>
              </a:ext>
            </a:extLst>
          </p:cNvPr>
          <p:cNvSpPr/>
          <p:nvPr/>
        </p:nvSpPr>
        <p:spPr>
          <a:xfrm flipH="1">
            <a:off x="4903145" y="4025235"/>
            <a:ext cx="160867" cy="157476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8C3340-6045-DDD6-7785-DACF3DB0A725}"/>
              </a:ext>
            </a:extLst>
          </p:cNvPr>
          <p:cNvSpPr txBox="1"/>
          <p:nvPr/>
        </p:nvSpPr>
        <p:spPr>
          <a:xfrm flipH="1">
            <a:off x="1239867" y="3828768"/>
            <a:ext cx="254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77" name="Graphic 76" descr="Clock">
            <a:extLst>
              <a:ext uri="{FF2B5EF4-FFF2-40B4-BE49-F238E27FC236}">
                <a16:creationId xmlns:a16="http://schemas.microsoft.com/office/drawing/2014/main" id="{7C9789FE-AD72-9A00-EBAD-B6C39674C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7203" y="807191"/>
            <a:ext cx="614080" cy="614080"/>
          </a:xfrm>
          <a:prstGeom prst="rect">
            <a:avLst/>
          </a:prstGeom>
        </p:spPr>
      </p:pic>
      <p:pic>
        <p:nvPicPr>
          <p:cNvPr id="87" name="Graphic 86" descr="Podium">
            <a:extLst>
              <a:ext uri="{FF2B5EF4-FFF2-40B4-BE49-F238E27FC236}">
                <a16:creationId xmlns:a16="http://schemas.microsoft.com/office/drawing/2014/main" id="{65654433-451F-F8B5-9813-C930FD25E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9655" y="3821017"/>
            <a:ext cx="521431" cy="521431"/>
          </a:xfrm>
          <a:prstGeom prst="rect">
            <a:avLst/>
          </a:prstGeom>
        </p:spPr>
      </p:pic>
      <p:sp>
        <p:nvSpPr>
          <p:cNvPr id="50" name="!!2">
            <a:extLst>
              <a:ext uri="{FF2B5EF4-FFF2-40B4-BE49-F238E27FC236}">
                <a16:creationId xmlns:a16="http://schemas.microsoft.com/office/drawing/2014/main" id="{2CD40F69-13CD-B40D-FA3C-3C702DE3401D}"/>
              </a:ext>
            </a:extLst>
          </p:cNvPr>
          <p:cNvSpPr/>
          <p:nvPr/>
        </p:nvSpPr>
        <p:spPr>
          <a:xfrm rot="5400000">
            <a:off x="0" y="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ight Triangle 5">
            <a:extLst>
              <a:ext uri="{FF2B5EF4-FFF2-40B4-BE49-F238E27FC236}">
                <a16:creationId xmlns:a16="http://schemas.microsoft.com/office/drawing/2014/main" id="{EA47E482-684B-C5F5-1D86-5C3616DEBDFC}"/>
              </a:ext>
            </a:extLst>
          </p:cNvPr>
          <p:cNvSpPr/>
          <p:nvPr/>
        </p:nvSpPr>
        <p:spPr>
          <a:xfrm rot="16200000">
            <a:off x="10562094" y="5261918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solidFill>
            <a:srgbClr val="3A8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!!1">
            <a:extLst>
              <a:ext uri="{FF2B5EF4-FFF2-40B4-BE49-F238E27FC236}">
                <a16:creationId xmlns:a16="http://schemas.microsoft.com/office/drawing/2014/main" id="{DF02AE62-1F15-1FBB-4868-28CD4832B38F}"/>
              </a:ext>
            </a:extLst>
          </p:cNvPr>
          <p:cNvSpPr/>
          <p:nvPr/>
        </p:nvSpPr>
        <p:spPr>
          <a:xfrm>
            <a:off x="7779212" y="3987150"/>
            <a:ext cx="3424594" cy="2630630"/>
          </a:xfrm>
          <a:prstGeom prst="heart">
            <a:avLst/>
          </a:prstGeom>
          <a:solidFill>
            <a:srgbClr val="FF006E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!!1">
            <a:extLst>
              <a:ext uri="{FF2B5EF4-FFF2-40B4-BE49-F238E27FC236}">
                <a16:creationId xmlns:a16="http://schemas.microsoft.com/office/drawing/2014/main" id="{F25551D9-2239-B065-8E1F-E664CA387312}"/>
              </a:ext>
            </a:extLst>
          </p:cNvPr>
          <p:cNvSpPr txBox="1"/>
          <p:nvPr/>
        </p:nvSpPr>
        <p:spPr>
          <a:xfrm>
            <a:off x="419089" y="4872370"/>
            <a:ext cx="4723292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338E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5w1h</a:t>
            </a:r>
          </a:p>
        </p:txBody>
      </p:sp>
    </p:spTree>
    <p:extLst>
      <p:ext uri="{BB962C8B-B14F-4D97-AF65-F5344CB8AC3E}">
        <p14:creationId xmlns:p14="http://schemas.microsoft.com/office/powerpoint/2010/main" val="3379746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7521-FBF7-46F2-86DB-911FD9844C6F}"/>
              </a:ext>
            </a:extLst>
          </p:cNvPr>
          <p:cNvSpPr txBox="1"/>
          <p:nvPr/>
        </p:nvSpPr>
        <p:spPr>
          <a:xfrm>
            <a:off x="3946431" y="289157"/>
            <a:ext cx="601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Phong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trào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cải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cách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tôn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giáo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D6633"/>
              </a:solidFill>
              <a:effectLst/>
              <a:uLnTx/>
              <a:uFillTx/>
              <a:latin typeface="A3.OpenSansBold-San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FDB3DC-1069-41B2-89AE-89ED34644E96}"/>
              </a:ext>
            </a:extLst>
          </p:cNvPr>
          <p:cNvGrpSpPr/>
          <p:nvPr/>
        </p:nvGrpSpPr>
        <p:grpSpPr>
          <a:xfrm>
            <a:off x="3269374" y="196824"/>
            <a:ext cx="633191" cy="707886"/>
            <a:chOff x="5506676" y="2184099"/>
            <a:chExt cx="633191" cy="7078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90BDEC-5135-4ED0-8CAD-ED63528A57C1}"/>
                </a:ext>
              </a:extLst>
            </p:cNvPr>
            <p:cNvSpPr/>
            <p:nvPr/>
          </p:nvSpPr>
          <p:spPr>
            <a:xfrm>
              <a:off x="5584431" y="2451612"/>
              <a:ext cx="477680" cy="172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DB0AD5C-2C28-4DC1-B3B3-1AE401EB7F96}"/>
                </a:ext>
              </a:extLst>
            </p:cNvPr>
            <p:cNvSpPr/>
            <p:nvPr/>
          </p:nvSpPr>
          <p:spPr>
            <a:xfrm>
              <a:off x="5506676" y="2221447"/>
              <a:ext cx="633191" cy="633191"/>
            </a:xfrm>
            <a:prstGeom prst="ellipse">
              <a:avLst/>
            </a:prstGeom>
            <a:gradFill flip="none" rotWithShape="1">
              <a:gsLst>
                <a:gs pos="0">
                  <a:srgbClr val="FDC830"/>
                </a:gs>
                <a:gs pos="95000">
                  <a:srgbClr val="F37335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83974FA-9E81-473A-82F7-58133B16B6C7}"/>
                </a:ext>
              </a:extLst>
            </p:cNvPr>
            <p:cNvSpPr/>
            <p:nvPr/>
          </p:nvSpPr>
          <p:spPr>
            <a:xfrm>
              <a:off x="5550542" y="2265313"/>
              <a:ext cx="545458" cy="5454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702F70-A5B0-498A-B6DF-94E2D3586751}"/>
                </a:ext>
              </a:extLst>
            </p:cNvPr>
            <p:cNvSpPr txBox="1"/>
            <p:nvPr/>
          </p:nvSpPr>
          <p:spPr>
            <a:xfrm>
              <a:off x="5694457" y="2184099"/>
              <a:ext cx="2576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37635"/>
                  </a:solidFill>
                  <a:effectLst/>
                  <a:uLnTx/>
                  <a:uFillTx/>
                  <a:latin typeface="A3.OpenSansBold-San"/>
                  <a:ea typeface="+mn-ea"/>
                  <a:cs typeface="+mn-cs"/>
                </a:rPr>
                <a:t>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37635"/>
                </a:solidFill>
                <a:effectLst/>
                <a:uLnTx/>
                <a:uFillTx/>
                <a:latin typeface="A3.OpenSansBold-San"/>
                <a:ea typeface="+mn-ea"/>
                <a:cs typeface="+mn-cs"/>
              </a:endParaRPr>
            </a:p>
          </p:txBody>
        </p:sp>
      </p:grpSp>
      <p:sp>
        <p:nvSpPr>
          <p:cNvPr id="11" name="!!1">
            <a:extLst>
              <a:ext uri="{FF2B5EF4-FFF2-40B4-BE49-F238E27FC236}">
                <a16:creationId xmlns:a16="http://schemas.microsoft.com/office/drawing/2014/main" id="{932DD6CA-A099-4160-9A39-B6D2E02DCB55}"/>
              </a:ext>
            </a:extLst>
          </p:cNvPr>
          <p:cNvSpPr/>
          <p:nvPr/>
        </p:nvSpPr>
        <p:spPr>
          <a:xfrm rot="16200000">
            <a:off x="10306812" y="4972812"/>
            <a:ext cx="1885188" cy="1885188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76F4EF5B-6736-474F-874A-AF0F7AD3F79D}"/>
              </a:ext>
            </a:extLst>
          </p:cNvPr>
          <p:cNvSpPr/>
          <p:nvPr/>
        </p:nvSpPr>
        <p:spPr>
          <a:xfrm rot="5400000">
            <a:off x="0" y="1"/>
            <a:ext cx="1885188" cy="1885188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2C0FEB80-3632-45BD-8451-ED42A5D53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43" y="2720972"/>
            <a:ext cx="6350000" cy="2421538"/>
          </a:xfrm>
          <a:prstGeom prst="rect">
            <a:avLst/>
          </a:prstGeom>
        </p:spPr>
      </p:pic>
      <p:pic>
        <p:nvPicPr>
          <p:cNvPr id="14" name="Picture 40">
            <a:extLst>
              <a:ext uri="{FF2B5EF4-FFF2-40B4-BE49-F238E27FC236}">
                <a16:creationId xmlns:a16="http://schemas.microsoft.com/office/drawing/2014/main" id="{B9618C21-37ED-46E9-940B-8FBE0851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24" y="2730242"/>
            <a:ext cx="6350000" cy="242153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30FCA74-6108-4438-8072-8803B319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43" y="2697223"/>
            <a:ext cx="6350000" cy="24215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4ADD9F-7243-09D7-CA05-52DA505E7B0D}"/>
              </a:ext>
            </a:extLst>
          </p:cNvPr>
          <p:cNvGrpSpPr/>
          <p:nvPr/>
        </p:nvGrpSpPr>
        <p:grpSpPr>
          <a:xfrm>
            <a:off x="1410093" y="1711314"/>
            <a:ext cx="9624025" cy="3431196"/>
            <a:chOff x="1410093" y="1711314"/>
            <a:chExt cx="9624025" cy="3431196"/>
          </a:xfrm>
        </p:grpSpPr>
        <p:sp>
          <p:nvSpPr>
            <p:cNvPr id="15" name="Diamond 41">
              <a:extLst>
                <a:ext uri="{FF2B5EF4-FFF2-40B4-BE49-F238E27FC236}">
                  <a16:creationId xmlns:a16="http://schemas.microsoft.com/office/drawing/2014/main" id="{AAB54D4F-F94B-4613-BF6B-7E05313DAABF}"/>
                </a:ext>
              </a:extLst>
            </p:cNvPr>
            <p:cNvSpPr/>
            <p:nvPr/>
          </p:nvSpPr>
          <p:spPr>
            <a:xfrm>
              <a:off x="8075160" y="1735020"/>
              <a:ext cx="2958958" cy="2958959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CD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17" name="Diamond 13">
              <a:extLst>
                <a:ext uri="{FF2B5EF4-FFF2-40B4-BE49-F238E27FC236}">
                  <a16:creationId xmlns:a16="http://schemas.microsoft.com/office/drawing/2014/main" id="{19EA6F94-2E8E-4506-B5C8-6D53FA97ED0D}"/>
                </a:ext>
              </a:extLst>
            </p:cNvPr>
            <p:cNvSpPr/>
            <p:nvPr/>
          </p:nvSpPr>
          <p:spPr>
            <a:xfrm>
              <a:off x="1410093" y="1711314"/>
              <a:ext cx="2958958" cy="295895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CD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18" name="矩形 34">
              <a:extLst>
                <a:ext uri="{FF2B5EF4-FFF2-40B4-BE49-F238E27FC236}">
                  <a16:creationId xmlns:a16="http://schemas.microsoft.com/office/drawing/2014/main" id="{183E659E-409E-4B91-A61C-1CE900E59770}"/>
                </a:ext>
              </a:extLst>
            </p:cNvPr>
            <p:cNvSpPr/>
            <p:nvPr/>
          </p:nvSpPr>
          <p:spPr>
            <a:xfrm>
              <a:off x="1540564" y="2799001"/>
              <a:ext cx="269801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21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Nguyên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nhân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nào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dẫn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đến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tôn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giáo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19" name="文本框 35">
              <a:extLst>
                <a:ext uri="{FF2B5EF4-FFF2-40B4-BE49-F238E27FC236}">
                  <a16:creationId xmlns:a16="http://schemas.microsoft.com/office/drawing/2014/main" id="{94623DEA-AA72-4926-9D76-5AD8B2CF7C60}"/>
                </a:ext>
              </a:extLst>
            </p:cNvPr>
            <p:cNvSpPr txBox="1"/>
            <p:nvPr/>
          </p:nvSpPr>
          <p:spPr>
            <a:xfrm>
              <a:off x="2473792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Calibri Light" panose="020F0302020204030204"/>
                  <a:ea typeface="Yeseva One" panose="00000500000000000000" charset="0"/>
                  <a:cs typeface="+mn-cs"/>
                </a:rPr>
                <a:t>01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Calibri Light" panose="020F0302020204030204"/>
                <a:ea typeface="Yeseva One" panose="00000500000000000000" charset="0"/>
                <a:cs typeface="+mn-cs"/>
              </a:endParaRPr>
            </a:p>
          </p:txBody>
        </p:sp>
        <p:pic>
          <p:nvPicPr>
            <p:cNvPr id="20" name="Picture 25">
              <a:extLst>
                <a:ext uri="{FF2B5EF4-FFF2-40B4-BE49-F238E27FC236}">
                  <a16:creationId xmlns:a16="http://schemas.microsoft.com/office/drawing/2014/main" id="{9723CAA6-8554-4855-AF26-864101C8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967" y="2720972"/>
              <a:ext cx="6350000" cy="2421538"/>
            </a:xfrm>
            <a:prstGeom prst="rect">
              <a:avLst/>
            </a:prstGeom>
          </p:spPr>
        </p:pic>
        <p:sp>
          <p:nvSpPr>
            <p:cNvPr id="21" name="Diamond 26">
              <a:extLst>
                <a:ext uri="{FF2B5EF4-FFF2-40B4-BE49-F238E27FC236}">
                  <a16:creationId xmlns:a16="http://schemas.microsoft.com/office/drawing/2014/main" id="{812FFEA2-5144-406C-9BBB-EAEE918FBBD4}"/>
                </a:ext>
              </a:extLst>
            </p:cNvPr>
            <p:cNvSpPr/>
            <p:nvPr/>
          </p:nvSpPr>
          <p:spPr>
            <a:xfrm>
              <a:off x="4735203" y="1735063"/>
              <a:ext cx="2958958" cy="2958959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CD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22" name="Diamond 46">
              <a:extLst>
                <a:ext uri="{FF2B5EF4-FFF2-40B4-BE49-F238E27FC236}">
                  <a16:creationId xmlns:a16="http://schemas.microsoft.com/office/drawing/2014/main" id="{39100E59-264A-43DC-8D8D-CB9B22B5ED6C}"/>
                </a:ext>
              </a:extLst>
            </p:cNvPr>
            <p:cNvSpPr/>
            <p:nvPr/>
          </p:nvSpPr>
          <p:spPr>
            <a:xfrm>
              <a:off x="4182966" y="2841660"/>
              <a:ext cx="758005" cy="758005"/>
            </a:xfrm>
            <a:prstGeom prst="diamond">
              <a:avLst/>
            </a:prstGeom>
            <a:solidFill>
              <a:srgbClr val="CD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23" name="Diamond 47">
              <a:extLst>
                <a:ext uri="{FF2B5EF4-FFF2-40B4-BE49-F238E27FC236}">
                  <a16:creationId xmlns:a16="http://schemas.microsoft.com/office/drawing/2014/main" id="{60FD8AAA-968E-4C88-82B1-FABDAA78C17C}"/>
                </a:ext>
              </a:extLst>
            </p:cNvPr>
            <p:cNvSpPr/>
            <p:nvPr/>
          </p:nvSpPr>
          <p:spPr>
            <a:xfrm>
              <a:off x="7489967" y="2841660"/>
              <a:ext cx="758005" cy="758005"/>
            </a:xfrm>
            <a:prstGeom prst="diamond">
              <a:avLst/>
            </a:prstGeom>
            <a:solidFill>
              <a:srgbClr val="CD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26" name="矩形 34">
              <a:extLst>
                <a:ext uri="{FF2B5EF4-FFF2-40B4-BE49-F238E27FC236}">
                  <a16:creationId xmlns:a16="http://schemas.microsoft.com/office/drawing/2014/main" id="{0A78DF25-5CC5-469E-8D9B-F6F3DEAE7B5D}"/>
                </a:ext>
              </a:extLst>
            </p:cNvPr>
            <p:cNvSpPr/>
            <p:nvPr/>
          </p:nvSpPr>
          <p:spPr>
            <a:xfrm>
              <a:off x="4947383" y="2799001"/>
              <a:ext cx="25345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21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Nội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dung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là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gì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27" name="文本框 35">
              <a:extLst>
                <a:ext uri="{FF2B5EF4-FFF2-40B4-BE49-F238E27FC236}">
                  <a16:creationId xmlns:a16="http://schemas.microsoft.com/office/drawing/2014/main" id="{AF7CC356-74A4-41E4-BB3B-1A2306037408}"/>
                </a:ext>
              </a:extLst>
            </p:cNvPr>
            <p:cNvSpPr txBox="1"/>
            <p:nvPr/>
          </p:nvSpPr>
          <p:spPr>
            <a:xfrm>
              <a:off x="5837268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+mn-cs"/>
                </a:rPr>
                <a:t>02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+mn-cs"/>
              </a:endParaRPr>
            </a:p>
          </p:txBody>
        </p:sp>
        <p:sp>
          <p:nvSpPr>
            <p:cNvPr id="29" name="矩形 34">
              <a:extLst>
                <a:ext uri="{FF2B5EF4-FFF2-40B4-BE49-F238E27FC236}">
                  <a16:creationId xmlns:a16="http://schemas.microsoft.com/office/drawing/2014/main" id="{39C2D3B8-3BEE-4FDD-A254-1B95DA4D0EAD}"/>
                </a:ext>
              </a:extLst>
            </p:cNvPr>
            <p:cNvSpPr/>
            <p:nvPr/>
          </p:nvSpPr>
          <p:spPr>
            <a:xfrm>
              <a:off x="8276423" y="2799001"/>
              <a:ext cx="2522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21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Tác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động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của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tôn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giáo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30" name="文本框 35">
              <a:extLst>
                <a:ext uri="{FF2B5EF4-FFF2-40B4-BE49-F238E27FC236}">
                  <a16:creationId xmlns:a16="http://schemas.microsoft.com/office/drawing/2014/main" id="{6D97EC23-6B3E-44ED-9803-530C514D1895}"/>
                </a:ext>
              </a:extLst>
            </p:cNvPr>
            <p:cNvSpPr txBox="1"/>
            <p:nvPr/>
          </p:nvSpPr>
          <p:spPr>
            <a:xfrm>
              <a:off x="9179149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D6633"/>
                  </a:solidFill>
                  <a:effectLst/>
                  <a:uLnTx/>
                  <a:uFillTx/>
                  <a:latin typeface="A3.OpenSansBold-San"/>
                  <a:ea typeface="Yeseva One" panose="00000500000000000000" charset="0"/>
                  <a:cs typeface="+mn-cs"/>
                </a:rPr>
                <a:t>03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D6633"/>
                </a:solidFill>
                <a:effectLst/>
                <a:uLnTx/>
                <a:uFillTx/>
                <a:latin typeface="A3.OpenSansBold-San"/>
                <a:ea typeface="Yeseva One" panose="00000500000000000000" charset="0"/>
                <a:cs typeface="+mn-cs"/>
              </a:endParaRPr>
            </a:p>
          </p:txBody>
        </p:sp>
        <p:cxnSp>
          <p:nvCxnSpPr>
            <p:cNvPr id="25" name="Straight Connector 30">
              <a:extLst>
                <a:ext uri="{FF2B5EF4-FFF2-40B4-BE49-F238E27FC236}">
                  <a16:creationId xmlns:a16="http://schemas.microsoft.com/office/drawing/2014/main" id="{E0E5FF54-1E8B-4230-B3BC-FBB48FE2E43E}"/>
                </a:ext>
              </a:extLst>
            </p:cNvPr>
            <p:cNvCxnSpPr>
              <a:cxnSpLocks/>
            </p:cNvCxnSpPr>
            <p:nvPr/>
          </p:nvCxnSpPr>
          <p:spPr>
            <a:xfrm>
              <a:off x="2537342" y="2776087"/>
              <a:ext cx="613064" cy="0"/>
            </a:xfrm>
            <a:prstGeom prst="line">
              <a:avLst/>
            </a:prstGeom>
            <a:ln w="12700">
              <a:solidFill>
                <a:srgbClr val="CD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>
              <a:extLst>
                <a:ext uri="{FF2B5EF4-FFF2-40B4-BE49-F238E27FC236}">
                  <a16:creationId xmlns:a16="http://schemas.microsoft.com/office/drawing/2014/main" id="{DD2A5A76-84A8-4DDF-8954-4EA807051546}"/>
                </a:ext>
              </a:extLst>
            </p:cNvPr>
            <p:cNvCxnSpPr>
              <a:cxnSpLocks/>
            </p:cNvCxnSpPr>
            <p:nvPr/>
          </p:nvCxnSpPr>
          <p:spPr>
            <a:xfrm>
              <a:off x="5900818" y="2776087"/>
              <a:ext cx="613064" cy="0"/>
            </a:xfrm>
            <a:prstGeom prst="line">
              <a:avLst/>
            </a:prstGeom>
            <a:ln w="12700">
              <a:solidFill>
                <a:srgbClr val="CD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6BB520-94AC-44A8-BD37-1AF9BAA05952}"/>
                </a:ext>
              </a:extLst>
            </p:cNvPr>
            <p:cNvCxnSpPr>
              <a:cxnSpLocks/>
            </p:cNvCxnSpPr>
            <p:nvPr/>
          </p:nvCxnSpPr>
          <p:spPr>
            <a:xfrm>
              <a:off x="9242699" y="2776087"/>
              <a:ext cx="613064" cy="0"/>
            </a:xfrm>
            <a:prstGeom prst="line">
              <a:avLst/>
            </a:prstGeom>
            <a:ln w="12700">
              <a:solidFill>
                <a:srgbClr val="CD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!!1">
            <a:extLst>
              <a:ext uri="{FF2B5EF4-FFF2-40B4-BE49-F238E27FC236}">
                <a16:creationId xmlns:a16="http://schemas.microsoft.com/office/drawing/2014/main" id="{C81B0275-021A-4A47-B5DC-223279D81011}"/>
              </a:ext>
            </a:extLst>
          </p:cNvPr>
          <p:cNvSpPr/>
          <p:nvPr/>
        </p:nvSpPr>
        <p:spPr>
          <a:xfrm rot="10800000">
            <a:off x="12729924" y="-1173202"/>
            <a:ext cx="1173202" cy="1173202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CD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!!1">
            <a:extLst>
              <a:ext uri="{FF2B5EF4-FFF2-40B4-BE49-F238E27FC236}">
                <a16:creationId xmlns:a16="http://schemas.microsoft.com/office/drawing/2014/main" id="{5CCFF5D0-ED80-4463-9A40-20ED5146009F}"/>
              </a:ext>
            </a:extLst>
          </p:cNvPr>
          <p:cNvSpPr/>
          <p:nvPr/>
        </p:nvSpPr>
        <p:spPr>
          <a:xfrm>
            <a:off x="-998576" y="6635750"/>
            <a:ext cx="1173202" cy="1173202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856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286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FF746A7-D202-9A99-A127-6BEA6C97F632}"/>
              </a:ext>
            </a:extLst>
          </p:cNvPr>
          <p:cNvSpPr/>
          <p:nvPr/>
        </p:nvSpPr>
        <p:spPr>
          <a:xfrm rot="5400000" flipH="1" flipV="1">
            <a:off x="562090" y="111947"/>
            <a:ext cx="297327" cy="80658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D17A6E5-8DE3-B1B8-BE09-0655C09868E5}"/>
              </a:ext>
            </a:extLst>
          </p:cNvPr>
          <p:cNvSpPr/>
          <p:nvPr/>
        </p:nvSpPr>
        <p:spPr>
          <a:xfrm flipH="1" flipV="1">
            <a:off x="289495" y="3017914"/>
            <a:ext cx="895075" cy="40344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D530300-9C1C-82A7-C3BA-CEB409867DB9}"/>
              </a:ext>
            </a:extLst>
          </p:cNvPr>
          <p:cNvSpPr/>
          <p:nvPr/>
        </p:nvSpPr>
        <p:spPr>
          <a:xfrm>
            <a:off x="1114039" y="366574"/>
            <a:ext cx="10802496" cy="2976500"/>
          </a:xfrm>
          <a:prstGeom prst="homePlate">
            <a:avLst>
              <a:gd name="adj" fmla="val 36087"/>
            </a:avLst>
          </a:prstGeom>
          <a:solidFill>
            <a:schemeClr val="bg1"/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E2ADCDD-0627-E3EC-61BE-A2B3C9DAE7C5}"/>
              </a:ext>
            </a:extLst>
          </p:cNvPr>
          <p:cNvSpPr/>
          <p:nvPr/>
        </p:nvSpPr>
        <p:spPr>
          <a:xfrm>
            <a:off x="307457" y="663901"/>
            <a:ext cx="10568267" cy="2378614"/>
          </a:xfrm>
          <a:custGeom>
            <a:avLst/>
            <a:gdLst>
              <a:gd name="connsiteX0" fmla="*/ 0 w 3318553"/>
              <a:gd name="connsiteY0" fmla="*/ 0 h 1890445"/>
              <a:gd name="connsiteX1" fmla="*/ 3003473 w 3318553"/>
              <a:gd name="connsiteY1" fmla="*/ 0 h 1890445"/>
              <a:gd name="connsiteX2" fmla="*/ 3318553 w 3318553"/>
              <a:gd name="connsiteY2" fmla="*/ 315080 h 1890445"/>
              <a:gd name="connsiteX3" fmla="*/ 3318553 w 3318553"/>
              <a:gd name="connsiteY3" fmla="*/ 1575365 h 1890445"/>
              <a:gd name="connsiteX4" fmla="*/ 3003473 w 3318553"/>
              <a:gd name="connsiteY4" fmla="*/ 1890445 h 1890445"/>
              <a:gd name="connsiteX5" fmla="*/ 0 w 3318553"/>
              <a:gd name="connsiteY5" fmla="*/ 1890445 h 189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8553" h="1890445">
                <a:moveTo>
                  <a:pt x="0" y="0"/>
                </a:moveTo>
                <a:lnTo>
                  <a:pt x="3003473" y="0"/>
                </a:lnTo>
                <a:cubicBezTo>
                  <a:pt x="3177487" y="0"/>
                  <a:pt x="3318553" y="141066"/>
                  <a:pt x="3318553" y="315080"/>
                </a:cubicBezTo>
                <a:lnTo>
                  <a:pt x="3318553" y="1575365"/>
                </a:lnTo>
                <a:cubicBezTo>
                  <a:pt x="3318553" y="1749379"/>
                  <a:pt x="3177487" y="1890445"/>
                  <a:pt x="3003473" y="1890445"/>
                </a:cubicBezTo>
                <a:lnTo>
                  <a:pt x="0" y="189044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F19AFE-3913-950B-00B2-26CE1A55DB59}"/>
              </a:ext>
            </a:extLst>
          </p:cNvPr>
          <p:cNvSpPr/>
          <p:nvPr/>
        </p:nvSpPr>
        <p:spPr>
          <a:xfrm>
            <a:off x="-1526689" y="4300224"/>
            <a:ext cx="519404" cy="880866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72EA1-3DAE-E67A-8926-9A930DA96A50}"/>
              </a:ext>
            </a:extLst>
          </p:cNvPr>
          <p:cNvSpPr/>
          <p:nvPr/>
        </p:nvSpPr>
        <p:spPr>
          <a:xfrm>
            <a:off x="-2057781" y="5506210"/>
            <a:ext cx="519404" cy="880866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BF7C3-3142-EC67-F922-0BE4D3C99B02}"/>
              </a:ext>
            </a:extLst>
          </p:cNvPr>
          <p:cNvSpPr/>
          <p:nvPr/>
        </p:nvSpPr>
        <p:spPr>
          <a:xfrm>
            <a:off x="-1798079" y="6131577"/>
            <a:ext cx="519404" cy="880866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D855F3-AC6C-922C-CBDB-038601DA245B}"/>
              </a:ext>
            </a:extLst>
          </p:cNvPr>
          <p:cNvGrpSpPr/>
          <p:nvPr/>
        </p:nvGrpSpPr>
        <p:grpSpPr>
          <a:xfrm>
            <a:off x="6359223" y="3478394"/>
            <a:ext cx="5635138" cy="3093616"/>
            <a:chOff x="6359223" y="3478394"/>
            <a:chExt cx="5635138" cy="3093616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F61B1158-FDBE-65BD-8540-005F9C0D6CFC}"/>
                </a:ext>
              </a:extLst>
            </p:cNvPr>
            <p:cNvSpPr/>
            <p:nvPr/>
          </p:nvSpPr>
          <p:spPr>
            <a:xfrm rot="5400000" flipH="1" flipV="1">
              <a:off x="6400472" y="3437146"/>
              <a:ext cx="309026" cy="391522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ABB59D53-6767-37E7-737A-56E474D3F02D}"/>
                </a:ext>
              </a:extLst>
            </p:cNvPr>
            <p:cNvSpPr/>
            <p:nvPr/>
          </p:nvSpPr>
          <p:spPr>
            <a:xfrm flipH="1" flipV="1">
              <a:off x="6366212" y="6259626"/>
              <a:ext cx="384529" cy="30902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43A3C1B8-F0DB-95F3-6675-B36F46EF11CD}"/>
                </a:ext>
              </a:extLst>
            </p:cNvPr>
            <p:cNvSpPr/>
            <p:nvPr/>
          </p:nvSpPr>
          <p:spPr>
            <a:xfrm>
              <a:off x="6750745" y="3478394"/>
              <a:ext cx="5243616" cy="3093616"/>
            </a:xfrm>
            <a:prstGeom prst="homePlate">
              <a:avLst>
                <a:gd name="adj" fmla="val 36087"/>
              </a:avLst>
            </a:prstGeom>
            <a:solidFill>
              <a:schemeClr val="bg1"/>
            </a:solidFill>
            <a:ln w="571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73875E-D6D4-D048-0F22-95AF6107C449}"/>
                </a:ext>
              </a:extLst>
            </p:cNvPr>
            <p:cNvSpPr/>
            <p:nvPr/>
          </p:nvSpPr>
          <p:spPr>
            <a:xfrm>
              <a:off x="6359223" y="3787420"/>
              <a:ext cx="4718736" cy="2472205"/>
            </a:xfrm>
            <a:custGeom>
              <a:avLst/>
              <a:gdLst>
                <a:gd name="connsiteX0" fmla="*/ 0 w 3318553"/>
                <a:gd name="connsiteY0" fmla="*/ 0 h 1890445"/>
                <a:gd name="connsiteX1" fmla="*/ 3003473 w 3318553"/>
                <a:gd name="connsiteY1" fmla="*/ 0 h 1890445"/>
                <a:gd name="connsiteX2" fmla="*/ 3318553 w 3318553"/>
                <a:gd name="connsiteY2" fmla="*/ 315080 h 1890445"/>
                <a:gd name="connsiteX3" fmla="*/ 3318553 w 3318553"/>
                <a:gd name="connsiteY3" fmla="*/ 1575365 h 1890445"/>
                <a:gd name="connsiteX4" fmla="*/ 3003473 w 3318553"/>
                <a:gd name="connsiteY4" fmla="*/ 1890445 h 1890445"/>
                <a:gd name="connsiteX5" fmla="*/ 0 w 3318553"/>
                <a:gd name="connsiteY5" fmla="*/ 1890445 h 18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8553" h="1890445">
                  <a:moveTo>
                    <a:pt x="0" y="0"/>
                  </a:moveTo>
                  <a:lnTo>
                    <a:pt x="3003473" y="0"/>
                  </a:lnTo>
                  <a:cubicBezTo>
                    <a:pt x="3177487" y="0"/>
                    <a:pt x="3318553" y="141066"/>
                    <a:pt x="3318553" y="315080"/>
                  </a:cubicBezTo>
                  <a:lnTo>
                    <a:pt x="3318553" y="1575365"/>
                  </a:lnTo>
                  <a:cubicBezTo>
                    <a:pt x="3318553" y="1749379"/>
                    <a:pt x="3177487" y="1890445"/>
                    <a:pt x="3003473" y="1890445"/>
                  </a:cubicBezTo>
                  <a:lnTo>
                    <a:pt x="0" y="18904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!!3">
            <a:extLst>
              <a:ext uri="{FF2B5EF4-FFF2-40B4-BE49-F238E27FC236}">
                <a16:creationId xmlns:a16="http://schemas.microsoft.com/office/drawing/2014/main" id="{1C263A24-785B-BC41-0E08-D6BE022780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B96F4E-6F9B-995F-B292-CD3707B473B3}"/>
              </a:ext>
            </a:extLst>
          </p:cNvPr>
          <p:cNvSpPr txBox="1"/>
          <p:nvPr/>
        </p:nvSpPr>
        <p:spPr>
          <a:xfrm>
            <a:off x="275464" y="769911"/>
            <a:ext cx="10802495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Kitô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GCTS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692700-3C89-AB25-2B72-43AAC8D265FA}"/>
              </a:ext>
            </a:extLst>
          </p:cNvPr>
          <p:cNvSpPr txBox="1"/>
          <p:nvPr/>
        </p:nvSpPr>
        <p:spPr>
          <a:xfrm>
            <a:off x="4584662" y="295157"/>
            <a:ext cx="433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B044EA-2787-AD74-AF24-EA03D887FC77}"/>
              </a:ext>
            </a:extLst>
          </p:cNvPr>
          <p:cNvGrpSpPr/>
          <p:nvPr/>
        </p:nvGrpSpPr>
        <p:grpSpPr>
          <a:xfrm>
            <a:off x="533158" y="3515450"/>
            <a:ext cx="5682707" cy="3146825"/>
            <a:chOff x="533158" y="3515450"/>
            <a:chExt cx="5682707" cy="3146825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47740291-87F7-B2AB-85A6-3672E3420B86}"/>
                </a:ext>
              </a:extLst>
            </p:cNvPr>
            <p:cNvSpPr/>
            <p:nvPr/>
          </p:nvSpPr>
          <p:spPr>
            <a:xfrm rot="5400000" flipH="1" flipV="1">
              <a:off x="576060" y="3472550"/>
              <a:ext cx="309026" cy="394827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BE27D958-67CD-215A-FD83-F622D456407E}"/>
                </a:ext>
              </a:extLst>
            </p:cNvPr>
            <p:cNvSpPr/>
            <p:nvPr/>
          </p:nvSpPr>
          <p:spPr>
            <a:xfrm flipH="1" flipV="1">
              <a:off x="540208" y="6240113"/>
              <a:ext cx="387775" cy="422162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1CC97857-37FE-9A62-F2D9-6FF63707BD01}"/>
                </a:ext>
              </a:extLst>
            </p:cNvPr>
            <p:cNvSpPr/>
            <p:nvPr/>
          </p:nvSpPr>
          <p:spPr>
            <a:xfrm>
              <a:off x="927985" y="3515450"/>
              <a:ext cx="5287880" cy="3093616"/>
            </a:xfrm>
            <a:prstGeom prst="homePlate">
              <a:avLst>
                <a:gd name="adj" fmla="val 36087"/>
              </a:avLst>
            </a:prstGeom>
            <a:solidFill>
              <a:schemeClr val="bg1"/>
            </a:solidFill>
            <a:ln w="571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F2D12C0-AF9B-08A7-F85E-6D44B043A7DC}"/>
                </a:ext>
              </a:extLst>
            </p:cNvPr>
            <p:cNvSpPr/>
            <p:nvPr/>
          </p:nvSpPr>
          <p:spPr>
            <a:xfrm>
              <a:off x="533158" y="3824476"/>
              <a:ext cx="4874470" cy="2472205"/>
            </a:xfrm>
            <a:custGeom>
              <a:avLst/>
              <a:gdLst>
                <a:gd name="connsiteX0" fmla="*/ 0 w 3318553"/>
                <a:gd name="connsiteY0" fmla="*/ 0 h 1890445"/>
                <a:gd name="connsiteX1" fmla="*/ 3003473 w 3318553"/>
                <a:gd name="connsiteY1" fmla="*/ 0 h 1890445"/>
                <a:gd name="connsiteX2" fmla="*/ 3318553 w 3318553"/>
                <a:gd name="connsiteY2" fmla="*/ 315080 h 1890445"/>
                <a:gd name="connsiteX3" fmla="*/ 3318553 w 3318553"/>
                <a:gd name="connsiteY3" fmla="*/ 1575365 h 1890445"/>
                <a:gd name="connsiteX4" fmla="*/ 3003473 w 3318553"/>
                <a:gd name="connsiteY4" fmla="*/ 1890445 h 1890445"/>
                <a:gd name="connsiteX5" fmla="*/ 0 w 3318553"/>
                <a:gd name="connsiteY5" fmla="*/ 1890445 h 18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8553" h="1890445">
                  <a:moveTo>
                    <a:pt x="0" y="0"/>
                  </a:moveTo>
                  <a:lnTo>
                    <a:pt x="3003473" y="0"/>
                  </a:lnTo>
                  <a:cubicBezTo>
                    <a:pt x="3177487" y="0"/>
                    <a:pt x="3318553" y="141066"/>
                    <a:pt x="3318553" y="315080"/>
                  </a:cubicBezTo>
                  <a:lnTo>
                    <a:pt x="3318553" y="1575365"/>
                  </a:lnTo>
                  <a:cubicBezTo>
                    <a:pt x="3318553" y="1749379"/>
                    <a:pt x="3177487" y="1890445"/>
                    <a:pt x="3003473" y="1890445"/>
                  </a:cubicBezTo>
                  <a:lnTo>
                    <a:pt x="0" y="1890445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F95D2-3F9A-6941-69BD-3236CA3733CC}"/>
                </a:ext>
              </a:extLst>
            </p:cNvPr>
            <p:cNvSpPr txBox="1"/>
            <p:nvPr/>
          </p:nvSpPr>
          <p:spPr>
            <a:xfrm>
              <a:off x="604836" y="3838919"/>
              <a:ext cx="4874471" cy="248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65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b.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dung</a:t>
              </a:r>
              <a:endPara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>
                <a:lnSpc>
                  <a:spcPts val="165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mực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>
                <a:lnSpc>
                  <a:spcPts val="165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dối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>
                <a:lnSpc>
                  <a:spcPts val="165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hủ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phiền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  <a:p>
              <a:pPr>
                <a:lnSpc>
                  <a:spcPts val="165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Ủng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49604E8-BE0B-6D11-B3E9-ACB6AE1CAE8C}"/>
              </a:ext>
            </a:extLst>
          </p:cNvPr>
          <p:cNvSpPr txBox="1"/>
          <p:nvPr/>
        </p:nvSpPr>
        <p:spPr>
          <a:xfrm>
            <a:off x="6486592" y="3824476"/>
            <a:ext cx="4546170" cy="249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7E81E596-A5F5-298F-2AEC-7C7DD27DB9D0}"/>
              </a:ext>
            </a:extLst>
          </p:cNvPr>
          <p:cNvGrpSpPr/>
          <p:nvPr/>
        </p:nvGrpSpPr>
        <p:grpSpPr>
          <a:xfrm>
            <a:off x="6777588" y="4442163"/>
            <a:ext cx="983704" cy="945346"/>
            <a:chOff x="9810259" y="3480036"/>
            <a:chExt cx="2060627" cy="2336633"/>
          </a:xfrm>
        </p:grpSpPr>
        <p:pic>
          <p:nvPicPr>
            <p:cNvPr id="34" name="Picture 33">
              <a:hlinkClick r:id="rId2" action="ppaction://hlinksldjump"/>
              <a:extLst>
                <a:ext uri="{FF2B5EF4-FFF2-40B4-BE49-F238E27FC236}">
                  <a16:creationId xmlns:a16="http://schemas.microsoft.com/office/drawing/2014/main" id="{C6D0E441-A16E-FAA2-0045-1CB67299F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045" y="4073062"/>
              <a:ext cx="1969179" cy="174360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A7266F4-A060-0C14-4796-08C2627FE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259" y="3480036"/>
              <a:ext cx="2060627" cy="13839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4013261-112B-93D6-B0B2-19FB25298FD7}"/>
              </a:ext>
            </a:extLst>
          </p:cNvPr>
          <p:cNvGrpSpPr/>
          <p:nvPr/>
        </p:nvGrpSpPr>
        <p:grpSpPr>
          <a:xfrm>
            <a:off x="5028975" y="3844232"/>
            <a:ext cx="874989" cy="867085"/>
            <a:chOff x="366041" y="3520247"/>
            <a:chExt cx="2060627" cy="2302223"/>
          </a:xfrm>
        </p:grpSpPr>
        <p:pic>
          <p:nvPicPr>
            <p:cNvPr id="30" name="Picture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800B5425-CD36-CEFF-35F8-BF941EFA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55" y="4078863"/>
              <a:ext cx="1969179" cy="174360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8C629CE-5260-D9C5-D84F-DA8577CF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41" y="3520247"/>
              <a:ext cx="2060627" cy="138391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36F312-8D4E-FB09-568D-DAA7CA3FBAFA}"/>
              </a:ext>
            </a:extLst>
          </p:cNvPr>
          <p:cNvGrpSpPr/>
          <p:nvPr/>
        </p:nvGrpSpPr>
        <p:grpSpPr>
          <a:xfrm>
            <a:off x="6557874" y="2817937"/>
            <a:ext cx="896775" cy="928827"/>
            <a:chOff x="9850045" y="602766"/>
            <a:chExt cx="2060627" cy="2154861"/>
          </a:xfrm>
        </p:grpSpPr>
        <p:pic>
          <p:nvPicPr>
            <p:cNvPr id="32" name="Picture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7914ADE8-4860-813B-4424-0977EE9F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627" y="1014020"/>
              <a:ext cx="1969179" cy="174360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1656A39-C212-9DF2-EC63-54E613FE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045" y="602766"/>
              <a:ext cx="2060627" cy="138391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E17256-9AD6-46A1-E736-3DF2DB45A702}"/>
              </a:ext>
            </a:extLst>
          </p:cNvPr>
          <p:cNvGrpSpPr/>
          <p:nvPr/>
        </p:nvGrpSpPr>
        <p:grpSpPr>
          <a:xfrm>
            <a:off x="5214437" y="2075688"/>
            <a:ext cx="938710" cy="902225"/>
            <a:chOff x="408932" y="418541"/>
            <a:chExt cx="2060627" cy="2255716"/>
          </a:xfrm>
        </p:grpSpPr>
        <p:pic>
          <p:nvPicPr>
            <p:cNvPr id="28" name="Picture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53F0BD-48A7-F2CE-65C4-BA81F428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57" y="930650"/>
              <a:ext cx="1969179" cy="174360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E1B846-0FF2-EA7D-2C19-457E6379E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32" y="418541"/>
              <a:ext cx="2060627" cy="138391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51424F8-99BD-F2C0-D400-2B52005190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2" r="95985" b="66477"/>
          <a:stretch>
            <a:fillRect/>
          </a:stretch>
        </p:blipFill>
        <p:spPr>
          <a:xfrm>
            <a:off x="3594529" y="2795945"/>
            <a:ext cx="170402" cy="324378"/>
          </a:xfrm>
          <a:custGeom>
            <a:avLst/>
            <a:gdLst>
              <a:gd name="connsiteX0" fmla="*/ 0 w 214244"/>
              <a:gd name="connsiteY0" fmla="*/ 0 h 408305"/>
              <a:gd name="connsiteX1" fmla="*/ 43464 w 214244"/>
              <a:gd name="connsiteY1" fmla="*/ 38599 h 408305"/>
              <a:gd name="connsiteX2" fmla="*/ 140324 w 214244"/>
              <a:gd name="connsiteY2" fmla="*/ 109180 h 408305"/>
              <a:gd name="connsiteX3" fmla="*/ 214244 w 214244"/>
              <a:gd name="connsiteY3" fmla="*/ 155690 h 408305"/>
              <a:gd name="connsiteX4" fmla="*/ 125861 w 214244"/>
              <a:gd name="connsiteY4" fmla="*/ 245125 h 408305"/>
              <a:gd name="connsiteX5" fmla="*/ 6352 w 214244"/>
              <a:gd name="connsiteY5" fmla="*/ 397636 h 408305"/>
              <a:gd name="connsiteX6" fmla="*/ 0 w 214244"/>
              <a:gd name="connsiteY6" fmla="*/ 408305 h 408305"/>
              <a:gd name="connsiteX7" fmla="*/ 0 w 214244"/>
              <a:gd name="connsiteY7" fmla="*/ 0 h 40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244" h="408305">
                <a:moveTo>
                  <a:pt x="0" y="0"/>
                </a:moveTo>
                <a:lnTo>
                  <a:pt x="43464" y="38599"/>
                </a:lnTo>
                <a:cubicBezTo>
                  <a:pt x="73965" y="62619"/>
                  <a:pt x="106278" y="86158"/>
                  <a:pt x="140324" y="109180"/>
                </a:cubicBezTo>
                <a:lnTo>
                  <a:pt x="214244" y="155690"/>
                </a:lnTo>
                <a:lnTo>
                  <a:pt x="125861" y="245125"/>
                </a:lnTo>
                <a:cubicBezTo>
                  <a:pt x="82171" y="294568"/>
                  <a:pt x="42255" y="345453"/>
                  <a:pt x="6352" y="397636"/>
                </a:cubicBezTo>
                <a:lnTo>
                  <a:pt x="0" y="408305"/>
                </a:lnTo>
                <a:lnTo>
                  <a:pt x="0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DFD63A-6C97-6F4F-53B1-5FE7D94691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54120" r="2884" b="3411"/>
          <a:stretch/>
        </p:blipFill>
        <p:spPr>
          <a:xfrm>
            <a:off x="4131100" y="3704444"/>
            <a:ext cx="3871957" cy="1895905"/>
          </a:xfrm>
          <a:custGeom>
            <a:avLst/>
            <a:gdLst>
              <a:gd name="connsiteX0" fmla="*/ 5336579 w 5336579"/>
              <a:gd name="connsiteY0" fmla="*/ 0 h 2868449"/>
              <a:gd name="connsiteX1" fmla="*/ 5336579 w 5336579"/>
              <a:gd name="connsiteY1" fmla="*/ 2868449 h 2868449"/>
              <a:gd name="connsiteX2" fmla="*/ 0 w 5336579"/>
              <a:gd name="connsiteY2" fmla="*/ 2868449 h 2868449"/>
              <a:gd name="connsiteX3" fmla="*/ 0 w 5336579"/>
              <a:gd name="connsiteY3" fmla="*/ 160947 h 2868449"/>
              <a:gd name="connsiteX4" fmla="*/ 6352 w 5336579"/>
              <a:gd name="connsiteY4" fmla="*/ 171616 h 2868449"/>
              <a:gd name="connsiteX5" fmla="*/ 2621380 w 5336579"/>
              <a:gd name="connsiteY5" fmla="*/ 1237196 h 2868449"/>
              <a:gd name="connsiteX6" fmla="*/ 5331844 w 5336579"/>
              <a:gd name="connsiteY6" fmla="*/ 11321 h 2868449"/>
              <a:gd name="connsiteX7" fmla="*/ 5336579 w 5336579"/>
              <a:gd name="connsiteY7" fmla="*/ 0 h 286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6579" h="2868449">
                <a:moveTo>
                  <a:pt x="5336579" y="0"/>
                </a:moveTo>
                <a:lnTo>
                  <a:pt x="5336579" y="2868449"/>
                </a:lnTo>
                <a:lnTo>
                  <a:pt x="0" y="2868449"/>
                </a:lnTo>
                <a:lnTo>
                  <a:pt x="0" y="160947"/>
                </a:lnTo>
                <a:lnTo>
                  <a:pt x="6352" y="171616"/>
                </a:lnTo>
                <a:cubicBezTo>
                  <a:pt x="437192" y="797813"/>
                  <a:pt x="1445818" y="1237196"/>
                  <a:pt x="2621380" y="1237196"/>
                </a:cubicBezTo>
                <a:cubicBezTo>
                  <a:pt x="3894906" y="1237196"/>
                  <a:pt x="4972513" y="721531"/>
                  <a:pt x="5331844" y="11321"/>
                </a:cubicBezTo>
                <a:lnTo>
                  <a:pt x="53365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A0676-534E-3B81-4B61-92F0348136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1945" r="-2302" b="76370"/>
          <a:stretch>
            <a:fillRect/>
          </a:stretch>
        </p:blipFill>
        <p:spPr>
          <a:xfrm>
            <a:off x="7839061" y="2077332"/>
            <a:ext cx="97716" cy="564799"/>
          </a:xfrm>
          <a:custGeom>
            <a:avLst/>
            <a:gdLst>
              <a:gd name="connsiteX0" fmla="*/ 0 w 122857"/>
              <a:gd name="connsiteY0" fmla="*/ 0 h 710930"/>
              <a:gd name="connsiteX1" fmla="*/ 64307 w 122857"/>
              <a:gd name="connsiteY1" fmla="*/ 106993 h 710930"/>
              <a:gd name="connsiteX2" fmla="*/ 122857 w 122857"/>
              <a:gd name="connsiteY2" fmla="*/ 355465 h 710930"/>
              <a:gd name="connsiteX3" fmla="*/ 64307 w 122857"/>
              <a:gd name="connsiteY3" fmla="*/ 603937 h 710930"/>
              <a:gd name="connsiteX4" fmla="*/ 0 w 122857"/>
              <a:gd name="connsiteY4" fmla="*/ 710930 h 710930"/>
              <a:gd name="connsiteX5" fmla="*/ 0 w 122857"/>
              <a:gd name="connsiteY5" fmla="*/ 0 h 71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857" h="710930">
                <a:moveTo>
                  <a:pt x="0" y="0"/>
                </a:moveTo>
                <a:lnTo>
                  <a:pt x="64307" y="106993"/>
                </a:lnTo>
                <a:cubicBezTo>
                  <a:pt x="102697" y="187252"/>
                  <a:pt x="122857" y="270351"/>
                  <a:pt x="122857" y="355465"/>
                </a:cubicBezTo>
                <a:cubicBezTo>
                  <a:pt x="122857" y="440579"/>
                  <a:pt x="102697" y="523678"/>
                  <a:pt x="64307" y="603937"/>
                </a:cubicBezTo>
                <a:lnTo>
                  <a:pt x="0" y="710930"/>
                </a:lnTo>
                <a:lnTo>
                  <a:pt x="0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AD2DB5-7A4D-E7A0-ACEE-DCDC193B4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6" t="23630" b="63831"/>
          <a:stretch>
            <a:fillRect/>
          </a:stretch>
        </p:blipFill>
        <p:spPr>
          <a:xfrm>
            <a:off x="7566835" y="2642132"/>
            <a:ext cx="272227" cy="606056"/>
          </a:xfrm>
          <a:custGeom>
            <a:avLst/>
            <a:gdLst>
              <a:gd name="connsiteX0" fmla="*/ 342266 w 342266"/>
              <a:gd name="connsiteY0" fmla="*/ 0 h 762861"/>
              <a:gd name="connsiteX1" fmla="*/ 342266 w 342266"/>
              <a:gd name="connsiteY1" fmla="*/ 762861 h 762861"/>
              <a:gd name="connsiteX2" fmla="*/ 337531 w 342266"/>
              <a:gd name="connsiteY2" fmla="*/ 751540 h 762861"/>
              <a:gd name="connsiteX3" fmla="*/ 122586 w 342266"/>
              <a:gd name="connsiteY3" fmla="*/ 438734 h 762861"/>
              <a:gd name="connsiteX4" fmla="*/ 0 w 342266"/>
              <a:gd name="connsiteY4" fmla="*/ 314688 h 762861"/>
              <a:gd name="connsiteX5" fmla="*/ 56883 w 342266"/>
              <a:gd name="connsiteY5" fmla="*/ 277470 h 762861"/>
              <a:gd name="connsiteX6" fmla="*/ 335558 w 342266"/>
              <a:gd name="connsiteY6" fmla="*/ 11161 h 762861"/>
              <a:gd name="connsiteX7" fmla="*/ 342266 w 342266"/>
              <a:gd name="connsiteY7" fmla="*/ 0 h 7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266" h="762861">
                <a:moveTo>
                  <a:pt x="342266" y="0"/>
                </a:moveTo>
                <a:lnTo>
                  <a:pt x="342266" y="762861"/>
                </a:lnTo>
                <a:lnTo>
                  <a:pt x="337531" y="751540"/>
                </a:lnTo>
                <a:cubicBezTo>
                  <a:pt x="282249" y="642277"/>
                  <a:pt x="209967" y="537619"/>
                  <a:pt x="122586" y="438734"/>
                </a:cubicBezTo>
                <a:lnTo>
                  <a:pt x="0" y="314688"/>
                </a:lnTo>
                <a:lnTo>
                  <a:pt x="56883" y="277470"/>
                </a:lnTo>
                <a:cubicBezTo>
                  <a:pt x="173086" y="194531"/>
                  <a:pt x="267143" y="105263"/>
                  <a:pt x="335558" y="11161"/>
                </a:cubicBezTo>
                <a:lnTo>
                  <a:pt x="342266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D191A1-F996-642A-399C-201BA16FA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0" t="33523" r="100000" b="44502"/>
          <a:stretch>
            <a:fillRect/>
          </a:stretch>
        </p:blipFill>
        <p:spPr>
          <a:xfrm>
            <a:off x="5294133" y="3198263"/>
            <a:ext cx="172337" cy="1062094"/>
          </a:xfrm>
          <a:custGeom>
            <a:avLst/>
            <a:gdLst>
              <a:gd name="connsiteX0" fmla="*/ 216677 w 216677"/>
              <a:gd name="connsiteY0" fmla="*/ 0 h 1336890"/>
              <a:gd name="connsiteX1" fmla="*/ 216677 w 216677"/>
              <a:gd name="connsiteY1" fmla="*/ 1336890 h 1336890"/>
              <a:gd name="connsiteX2" fmla="*/ 127593 w 216677"/>
              <a:gd name="connsiteY2" fmla="*/ 1187264 h 1336890"/>
              <a:gd name="connsiteX3" fmla="*/ 0 w 216677"/>
              <a:gd name="connsiteY3" fmla="*/ 668445 h 1336890"/>
              <a:gd name="connsiteX4" fmla="*/ 127593 w 216677"/>
              <a:gd name="connsiteY4" fmla="*/ 149626 h 1336890"/>
              <a:gd name="connsiteX5" fmla="*/ 216677 w 216677"/>
              <a:gd name="connsiteY5" fmla="*/ 0 h 1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677" h="1336890">
                <a:moveTo>
                  <a:pt x="216677" y="0"/>
                </a:moveTo>
                <a:lnTo>
                  <a:pt x="216677" y="1336890"/>
                </a:lnTo>
                <a:lnTo>
                  <a:pt x="127593" y="1187264"/>
                </a:lnTo>
                <a:cubicBezTo>
                  <a:pt x="44671" y="1023369"/>
                  <a:pt x="0" y="849114"/>
                  <a:pt x="0" y="668445"/>
                </a:cubicBezTo>
                <a:cubicBezTo>
                  <a:pt x="0" y="487776"/>
                  <a:pt x="44671" y="313521"/>
                  <a:pt x="127593" y="149626"/>
                </a:cubicBezTo>
                <a:lnTo>
                  <a:pt x="216677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9EAA32-6F13-CEDC-7543-E032F59DA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36169" r="-2302" b="47148"/>
          <a:stretch>
            <a:fillRect/>
          </a:stretch>
        </p:blipFill>
        <p:spPr>
          <a:xfrm>
            <a:off x="7839061" y="3248187"/>
            <a:ext cx="97717" cy="806365"/>
          </a:xfrm>
          <a:custGeom>
            <a:avLst/>
            <a:gdLst>
              <a:gd name="connsiteX0" fmla="*/ 0 w 122858"/>
              <a:gd name="connsiteY0" fmla="*/ 0 h 1014996"/>
              <a:gd name="connsiteX1" fmla="*/ 65199 w 122858"/>
              <a:gd name="connsiteY1" fmla="*/ 155881 h 1014996"/>
              <a:gd name="connsiteX2" fmla="*/ 122858 w 122858"/>
              <a:gd name="connsiteY2" fmla="*/ 507498 h 1014996"/>
              <a:gd name="connsiteX3" fmla="*/ 65199 w 122858"/>
              <a:gd name="connsiteY3" fmla="*/ 859115 h 1014996"/>
              <a:gd name="connsiteX4" fmla="*/ 0 w 122858"/>
              <a:gd name="connsiteY4" fmla="*/ 1014996 h 1014996"/>
              <a:gd name="connsiteX5" fmla="*/ 0 w 122858"/>
              <a:gd name="connsiteY5" fmla="*/ 0 h 101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858" h="1014996">
                <a:moveTo>
                  <a:pt x="0" y="0"/>
                </a:moveTo>
                <a:lnTo>
                  <a:pt x="65199" y="155881"/>
                </a:lnTo>
                <a:cubicBezTo>
                  <a:pt x="103004" y="269457"/>
                  <a:pt x="122858" y="387052"/>
                  <a:pt x="122858" y="507498"/>
                </a:cubicBezTo>
                <a:cubicBezTo>
                  <a:pt x="122858" y="627944"/>
                  <a:pt x="103004" y="745539"/>
                  <a:pt x="65199" y="859115"/>
                </a:cubicBezTo>
                <a:lnTo>
                  <a:pt x="0" y="1014996"/>
                </a:lnTo>
                <a:lnTo>
                  <a:pt x="0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1C29017-D29C-3057-57F8-BB94F291C1BF}"/>
              </a:ext>
            </a:extLst>
          </p:cNvPr>
          <p:cNvSpPr/>
          <p:nvPr/>
        </p:nvSpPr>
        <p:spPr>
          <a:xfrm>
            <a:off x="4175436" y="3132638"/>
            <a:ext cx="3783284" cy="1482421"/>
          </a:xfrm>
          <a:prstGeom prst="ellipse">
            <a:avLst/>
          </a:prstGeom>
          <a:gradFill flip="none" rotWithShape="1">
            <a:gsLst>
              <a:gs pos="8000">
                <a:schemeClr val="tx1"/>
              </a:gs>
              <a:gs pos="89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991E5F-38A2-D031-0869-34F592183564}"/>
              </a:ext>
            </a:extLst>
          </p:cNvPr>
          <p:cNvSpPr/>
          <p:nvPr/>
        </p:nvSpPr>
        <p:spPr>
          <a:xfrm>
            <a:off x="4295097" y="1957091"/>
            <a:ext cx="3543964" cy="1261768"/>
          </a:xfrm>
          <a:prstGeom prst="ellipse">
            <a:avLst/>
          </a:prstGeom>
          <a:gradFill flip="none" rotWithShape="1">
            <a:gsLst>
              <a:gs pos="10000">
                <a:schemeClr val="tx1"/>
              </a:gs>
              <a:gs pos="45000">
                <a:srgbClr val="FF0000"/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6B7B05-615C-721B-2D62-E9FC9899989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0780" r="3071" b="26812"/>
          <a:stretch/>
        </p:blipFill>
        <p:spPr>
          <a:xfrm>
            <a:off x="4133339" y="2676008"/>
            <a:ext cx="3925321" cy="2049688"/>
          </a:xfrm>
          <a:custGeom>
            <a:avLst/>
            <a:gdLst>
              <a:gd name="connsiteX0" fmla="*/ 4994313 w 5336579"/>
              <a:gd name="connsiteY0" fmla="*/ 0 h 2700365"/>
              <a:gd name="connsiteX1" fmla="*/ 5116899 w 5336579"/>
              <a:gd name="connsiteY1" fmla="*/ 124046 h 2700365"/>
              <a:gd name="connsiteX2" fmla="*/ 5331844 w 5336579"/>
              <a:gd name="connsiteY2" fmla="*/ 436852 h 2700365"/>
              <a:gd name="connsiteX3" fmla="*/ 5336579 w 5336579"/>
              <a:gd name="connsiteY3" fmla="*/ 448173 h 2700365"/>
              <a:gd name="connsiteX4" fmla="*/ 5336579 w 5336579"/>
              <a:gd name="connsiteY4" fmla="*/ 1463169 h 2700365"/>
              <a:gd name="connsiteX5" fmla="*/ 5331844 w 5336579"/>
              <a:gd name="connsiteY5" fmla="*/ 1474490 h 2700365"/>
              <a:gd name="connsiteX6" fmla="*/ 2621380 w 5336579"/>
              <a:gd name="connsiteY6" fmla="*/ 2700365 h 2700365"/>
              <a:gd name="connsiteX7" fmla="*/ 6352 w 5336579"/>
              <a:gd name="connsiteY7" fmla="*/ 1634785 h 2700365"/>
              <a:gd name="connsiteX8" fmla="*/ 0 w 5336579"/>
              <a:gd name="connsiteY8" fmla="*/ 1624116 h 2700365"/>
              <a:gd name="connsiteX9" fmla="*/ 0 w 5336579"/>
              <a:gd name="connsiteY9" fmla="*/ 287226 h 2700365"/>
              <a:gd name="connsiteX10" fmla="*/ 6352 w 5336579"/>
              <a:gd name="connsiteY10" fmla="*/ 276557 h 2700365"/>
              <a:gd name="connsiteX11" fmla="*/ 125861 w 5336579"/>
              <a:gd name="connsiteY11" fmla="*/ 124046 h 2700365"/>
              <a:gd name="connsiteX12" fmla="*/ 214244 w 5336579"/>
              <a:gd name="connsiteY12" fmla="*/ 34611 h 2700365"/>
              <a:gd name="connsiteX13" fmla="*/ 247584 w 5336579"/>
              <a:gd name="connsiteY13" fmla="*/ 55588 h 2700365"/>
              <a:gd name="connsiteX14" fmla="*/ 2577535 w 5336579"/>
              <a:gd name="connsiteY14" fmla="*/ 562746 h 2700365"/>
              <a:gd name="connsiteX15" fmla="*/ 4927741 w 5336579"/>
              <a:gd name="connsiteY15" fmla="*/ 43557 h 2700365"/>
              <a:gd name="connsiteX16" fmla="*/ 4994313 w 5336579"/>
              <a:gd name="connsiteY16" fmla="*/ 0 h 270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6579" h="2700365">
                <a:moveTo>
                  <a:pt x="4994313" y="0"/>
                </a:moveTo>
                <a:lnTo>
                  <a:pt x="5116899" y="124046"/>
                </a:lnTo>
                <a:cubicBezTo>
                  <a:pt x="5204280" y="222931"/>
                  <a:pt x="5276562" y="327589"/>
                  <a:pt x="5331844" y="436852"/>
                </a:cubicBezTo>
                <a:lnTo>
                  <a:pt x="5336579" y="448173"/>
                </a:lnTo>
                <a:lnTo>
                  <a:pt x="5336579" y="1463169"/>
                </a:lnTo>
                <a:lnTo>
                  <a:pt x="5331844" y="1474490"/>
                </a:lnTo>
                <a:cubicBezTo>
                  <a:pt x="4972513" y="2184700"/>
                  <a:pt x="3894906" y="2700365"/>
                  <a:pt x="2621380" y="2700365"/>
                </a:cubicBezTo>
                <a:cubicBezTo>
                  <a:pt x="1445818" y="2700365"/>
                  <a:pt x="437192" y="2260982"/>
                  <a:pt x="6352" y="1634785"/>
                </a:cubicBezTo>
                <a:lnTo>
                  <a:pt x="0" y="1624116"/>
                </a:lnTo>
                <a:lnTo>
                  <a:pt x="0" y="287226"/>
                </a:lnTo>
                <a:lnTo>
                  <a:pt x="6352" y="276557"/>
                </a:lnTo>
                <a:cubicBezTo>
                  <a:pt x="42255" y="224374"/>
                  <a:pt x="82171" y="173489"/>
                  <a:pt x="125861" y="124046"/>
                </a:cubicBezTo>
                <a:lnTo>
                  <a:pt x="214244" y="34611"/>
                </a:lnTo>
                <a:lnTo>
                  <a:pt x="247584" y="55588"/>
                </a:lnTo>
                <a:cubicBezTo>
                  <a:pt x="771661" y="362995"/>
                  <a:pt x="1620071" y="562746"/>
                  <a:pt x="2577535" y="562746"/>
                </a:cubicBezTo>
                <a:cubicBezTo>
                  <a:pt x="3547435" y="562746"/>
                  <a:pt x="4405429" y="357772"/>
                  <a:pt x="4927741" y="43557"/>
                </a:cubicBezTo>
                <a:lnTo>
                  <a:pt x="4994313" y="0"/>
                </a:lnTo>
                <a:close/>
              </a:path>
            </a:pathLst>
          </a:custGeom>
          <a:gradFill flip="none" rotWithShape="1">
            <a:gsLst>
              <a:gs pos="10000">
                <a:schemeClr val="tx1"/>
              </a:gs>
              <a:gs pos="45000">
                <a:srgbClr val="FF0000"/>
              </a:gs>
            </a:gsLst>
            <a:lin ang="5400000" scaled="1"/>
            <a:tileRect/>
          </a:gradFill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CDD435-D000-EDE0-43C0-E16E8B615A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48"/>
          <a:stretch>
            <a:fillRect/>
          </a:stretch>
        </p:blipFill>
        <p:spPr>
          <a:xfrm>
            <a:off x="4010052" y="1273734"/>
            <a:ext cx="4244532" cy="1839218"/>
          </a:xfrm>
          <a:custGeom>
            <a:avLst/>
            <a:gdLst>
              <a:gd name="connsiteX0" fmla="*/ 1196486 w 5336579"/>
              <a:gd name="connsiteY0" fmla="*/ 0 h 2315080"/>
              <a:gd name="connsiteX1" fmla="*/ 3958585 w 5336579"/>
              <a:gd name="connsiteY1" fmla="*/ 0 h 2315080"/>
              <a:gd name="connsiteX2" fmla="*/ 4188833 w 5336579"/>
              <a:gd name="connsiteY2" fmla="*/ 59842 h 2315080"/>
              <a:gd name="connsiteX3" fmla="*/ 5329871 w 5336579"/>
              <a:gd name="connsiteY3" fmla="*/ 715555 h 2315080"/>
              <a:gd name="connsiteX4" fmla="*/ 5336579 w 5336579"/>
              <a:gd name="connsiteY4" fmla="*/ 726716 h 2315080"/>
              <a:gd name="connsiteX5" fmla="*/ 5336579 w 5336579"/>
              <a:gd name="connsiteY5" fmla="*/ 1437646 h 2315080"/>
              <a:gd name="connsiteX6" fmla="*/ 5329871 w 5336579"/>
              <a:gd name="connsiteY6" fmla="*/ 1448807 h 2315080"/>
              <a:gd name="connsiteX7" fmla="*/ 2577535 w 5336579"/>
              <a:gd name="connsiteY7" fmla="*/ 2315080 h 2315080"/>
              <a:gd name="connsiteX8" fmla="*/ 43464 w 5336579"/>
              <a:gd name="connsiteY8" fmla="*/ 1669854 h 2315080"/>
              <a:gd name="connsiteX9" fmla="*/ 0 w 5336579"/>
              <a:gd name="connsiteY9" fmla="*/ 1631255 h 2315080"/>
              <a:gd name="connsiteX10" fmla="*/ 0 w 5336579"/>
              <a:gd name="connsiteY10" fmla="*/ 533107 h 2315080"/>
              <a:gd name="connsiteX11" fmla="*/ 43464 w 5336579"/>
              <a:gd name="connsiteY11" fmla="*/ 494508 h 2315080"/>
              <a:gd name="connsiteX12" fmla="*/ 966237 w 5336579"/>
              <a:gd name="connsiteY12" fmla="*/ 59842 h 2315080"/>
              <a:gd name="connsiteX13" fmla="*/ 1196486 w 5336579"/>
              <a:gd name="connsiteY13" fmla="*/ 0 h 231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6579" h="2315080">
                <a:moveTo>
                  <a:pt x="1196486" y="0"/>
                </a:moveTo>
                <a:lnTo>
                  <a:pt x="3958585" y="0"/>
                </a:lnTo>
                <a:lnTo>
                  <a:pt x="4188833" y="59842"/>
                </a:lnTo>
                <a:cubicBezTo>
                  <a:pt x="4725447" y="214935"/>
                  <a:pt x="5133397" y="445315"/>
                  <a:pt x="5329871" y="715555"/>
                </a:cubicBezTo>
                <a:lnTo>
                  <a:pt x="5336579" y="726716"/>
                </a:lnTo>
                <a:lnTo>
                  <a:pt x="5336579" y="1437646"/>
                </a:lnTo>
                <a:lnTo>
                  <a:pt x="5329871" y="1448807"/>
                </a:lnTo>
                <a:cubicBezTo>
                  <a:pt x="4964990" y="1950682"/>
                  <a:pt x="3870735" y="2315080"/>
                  <a:pt x="2577535" y="2315080"/>
                </a:cubicBezTo>
                <a:cubicBezTo>
                  <a:pt x="1483290" y="2315080"/>
                  <a:pt x="531483" y="2054180"/>
                  <a:pt x="43464" y="1669854"/>
                </a:cubicBezTo>
                <a:lnTo>
                  <a:pt x="0" y="1631255"/>
                </a:lnTo>
                <a:lnTo>
                  <a:pt x="0" y="533107"/>
                </a:lnTo>
                <a:lnTo>
                  <a:pt x="43464" y="494508"/>
                </a:lnTo>
                <a:cubicBezTo>
                  <a:pt x="265291" y="319815"/>
                  <a:pt x="582942" y="170622"/>
                  <a:pt x="966237" y="59842"/>
                </a:cubicBezTo>
                <a:lnTo>
                  <a:pt x="1196486" y="0"/>
                </a:ln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E80CB3-809B-444B-500E-7C62ABDE0D89}"/>
              </a:ext>
            </a:extLst>
          </p:cNvPr>
          <p:cNvSpPr txBox="1"/>
          <p:nvPr/>
        </p:nvSpPr>
        <p:spPr>
          <a:xfrm>
            <a:off x="3594529" y="-48760"/>
            <a:ext cx="5337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832510E-1681-EEFE-64E4-1DEA9B4CB9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0969F1-9267-7D82-3FDD-236B8276F8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FDBE24-C319-2C29-5C8F-E93B5479EF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" y="47007"/>
            <a:ext cx="4538608" cy="2492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DF721E3-5B39-8C9C-BFE0-F0158A8A33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61" y="66873"/>
            <a:ext cx="4339044" cy="23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54F090C-F349-06AC-34A0-8AF2445EA00D}"/>
              </a:ext>
            </a:extLst>
          </p:cNvPr>
          <p:cNvSpPr/>
          <p:nvPr/>
        </p:nvSpPr>
        <p:spPr>
          <a:xfrm>
            <a:off x="5155262" y="3096700"/>
            <a:ext cx="1823633" cy="1760942"/>
          </a:xfrm>
          <a:custGeom>
            <a:avLst/>
            <a:gdLst/>
            <a:ahLst/>
            <a:cxnLst/>
            <a:rect l="l" t="t" r="r" b="b"/>
            <a:pathLst>
              <a:path w="14759345" h="6999611">
                <a:moveTo>
                  <a:pt x="5410270" y="4973818"/>
                </a:moveTo>
                <a:lnTo>
                  <a:pt x="5427939" y="4986439"/>
                </a:lnTo>
                <a:cubicBezTo>
                  <a:pt x="5464960" y="5015046"/>
                  <a:pt x="5488938" y="5043232"/>
                  <a:pt x="5499876" y="5070997"/>
                </a:cubicBezTo>
                <a:cubicBezTo>
                  <a:pt x="5510814" y="5098763"/>
                  <a:pt x="5517125" y="5135362"/>
                  <a:pt x="5518808" y="5180797"/>
                </a:cubicBezTo>
                <a:cubicBezTo>
                  <a:pt x="5517125" y="5285127"/>
                  <a:pt x="5481787" y="5379361"/>
                  <a:pt x="5412794" y="5463499"/>
                </a:cubicBezTo>
                <a:cubicBezTo>
                  <a:pt x="5345484" y="5545953"/>
                  <a:pt x="5268919" y="5587181"/>
                  <a:pt x="5183098" y="5587181"/>
                </a:cubicBezTo>
                <a:cubicBezTo>
                  <a:pt x="5161223" y="5587181"/>
                  <a:pt x="5137665" y="5582132"/>
                  <a:pt x="5112423" y="5572036"/>
                </a:cubicBezTo>
                <a:cubicBezTo>
                  <a:pt x="5087182" y="5561939"/>
                  <a:pt x="5072037" y="5553526"/>
                  <a:pt x="5066989" y="5546795"/>
                </a:cubicBezTo>
                <a:cubicBezTo>
                  <a:pt x="5051845" y="5524919"/>
                  <a:pt x="5044272" y="5491264"/>
                  <a:pt x="5044272" y="5445830"/>
                </a:cubicBezTo>
                <a:cubicBezTo>
                  <a:pt x="5044272" y="5297748"/>
                  <a:pt x="5166271" y="5140411"/>
                  <a:pt x="5410270" y="4973818"/>
                </a:cubicBezTo>
                <a:close/>
                <a:moveTo>
                  <a:pt x="9742287" y="4963722"/>
                </a:moveTo>
                <a:cubicBezTo>
                  <a:pt x="9767528" y="4963722"/>
                  <a:pt x="9780148" y="4994853"/>
                  <a:pt x="9780148" y="5057115"/>
                </a:cubicBezTo>
                <a:cubicBezTo>
                  <a:pt x="9780148" y="5159762"/>
                  <a:pt x="9738921" y="5270824"/>
                  <a:pt x="9656467" y="5390299"/>
                </a:cubicBezTo>
                <a:cubicBezTo>
                  <a:pt x="9574012" y="5513140"/>
                  <a:pt x="9484827" y="5574560"/>
                  <a:pt x="9388910" y="5574560"/>
                </a:cubicBezTo>
                <a:cubicBezTo>
                  <a:pt x="9340109" y="5574560"/>
                  <a:pt x="9307295" y="5534174"/>
                  <a:pt x="9290469" y="5453402"/>
                </a:cubicBezTo>
                <a:cubicBezTo>
                  <a:pt x="9337585" y="5364216"/>
                  <a:pt x="9415833" y="5259886"/>
                  <a:pt x="9525212" y="5140411"/>
                </a:cubicBezTo>
                <a:cubicBezTo>
                  <a:pt x="9631226" y="5022618"/>
                  <a:pt x="9703583" y="4963722"/>
                  <a:pt x="9742287" y="4963722"/>
                </a:cubicBezTo>
                <a:close/>
                <a:moveTo>
                  <a:pt x="3402124" y="4230069"/>
                </a:moveTo>
                <a:cubicBezTo>
                  <a:pt x="3407015" y="4230753"/>
                  <a:pt x="3411774" y="4232146"/>
                  <a:pt x="3416402" y="4234250"/>
                </a:cubicBezTo>
                <a:cubicBezTo>
                  <a:pt x="3433229" y="4239298"/>
                  <a:pt x="3449215" y="4267063"/>
                  <a:pt x="3464360" y="4317546"/>
                </a:cubicBezTo>
                <a:cubicBezTo>
                  <a:pt x="3479505" y="4368028"/>
                  <a:pt x="3487077" y="4434497"/>
                  <a:pt x="3487077" y="4516952"/>
                </a:cubicBezTo>
                <a:cubicBezTo>
                  <a:pt x="3487077" y="4690275"/>
                  <a:pt x="3457511" y="4867805"/>
                  <a:pt x="3398378" y="5049542"/>
                </a:cubicBezTo>
                <a:cubicBezTo>
                  <a:pt x="3318973" y="5281762"/>
                  <a:pt x="3228591" y="5434892"/>
                  <a:pt x="3127232" y="5508933"/>
                </a:cubicBezTo>
                <a:cubicBezTo>
                  <a:pt x="3083296" y="5540905"/>
                  <a:pt x="3038519" y="5559416"/>
                  <a:pt x="2992901" y="5564464"/>
                </a:cubicBezTo>
                <a:cubicBezTo>
                  <a:pt x="2947282" y="5569512"/>
                  <a:pt x="2917716" y="5563622"/>
                  <a:pt x="2904201" y="5546795"/>
                </a:cubicBezTo>
                <a:cubicBezTo>
                  <a:pt x="2868732" y="5519871"/>
                  <a:pt x="2850998" y="5446671"/>
                  <a:pt x="2850998" y="5327196"/>
                </a:cubicBezTo>
                <a:cubicBezTo>
                  <a:pt x="2850998" y="5145459"/>
                  <a:pt x="2897181" y="4939322"/>
                  <a:pt x="2989549" y="4708785"/>
                </a:cubicBezTo>
                <a:cubicBezTo>
                  <a:pt x="2992966" y="4698689"/>
                  <a:pt x="2995957" y="4689854"/>
                  <a:pt x="2998521" y="4682282"/>
                </a:cubicBezTo>
                <a:cubicBezTo>
                  <a:pt x="3001084" y="4674709"/>
                  <a:pt x="3004075" y="4669240"/>
                  <a:pt x="3007493" y="4665875"/>
                </a:cubicBezTo>
                <a:cubicBezTo>
                  <a:pt x="3012542" y="4728137"/>
                  <a:pt x="3024742" y="4780723"/>
                  <a:pt x="3044093" y="4823633"/>
                </a:cubicBezTo>
                <a:cubicBezTo>
                  <a:pt x="3063444" y="4866543"/>
                  <a:pt x="3085321" y="4901040"/>
                  <a:pt x="3109720" y="4927122"/>
                </a:cubicBezTo>
                <a:cubicBezTo>
                  <a:pt x="3134120" y="4953205"/>
                  <a:pt x="3156837" y="4972136"/>
                  <a:pt x="3177872" y="4983915"/>
                </a:cubicBezTo>
                <a:cubicBezTo>
                  <a:pt x="3198906" y="4995694"/>
                  <a:pt x="3212789" y="5001584"/>
                  <a:pt x="3219520" y="5001584"/>
                </a:cubicBezTo>
                <a:cubicBezTo>
                  <a:pt x="3224568" y="5004949"/>
                  <a:pt x="3225409" y="5002425"/>
                  <a:pt x="3222044" y="4994011"/>
                </a:cubicBezTo>
                <a:cubicBezTo>
                  <a:pt x="3218678" y="4985597"/>
                  <a:pt x="3213630" y="4971715"/>
                  <a:pt x="3206899" y="4952363"/>
                </a:cubicBezTo>
                <a:cubicBezTo>
                  <a:pt x="3200168" y="4933012"/>
                  <a:pt x="3193437" y="4907350"/>
                  <a:pt x="3186706" y="4875377"/>
                </a:cubicBezTo>
                <a:cubicBezTo>
                  <a:pt x="3179975" y="4843405"/>
                  <a:pt x="3176610" y="4804702"/>
                  <a:pt x="3176610" y="4759268"/>
                </a:cubicBezTo>
                <a:cubicBezTo>
                  <a:pt x="3176610" y="4560703"/>
                  <a:pt x="3211106" y="4414304"/>
                  <a:pt x="3280099" y="4320070"/>
                </a:cubicBezTo>
                <a:cubicBezTo>
                  <a:pt x="3327216" y="4255284"/>
                  <a:pt x="3367891" y="4225284"/>
                  <a:pt x="3402124" y="4230069"/>
                </a:cubicBezTo>
                <a:close/>
                <a:moveTo>
                  <a:pt x="13398172" y="4125712"/>
                </a:moveTo>
                <a:cubicBezTo>
                  <a:pt x="13302255" y="4154319"/>
                  <a:pt x="13125566" y="4168622"/>
                  <a:pt x="12868106" y="4168622"/>
                </a:cubicBezTo>
                <a:cubicBezTo>
                  <a:pt x="12837816" y="4168622"/>
                  <a:pt x="12807947" y="4167360"/>
                  <a:pt x="12778499" y="4164836"/>
                </a:cubicBezTo>
                <a:cubicBezTo>
                  <a:pt x="12749051" y="4162312"/>
                  <a:pt x="12720024" y="4159367"/>
                  <a:pt x="12691417" y="4156002"/>
                </a:cubicBezTo>
                <a:cubicBezTo>
                  <a:pt x="12632521" y="4147588"/>
                  <a:pt x="12590873" y="4141698"/>
                  <a:pt x="12566472" y="4138333"/>
                </a:cubicBezTo>
                <a:cubicBezTo>
                  <a:pt x="12542073" y="4134967"/>
                  <a:pt x="12529874" y="4134967"/>
                  <a:pt x="12529874" y="4138333"/>
                </a:cubicBezTo>
                <a:cubicBezTo>
                  <a:pt x="12529874" y="4190498"/>
                  <a:pt x="12544176" y="4235932"/>
                  <a:pt x="12572784" y="4274635"/>
                </a:cubicBezTo>
                <a:cubicBezTo>
                  <a:pt x="12587928" y="4294828"/>
                  <a:pt x="12608121" y="4304925"/>
                  <a:pt x="12633363" y="4304925"/>
                </a:cubicBezTo>
                <a:cubicBezTo>
                  <a:pt x="12616535" y="4385697"/>
                  <a:pt x="12595080" y="4468572"/>
                  <a:pt x="12568997" y="4553551"/>
                </a:cubicBezTo>
                <a:cubicBezTo>
                  <a:pt x="12542915" y="4638530"/>
                  <a:pt x="12513045" y="4726454"/>
                  <a:pt x="12479391" y="4817323"/>
                </a:cubicBezTo>
                <a:cubicBezTo>
                  <a:pt x="12470977" y="4839198"/>
                  <a:pt x="12485280" y="4872012"/>
                  <a:pt x="12522301" y="4915763"/>
                </a:cubicBezTo>
                <a:cubicBezTo>
                  <a:pt x="12559322" y="4962881"/>
                  <a:pt x="12582880" y="4987280"/>
                  <a:pt x="12592977" y="4988963"/>
                </a:cubicBezTo>
                <a:lnTo>
                  <a:pt x="12595501" y="4988963"/>
                </a:lnTo>
                <a:cubicBezTo>
                  <a:pt x="12794064" y="4901460"/>
                  <a:pt x="12907650" y="4870329"/>
                  <a:pt x="12936257" y="4895570"/>
                </a:cubicBezTo>
                <a:cubicBezTo>
                  <a:pt x="12953085" y="4910715"/>
                  <a:pt x="12961498" y="4951101"/>
                  <a:pt x="12961498" y="5016728"/>
                </a:cubicBezTo>
                <a:cubicBezTo>
                  <a:pt x="12961498" y="5104231"/>
                  <a:pt x="12938781" y="5196783"/>
                  <a:pt x="12893347" y="5294382"/>
                </a:cubicBezTo>
                <a:cubicBezTo>
                  <a:pt x="12844547" y="5393665"/>
                  <a:pt x="12785651" y="5469388"/>
                  <a:pt x="12716659" y="5521553"/>
                </a:cubicBezTo>
                <a:cubicBezTo>
                  <a:pt x="12684686" y="5545112"/>
                  <a:pt x="12653976" y="5561519"/>
                  <a:pt x="12624528" y="5570774"/>
                </a:cubicBezTo>
                <a:cubicBezTo>
                  <a:pt x="12595080" y="5580029"/>
                  <a:pt x="12568577" y="5584657"/>
                  <a:pt x="12545018" y="5584657"/>
                </a:cubicBezTo>
                <a:cubicBezTo>
                  <a:pt x="12521459" y="5584657"/>
                  <a:pt x="12501687" y="5582132"/>
                  <a:pt x="12485701" y="5577084"/>
                </a:cubicBezTo>
                <a:cubicBezTo>
                  <a:pt x="12469714" y="5572036"/>
                  <a:pt x="12459198" y="5566988"/>
                  <a:pt x="12454149" y="5561939"/>
                </a:cubicBezTo>
                <a:cubicBezTo>
                  <a:pt x="12450784" y="5560257"/>
                  <a:pt x="12446997" y="5553105"/>
                  <a:pt x="12442790" y="5540484"/>
                </a:cubicBezTo>
                <a:cubicBezTo>
                  <a:pt x="12438584" y="5527864"/>
                  <a:pt x="12435219" y="5511457"/>
                  <a:pt x="12432695" y="5491264"/>
                </a:cubicBezTo>
                <a:cubicBezTo>
                  <a:pt x="12430170" y="5471071"/>
                  <a:pt x="12429749" y="5447513"/>
                  <a:pt x="12431432" y="5420589"/>
                </a:cubicBezTo>
                <a:cubicBezTo>
                  <a:pt x="12433115" y="5393665"/>
                  <a:pt x="12439846" y="5363375"/>
                  <a:pt x="12451625" y="5329720"/>
                </a:cubicBezTo>
                <a:cubicBezTo>
                  <a:pt x="12454991" y="5314575"/>
                  <a:pt x="12462143" y="5296065"/>
                  <a:pt x="12473080" y="5274189"/>
                </a:cubicBezTo>
                <a:cubicBezTo>
                  <a:pt x="12484018" y="5252313"/>
                  <a:pt x="12494956" y="5231279"/>
                  <a:pt x="12505894" y="5211086"/>
                </a:cubicBezTo>
                <a:cubicBezTo>
                  <a:pt x="12516831" y="5190893"/>
                  <a:pt x="12526087" y="5172803"/>
                  <a:pt x="12533659" y="5156818"/>
                </a:cubicBezTo>
                <a:cubicBezTo>
                  <a:pt x="12541232" y="5140831"/>
                  <a:pt x="12544176" y="5130314"/>
                  <a:pt x="12542494" y="5125266"/>
                </a:cubicBezTo>
                <a:lnTo>
                  <a:pt x="12519776" y="5130314"/>
                </a:lnTo>
                <a:cubicBezTo>
                  <a:pt x="12502950" y="5133680"/>
                  <a:pt x="12478549" y="5143356"/>
                  <a:pt x="12446577" y="5159342"/>
                </a:cubicBezTo>
                <a:cubicBezTo>
                  <a:pt x="12414605" y="5175328"/>
                  <a:pt x="12382633" y="5196783"/>
                  <a:pt x="12350660" y="5223707"/>
                </a:cubicBezTo>
                <a:cubicBezTo>
                  <a:pt x="12322054" y="5247265"/>
                  <a:pt x="12299336" y="5272927"/>
                  <a:pt x="12282508" y="5300692"/>
                </a:cubicBezTo>
                <a:cubicBezTo>
                  <a:pt x="12265682" y="5328458"/>
                  <a:pt x="12254323" y="5357065"/>
                  <a:pt x="12248434" y="5386513"/>
                </a:cubicBezTo>
                <a:cubicBezTo>
                  <a:pt x="12242543" y="5415961"/>
                  <a:pt x="12242122" y="5444568"/>
                  <a:pt x="12247171" y="5472333"/>
                </a:cubicBezTo>
                <a:cubicBezTo>
                  <a:pt x="12252220" y="5500098"/>
                  <a:pt x="12263157" y="5524078"/>
                  <a:pt x="12279985" y="5544271"/>
                </a:cubicBezTo>
                <a:cubicBezTo>
                  <a:pt x="12301861" y="5569512"/>
                  <a:pt x="12327943" y="5592229"/>
                  <a:pt x="12358233" y="5612422"/>
                </a:cubicBezTo>
                <a:cubicBezTo>
                  <a:pt x="12388522" y="5632615"/>
                  <a:pt x="12419654" y="5649443"/>
                  <a:pt x="12451625" y="5662905"/>
                </a:cubicBezTo>
                <a:cubicBezTo>
                  <a:pt x="12483597" y="5676367"/>
                  <a:pt x="12514728" y="5686883"/>
                  <a:pt x="12545018" y="5694456"/>
                </a:cubicBezTo>
                <a:cubicBezTo>
                  <a:pt x="12575308" y="5702028"/>
                  <a:pt x="12603073" y="5705815"/>
                  <a:pt x="12628314" y="5705815"/>
                </a:cubicBezTo>
                <a:cubicBezTo>
                  <a:pt x="12682162" y="5705815"/>
                  <a:pt x="12742741" y="5690249"/>
                  <a:pt x="12810051" y="5659118"/>
                </a:cubicBezTo>
                <a:cubicBezTo>
                  <a:pt x="12877360" y="5627988"/>
                  <a:pt x="12935416" y="5579609"/>
                  <a:pt x="12984216" y="5513981"/>
                </a:cubicBezTo>
                <a:cubicBezTo>
                  <a:pt x="13100326" y="5360851"/>
                  <a:pt x="13158381" y="5206038"/>
                  <a:pt x="13158381" y="5049542"/>
                </a:cubicBezTo>
                <a:cubicBezTo>
                  <a:pt x="13158381" y="5005791"/>
                  <a:pt x="13130615" y="4953625"/>
                  <a:pt x="13075084" y="4893046"/>
                </a:cubicBezTo>
                <a:cubicBezTo>
                  <a:pt x="13019553" y="4832467"/>
                  <a:pt x="12971595" y="4792081"/>
                  <a:pt x="12931209" y="4771888"/>
                </a:cubicBezTo>
                <a:cubicBezTo>
                  <a:pt x="12867265" y="4744964"/>
                  <a:pt x="12776396" y="4747488"/>
                  <a:pt x="12658604" y="4779461"/>
                </a:cubicBezTo>
                <a:cubicBezTo>
                  <a:pt x="12675431" y="4745806"/>
                  <a:pt x="12693521" y="4706682"/>
                  <a:pt x="12712872" y="4662089"/>
                </a:cubicBezTo>
                <a:cubicBezTo>
                  <a:pt x="12732224" y="4617496"/>
                  <a:pt x="12753678" y="4565751"/>
                  <a:pt x="12777237" y="4506855"/>
                </a:cubicBezTo>
                <a:cubicBezTo>
                  <a:pt x="12802479" y="4436180"/>
                  <a:pt x="12820148" y="4376442"/>
                  <a:pt x="12830244" y="4327642"/>
                </a:cubicBezTo>
                <a:lnTo>
                  <a:pt x="12923637" y="4340263"/>
                </a:lnTo>
                <a:cubicBezTo>
                  <a:pt x="12987582" y="4346994"/>
                  <a:pt x="13054471" y="4350780"/>
                  <a:pt x="13124305" y="4351621"/>
                </a:cubicBezTo>
                <a:cubicBezTo>
                  <a:pt x="13194139" y="4352463"/>
                  <a:pt x="13252614" y="4346152"/>
                  <a:pt x="13299731" y="4332690"/>
                </a:cubicBezTo>
                <a:cubicBezTo>
                  <a:pt x="13316559" y="4325959"/>
                  <a:pt x="13334228" y="4308290"/>
                  <a:pt x="13352738" y="4279684"/>
                </a:cubicBezTo>
                <a:cubicBezTo>
                  <a:pt x="13389758" y="4222470"/>
                  <a:pt x="13407427" y="4174512"/>
                  <a:pt x="13405744" y="4135809"/>
                </a:cubicBezTo>
                <a:cubicBezTo>
                  <a:pt x="13405744" y="4127395"/>
                  <a:pt x="13403220" y="4124029"/>
                  <a:pt x="13398172" y="4125712"/>
                </a:cubicBezTo>
                <a:close/>
                <a:moveTo>
                  <a:pt x="8096060" y="4125397"/>
                </a:moveTo>
                <a:cubicBezTo>
                  <a:pt x="8095114" y="4125186"/>
                  <a:pt x="8094010" y="4125291"/>
                  <a:pt x="8092748" y="4125712"/>
                </a:cubicBezTo>
                <a:cubicBezTo>
                  <a:pt x="7996831" y="4154319"/>
                  <a:pt x="7820141" y="4168622"/>
                  <a:pt x="7562681" y="4168622"/>
                </a:cubicBezTo>
                <a:cubicBezTo>
                  <a:pt x="7532392" y="4168622"/>
                  <a:pt x="7502523" y="4167360"/>
                  <a:pt x="7473074" y="4164836"/>
                </a:cubicBezTo>
                <a:cubicBezTo>
                  <a:pt x="7443627" y="4162312"/>
                  <a:pt x="7414599" y="4159367"/>
                  <a:pt x="7385993" y="4156002"/>
                </a:cubicBezTo>
                <a:cubicBezTo>
                  <a:pt x="7327096" y="4147588"/>
                  <a:pt x="7285448" y="4141698"/>
                  <a:pt x="7261049" y="4138333"/>
                </a:cubicBezTo>
                <a:cubicBezTo>
                  <a:pt x="7236648" y="4134967"/>
                  <a:pt x="7224449" y="4134967"/>
                  <a:pt x="7224449" y="4138333"/>
                </a:cubicBezTo>
                <a:cubicBezTo>
                  <a:pt x="7224449" y="4190498"/>
                  <a:pt x="7238752" y="4235932"/>
                  <a:pt x="7267359" y="4274635"/>
                </a:cubicBezTo>
                <a:cubicBezTo>
                  <a:pt x="7282504" y="4294828"/>
                  <a:pt x="7302697" y="4304925"/>
                  <a:pt x="7327938" y="4304925"/>
                </a:cubicBezTo>
                <a:cubicBezTo>
                  <a:pt x="7311110" y="4385697"/>
                  <a:pt x="7289655" y="4468572"/>
                  <a:pt x="7263573" y="4553551"/>
                </a:cubicBezTo>
                <a:cubicBezTo>
                  <a:pt x="7237490" y="4638530"/>
                  <a:pt x="7207621" y="4726454"/>
                  <a:pt x="7173966" y="4817323"/>
                </a:cubicBezTo>
                <a:cubicBezTo>
                  <a:pt x="7165553" y="4839198"/>
                  <a:pt x="7179856" y="4872012"/>
                  <a:pt x="7216876" y="4915763"/>
                </a:cubicBezTo>
                <a:cubicBezTo>
                  <a:pt x="7253896" y="4962881"/>
                  <a:pt x="7277455" y="4987280"/>
                  <a:pt x="7287552" y="4988963"/>
                </a:cubicBezTo>
                <a:lnTo>
                  <a:pt x="7290076" y="4988963"/>
                </a:lnTo>
                <a:cubicBezTo>
                  <a:pt x="7488640" y="4901460"/>
                  <a:pt x="7602226" y="4870329"/>
                  <a:pt x="7630832" y="4895570"/>
                </a:cubicBezTo>
                <a:cubicBezTo>
                  <a:pt x="7647660" y="4910715"/>
                  <a:pt x="7656074" y="4951101"/>
                  <a:pt x="7656074" y="5016728"/>
                </a:cubicBezTo>
                <a:cubicBezTo>
                  <a:pt x="7656074" y="5104231"/>
                  <a:pt x="7633356" y="5196783"/>
                  <a:pt x="7587923" y="5294382"/>
                </a:cubicBezTo>
                <a:cubicBezTo>
                  <a:pt x="7539123" y="5393665"/>
                  <a:pt x="7480226" y="5469388"/>
                  <a:pt x="7411234" y="5521553"/>
                </a:cubicBezTo>
                <a:cubicBezTo>
                  <a:pt x="7379261" y="5545112"/>
                  <a:pt x="7348552" y="5561519"/>
                  <a:pt x="7319103" y="5570774"/>
                </a:cubicBezTo>
                <a:cubicBezTo>
                  <a:pt x="7289655" y="5580029"/>
                  <a:pt x="7263152" y="5584657"/>
                  <a:pt x="7239594" y="5584657"/>
                </a:cubicBezTo>
                <a:cubicBezTo>
                  <a:pt x="7216035" y="5584657"/>
                  <a:pt x="7196263" y="5582132"/>
                  <a:pt x="7180277" y="5577084"/>
                </a:cubicBezTo>
                <a:cubicBezTo>
                  <a:pt x="7164290" y="5572036"/>
                  <a:pt x="7153773" y="5566988"/>
                  <a:pt x="7148725" y="5561939"/>
                </a:cubicBezTo>
                <a:cubicBezTo>
                  <a:pt x="7145359" y="5560257"/>
                  <a:pt x="7141573" y="5553105"/>
                  <a:pt x="7137366" y="5540484"/>
                </a:cubicBezTo>
                <a:cubicBezTo>
                  <a:pt x="7133160" y="5527864"/>
                  <a:pt x="7129794" y="5511457"/>
                  <a:pt x="7127270" y="5491264"/>
                </a:cubicBezTo>
                <a:cubicBezTo>
                  <a:pt x="7124746" y="5471071"/>
                  <a:pt x="7124325" y="5447513"/>
                  <a:pt x="7126008" y="5420589"/>
                </a:cubicBezTo>
                <a:cubicBezTo>
                  <a:pt x="7127691" y="5393665"/>
                  <a:pt x="7134422" y="5363375"/>
                  <a:pt x="7146201" y="5329720"/>
                </a:cubicBezTo>
                <a:cubicBezTo>
                  <a:pt x="7149566" y="5314575"/>
                  <a:pt x="7156717" y="5296065"/>
                  <a:pt x="7167656" y="5274189"/>
                </a:cubicBezTo>
                <a:cubicBezTo>
                  <a:pt x="7178593" y="5252313"/>
                  <a:pt x="7189531" y="5231279"/>
                  <a:pt x="7200470" y="5211086"/>
                </a:cubicBezTo>
                <a:cubicBezTo>
                  <a:pt x="7211407" y="5190893"/>
                  <a:pt x="7220663" y="5172803"/>
                  <a:pt x="7228235" y="5156818"/>
                </a:cubicBezTo>
                <a:cubicBezTo>
                  <a:pt x="7235807" y="5140831"/>
                  <a:pt x="7238752" y="5130314"/>
                  <a:pt x="7237069" y="5125266"/>
                </a:cubicBezTo>
                <a:lnTo>
                  <a:pt x="7214352" y="5130314"/>
                </a:lnTo>
                <a:cubicBezTo>
                  <a:pt x="7197524" y="5133680"/>
                  <a:pt x="7173125" y="5143356"/>
                  <a:pt x="7141153" y="5159342"/>
                </a:cubicBezTo>
                <a:cubicBezTo>
                  <a:pt x="7109180" y="5175328"/>
                  <a:pt x="7077208" y="5196783"/>
                  <a:pt x="7045236" y="5223707"/>
                </a:cubicBezTo>
                <a:cubicBezTo>
                  <a:pt x="7016629" y="5247265"/>
                  <a:pt x="6993912" y="5272927"/>
                  <a:pt x="6977085" y="5300692"/>
                </a:cubicBezTo>
                <a:cubicBezTo>
                  <a:pt x="6960257" y="5328458"/>
                  <a:pt x="6948899" y="5357065"/>
                  <a:pt x="6943009" y="5386513"/>
                </a:cubicBezTo>
                <a:cubicBezTo>
                  <a:pt x="6937119" y="5415961"/>
                  <a:pt x="6936698" y="5444567"/>
                  <a:pt x="6941747" y="5472333"/>
                </a:cubicBezTo>
                <a:cubicBezTo>
                  <a:pt x="6946795" y="5500098"/>
                  <a:pt x="6957733" y="5524078"/>
                  <a:pt x="6974560" y="5544271"/>
                </a:cubicBezTo>
                <a:cubicBezTo>
                  <a:pt x="6996436" y="5569512"/>
                  <a:pt x="7022519" y="5592229"/>
                  <a:pt x="7052808" y="5612422"/>
                </a:cubicBezTo>
                <a:cubicBezTo>
                  <a:pt x="7083098" y="5632615"/>
                  <a:pt x="7114229" y="5649443"/>
                  <a:pt x="7146201" y="5662905"/>
                </a:cubicBezTo>
                <a:cubicBezTo>
                  <a:pt x="7178173" y="5676367"/>
                  <a:pt x="7209304" y="5686883"/>
                  <a:pt x="7239594" y="5694456"/>
                </a:cubicBezTo>
                <a:cubicBezTo>
                  <a:pt x="7269883" y="5702028"/>
                  <a:pt x="7297648" y="5705815"/>
                  <a:pt x="7322890" y="5705815"/>
                </a:cubicBezTo>
                <a:cubicBezTo>
                  <a:pt x="7376738" y="5705815"/>
                  <a:pt x="7437317" y="5690249"/>
                  <a:pt x="7504626" y="5659118"/>
                </a:cubicBezTo>
                <a:cubicBezTo>
                  <a:pt x="7571936" y="5627988"/>
                  <a:pt x="7629991" y="5579609"/>
                  <a:pt x="7678791" y="5513981"/>
                </a:cubicBezTo>
                <a:cubicBezTo>
                  <a:pt x="7794901" y="5360851"/>
                  <a:pt x="7852955" y="5206038"/>
                  <a:pt x="7852955" y="5049542"/>
                </a:cubicBezTo>
                <a:cubicBezTo>
                  <a:pt x="7852955" y="5005791"/>
                  <a:pt x="7825190" y="4953625"/>
                  <a:pt x="7769659" y="4893046"/>
                </a:cubicBezTo>
                <a:cubicBezTo>
                  <a:pt x="7714129" y="4832467"/>
                  <a:pt x="7666170" y="4792081"/>
                  <a:pt x="7625784" y="4771888"/>
                </a:cubicBezTo>
                <a:cubicBezTo>
                  <a:pt x="7561840" y="4744964"/>
                  <a:pt x="7470971" y="4747489"/>
                  <a:pt x="7353180" y="4779461"/>
                </a:cubicBezTo>
                <a:cubicBezTo>
                  <a:pt x="7370007" y="4745806"/>
                  <a:pt x="7388096" y="4706682"/>
                  <a:pt x="7407447" y="4662089"/>
                </a:cubicBezTo>
                <a:cubicBezTo>
                  <a:pt x="7426799" y="4617496"/>
                  <a:pt x="7448254" y="4565751"/>
                  <a:pt x="7471813" y="4506855"/>
                </a:cubicBezTo>
                <a:cubicBezTo>
                  <a:pt x="7497054" y="4436180"/>
                  <a:pt x="7514723" y="4376442"/>
                  <a:pt x="7524819" y="4327642"/>
                </a:cubicBezTo>
                <a:lnTo>
                  <a:pt x="7618212" y="4340263"/>
                </a:lnTo>
                <a:cubicBezTo>
                  <a:pt x="7682156" y="4346994"/>
                  <a:pt x="7749046" y="4350780"/>
                  <a:pt x="7818880" y="4351621"/>
                </a:cubicBezTo>
                <a:cubicBezTo>
                  <a:pt x="7888714" y="4352463"/>
                  <a:pt x="7947189" y="4346152"/>
                  <a:pt x="7994306" y="4332690"/>
                </a:cubicBezTo>
                <a:cubicBezTo>
                  <a:pt x="8011134" y="4325959"/>
                  <a:pt x="8028803" y="4308290"/>
                  <a:pt x="8047313" y="4279684"/>
                </a:cubicBezTo>
                <a:cubicBezTo>
                  <a:pt x="8084333" y="4222470"/>
                  <a:pt x="8102003" y="4174512"/>
                  <a:pt x="8100320" y="4135809"/>
                </a:cubicBezTo>
                <a:cubicBezTo>
                  <a:pt x="8100320" y="4129498"/>
                  <a:pt x="8098900" y="4126028"/>
                  <a:pt x="8096060" y="4125397"/>
                </a:cubicBezTo>
                <a:close/>
                <a:moveTo>
                  <a:pt x="9767528" y="4110567"/>
                </a:moveTo>
                <a:cubicBezTo>
                  <a:pt x="9680025" y="4110567"/>
                  <a:pt x="9597570" y="4144223"/>
                  <a:pt x="9520164" y="4211532"/>
                </a:cubicBezTo>
                <a:cubicBezTo>
                  <a:pt x="9399006" y="4315863"/>
                  <a:pt x="9300565" y="4469835"/>
                  <a:pt x="9224841" y="4673447"/>
                </a:cubicBezTo>
                <a:cubicBezTo>
                  <a:pt x="9149117" y="4880426"/>
                  <a:pt x="9111256" y="5094976"/>
                  <a:pt x="9111256" y="5317099"/>
                </a:cubicBezTo>
                <a:cubicBezTo>
                  <a:pt x="9111256" y="5426478"/>
                  <a:pt x="9152483" y="5517347"/>
                  <a:pt x="9234938" y="5589705"/>
                </a:cubicBezTo>
                <a:cubicBezTo>
                  <a:pt x="9317392" y="5665428"/>
                  <a:pt x="9402371" y="5703291"/>
                  <a:pt x="9489874" y="5703291"/>
                </a:cubicBezTo>
                <a:cubicBezTo>
                  <a:pt x="9582425" y="5703291"/>
                  <a:pt x="9686756" y="5639346"/>
                  <a:pt x="9802866" y="5511457"/>
                </a:cubicBezTo>
                <a:cubicBezTo>
                  <a:pt x="9917292" y="5381885"/>
                  <a:pt x="9974506" y="5245582"/>
                  <a:pt x="9974506" y="5102549"/>
                </a:cubicBezTo>
                <a:cubicBezTo>
                  <a:pt x="9974506" y="5028508"/>
                  <a:pt x="9928230" y="4961198"/>
                  <a:pt x="9835680" y="4900619"/>
                </a:cubicBezTo>
                <a:cubicBezTo>
                  <a:pt x="9741445" y="4841723"/>
                  <a:pt x="9669087" y="4812274"/>
                  <a:pt x="9618605" y="4812274"/>
                </a:cubicBezTo>
                <a:cubicBezTo>
                  <a:pt x="9537833" y="4812274"/>
                  <a:pt x="9425930" y="4982232"/>
                  <a:pt x="9282896" y="5322148"/>
                </a:cubicBezTo>
                <a:cubicBezTo>
                  <a:pt x="9284579" y="5194259"/>
                  <a:pt x="9312344" y="5050384"/>
                  <a:pt x="9366192" y="4890522"/>
                </a:cubicBezTo>
                <a:cubicBezTo>
                  <a:pt x="9414992" y="4734026"/>
                  <a:pt x="9480619" y="4601089"/>
                  <a:pt x="9563074" y="4491710"/>
                </a:cubicBezTo>
                <a:cubicBezTo>
                  <a:pt x="9677501" y="4341946"/>
                  <a:pt x="9786880" y="4267063"/>
                  <a:pt x="9891210" y="4267063"/>
                </a:cubicBezTo>
                <a:cubicBezTo>
                  <a:pt x="9908037" y="4267063"/>
                  <a:pt x="9924865" y="4272112"/>
                  <a:pt x="9941692" y="4282208"/>
                </a:cubicBezTo>
                <a:cubicBezTo>
                  <a:pt x="9958520" y="4292304"/>
                  <a:pt x="9969458" y="4297353"/>
                  <a:pt x="9974506" y="4297353"/>
                </a:cubicBezTo>
                <a:cubicBezTo>
                  <a:pt x="9993016" y="4297353"/>
                  <a:pt x="10002272" y="4287256"/>
                  <a:pt x="10002272" y="4267063"/>
                </a:cubicBezTo>
                <a:cubicBezTo>
                  <a:pt x="10002272" y="4243505"/>
                  <a:pt x="9981236" y="4213215"/>
                  <a:pt x="9939168" y="4176195"/>
                </a:cubicBezTo>
                <a:cubicBezTo>
                  <a:pt x="9890368" y="4132443"/>
                  <a:pt x="9833155" y="4110567"/>
                  <a:pt x="9767528" y="4110567"/>
                </a:cubicBezTo>
                <a:close/>
                <a:moveTo>
                  <a:pt x="6542697" y="4108043"/>
                </a:moveTo>
                <a:cubicBezTo>
                  <a:pt x="6392933" y="4108043"/>
                  <a:pt x="6263361" y="4182729"/>
                  <a:pt x="6153982" y="4332099"/>
                </a:cubicBezTo>
                <a:cubicBezTo>
                  <a:pt x="6044603" y="4481443"/>
                  <a:pt x="5989914" y="4638360"/>
                  <a:pt x="5989914" y="4802848"/>
                </a:cubicBezTo>
                <a:cubicBezTo>
                  <a:pt x="5989914" y="4859904"/>
                  <a:pt x="6031141" y="4914436"/>
                  <a:pt x="6113596" y="4966443"/>
                </a:cubicBezTo>
                <a:cubicBezTo>
                  <a:pt x="6196050" y="5020160"/>
                  <a:pt x="6259995" y="5047018"/>
                  <a:pt x="6305430" y="5047018"/>
                </a:cubicBezTo>
                <a:cubicBezTo>
                  <a:pt x="6344132" y="5047018"/>
                  <a:pt x="6390408" y="5028929"/>
                  <a:pt x="6444256" y="4992749"/>
                </a:cubicBezTo>
                <a:cubicBezTo>
                  <a:pt x="6498104" y="4956570"/>
                  <a:pt x="6550269" y="4908191"/>
                  <a:pt x="6600751" y="4847612"/>
                </a:cubicBezTo>
                <a:cubicBezTo>
                  <a:pt x="6560366" y="5047859"/>
                  <a:pt x="6503993" y="5210245"/>
                  <a:pt x="6431636" y="5334768"/>
                </a:cubicBezTo>
                <a:cubicBezTo>
                  <a:pt x="6391249" y="5407127"/>
                  <a:pt x="6350863" y="5461816"/>
                  <a:pt x="6310477" y="5498836"/>
                </a:cubicBezTo>
                <a:cubicBezTo>
                  <a:pt x="6270091" y="5535857"/>
                  <a:pt x="6232651" y="5561519"/>
                  <a:pt x="6198153" y="5575822"/>
                </a:cubicBezTo>
                <a:cubicBezTo>
                  <a:pt x="6163657" y="5590125"/>
                  <a:pt x="6134209" y="5596015"/>
                  <a:pt x="6109809" y="5593491"/>
                </a:cubicBezTo>
                <a:cubicBezTo>
                  <a:pt x="6085410" y="5590967"/>
                  <a:pt x="6068161" y="5585498"/>
                  <a:pt x="6058065" y="5577084"/>
                </a:cubicBezTo>
                <a:cubicBezTo>
                  <a:pt x="6039555" y="5553526"/>
                  <a:pt x="6032824" y="5513140"/>
                  <a:pt x="6037872" y="5455926"/>
                </a:cubicBezTo>
                <a:cubicBezTo>
                  <a:pt x="6039555" y="5402078"/>
                  <a:pt x="6044603" y="5345706"/>
                  <a:pt x="6053017" y="5286810"/>
                </a:cubicBezTo>
                <a:cubicBezTo>
                  <a:pt x="6059748" y="5229596"/>
                  <a:pt x="6060589" y="5200990"/>
                  <a:pt x="6055541" y="5200990"/>
                </a:cubicBezTo>
                <a:cubicBezTo>
                  <a:pt x="6021886" y="5200990"/>
                  <a:pt x="5982341" y="5233803"/>
                  <a:pt x="5936907" y="5299431"/>
                </a:cubicBezTo>
                <a:cubicBezTo>
                  <a:pt x="5889790" y="5363375"/>
                  <a:pt x="5866231" y="5415540"/>
                  <a:pt x="5866231" y="5455926"/>
                </a:cubicBezTo>
                <a:cubicBezTo>
                  <a:pt x="5866231" y="5508091"/>
                  <a:pt x="5911666" y="5561939"/>
                  <a:pt x="6002534" y="5617470"/>
                </a:cubicBezTo>
                <a:cubicBezTo>
                  <a:pt x="6093403" y="5673001"/>
                  <a:pt x="6178382" y="5700766"/>
                  <a:pt x="6257470" y="5700766"/>
                </a:cubicBezTo>
                <a:cubicBezTo>
                  <a:pt x="6306271" y="5700766"/>
                  <a:pt x="6360960" y="5680994"/>
                  <a:pt x="6421539" y="5641450"/>
                </a:cubicBezTo>
                <a:cubicBezTo>
                  <a:pt x="6482118" y="5601905"/>
                  <a:pt x="6536807" y="5541746"/>
                  <a:pt x="6585607" y="5460975"/>
                </a:cubicBezTo>
                <a:cubicBezTo>
                  <a:pt x="6652917" y="5354961"/>
                  <a:pt x="6711813" y="5195941"/>
                  <a:pt x="6762296" y="4983915"/>
                </a:cubicBezTo>
                <a:cubicBezTo>
                  <a:pt x="6812778" y="4775254"/>
                  <a:pt x="6838020" y="4613710"/>
                  <a:pt x="6838020" y="4499283"/>
                </a:cubicBezTo>
                <a:cubicBezTo>
                  <a:pt x="6836337" y="4482455"/>
                  <a:pt x="6823717" y="4461000"/>
                  <a:pt x="6800158" y="4434918"/>
                </a:cubicBezTo>
                <a:cubicBezTo>
                  <a:pt x="6776599" y="4408835"/>
                  <a:pt x="6749675" y="4391587"/>
                  <a:pt x="6719385" y="4383173"/>
                </a:cubicBezTo>
                <a:cubicBezTo>
                  <a:pt x="6702558" y="4378125"/>
                  <a:pt x="6688255" y="4377283"/>
                  <a:pt x="6676476" y="4380649"/>
                </a:cubicBezTo>
                <a:cubicBezTo>
                  <a:pt x="6669745" y="4382332"/>
                  <a:pt x="6664696" y="4384014"/>
                  <a:pt x="6661331" y="4385697"/>
                </a:cubicBezTo>
                <a:cubicBezTo>
                  <a:pt x="6647868" y="4520317"/>
                  <a:pt x="6583083" y="4639792"/>
                  <a:pt x="6466973" y="4744123"/>
                </a:cubicBezTo>
                <a:cubicBezTo>
                  <a:pt x="6347498" y="4848454"/>
                  <a:pt x="6251581" y="4900619"/>
                  <a:pt x="6179223" y="4900619"/>
                </a:cubicBezTo>
                <a:cubicBezTo>
                  <a:pt x="6164078" y="4900619"/>
                  <a:pt x="6156506" y="4883791"/>
                  <a:pt x="6156506" y="4850136"/>
                </a:cubicBezTo>
                <a:cubicBezTo>
                  <a:pt x="6156506" y="4792923"/>
                  <a:pt x="6180064" y="4720565"/>
                  <a:pt x="6227181" y="4633061"/>
                </a:cubicBezTo>
                <a:cubicBezTo>
                  <a:pt x="6272616" y="4543875"/>
                  <a:pt x="6331512" y="4465628"/>
                  <a:pt x="6403870" y="4398318"/>
                </a:cubicBezTo>
                <a:cubicBezTo>
                  <a:pt x="6477911" y="4329325"/>
                  <a:pt x="6545221" y="4294828"/>
                  <a:pt x="6605800" y="4294828"/>
                </a:cubicBezTo>
                <a:cubicBezTo>
                  <a:pt x="6637772" y="4294828"/>
                  <a:pt x="6664276" y="4298194"/>
                  <a:pt x="6685310" y="4304925"/>
                </a:cubicBezTo>
                <a:cubicBezTo>
                  <a:pt x="6706344" y="4311656"/>
                  <a:pt x="6724014" y="4319649"/>
                  <a:pt x="6738317" y="4328904"/>
                </a:cubicBezTo>
                <a:cubicBezTo>
                  <a:pt x="6752620" y="4338160"/>
                  <a:pt x="6763138" y="4346994"/>
                  <a:pt x="6769869" y="4355408"/>
                </a:cubicBezTo>
                <a:cubicBezTo>
                  <a:pt x="6776599" y="4363821"/>
                  <a:pt x="6781647" y="4369711"/>
                  <a:pt x="6785013" y="4373077"/>
                </a:cubicBezTo>
                <a:cubicBezTo>
                  <a:pt x="6791744" y="4378125"/>
                  <a:pt x="6800158" y="4378966"/>
                  <a:pt x="6810255" y="4375601"/>
                </a:cubicBezTo>
                <a:cubicBezTo>
                  <a:pt x="6820350" y="4372235"/>
                  <a:pt x="6825399" y="4366346"/>
                  <a:pt x="6825399" y="4357932"/>
                </a:cubicBezTo>
                <a:cubicBezTo>
                  <a:pt x="6825399" y="4336056"/>
                  <a:pt x="6819509" y="4306726"/>
                  <a:pt x="6807730" y="4269942"/>
                </a:cubicBezTo>
                <a:cubicBezTo>
                  <a:pt x="6794268" y="4230082"/>
                  <a:pt x="6783331" y="4205998"/>
                  <a:pt x="6774916" y="4197689"/>
                </a:cubicBezTo>
                <a:cubicBezTo>
                  <a:pt x="6764820" y="4187724"/>
                  <a:pt x="6750517" y="4177345"/>
                  <a:pt x="6732006" y="4166552"/>
                </a:cubicBezTo>
                <a:cubicBezTo>
                  <a:pt x="6713496" y="4155758"/>
                  <a:pt x="6693303" y="4145800"/>
                  <a:pt x="6671427" y="4136676"/>
                </a:cubicBezTo>
                <a:cubicBezTo>
                  <a:pt x="6649552" y="4127553"/>
                  <a:pt x="6627675" y="4120500"/>
                  <a:pt x="6605800" y="4115517"/>
                </a:cubicBezTo>
                <a:cubicBezTo>
                  <a:pt x="6583924" y="4110535"/>
                  <a:pt x="6562890" y="4108043"/>
                  <a:pt x="6542697" y="4108043"/>
                </a:cubicBezTo>
                <a:close/>
                <a:moveTo>
                  <a:pt x="4428147" y="4108043"/>
                </a:moveTo>
                <a:cubicBezTo>
                  <a:pt x="4278382" y="4108043"/>
                  <a:pt x="4148811" y="4182729"/>
                  <a:pt x="4039432" y="4332099"/>
                </a:cubicBezTo>
                <a:cubicBezTo>
                  <a:pt x="3930053" y="4481443"/>
                  <a:pt x="3875364" y="4638360"/>
                  <a:pt x="3875364" y="4802848"/>
                </a:cubicBezTo>
                <a:cubicBezTo>
                  <a:pt x="3875364" y="4859904"/>
                  <a:pt x="3916591" y="4914436"/>
                  <a:pt x="3999046" y="4966443"/>
                </a:cubicBezTo>
                <a:cubicBezTo>
                  <a:pt x="4081501" y="5020160"/>
                  <a:pt x="4145445" y="5047018"/>
                  <a:pt x="4190879" y="5047018"/>
                </a:cubicBezTo>
                <a:cubicBezTo>
                  <a:pt x="4229582" y="5047018"/>
                  <a:pt x="4275858" y="5028929"/>
                  <a:pt x="4329706" y="4992749"/>
                </a:cubicBezTo>
                <a:cubicBezTo>
                  <a:pt x="4383554" y="4956570"/>
                  <a:pt x="4435720" y="4908191"/>
                  <a:pt x="4486202" y="4847612"/>
                </a:cubicBezTo>
                <a:cubicBezTo>
                  <a:pt x="4445816" y="5047859"/>
                  <a:pt x="4389444" y="5210245"/>
                  <a:pt x="4317086" y="5334768"/>
                </a:cubicBezTo>
                <a:cubicBezTo>
                  <a:pt x="4276699" y="5407127"/>
                  <a:pt x="4236314" y="5461816"/>
                  <a:pt x="4195928" y="5498836"/>
                </a:cubicBezTo>
                <a:cubicBezTo>
                  <a:pt x="4155542" y="5535857"/>
                  <a:pt x="4118100" y="5561519"/>
                  <a:pt x="4083604" y="5575822"/>
                </a:cubicBezTo>
                <a:cubicBezTo>
                  <a:pt x="4049108" y="5590125"/>
                  <a:pt x="4019660" y="5596015"/>
                  <a:pt x="3995260" y="5593491"/>
                </a:cubicBezTo>
                <a:cubicBezTo>
                  <a:pt x="3970860" y="5590967"/>
                  <a:pt x="3953612" y="5585498"/>
                  <a:pt x="3943515" y="5577084"/>
                </a:cubicBezTo>
                <a:cubicBezTo>
                  <a:pt x="3925005" y="5553526"/>
                  <a:pt x="3918274" y="5513140"/>
                  <a:pt x="3923322" y="5455926"/>
                </a:cubicBezTo>
                <a:cubicBezTo>
                  <a:pt x="3925005" y="5402078"/>
                  <a:pt x="3930053" y="5345706"/>
                  <a:pt x="3938467" y="5286810"/>
                </a:cubicBezTo>
                <a:cubicBezTo>
                  <a:pt x="3945198" y="5229596"/>
                  <a:pt x="3946039" y="5200990"/>
                  <a:pt x="3940991" y="5200990"/>
                </a:cubicBezTo>
                <a:cubicBezTo>
                  <a:pt x="3907336" y="5200990"/>
                  <a:pt x="3867791" y="5233803"/>
                  <a:pt x="3822357" y="5299431"/>
                </a:cubicBezTo>
                <a:cubicBezTo>
                  <a:pt x="3775240" y="5363375"/>
                  <a:pt x="3751682" y="5415540"/>
                  <a:pt x="3751682" y="5455926"/>
                </a:cubicBezTo>
                <a:cubicBezTo>
                  <a:pt x="3751682" y="5508091"/>
                  <a:pt x="3797116" y="5561939"/>
                  <a:pt x="3887985" y="5617470"/>
                </a:cubicBezTo>
                <a:cubicBezTo>
                  <a:pt x="3978853" y="5673001"/>
                  <a:pt x="4063832" y="5700766"/>
                  <a:pt x="4142921" y="5700766"/>
                </a:cubicBezTo>
                <a:cubicBezTo>
                  <a:pt x="4191721" y="5700766"/>
                  <a:pt x="4246410" y="5680994"/>
                  <a:pt x="4306989" y="5641450"/>
                </a:cubicBezTo>
                <a:cubicBezTo>
                  <a:pt x="4367568" y="5601905"/>
                  <a:pt x="4422258" y="5541746"/>
                  <a:pt x="4471057" y="5460975"/>
                </a:cubicBezTo>
                <a:cubicBezTo>
                  <a:pt x="4538367" y="5354961"/>
                  <a:pt x="4597263" y="5195941"/>
                  <a:pt x="4647746" y="4983915"/>
                </a:cubicBezTo>
                <a:cubicBezTo>
                  <a:pt x="4698228" y="4775254"/>
                  <a:pt x="4723470" y="4613710"/>
                  <a:pt x="4723470" y="4499283"/>
                </a:cubicBezTo>
                <a:cubicBezTo>
                  <a:pt x="4721787" y="4482455"/>
                  <a:pt x="4709167" y="4461000"/>
                  <a:pt x="4685608" y="4434918"/>
                </a:cubicBezTo>
                <a:cubicBezTo>
                  <a:pt x="4662049" y="4408835"/>
                  <a:pt x="4635125" y="4391587"/>
                  <a:pt x="4604836" y="4383173"/>
                </a:cubicBezTo>
                <a:cubicBezTo>
                  <a:pt x="4588008" y="4378125"/>
                  <a:pt x="4573705" y="4377283"/>
                  <a:pt x="4561926" y="4380649"/>
                </a:cubicBezTo>
                <a:cubicBezTo>
                  <a:pt x="4555195" y="4382332"/>
                  <a:pt x="4550146" y="4384014"/>
                  <a:pt x="4546781" y="4385697"/>
                </a:cubicBezTo>
                <a:cubicBezTo>
                  <a:pt x="4533319" y="4520317"/>
                  <a:pt x="4468533" y="4639792"/>
                  <a:pt x="4352424" y="4744123"/>
                </a:cubicBezTo>
                <a:cubicBezTo>
                  <a:pt x="4232948" y="4848454"/>
                  <a:pt x="4137031" y="4900619"/>
                  <a:pt x="4064673" y="4900619"/>
                </a:cubicBezTo>
                <a:cubicBezTo>
                  <a:pt x="4049528" y="4900619"/>
                  <a:pt x="4041956" y="4883791"/>
                  <a:pt x="4041956" y="4850136"/>
                </a:cubicBezTo>
                <a:cubicBezTo>
                  <a:pt x="4041956" y="4792923"/>
                  <a:pt x="4065514" y="4720565"/>
                  <a:pt x="4112632" y="4633061"/>
                </a:cubicBezTo>
                <a:cubicBezTo>
                  <a:pt x="4158066" y="4543875"/>
                  <a:pt x="4216961" y="4465628"/>
                  <a:pt x="4289320" y="4398318"/>
                </a:cubicBezTo>
                <a:cubicBezTo>
                  <a:pt x="4363361" y="4329325"/>
                  <a:pt x="4430671" y="4294828"/>
                  <a:pt x="4491250" y="4294828"/>
                </a:cubicBezTo>
                <a:cubicBezTo>
                  <a:pt x="4523222" y="4294828"/>
                  <a:pt x="4549726" y="4298194"/>
                  <a:pt x="4570760" y="4304925"/>
                </a:cubicBezTo>
                <a:cubicBezTo>
                  <a:pt x="4591794" y="4311656"/>
                  <a:pt x="4609464" y="4319649"/>
                  <a:pt x="4623767" y="4328904"/>
                </a:cubicBezTo>
                <a:cubicBezTo>
                  <a:pt x="4638070" y="4338160"/>
                  <a:pt x="4648587" y="4346994"/>
                  <a:pt x="4655319" y="4355408"/>
                </a:cubicBezTo>
                <a:cubicBezTo>
                  <a:pt x="4662049" y="4363821"/>
                  <a:pt x="4667098" y="4369711"/>
                  <a:pt x="4670463" y="4373077"/>
                </a:cubicBezTo>
                <a:cubicBezTo>
                  <a:pt x="4677194" y="4378125"/>
                  <a:pt x="4685608" y="4378966"/>
                  <a:pt x="4695704" y="4375601"/>
                </a:cubicBezTo>
                <a:cubicBezTo>
                  <a:pt x="4705801" y="4372235"/>
                  <a:pt x="4710849" y="4366346"/>
                  <a:pt x="4710849" y="4357932"/>
                </a:cubicBezTo>
                <a:cubicBezTo>
                  <a:pt x="4710849" y="4336056"/>
                  <a:pt x="4704960" y="4306726"/>
                  <a:pt x="4693180" y="4269942"/>
                </a:cubicBezTo>
                <a:cubicBezTo>
                  <a:pt x="4679718" y="4230082"/>
                  <a:pt x="4668781" y="4205998"/>
                  <a:pt x="4660366" y="4197689"/>
                </a:cubicBezTo>
                <a:cubicBezTo>
                  <a:pt x="4650270" y="4187724"/>
                  <a:pt x="4635967" y="4177345"/>
                  <a:pt x="4617456" y="4166552"/>
                </a:cubicBezTo>
                <a:cubicBezTo>
                  <a:pt x="4598946" y="4155758"/>
                  <a:pt x="4578753" y="4145800"/>
                  <a:pt x="4556877" y="4136676"/>
                </a:cubicBezTo>
                <a:cubicBezTo>
                  <a:pt x="4535002" y="4127553"/>
                  <a:pt x="4513126" y="4120500"/>
                  <a:pt x="4491250" y="4115517"/>
                </a:cubicBezTo>
                <a:cubicBezTo>
                  <a:pt x="4469375" y="4110535"/>
                  <a:pt x="4448340" y="4108043"/>
                  <a:pt x="4428147" y="4108043"/>
                </a:cubicBezTo>
                <a:close/>
                <a:moveTo>
                  <a:pt x="3309678" y="4097631"/>
                </a:moveTo>
                <a:cubicBezTo>
                  <a:pt x="3296479" y="4097000"/>
                  <a:pt x="3283254" y="4097105"/>
                  <a:pt x="3270002" y="4097947"/>
                </a:cubicBezTo>
                <a:cubicBezTo>
                  <a:pt x="3160624" y="4111409"/>
                  <a:pt x="3083217" y="4198070"/>
                  <a:pt x="3037783" y="4357932"/>
                </a:cubicBezTo>
                <a:cubicBezTo>
                  <a:pt x="2983935" y="4413462"/>
                  <a:pt x="2925039" y="4496759"/>
                  <a:pt x="2861094" y="4607820"/>
                </a:cubicBezTo>
                <a:cubicBezTo>
                  <a:pt x="2734888" y="4829943"/>
                  <a:pt x="2670943" y="5052066"/>
                  <a:pt x="2669261" y="5274189"/>
                </a:cubicBezTo>
                <a:cubicBezTo>
                  <a:pt x="2669261" y="5371789"/>
                  <a:pt x="2684826" y="5445830"/>
                  <a:pt x="2715957" y="5496313"/>
                </a:cubicBezTo>
                <a:cubicBezTo>
                  <a:pt x="2747087" y="5546795"/>
                  <a:pt x="2796308" y="5590546"/>
                  <a:pt x="2863618" y="5627567"/>
                </a:cubicBezTo>
                <a:cubicBezTo>
                  <a:pt x="2932611" y="5666270"/>
                  <a:pt x="2999921" y="5685622"/>
                  <a:pt x="3065548" y="5685622"/>
                </a:cubicBezTo>
                <a:cubicBezTo>
                  <a:pt x="3107617" y="5685622"/>
                  <a:pt x="3150948" y="5674684"/>
                  <a:pt x="3195540" y="5652808"/>
                </a:cubicBezTo>
                <a:cubicBezTo>
                  <a:pt x="3240133" y="5630932"/>
                  <a:pt x="3283043" y="5599381"/>
                  <a:pt x="3324271" y="5558153"/>
                </a:cubicBezTo>
                <a:cubicBezTo>
                  <a:pt x="3365498" y="5516926"/>
                  <a:pt x="3405463" y="5467706"/>
                  <a:pt x="3444167" y="5410492"/>
                </a:cubicBezTo>
                <a:cubicBezTo>
                  <a:pt x="3482870" y="5353279"/>
                  <a:pt x="3517367" y="5289334"/>
                  <a:pt x="3547656" y="5218659"/>
                </a:cubicBezTo>
                <a:cubicBezTo>
                  <a:pt x="3640207" y="5011680"/>
                  <a:pt x="3686483" y="4804702"/>
                  <a:pt x="3686483" y="4597724"/>
                </a:cubicBezTo>
                <a:cubicBezTo>
                  <a:pt x="3686483" y="4404207"/>
                  <a:pt x="3651987" y="4278001"/>
                  <a:pt x="3582994" y="4219105"/>
                </a:cubicBezTo>
                <a:cubicBezTo>
                  <a:pt x="3493177" y="4142539"/>
                  <a:pt x="3402072" y="4102049"/>
                  <a:pt x="3309678" y="4097631"/>
                </a:cubicBezTo>
                <a:close/>
                <a:moveTo>
                  <a:pt x="10731172" y="4087850"/>
                </a:moveTo>
                <a:cubicBezTo>
                  <a:pt x="10665545" y="4087850"/>
                  <a:pt x="10588980" y="4119823"/>
                  <a:pt x="10501476" y="4183767"/>
                </a:cubicBezTo>
                <a:cubicBezTo>
                  <a:pt x="10417339" y="4247712"/>
                  <a:pt x="10358442" y="4328484"/>
                  <a:pt x="10324788" y="4426083"/>
                </a:cubicBezTo>
                <a:cubicBezTo>
                  <a:pt x="10277670" y="4567434"/>
                  <a:pt x="10281878" y="4670923"/>
                  <a:pt x="10337408" y="4736551"/>
                </a:cubicBezTo>
                <a:cubicBezTo>
                  <a:pt x="10349188" y="4750013"/>
                  <a:pt x="10363912" y="4761792"/>
                  <a:pt x="10381581" y="4771888"/>
                </a:cubicBezTo>
                <a:cubicBezTo>
                  <a:pt x="10399250" y="4781985"/>
                  <a:pt x="10417339" y="4789978"/>
                  <a:pt x="10435849" y="4795867"/>
                </a:cubicBezTo>
                <a:cubicBezTo>
                  <a:pt x="10454360" y="4801757"/>
                  <a:pt x="10472028" y="4805543"/>
                  <a:pt x="10488856" y="4807226"/>
                </a:cubicBezTo>
                <a:cubicBezTo>
                  <a:pt x="10505684" y="4808909"/>
                  <a:pt x="10519145" y="4808068"/>
                  <a:pt x="10529242" y="4804702"/>
                </a:cubicBezTo>
                <a:cubicBezTo>
                  <a:pt x="10534290" y="4803019"/>
                  <a:pt x="10535132" y="4798812"/>
                  <a:pt x="10531766" y="4792081"/>
                </a:cubicBezTo>
                <a:cubicBezTo>
                  <a:pt x="10528401" y="4785350"/>
                  <a:pt x="10524194" y="4775675"/>
                  <a:pt x="10519145" y="4763054"/>
                </a:cubicBezTo>
                <a:cubicBezTo>
                  <a:pt x="10514097" y="4750433"/>
                  <a:pt x="10509048" y="4733606"/>
                  <a:pt x="10504000" y="4712571"/>
                </a:cubicBezTo>
                <a:cubicBezTo>
                  <a:pt x="10498952" y="4691537"/>
                  <a:pt x="10496428" y="4666717"/>
                  <a:pt x="10496428" y="4638110"/>
                </a:cubicBezTo>
                <a:cubicBezTo>
                  <a:pt x="10496428" y="4575848"/>
                  <a:pt x="10511573" y="4510641"/>
                  <a:pt x="10541862" y="4442490"/>
                </a:cubicBezTo>
                <a:cubicBezTo>
                  <a:pt x="10572152" y="4374338"/>
                  <a:pt x="10614221" y="4321753"/>
                  <a:pt x="10668069" y="4284732"/>
                </a:cubicBezTo>
                <a:cubicBezTo>
                  <a:pt x="10700041" y="4262856"/>
                  <a:pt x="10732013" y="4247291"/>
                  <a:pt x="10763985" y="4238036"/>
                </a:cubicBezTo>
                <a:cubicBezTo>
                  <a:pt x="10795958" y="4228780"/>
                  <a:pt x="10824564" y="4224153"/>
                  <a:pt x="10849806" y="4224153"/>
                </a:cubicBezTo>
                <a:cubicBezTo>
                  <a:pt x="10875047" y="4224153"/>
                  <a:pt x="10896502" y="4227519"/>
                  <a:pt x="10914171" y="4234250"/>
                </a:cubicBezTo>
                <a:cubicBezTo>
                  <a:pt x="10931840" y="4240981"/>
                  <a:pt x="10942357" y="4250236"/>
                  <a:pt x="10945723" y="4262015"/>
                </a:cubicBezTo>
                <a:cubicBezTo>
                  <a:pt x="10981061" y="4384856"/>
                  <a:pt x="10944040" y="4543875"/>
                  <a:pt x="10834661" y="4739075"/>
                </a:cubicBezTo>
                <a:cubicBezTo>
                  <a:pt x="10721916" y="4941005"/>
                  <a:pt x="10540180" y="5179955"/>
                  <a:pt x="10289450" y="5455926"/>
                </a:cubicBezTo>
                <a:lnTo>
                  <a:pt x="10246540" y="5455926"/>
                </a:lnTo>
                <a:cubicBezTo>
                  <a:pt x="10219616" y="5457609"/>
                  <a:pt x="10190588" y="5462237"/>
                  <a:pt x="10159458" y="5469809"/>
                </a:cubicBezTo>
                <a:cubicBezTo>
                  <a:pt x="10128327" y="5477381"/>
                  <a:pt x="10109396" y="5488740"/>
                  <a:pt x="10102664" y="5503885"/>
                </a:cubicBezTo>
                <a:cubicBezTo>
                  <a:pt x="10085837" y="5525760"/>
                  <a:pt x="10084996" y="5561939"/>
                  <a:pt x="10100140" y="5612422"/>
                </a:cubicBezTo>
                <a:cubicBezTo>
                  <a:pt x="10115286" y="5661222"/>
                  <a:pt x="10145575" y="5691511"/>
                  <a:pt x="10191010" y="5703291"/>
                </a:cubicBezTo>
                <a:cubicBezTo>
                  <a:pt x="10204470" y="5706656"/>
                  <a:pt x="10228030" y="5699084"/>
                  <a:pt x="10261684" y="5680573"/>
                </a:cubicBezTo>
                <a:cubicBezTo>
                  <a:pt x="10297022" y="5658697"/>
                  <a:pt x="10318898" y="5642712"/>
                  <a:pt x="10327312" y="5632615"/>
                </a:cubicBezTo>
                <a:cubicBezTo>
                  <a:pt x="10403036" y="5620836"/>
                  <a:pt x="10483808" y="5618311"/>
                  <a:pt x="10569628" y="5625042"/>
                </a:cubicBezTo>
                <a:cubicBezTo>
                  <a:pt x="10618427" y="5630091"/>
                  <a:pt x="10677324" y="5640187"/>
                  <a:pt x="10746317" y="5655332"/>
                </a:cubicBezTo>
                <a:cubicBezTo>
                  <a:pt x="10811944" y="5672160"/>
                  <a:pt x="10856537" y="5680573"/>
                  <a:pt x="10880095" y="5680573"/>
                </a:cubicBezTo>
                <a:cubicBezTo>
                  <a:pt x="10910385" y="5678891"/>
                  <a:pt x="10949088" y="5652808"/>
                  <a:pt x="10996205" y="5602326"/>
                </a:cubicBezTo>
                <a:cubicBezTo>
                  <a:pt x="11041639" y="5551843"/>
                  <a:pt x="11060991" y="5520712"/>
                  <a:pt x="11054260" y="5508933"/>
                </a:cubicBezTo>
                <a:cubicBezTo>
                  <a:pt x="11042481" y="5490423"/>
                  <a:pt x="10969281" y="5474437"/>
                  <a:pt x="10834661" y="5460975"/>
                </a:cubicBezTo>
                <a:cubicBezTo>
                  <a:pt x="10716868" y="5450878"/>
                  <a:pt x="10593186" y="5451719"/>
                  <a:pt x="10463615" y="5463499"/>
                </a:cubicBezTo>
                <a:cubicBezTo>
                  <a:pt x="10490538" y="5450037"/>
                  <a:pt x="10562056" y="5380202"/>
                  <a:pt x="10678165" y="5253996"/>
                </a:cubicBezTo>
                <a:cubicBezTo>
                  <a:pt x="10737061" y="5190052"/>
                  <a:pt x="10789227" y="5131155"/>
                  <a:pt x="10834661" y="5077308"/>
                </a:cubicBezTo>
                <a:cubicBezTo>
                  <a:pt x="10880095" y="5023459"/>
                  <a:pt x="10918798" y="4974660"/>
                  <a:pt x="10950770" y="4930908"/>
                </a:cubicBezTo>
                <a:cubicBezTo>
                  <a:pt x="11043322" y="4804702"/>
                  <a:pt x="11104742" y="4685227"/>
                  <a:pt x="11135032" y="4572482"/>
                </a:cubicBezTo>
                <a:cubicBezTo>
                  <a:pt x="11165321" y="4459738"/>
                  <a:pt x="11160273" y="4367187"/>
                  <a:pt x="11119887" y="4294828"/>
                </a:cubicBezTo>
                <a:cubicBezTo>
                  <a:pt x="11101377" y="4262856"/>
                  <a:pt x="11045846" y="4219946"/>
                  <a:pt x="10953295" y="4166098"/>
                </a:cubicBezTo>
                <a:cubicBezTo>
                  <a:pt x="10860743" y="4113933"/>
                  <a:pt x="10786703" y="4087850"/>
                  <a:pt x="10731172" y="4087850"/>
                </a:cubicBezTo>
                <a:close/>
                <a:moveTo>
                  <a:pt x="8626148" y="4087850"/>
                </a:moveTo>
                <a:cubicBezTo>
                  <a:pt x="8560520" y="4087850"/>
                  <a:pt x="8483954" y="4119823"/>
                  <a:pt x="8396452" y="4183767"/>
                </a:cubicBezTo>
                <a:cubicBezTo>
                  <a:pt x="8312314" y="4247712"/>
                  <a:pt x="8253418" y="4328484"/>
                  <a:pt x="8219763" y="4426083"/>
                </a:cubicBezTo>
                <a:cubicBezTo>
                  <a:pt x="8172646" y="4567434"/>
                  <a:pt x="8176853" y="4670923"/>
                  <a:pt x="8232384" y="4736551"/>
                </a:cubicBezTo>
                <a:cubicBezTo>
                  <a:pt x="8244163" y="4750013"/>
                  <a:pt x="8258887" y="4761792"/>
                  <a:pt x="8276556" y="4771888"/>
                </a:cubicBezTo>
                <a:cubicBezTo>
                  <a:pt x="8294225" y="4781985"/>
                  <a:pt x="8312314" y="4789978"/>
                  <a:pt x="8330825" y="4795867"/>
                </a:cubicBezTo>
                <a:cubicBezTo>
                  <a:pt x="8349335" y="4801757"/>
                  <a:pt x="8367003" y="4805543"/>
                  <a:pt x="8383831" y="4807226"/>
                </a:cubicBezTo>
                <a:cubicBezTo>
                  <a:pt x="8400658" y="4808909"/>
                  <a:pt x="8414121" y="4808068"/>
                  <a:pt x="8424217" y="4804702"/>
                </a:cubicBezTo>
                <a:cubicBezTo>
                  <a:pt x="8429266" y="4803019"/>
                  <a:pt x="8430107" y="4798812"/>
                  <a:pt x="8426742" y="4792081"/>
                </a:cubicBezTo>
                <a:cubicBezTo>
                  <a:pt x="8423376" y="4785350"/>
                  <a:pt x="8419169" y="4775675"/>
                  <a:pt x="8414121" y="4763054"/>
                </a:cubicBezTo>
                <a:cubicBezTo>
                  <a:pt x="8409072" y="4750433"/>
                  <a:pt x="8404024" y="4733606"/>
                  <a:pt x="8398976" y="4712571"/>
                </a:cubicBezTo>
                <a:cubicBezTo>
                  <a:pt x="8393928" y="4691537"/>
                  <a:pt x="8391404" y="4666717"/>
                  <a:pt x="8391404" y="4638110"/>
                </a:cubicBezTo>
                <a:cubicBezTo>
                  <a:pt x="8391404" y="4575848"/>
                  <a:pt x="8406549" y="4510641"/>
                  <a:pt x="8436838" y="4442490"/>
                </a:cubicBezTo>
                <a:cubicBezTo>
                  <a:pt x="8467128" y="4374338"/>
                  <a:pt x="8509196" y="4321753"/>
                  <a:pt x="8563044" y="4284732"/>
                </a:cubicBezTo>
                <a:cubicBezTo>
                  <a:pt x="8595016" y="4262856"/>
                  <a:pt x="8626989" y="4247291"/>
                  <a:pt x="8658961" y="4238036"/>
                </a:cubicBezTo>
                <a:cubicBezTo>
                  <a:pt x="8690933" y="4228780"/>
                  <a:pt x="8719540" y="4224153"/>
                  <a:pt x="8744782" y="4224153"/>
                </a:cubicBezTo>
                <a:cubicBezTo>
                  <a:pt x="8770022" y="4224153"/>
                  <a:pt x="8791478" y="4227519"/>
                  <a:pt x="8809146" y="4234250"/>
                </a:cubicBezTo>
                <a:cubicBezTo>
                  <a:pt x="8826816" y="4240981"/>
                  <a:pt x="8837332" y="4250236"/>
                  <a:pt x="8840698" y="4262015"/>
                </a:cubicBezTo>
                <a:cubicBezTo>
                  <a:pt x="8876036" y="4384856"/>
                  <a:pt x="8839015" y="4543875"/>
                  <a:pt x="8729637" y="4739075"/>
                </a:cubicBezTo>
                <a:cubicBezTo>
                  <a:pt x="8616892" y="4941005"/>
                  <a:pt x="8435155" y="5179955"/>
                  <a:pt x="8184426" y="5455926"/>
                </a:cubicBezTo>
                <a:lnTo>
                  <a:pt x="8141515" y="5455926"/>
                </a:lnTo>
                <a:cubicBezTo>
                  <a:pt x="8114591" y="5457609"/>
                  <a:pt x="8085564" y="5462237"/>
                  <a:pt x="8054433" y="5469809"/>
                </a:cubicBezTo>
                <a:cubicBezTo>
                  <a:pt x="8023302" y="5477381"/>
                  <a:pt x="8004371" y="5488740"/>
                  <a:pt x="7997641" y="5503885"/>
                </a:cubicBezTo>
                <a:cubicBezTo>
                  <a:pt x="7980812" y="5525760"/>
                  <a:pt x="7979971" y="5561939"/>
                  <a:pt x="7995116" y="5612422"/>
                </a:cubicBezTo>
                <a:cubicBezTo>
                  <a:pt x="8010261" y="5661222"/>
                  <a:pt x="8040550" y="5691511"/>
                  <a:pt x="8085985" y="5703291"/>
                </a:cubicBezTo>
                <a:cubicBezTo>
                  <a:pt x="8099447" y="5706656"/>
                  <a:pt x="8123005" y="5699084"/>
                  <a:pt x="8156660" y="5680573"/>
                </a:cubicBezTo>
                <a:cubicBezTo>
                  <a:pt x="8191998" y="5658697"/>
                  <a:pt x="8213873" y="5642712"/>
                  <a:pt x="8222287" y="5632615"/>
                </a:cubicBezTo>
                <a:cubicBezTo>
                  <a:pt x="8298011" y="5620836"/>
                  <a:pt x="8378783" y="5618311"/>
                  <a:pt x="8464603" y="5625042"/>
                </a:cubicBezTo>
                <a:cubicBezTo>
                  <a:pt x="8513403" y="5630091"/>
                  <a:pt x="8572299" y="5640187"/>
                  <a:pt x="8641292" y="5655332"/>
                </a:cubicBezTo>
                <a:cubicBezTo>
                  <a:pt x="8706919" y="5672160"/>
                  <a:pt x="8751512" y="5680573"/>
                  <a:pt x="8775071" y="5680573"/>
                </a:cubicBezTo>
                <a:cubicBezTo>
                  <a:pt x="8805360" y="5678891"/>
                  <a:pt x="8844063" y="5652808"/>
                  <a:pt x="8891181" y="5602326"/>
                </a:cubicBezTo>
                <a:cubicBezTo>
                  <a:pt x="8936615" y="5551843"/>
                  <a:pt x="8955966" y="5520712"/>
                  <a:pt x="8949235" y="5508933"/>
                </a:cubicBezTo>
                <a:cubicBezTo>
                  <a:pt x="8937456" y="5490423"/>
                  <a:pt x="8864256" y="5474437"/>
                  <a:pt x="8729637" y="5460975"/>
                </a:cubicBezTo>
                <a:cubicBezTo>
                  <a:pt x="8611844" y="5450878"/>
                  <a:pt x="8488162" y="5451719"/>
                  <a:pt x="8358590" y="5463499"/>
                </a:cubicBezTo>
                <a:cubicBezTo>
                  <a:pt x="8385514" y="5450037"/>
                  <a:pt x="8457031" y="5380202"/>
                  <a:pt x="8573141" y="5253996"/>
                </a:cubicBezTo>
                <a:cubicBezTo>
                  <a:pt x="8632037" y="5190052"/>
                  <a:pt x="8684202" y="5131155"/>
                  <a:pt x="8729637" y="5077308"/>
                </a:cubicBezTo>
                <a:cubicBezTo>
                  <a:pt x="8775071" y="5023459"/>
                  <a:pt x="8813774" y="4974660"/>
                  <a:pt x="8845746" y="4930908"/>
                </a:cubicBezTo>
                <a:cubicBezTo>
                  <a:pt x="8938297" y="4804702"/>
                  <a:pt x="8999718" y="4685227"/>
                  <a:pt x="9030007" y="4572482"/>
                </a:cubicBezTo>
                <a:cubicBezTo>
                  <a:pt x="9060297" y="4459738"/>
                  <a:pt x="9055249" y="4367187"/>
                  <a:pt x="9014863" y="4294828"/>
                </a:cubicBezTo>
                <a:cubicBezTo>
                  <a:pt x="8996352" y="4262856"/>
                  <a:pt x="8940821" y="4219946"/>
                  <a:pt x="8848271" y="4166098"/>
                </a:cubicBezTo>
                <a:cubicBezTo>
                  <a:pt x="8755719" y="4113933"/>
                  <a:pt x="8681678" y="4087850"/>
                  <a:pt x="8626148" y="4087850"/>
                </a:cubicBezTo>
                <a:close/>
                <a:moveTo>
                  <a:pt x="11835322" y="4078069"/>
                </a:moveTo>
                <a:cubicBezTo>
                  <a:pt x="11821439" y="4078280"/>
                  <a:pt x="11806926" y="4079437"/>
                  <a:pt x="11791781" y="4081540"/>
                </a:cubicBezTo>
                <a:cubicBezTo>
                  <a:pt x="11761491" y="4085747"/>
                  <a:pt x="11730361" y="4093740"/>
                  <a:pt x="11698388" y="4105519"/>
                </a:cubicBezTo>
                <a:cubicBezTo>
                  <a:pt x="11666416" y="4117299"/>
                  <a:pt x="11634864" y="4132864"/>
                  <a:pt x="11603734" y="4152216"/>
                </a:cubicBezTo>
                <a:cubicBezTo>
                  <a:pt x="11572603" y="4171567"/>
                  <a:pt x="11544416" y="4194705"/>
                  <a:pt x="11519175" y="4221629"/>
                </a:cubicBezTo>
                <a:cubicBezTo>
                  <a:pt x="11492251" y="4246870"/>
                  <a:pt x="11469114" y="4274215"/>
                  <a:pt x="11449762" y="4303663"/>
                </a:cubicBezTo>
                <a:cubicBezTo>
                  <a:pt x="11430410" y="4333111"/>
                  <a:pt x="11415265" y="4361718"/>
                  <a:pt x="11404328" y="4389483"/>
                </a:cubicBezTo>
                <a:cubicBezTo>
                  <a:pt x="11393390" y="4417249"/>
                  <a:pt x="11386658" y="4442911"/>
                  <a:pt x="11384135" y="4466469"/>
                </a:cubicBezTo>
                <a:cubicBezTo>
                  <a:pt x="11381610" y="4490028"/>
                  <a:pt x="11382873" y="4509379"/>
                  <a:pt x="11387921" y="4524524"/>
                </a:cubicBezTo>
                <a:cubicBezTo>
                  <a:pt x="11401383" y="4556496"/>
                  <a:pt x="11426624" y="4582579"/>
                  <a:pt x="11463644" y="4602772"/>
                </a:cubicBezTo>
                <a:cubicBezTo>
                  <a:pt x="11500665" y="4622965"/>
                  <a:pt x="11536844" y="4634744"/>
                  <a:pt x="11572182" y="4638110"/>
                </a:cubicBezTo>
                <a:cubicBezTo>
                  <a:pt x="11575547" y="4629696"/>
                  <a:pt x="11575127" y="4619599"/>
                  <a:pt x="11570920" y="4607820"/>
                </a:cubicBezTo>
                <a:cubicBezTo>
                  <a:pt x="11566713" y="4596041"/>
                  <a:pt x="11564609" y="4579213"/>
                  <a:pt x="11564609" y="4557338"/>
                </a:cubicBezTo>
                <a:cubicBezTo>
                  <a:pt x="11576389" y="4453007"/>
                  <a:pt x="11620140" y="4373918"/>
                  <a:pt x="11695864" y="4320070"/>
                </a:cubicBezTo>
                <a:cubicBezTo>
                  <a:pt x="11727836" y="4294828"/>
                  <a:pt x="11760229" y="4275056"/>
                  <a:pt x="11793043" y="4260753"/>
                </a:cubicBezTo>
                <a:cubicBezTo>
                  <a:pt x="11825857" y="4246449"/>
                  <a:pt x="11856146" y="4236353"/>
                  <a:pt x="11883911" y="4230463"/>
                </a:cubicBezTo>
                <a:cubicBezTo>
                  <a:pt x="11911676" y="4224574"/>
                  <a:pt x="11934814" y="4221629"/>
                  <a:pt x="11953325" y="4221629"/>
                </a:cubicBezTo>
                <a:cubicBezTo>
                  <a:pt x="11971835" y="4221629"/>
                  <a:pt x="11983615" y="4223312"/>
                  <a:pt x="11988662" y="4226677"/>
                </a:cubicBezTo>
                <a:cubicBezTo>
                  <a:pt x="12005490" y="4236774"/>
                  <a:pt x="12016849" y="4257808"/>
                  <a:pt x="12022738" y="4289780"/>
                </a:cubicBezTo>
                <a:cubicBezTo>
                  <a:pt x="12028627" y="4321753"/>
                  <a:pt x="12024001" y="4374759"/>
                  <a:pt x="12008855" y="4448800"/>
                </a:cubicBezTo>
                <a:cubicBezTo>
                  <a:pt x="11992028" y="4511062"/>
                  <a:pt x="11963421" y="4569958"/>
                  <a:pt x="11923035" y="4625489"/>
                </a:cubicBezTo>
                <a:cubicBezTo>
                  <a:pt x="11879284" y="4684385"/>
                  <a:pt x="11846891" y="4723509"/>
                  <a:pt x="11825857" y="4742861"/>
                </a:cubicBezTo>
                <a:cubicBezTo>
                  <a:pt x="11804822" y="4762213"/>
                  <a:pt x="11787573" y="4776937"/>
                  <a:pt x="11774112" y="4787033"/>
                </a:cubicBezTo>
                <a:lnTo>
                  <a:pt x="11723629" y="4776937"/>
                </a:lnTo>
                <a:cubicBezTo>
                  <a:pt x="11689975" y="4770206"/>
                  <a:pt x="11656319" y="4766840"/>
                  <a:pt x="11622664" y="4766840"/>
                </a:cubicBezTo>
                <a:cubicBezTo>
                  <a:pt x="11589009" y="4766840"/>
                  <a:pt x="11563769" y="4772730"/>
                  <a:pt x="11546941" y="4784509"/>
                </a:cubicBezTo>
                <a:cubicBezTo>
                  <a:pt x="11528431" y="4801336"/>
                  <a:pt x="11527589" y="4834992"/>
                  <a:pt x="11544416" y="4885474"/>
                </a:cubicBezTo>
                <a:cubicBezTo>
                  <a:pt x="11561244" y="4935957"/>
                  <a:pt x="11582278" y="4961198"/>
                  <a:pt x="11607519" y="4961198"/>
                </a:cubicBezTo>
                <a:cubicBezTo>
                  <a:pt x="11622664" y="4962881"/>
                  <a:pt x="11638650" y="4962039"/>
                  <a:pt x="11655478" y="4958674"/>
                </a:cubicBezTo>
                <a:cubicBezTo>
                  <a:pt x="11672306" y="4955308"/>
                  <a:pt x="11687871" y="4951101"/>
                  <a:pt x="11702174" y="4946053"/>
                </a:cubicBezTo>
                <a:cubicBezTo>
                  <a:pt x="11716478" y="4941005"/>
                  <a:pt x="11728257" y="4935957"/>
                  <a:pt x="11737512" y="4930908"/>
                </a:cubicBezTo>
                <a:cubicBezTo>
                  <a:pt x="11746767" y="4925860"/>
                  <a:pt x="11752236" y="4923336"/>
                  <a:pt x="11753919" y="4923336"/>
                </a:cubicBezTo>
                <a:cubicBezTo>
                  <a:pt x="11866663" y="4973818"/>
                  <a:pt x="11923035" y="5029349"/>
                  <a:pt x="11923035" y="5089928"/>
                </a:cubicBezTo>
                <a:cubicBezTo>
                  <a:pt x="11923035" y="5130314"/>
                  <a:pt x="11917146" y="5171121"/>
                  <a:pt x="11905366" y="5212348"/>
                </a:cubicBezTo>
                <a:cubicBezTo>
                  <a:pt x="11893587" y="5253576"/>
                  <a:pt x="11877601" y="5293120"/>
                  <a:pt x="11857408" y="5330982"/>
                </a:cubicBezTo>
                <a:cubicBezTo>
                  <a:pt x="11837215" y="5368844"/>
                  <a:pt x="11813657" y="5403761"/>
                  <a:pt x="11786732" y="5435733"/>
                </a:cubicBezTo>
                <a:cubicBezTo>
                  <a:pt x="11759808" y="5467706"/>
                  <a:pt x="11731202" y="5494629"/>
                  <a:pt x="11700912" y="5516505"/>
                </a:cubicBezTo>
                <a:cubicBezTo>
                  <a:pt x="11667258" y="5536698"/>
                  <a:pt x="11634023" y="5551423"/>
                  <a:pt x="11601209" y="5560677"/>
                </a:cubicBezTo>
                <a:cubicBezTo>
                  <a:pt x="11568396" y="5569932"/>
                  <a:pt x="11538947" y="5574981"/>
                  <a:pt x="11512865" y="5575822"/>
                </a:cubicBezTo>
                <a:cubicBezTo>
                  <a:pt x="11486783" y="5576663"/>
                  <a:pt x="11464907" y="5575401"/>
                  <a:pt x="11447238" y="5572036"/>
                </a:cubicBezTo>
                <a:cubicBezTo>
                  <a:pt x="11429569" y="5568670"/>
                  <a:pt x="11419051" y="5565305"/>
                  <a:pt x="11415686" y="5561939"/>
                </a:cubicBezTo>
                <a:cubicBezTo>
                  <a:pt x="11407272" y="5558574"/>
                  <a:pt x="11399279" y="5535436"/>
                  <a:pt x="11391707" y="5492526"/>
                </a:cubicBezTo>
                <a:cubicBezTo>
                  <a:pt x="11384135" y="5449616"/>
                  <a:pt x="11391286" y="5395347"/>
                  <a:pt x="11413162" y="5329720"/>
                </a:cubicBezTo>
                <a:cubicBezTo>
                  <a:pt x="11416528" y="5314575"/>
                  <a:pt x="11423679" y="5296065"/>
                  <a:pt x="11434617" y="5274189"/>
                </a:cubicBezTo>
                <a:cubicBezTo>
                  <a:pt x="11445555" y="5252313"/>
                  <a:pt x="11456493" y="5231279"/>
                  <a:pt x="11467431" y="5211086"/>
                </a:cubicBezTo>
                <a:cubicBezTo>
                  <a:pt x="11478369" y="5190893"/>
                  <a:pt x="11487624" y="5172803"/>
                  <a:pt x="11495196" y="5156818"/>
                </a:cubicBezTo>
                <a:cubicBezTo>
                  <a:pt x="11502768" y="5140831"/>
                  <a:pt x="11505713" y="5130314"/>
                  <a:pt x="11504030" y="5125266"/>
                </a:cubicBezTo>
                <a:lnTo>
                  <a:pt x="11478789" y="5130314"/>
                </a:lnTo>
                <a:cubicBezTo>
                  <a:pt x="11463644" y="5133680"/>
                  <a:pt x="11440086" y="5143356"/>
                  <a:pt x="11408114" y="5159342"/>
                </a:cubicBezTo>
                <a:cubicBezTo>
                  <a:pt x="11376141" y="5175328"/>
                  <a:pt x="11344169" y="5196783"/>
                  <a:pt x="11312197" y="5223707"/>
                </a:cubicBezTo>
                <a:cubicBezTo>
                  <a:pt x="11283590" y="5247265"/>
                  <a:pt x="11260873" y="5272927"/>
                  <a:pt x="11244046" y="5300692"/>
                </a:cubicBezTo>
                <a:cubicBezTo>
                  <a:pt x="11227218" y="5328458"/>
                  <a:pt x="11215860" y="5357065"/>
                  <a:pt x="11209970" y="5386513"/>
                </a:cubicBezTo>
                <a:cubicBezTo>
                  <a:pt x="11204081" y="5415961"/>
                  <a:pt x="11203660" y="5444567"/>
                  <a:pt x="11208708" y="5472333"/>
                </a:cubicBezTo>
                <a:cubicBezTo>
                  <a:pt x="11213756" y="5500098"/>
                  <a:pt x="11224694" y="5524078"/>
                  <a:pt x="11241521" y="5544271"/>
                </a:cubicBezTo>
                <a:cubicBezTo>
                  <a:pt x="11263397" y="5569512"/>
                  <a:pt x="11289480" y="5591808"/>
                  <a:pt x="11319769" y="5611160"/>
                </a:cubicBezTo>
                <a:cubicBezTo>
                  <a:pt x="11350059" y="5630511"/>
                  <a:pt x="11380769" y="5647339"/>
                  <a:pt x="11411900" y="5661643"/>
                </a:cubicBezTo>
                <a:cubicBezTo>
                  <a:pt x="11443031" y="5675946"/>
                  <a:pt x="11474162" y="5686883"/>
                  <a:pt x="11505292" y="5694456"/>
                </a:cubicBezTo>
                <a:cubicBezTo>
                  <a:pt x="11536423" y="5702028"/>
                  <a:pt x="11564609" y="5705815"/>
                  <a:pt x="11589851" y="5705815"/>
                </a:cubicBezTo>
                <a:cubicBezTo>
                  <a:pt x="11630237" y="5710863"/>
                  <a:pt x="11690815" y="5699084"/>
                  <a:pt x="11771588" y="5670477"/>
                </a:cubicBezTo>
                <a:cubicBezTo>
                  <a:pt x="11847312" y="5640187"/>
                  <a:pt x="11915463" y="5592229"/>
                  <a:pt x="11976042" y="5526602"/>
                </a:cubicBezTo>
                <a:cubicBezTo>
                  <a:pt x="12034939" y="5464340"/>
                  <a:pt x="12078691" y="5388616"/>
                  <a:pt x="12107297" y="5299431"/>
                </a:cubicBezTo>
                <a:cubicBezTo>
                  <a:pt x="12134221" y="5215293"/>
                  <a:pt x="12138428" y="5142935"/>
                  <a:pt x="12119917" y="5082356"/>
                </a:cubicBezTo>
                <a:cubicBezTo>
                  <a:pt x="12084580" y="4976342"/>
                  <a:pt x="12006331" y="4897253"/>
                  <a:pt x="11885173" y="4845088"/>
                </a:cubicBezTo>
                <a:cubicBezTo>
                  <a:pt x="11989504" y="4797971"/>
                  <a:pt x="12071118" y="4737392"/>
                  <a:pt x="12130014" y="4663351"/>
                </a:cubicBezTo>
                <a:cubicBezTo>
                  <a:pt x="12155255" y="4633061"/>
                  <a:pt x="12175447" y="4601089"/>
                  <a:pt x="12190593" y="4567434"/>
                </a:cubicBezTo>
                <a:cubicBezTo>
                  <a:pt x="12205737" y="4533779"/>
                  <a:pt x="12216255" y="4500124"/>
                  <a:pt x="12222145" y="4466469"/>
                </a:cubicBezTo>
                <a:cubicBezTo>
                  <a:pt x="12228034" y="4432814"/>
                  <a:pt x="12229295" y="4400421"/>
                  <a:pt x="12225930" y="4369290"/>
                </a:cubicBezTo>
                <a:cubicBezTo>
                  <a:pt x="12222566" y="4338160"/>
                  <a:pt x="12214993" y="4309973"/>
                  <a:pt x="12203213" y="4284732"/>
                </a:cubicBezTo>
                <a:cubicBezTo>
                  <a:pt x="12189751" y="4244346"/>
                  <a:pt x="12141794" y="4200595"/>
                  <a:pt x="12059338" y="4153477"/>
                </a:cubicBezTo>
                <a:cubicBezTo>
                  <a:pt x="12017269" y="4129919"/>
                  <a:pt x="11980670" y="4112250"/>
                  <a:pt x="11949539" y="4100471"/>
                </a:cubicBezTo>
                <a:cubicBezTo>
                  <a:pt x="11918408" y="4088692"/>
                  <a:pt x="11893587" y="4081961"/>
                  <a:pt x="11875077" y="4080278"/>
                </a:cubicBezTo>
                <a:cubicBezTo>
                  <a:pt x="11862456" y="4078595"/>
                  <a:pt x="11849205" y="4077859"/>
                  <a:pt x="11835322" y="4078069"/>
                </a:cubicBezTo>
                <a:close/>
                <a:moveTo>
                  <a:pt x="5324450" y="4047464"/>
                </a:moveTo>
                <a:cubicBezTo>
                  <a:pt x="5310988" y="4047464"/>
                  <a:pt x="5278174" y="4078595"/>
                  <a:pt x="5226008" y="4140857"/>
                </a:cubicBezTo>
                <a:cubicBezTo>
                  <a:pt x="5192353" y="4181243"/>
                  <a:pt x="5157016" y="4242663"/>
                  <a:pt x="5119996" y="4325118"/>
                </a:cubicBezTo>
                <a:cubicBezTo>
                  <a:pt x="5101485" y="4365504"/>
                  <a:pt x="5087182" y="4405049"/>
                  <a:pt x="5077086" y="4443752"/>
                </a:cubicBezTo>
                <a:cubicBezTo>
                  <a:pt x="5066989" y="4482455"/>
                  <a:pt x="5063203" y="4521159"/>
                  <a:pt x="5065727" y="4559862"/>
                </a:cubicBezTo>
                <a:cubicBezTo>
                  <a:pt x="5068251" y="4598565"/>
                  <a:pt x="5078768" y="4637689"/>
                  <a:pt x="5097278" y="4677234"/>
                </a:cubicBezTo>
                <a:cubicBezTo>
                  <a:pt x="5115789" y="4716778"/>
                  <a:pt x="5145237" y="4756744"/>
                  <a:pt x="5185623" y="4797130"/>
                </a:cubicBezTo>
                <a:cubicBezTo>
                  <a:pt x="5200768" y="4815640"/>
                  <a:pt x="5222643" y="4835833"/>
                  <a:pt x="5251250" y="4857709"/>
                </a:cubicBezTo>
                <a:cubicBezTo>
                  <a:pt x="4988741" y="5027666"/>
                  <a:pt x="4855804" y="5208562"/>
                  <a:pt x="4852438" y="5400396"/>
                </a:cubicBezTo>
                <a:cubicBezTo>
                  <a:pt x="4855804" y="5454244"/>
                  <a:pt x="4907128" y="5519029"/>
                  <a:pt x="5006410" y="5594753"/>
                </a:cubicBezTo>
                <a:cubicBezTo>
                  <a:pt x="5104010" y="5672160"/>
                  <a:pt x="5192353" y="5710863"/>
                  <a:pt x="5271444" y="5710863"/>
                </a:cubicBezTo>
                <a:cubicBezTo>
                  <a:pt x="5389235" y="5710863"/>
                  <a:pt x="5494407" y="5661222"/>
                  <a:pt x="5586958" y="5561939"/>
                </a:cubicBezTo>
                <a:cubicBezTo>
                  <a:pt x="5677827" y="5464340"/>
                  <a:pt x="5723262" y="5346548"/>
                  <a:pt x="5723262" y="5208562"/>
                </a:cubicBezTo>
                <a:cubicBezTo>
                  <a:pt x="5723262" y="5147983"/>
                  <a:pt x="5695496" y="5090770"/>
                  <a:pt x="5639966" y="5036921"/>
                </a:cubicBezTo>
                <a:cubicBezTo>
                  <a:pt x="5624820" y="5023459"/>
                  <a:pt x="5612199" y="5012101"/>
                  <a:pt x="5602104" y="5002846"/>
                </a:cubicBezTo>
                <a:cubicBezTo>
                  <a:pt x="5592007" y="4993591"/>
                  <a:pt x="5581911" y="4984756"/>
                  <a:pt x="5571815" y="4976342"/>
                </a:cubicBezTo>
                <a:cubicBezTo>
                  <a:pt x="5561718" y="4967929"/>
                  <a:pt x="5550359" y="4959515"/>
                  <a:pt x="5537738" y="4951101"/>
                </a:cubicBezTo>
                <a:cubicBezTo>
                  <a:pt x="5525118" y="4942688"/>
                  <a:pt x="5510394" y="4931750"/>
                  <a:pt x="5493566" y="4918288"/>
                </a:cubicBezTo>
                <a:cubicBezTo>
                  <a:pt x="5729150" y="4753378"/>
                  <a:pt x="5846943" y="4590151"/>
                  <a:pt x="5846943" y="4428607"/>
                </a:cubicBezTo>
                <a:cubicBezTo>
                  <a:pt x="5846943" y="4393270"/>
                  <a:pt x="5812447" y="4336897"/>
                  <a:pt x="5743455" y="4259491"/>
                </a:cubicBezTo>
                <a:cubicBezTo>
                  <a:pt x="5672779" y="4185450"/>
                  <a:pt x="5620613" y="4148429"/>
                  <a:pt x="5586958" y="4148429"/>
                </a:cubicBezTo>
                <a:cubicBezTo>
                  <a:pt x="5576863" y="4146747"/>
                  <a:pt x="5563821" y="4153477"/>
                  <a:pt x="5547834" y="4168622"/>
                </a:cubicBezTo>
                <a:cubicBezTo>
                  <a:pt x="5531849" y="4183767"/>
                  <a:pt x="5515442" y="4203119"/>
                  <a:pt x="5498614" y="4226677"/>
                </a:cubicBezTo>
                <a:cubicBezTo>
                  <a:pt x="5481787" y="4250236"/>
                  <a:pt x="5464539" y="4276318"/>
                  <a:pt x="5446870" y="4304925"/>
                </a:cubicBezTo>
                <a:cubicBezTo>
                  <a:pt x="5429201" y="4333532"/>
                  <a:pt x="5414476" y="4359615"/>
                  <a:pt x="5402698" y="4383173"/>
                </a:cubicBezTo>
                <a:cubicBezTo>
                  <a:pt x="5390918" y="4406732"/>
                  <a:pt x="5382505" y="4426083"/>
                  <a:pt x="5377456" y="4441228"/>
                </a:cubicBezTo>
                <a:cubicBezTo>
                  <a:pt x="5372408" y="4456373"/>
                  <a:pt x="5373250" y="4462262"/>
                  <a:pt x="5379980" y="4458897"/>
                </a:cubicBezTo>
                <a:cubicBezTo>
                  <a:pt x="5385029" y="4458897"/>
                  <a:pt x="5424574" y="4434497"/>
                  <a:pt x="5498614" y="4385697"/>
                </a:cubicBezTo>
                <a:cubicBezTo>
                  <a:pt x="5567607" y="4338580"/>
                  <a:pt x="5615566" y="4315022"/>
                  <a:pt x="5642490" y="4315022"/>
                </a:cubicBezTo>
                <a:cubicBezTo>
                  <a:pt x="5660999" y="4315022"/>
                  <a:pt x="5670255" y="4343628"/>
                  <a:pt x="5670255" y="4400842"/>
                </a:cubicBezTo>
                <a:cubicBezTo>
                  <a:pt x="5670255" y="4439545"/>
                  <a:pt x="5663944" y="4474883"/>
                  <a:pt x="5651323" y="4506855"/>
                </a:cubicBezTo>
                <a:cubicBezTo>
                  <a:pt x="5638703" y="4538827"/>
                  <a:pt x="5618510" y="4570379"/>
                  <a:pt x="5590744" y="4601510"/>
                </a:cubicBezTo>
                <a:cubicBezTo>
                  <a:pt x="5562980" y="4632641"/>
                  <a:pt x="5528063" y="4664192"/>
                  <a:pt x="5485994" y="4696164"/>
                </a:cubicBezTo>
                <a:cubicBezTo>
                  <a:pt x="5443925" y="4728137"/>
                  <a:pt x="5393442" y="4763475"/>
                  <a:pt x="5334547" y="4802178"/>
                </a:cubicBezTo>
                <a:cubicBezTo>
                  <a:pt x="5265554" y="4751695"/>
                  <a:pt x="5231057" y="4695323"/>
                  <a:pt x="5231057" y="4633061"/>
                </a:cubicBezTo>
                <a:cubicBezTo>
                  <a:pt x="5227692" y="4590993"/>
                  <a:pt x="5239471" y="4544717"/>
                  <a:pt x="5266395" y="4494235"/>
                </a:cubicBezTo>
                <a:cubicBezTo>
                  <a:pt x="5293319" y="4443752"/>
                  <a:pt x="5322767" y="4396214"/>
                  <a:pt x="5354739" y="4351621"/>
                </a:cubicBezTo>
                <a:cubicBezTo>
                  <a:pt x="5386712" y="4307029"/>
                  <a:pt x="5415739" y="4268746"/>
                  <a:pt x="5441822" y="4236774"/>
                </a:cubicBezTo>
                <a:cubicBezTo>
                  <a:pt x="5467904" y="4204801"/>
                  <a:pt x="5480104" y="4185450"/>
                  <a:pt x="5478421" y="4178719"/>
                </a:cubicBezTo>
                <a:cubicBezTo>
                  <a:pt x="5478421" y="4150112"/>
                  <a:pt x="5455704" y="4120664"/>
                  <a:pt x="5410270" y="4090374"/>
                </a:cubicBezTo>
                <a:cubicBezTo>
                  <a:pt x="5363153" y="4061768"/>
                  <a:pt x="5334547" y="4047464"/>
                  <a:pt x="5324450" y="4047464"/>
                </a:cubicBezTo>
                <a:close/>
                <a:moveTo>
                  <a:pt x="8529469" y="2790450"/>
                </a:moveTo>
                <a:cubicBezTo>
                  <a:pt x="8504227" y="2881319"/>
                  <a:pt x="8460476" y="2972187"/>
                  <a:pt x="8398214" y="3063056"/>
                </a:cubicBezTo>
                <a:cubicBezTo>
                  <a:pt x="8374656" y="3093345"/>
                  <a:pt x="8351097" y="3121952"/>
                  <a:pt x="8327538" y="3148876"/>
                </a:cubicBezTo>
                <a:cubicBezTo>
                  <a:pt x="8219842" y="3266668"/>
                  <a:pt x="8097843" y="3342392"/>
                  <a:pt x="7961540" y="3376047"/>
                </a:cubicBezTo>
                <a:cubicBezTo>
                  <a:pt x="7887500" y="3394558"/>
                  <a:pt x="7850479" y="3392033"/>
                  <a:pt x="7850479" y="3368475"/>
                </a:cubicBezTo>
                <a:cubicBezTo>
                  <a:pt x="7850479" y="3353330"/>
                  <a:pt x="7858051" y="3328930"/>
                  <a:pt x="7873196" y="3295275"/>
                </a:cubicBezTo>
                <a:cubicBezTo>
                  <a:pt x="7881610" y="3278448"/>
                  <a:pt x="7895493" y="3256993"/>
                  <a:pt x="7914844" y="3230910"/>
                </a:cubicBezTo>
                <a:cubicBezTo>
                  <a:pt x="7934196" y="3204827"/>
                  <a:pt x="7959016" y="3175800"/>
                  <a:pt x="7989306" y="3143828"/>
                </a:cubicBezTo>
                <a:cubicBezTo>
                  <a:pt x="8019595" y="3111856"/>
                  <a:pt x="8054513" y="3078621"/>
                  <a:pt x="8094057" y="3044125"/>
                </a:cubicBezTo>
                <a:cubicBezTo>
                  <a:pt x="8133601" y="3009628"/>
                  <a:pt x="8176932" y="2974712"/>
                  <a:pt x="8224049" y="2939374"/>
                </a:cubicBezTo>
                <a:cubicBezTo>
                  <a:pt x="8306504" y="2878795"/>
                  <a:pt x="8408310" y="2829153"/>
                  <a:pt x="8529469" y="2790450"/>
                </a:cubicBezTo>
                <a:close/>
                <a:moveTo>
                  <a:pt x="8991857" y="1417800"/>
                </a:moveTo>
                <a:cubicBezTo>
                  <a:pt x="8958727" y="1420009"/>
                  <a:pt x="8923232" y="1442568"/>
                  <a:pt x="8885370" y="1485478"/>
                </a:cubicBezTo>
                <a:cubicBezTo>
                  <a:pt x="8834888" y="1544374"/>
                  <a:pt x="8809646" y="1605794"/>
                  <a:pt x="8809646" y="1669739"/>
                </a:cubicBezTo>
                <a:cubicBezTo>
                  <a:pt x="8809646" y="1696663"/>
                  <a:pt x="8817219" y="1710125"/>
                  <a:pt x="8832363" y="1710125"/>
                </a:cubicBezTo>
                <a:cubicBezTo>
                  <a:pt x="8844143" y="1710125"/>
                  <a:pt x="8864336" y="1699187"/>
                  <a:pt x="8892942" y="1677311"/>
                </a:cubicBezTo>
                <a:cubicBezTo>
                  <a:pt x="8940060" y="1643656"/>
                  <a:pt x="8986335" y="1624305"/>
                  <a:pt x="9031769" y="1619257"/>
                </a:cubicBezTo>
                <a:cubicBezTo>
                  <a:pt x="9053645" y="1619257"/>
                  <a:pt x="9069631" y="1618415"/>
                  <a:pt x="9079728" y="1616732"/>
                </a:cubicBezTo>
                <a:cubicBezTo>
                  <a:pt x="9089824" y="1615049"/>
                  <a:pt x="9094872" y="1609160"/>
                  <a:pt x="9094872" y="1599064"/>
                </a:cubicBezTo>
                <a:cubicBezTo>
                  <a:pt x="9094872" y="1498098"/>
                  <a:pt x="9071314" y="1439202"/>
                  <a:pt x="9024197" y="1422375"/>
                </a:cubicBezTo>
                <a:cubicBezTo>
                  <a:pt x="9013680" y="1418588"/>
                  <a:pt x="9002900" y="1417063"/>
                  <a:pt x="8991857" y="1417800"/>
                </a:cubicBezTo>
                <a:close/>
                <a:moveTo>
                  <a:pt x="7033440" y="1383842"/>
                </a:moveTo>
                <a:cubicBezTo>
                  <a:pt x="7006621" y="1382396"/>
                  <a:pt x="6986375" y="1388509"/>
                  <a:pt x="6972703" y="1402182"/>
                </a:cubicBezTo>
                <a:cubicBezTo>
                  <a:pt x="6959241" y="1422375"/>
                  <a:pt x="6955876" y="1461919"/>
                  <a:pt x="6962607" y="1520816"/>
                </a:cubicBezTo>
                <a:cubicBezTo>
                  <a:pt x="6967654" y="1569615"/>
                  <a:pt x="6978592" y="1584760"/>
                  <a:pt x="6995420" y="1566250"/>
                </a:cubicBezTo>
                <a:cubicBezTo>
                  <a:pt x="7057682" y="1493892"/>
                  <a:pt x="7098909" y="1466126"/>
                  <a:pt x="7119102" y="1482954"/>
                </a:cubicBezTo>
                <a:cubicBezTo>
                  <a:pt x="7132564" y="1493050"/>
                  <a:pt x="7142660" y="1507353"/>
                  <a:pt x="7149391" y="1525864"/>
                </a:cubicBezTo>
                <a:cubicBezTo>
                  <a:pt x="7156123" y="1544374"/>
                  <a:pt x="7160329" y="1562884"/>
                  <a:pt x="7162012" y="1581395"/>
                </a:cubicBezTo>
                <a:cubicBezTo>
                  <a:pt x="7163695" y="1599905"/>
                  <a:pt x="7162433" y="1618415"/>
                  <a:pt x="7158226" y="1636925"/>
                </a:cubicBezTo>
                <a:cubicBezTo>
                  <a:pt x="7154019" y="1655436"/>
                  <a:pt x="7146867" y="1669739"/>
                  <a:pt x="7136770" y="1679835"/>
                </a:cubicBezTo>
                <a:cubicBezTo>
                  <a:pt x="7128357" y="1688249"/>
                  <a:pt x="7114895" y="1692456"/>
                  <a:pt x="7096385" y="1692456"/>
                </a:cubicBezTo>
                <a:cubicBezTo>
                  <a:pt x="7055999" y="1657118"/>
                  <a:pt x="7013089" y="1639450"/>
                  <a:pt x="6967654" y="1639450"/>
                </a:cubicBezTo>
                <a:cubicBezTo>
                  <a:pt x="6854911" y="1639450"/>
                  <a:pt x="6751422" y="1689090"/>
                  <a:pt x="6657187" y="1788373"/>
                </a:cubicBezTo>
                <a:cubicBezTo>
                  <a:pt x="6552857" y="1902800"/>
                  <a:pt x="6477975" y="2044992"/>
                  <a:pt x="6432540" y="2214950"/>
                </a:cubicBezTo>
                <a:cubicBezTo>
                  <a:pt x="6393838" y="2359666"/>
                  <a:pt x="6396361" y="2465680"/>
                  <a:pt x="6440112" y="2532990"/>
                </a:cubicBezTo>
                <a:cubicBezTo>
                  <a:pt x="6458623" y="2563279"/>
                  <a:pt x="6494802" y="2596093"/>
                  <a:pt x="6548650" y="2631431"/>
                </a:cubicBezTo>
                <a:cubicBezTo>
                  <a:pt x="6597450" y="2663402"/>
                  <a:pt x="6636994" y="2679389"/>
                  <a:pt x="6667284" y="2679389"/>
                </a:cubicBezTo>
                <a:cubicBezTo>
                  <a:pt x="6763200" y="2679389"/>
                  <a:pt x="6865849" y="2606189"/>
                  <a:pt x="6975227" y="2459790"/>
                </a:cubicBezTo>
                <a:cubicBezTo>
                  <a:pt x="7049268" y="2358825"/>
                  <a:pt x="7098068" y="2265432"/>
                  <a:pt x="7121626" y="2179612"/>
                </a:cubicBezTo>
                <a:cubicBezTo>
                  <a:pt x="7146026" y="2184660"/>
                  <a:pt x="7169847" y="2186290"/>
                  <a:pt x="7193090" y="2184503"/>
                </a:cubicBezTo>
                <a:lnTo>
                  <a:pt x="7218588" y="2180618"/>
                </a:lnTo>
                <a:lnTo>
                  <a:pt x="7189435" y="2273005"/>
                </a:lnTo>
                <a:cubicBezTo>
                  <a:pt x="7160828" y="2365556"/>
                  <a:pt x="7134746" y="2454742"/>
                  <a:pt x="7111188" y="2540562"/>
                </a:cubicBezTo>
                <a:cubicBezTo>
                  <a:pt x="7102774" y="2567486"/>
                  <a:pt x="7109505" y="2587679"/>
                  <a:pt x="7131381" y="2601141"/>
                </a:cubicBezTo>
                <a:cubicBezTo>
                  <a:pt x="7205421" y="2651623"/>
                  <a:pt x="7247490" y="2665927"/>
                  <a:pt x="7257586" y="2644051"/>
                </a:cubicBezTo>
                <a:cubicBezTo>
                  <a:pt x="7274414" y="2608713"/>
                  <a:pt x="7364441" y="2487555"/>
                  <a:pt x="7527667" y="2280577"/>
                </a:cubicBezTo>
                <a:cubicBezTo>
                  <a:pt x="7578150" y="2216633"/>
                  <a:pt x="7619798" y="2164467"/>
                  <a:pt x="7652612" y="2124081"/>
                </a:cubicBezTo>
                <a:cubicBezTo>
                  <a:pt x="7685425" y="2083695"/>
                  <a:pt x="7709405" y="2055930"/>
                  <a:pt x="7724550" y="2040785"/>
                </a:cubicBezTo>
                <a:cubicBezTo>
                  <a:pt x="7716030" y="2062661"/>
                  <a:pt x="7707505" y="2085378"/>
                  <a:pt x="7698973" y="2108937"/>
                </a:cubicBezTo>
                <a:cubicBezTo>
                  <a:pt x="7690441" y="2132495"/>
                  <a:pt x="7681902" y="2157736"/>
                  <a:pt x="7673357" y="2184660"/>
                </a:cubicBezTo>
                <a:cubicBezTo>
                  <a:pt x="7639229" y="2295722"/>
                  <a:pt x="7622165" y="2381542"/>
                  <a:pt x="7622165" y="2442121"/>
                </a:cubicBezTo>
                <a:cubicBezTo>
                  <a:pt x="7622165" y="2519528"/>
                  <a:pt x="7655439" y="2579265"/>
                  <a:pt x="7721986" y="2621334"/>
                </a:cubicBezTo>
                <a:cubicBezTo>
                  <a:pt x="7776596" y="2654989"/>
                  <a:pt x="7819046" y="2671816"/>
                  <a:pt x="7849336" y="2671816"/>
                </a:cubicBezTo>
                <a:cubicBezTo>
                  <a:pt x="7916646" y="2671816"/>
                  <a:pt x="7994894" y="2606189"/>
                  <a:pt x="8084079" y="2474935"/>
                </a:cubicBezTo>
                <a:cubicBezTo>
                  <a:pt x="8121100" y="2421087"/>
                  <a:pt x="8150548" y="2371446"/>
                  <a:pt x="8172423" y="2326011"/>
                </a:cubicBezTo>
                <a:lnTo>
                  <a:pt x="8200113" y="2261193"/>
                </a:lnTo>
                <a:lnTo>
                  <a:pt x="8201805" y="2263066"/>
                </a:lnTo>
                <a:cubicBezTo>
                  <a:pt x="8221683" y="2283575"/>
                  <a:pt x="8239194" y="2296984"/>
                  <a:pt x="8254339" y="2303294"/>
                </a:cubicBezTo>
                <a:cubicBezTo>
                  <a:pt x="8279580" y="2313391"/>
                  <a:pt x="8309029" y="2314232"/>
                  <a:pt x="8342683" y="2305818"/>
                </a:cubicBezTo>
                <a:cubicBezTo>
                  <a:pt x="8288836" y="2351253"/>
                  <a:pt x="8241718" y="2396687"/>
                  <a:pt x="8201332" y="2442121"/>
                </a:cubicBezTo>
                <a:cubicBezTo>
                  <a:pt x="8157581" y="2490921"/>
                  <a:pt x="8135705" y="2521210"/>
                  <a:pt x="8135705" y="2532990"/>
                </a:cubicBezTo>
                <a:cubicBezTo>
                  <a:pt x="8135705" y="2570010"/>
                  <a:pt x="8143278" y="2601141"/>
                  <a:pt x="8158422" y="2626382"/>
                </a:cubicBezTo>
                <a:cubicBezTo>
                  <a:pt x="8175249" y="2653306"/>
                  <a:pt x="8194601" y="2666768"/>
                  <a:pt x="8216477" y="2666768"/>
                </a:cubicBezTo>
                <a:cubicBezTo>
                  <a:pt x="8223208" y="2666768"/>
                  <a:pt x="8242139" y="2660458"/>
                  <a:pt x="8273270" y="2647837"/>
                </a:cubicBezTo>
                <a:cubicBezTo>
                  <a:pt x="8304400" y="2635216"/>
                  <a:pt x="8338056" y="2623858"/>
                  <a:pt x="8374235" y="2613762"/>
                </a:cubicBezTo>
                <a:cubicBezTo>
                  <a:pt x="8410414" y="2603665"/>
                  <a:pt x="8444489" y="2598196"/>
                  <a:pt x="8476462" y="2597355"/>
                </a:cubicBezTo>
                <a:cubicBezTo>
                  <a:pt x="8508434" y="2596514"/>
                  <a:pt x="8529469" y="2607872"/>
                  <a:pt x="8539565" y="2631431"/>
                </a:cubicBezTo>
                <a:cubicBezTo>
                  <a:pt x="8544613" y="2653306"/>
                  <a:pt x="8546296" y="2679389"/>
                  <a:pt x="8544613" y="2709678"/>
                </a:cubicBezTo>
                <a:cubicBezTo>
                  <a:pt x="8374656" y="2745016"/>
                  <a:pt x="8220684" y="2800547"/>
                  <a:pt x="8082698" y="2876270"/>
                </a:cubicBezTo>
                <a:cubicBezTo>
                  <a:pt x="8017071" y="2911608"/>
                  <a:pt x="7958596" y="2949891"/>
                  <a:pt x="7907272" y="2991118"/>
                </a:cubicBezTo>
                <a:cubicBezTo>
                  <a:pt x="7855948" y="3032345"/>
                  <a:pt x="7812617" y="3073573"/>
                  <a:pt x="7777280" y="3114800"/>
                </a:cubicBezTo>
                <a:cubicBezTo>
                  <a:pt x="7741942" y="3156028"/>
                  <a:pt x="7715018" y="3195151"/>
                  <a:pt x="7696507" y="3232172"/>
                </a:cubicBezTo>
                <a:cubicBezTo>
                  <a:pt x="7677997" y="3269193"/>
                  <a:pt x="7668742" y="3302006"/>
                  <a:pt x="7668742" y="3330613"/>
                </a:cubicBezTo>
                <a:cubicBezTo>
                  <a:pt x="7668742" y="3376047"/>
                  <a:pt x="7704921" y="3431578"/>
                  <a:pt x="7777280" y="3497205"/>
                </a:cubicBezTo>
                <a:cubicBezTo>
                  <a:pt x="7851320" y="3561150"/>
                  <a:pt x="7921996" y="3593122"/>
                  <a:pt x="7989306" y="3593122"/>
                </a:cubicBezTo>
                <a:cubicBezTo>
                  <a:pt x="8053251" y="3593122"/>
                  <a:pt x="8137388" y="3563674"/>
                  <a:pt x="8241718" y="3504778"/>
                </a:cubicBezTo>
                <a:cubicBezTo>
                  <a:pt x="8344366" y="3444199"/>
                  <a:pt x="8435235" y="3355854"/>
                  <a:pt x="8514324" y="3239744"/>
                </a:cubicBezTo>
                <a:cubicBezTo>
                  <a:pt x="8633799" y="3058007"/>
                  <a:pt x="8687647" y="2895622"/>
                  <a:pt x="8675868" y="2752588"/>
                </a:cubicBezTo>
                <a:cubicBezTo>
                  <a:pt x="8748226" y="2739126"/>
                  <a:pt x="8806281" y="2732395"/>
                  <a:pt x="8850032" y="2732395"/>
                </a:cubicBezTo>
                <a:cubicBezTo>
                  <a:pt x="8860129" y="2732395"/>
                  <a:pt x="8867701" y="2723981"/>
                  <a:pt x="8872749" y="2707154"/>
                </a:cubicBezTo>
                <a:cubicBezTo>
                  <a:pt x="8879481" y="2686961"/>
                  <a:pt x="8876957" y="2676865"/>
                  <a:pt x="8865177" y="2676865"/>
                </a:cubicBezTo>
                <a:cubicBezTo>
                  <a:pt x="8828156" y="2676865"/>
                  <a:pt x="8792819" y="2678127"/>
                  <a:pt x="8759164" y="2680651"/>
                </a:cubicBezTo>
                <a:cubicBezTo>
                  <a:pt x="8725509" y="2683175"/>
                  <a:pt x="8694378" y="2686120"/>
                  <a:pt x="8665771" y="2689485"/>
                </a:cubicBezTo>
                <a:lnTo>
                  <a:pt x="8665771" y="2684437"/>
                </a:lnTo>
                <a:cubicBezTo>
                  <a:pt x="8660723" y="2669292"/>
                  <a:pt x="8653571" y="2652886"/>
                  <a:pt x="8644316" y="2635216"/>
                </a:cubicBezTo>
                <a:cubicBezTo>
                  <a:pt x="8635061" y="2617548"/>
                  <a:pt x="8624964" y="2601141"/>
                  <a:pt x="8614027" y="2585996"/>
                </a:cubicBezTo>
                <a:cubicBezTo>
                  <a:pt x="8603089" y="2570851"/>
                  <a:pt x="8591730" y="2556969"/>
                  <a:pt x="8579951" y="2544348"/>
                </a:cubicBezTo>
                <a:cubicBezTo>
                  <a:pt x="8568171" y="2531728"/>
                  <a:pt x="8557234" y="2522052"/>
                  <a:pt x="8547137" y="2515321"/>
                </a:cubicBezTo>
                <a:cubicBezTo>
                  <a:pt x="8513482" y="2491762"/>
                  <a:pt x="8457952" y="2485031"/>
                  <a:pt x="8380545" y="2495128"/>
                </a:cubicBezTo>
                <a:cubicBezTo>
                  <a:pt x="8414200" y="2463155"/>
                  <a:pt x="8447435" y="2432866"/>
                  <a:pt x="8480248" y="2404259"/>
                </a:cubicBezTo>
                <a:cubicBezTo>
                  <a:pt x="8513061" y="2375652"/>
                  <a:pt x="8546296" y="2348728"/>
                  <a:pt x="8579951" y="2323487"/>
                </a:cubicBezTo>
                <a:cubicBezTo>
                  <a:pt x="8605192" y="2304977"/>
                  <a:pt x="8630433" y="2287308"/>
                  <a:pt x="8655675" y="2270481"/>
                </a:cubicBezTo>
                <a:cubicBezTo>
                  <a:pt x="8680916" y="2253653"/>
                  <a:pt x="8703633" y="2238508"/>
                  <a:pt x="8723826" y="2225047"/>
                </a:cubicBezTo>
                <a:cubicBezTo>
                  <a:pt x="8744019" y="2211584"/>
                  <a:pt x="8760426" y="2200226"/>
                  <a:pt x="8773047" y="2190971"/>
                </a:cubicBezTo>
                <a:cubicBezTo>
                  <a:pt x="8785667" y="2181716"/>
                  <a:pt x="8791978" y="2174564"/>
                  <a:pt x="8791978" y="2169516"/>
                </a:cubicBezTo>
                <a:cubicBezTo>
                  <a:pt x="8808805" y="2137543"/>
                  <a:pt x="8800391" y="2096316"/>
                  <a:pt x="8766736" y="2045834"/>
                </a:cubicBezTo>
                <a:cubicBezTo>
                  <a:pt x="8751592" y="2020592"/>
                  <a:pt x="8734764" y="2003765"/>
                  <a:pt x="8716254" y="1995351"/>
                </a:cubicBezTo>
                <a:cubicBezTo>
                  <a:pt x="8699426" y="2005447"/>
                  <a:pt x="8677551" y="2020172"/>
                  <a:pt x="8650626" y="2039523"/>
                </a:cubicBezTo>
                <a:cubicBezTo>
                  <a:pt x="8623702" y="2058875"/>
                  <a:pt x="8605192" y="2071916"/>
                  <a:pt x="8595096" y="2078647"/>
                </a:cubicBezTo>
                <a:cubicBezTo>
                  <a:pt x="8573220" y="2093792"/>
                  <a:pt x="8550503" y="2107675"/>
                  <a:pt x="8526944" y="2120295"/>
                </a:cubicBezTo>
                <a:cubicBezTo>
                  <a:pt x="8503386" y="2132916"/>
                  <a:pt x="8478986" y="2145116"/>
                  <a:pt x="8453745" y="2156895"/>
                </a:cubicBezTo>
                <a:cubicBezTo>
                  <a:pt x="8354463" y="2200646"/>
                  <a:pt x="8298932" y="2214950"/>
                  <a:pt x="8287153" y="2199805"/>
                </a:cubicBezTo>
                <a:cubicBezTo>
                  <a:pt x="8287153" y="2179612"/>
                  <a:pt x="8298511" y="2148481"/>
                  <a:pt x="8321228" y="2106413"/>
                </a:cubicBezTo>
                <a:cubicBezTo>
                  <a:pt x="8343946" y="2064344"/>
                  <a:pt x="8376338" y="2024799"/>
                  <a:pt x="8418407" y="1987779"/>
                </a:cubicBezTo>
                <a:cubicBezTo>
                  <a:pt x="8512640" y="1903641"/>
                  <a:pt x="8604351" y="1860731"/>
                  <a:pt x="8693536" y="1859048"/>
                </a:cubicBezTo>
                <a:cubicBezTo>
                  <a:pt x="8764212" y="1857366"/>
                  <a:pt x="8819743" y="1862414"/>
                  <a:pt x="8860129" y="1874193"/>
                </a:cubicBezTo>
                <a:cubicBezTo>
                  <a:pt x="8873591" y="1879241"/>
                  <a:pt x="8877798" y="1869145"/>
                  <a:pt x="8872749" y="1843903"/>
                </a:cubicBezTo>
                <a:cubicBezTo>
                  <a:pt x="8871066" y="1832124"/>
                  <a:pt x="8866860" y="1819083"/>
                  <a:pt x="8860129" y="1804780"/>
                </a:cubicBezTo>
                <a:cubicBezTo>
                  <a:pt x="8853398" y="1790476"/>
                  <a:pt x="8844143" y="1774069"/>
                  <a:pt x="8832363" y="1755559"/>
                </a:cubicBezTo>
                <a:cubicBezTo>
                  <a:pt x="8807122" y="1720221"/>
                  <a:pt x="8786088" y="1699187"/>
                  <a:pt x="8769260" y="1692456"/>
                </a:cubicBezTo>
                <a:cubicBezTo>
                  <a:pt x="8738971" y="1678994"/>
                  <a:pt x="8696061" y="1672263"/>
                  <a:pt x="8640530" y="1672263"/>
                </a:cubicBezTo>
                <a:cubicBezTo>
                  <a:pt x="8531152" y="1672263"/>
                  <a:pt x="8429344" y="1710966"/>
                  <a:pt x="8335111" y="1788373"/>
                </a:cubicBezTo>
                <a:cubicBezTo>
                  <a:pt x="8200491" y="1897751"/>
                  <a:pt x="8133181" y="2016385"/>
                  <a:pt x="8133181" y="2144274"/>
                </a:cubicBezTo>
                <a:cubicBezTo>
                  <a:pt x="8133181" y="2166992"/>
                  <a:pt x="8142174" y="2190655"/>
                  <a:pt x="8160157" y="2215266"/>
                </a:cubicBezTo>
                <a:lnTo>
                  <a:pt x="8173873" y="2231559"/>
                </a:lnTo>
                <a:lnTo>
                  <a:pt x="8172818" y="2232855"/>
                </a:lnTo>
                <a:cubicBezTo>
                  <a:pt x="8167717" y="2239218"/>
                  <a:pt x="8162117" y="2246291"/>
                  <a:pt x="8156017" y="2254074"/>
                </a:cubicBezTo>
                <a:cubicBezTo>
                  <a:pt x="8131617" y="2285205"/>
                  <a:pt x="8097541" y="2325170"/>
                  <a:pt x="8053790" y="2373970"/>
                </a:cubicBezTo>
                <a:cubicBezTo>
                  <a:pt x="7994894" y="2432866"/>
                  <a:pt x="7944411" y="2475776"/>
                  <a:pt x="7902342" y="2502700"/>
                </a:cubicBezTo>
                <a:cubicBezTo>
                  <a:pt x="7860274" y="2529624"/>
                  <a:pt x="7835032" y="2543086"/>
                  <a:pt x="7826619" y="2543086"/>
                </a:cubicBezTo>
                <a:cubicBezTo>
                  <a:pt x="7811474" y="2543086"/>
                  <a:pt x="7803902" y="2522052"/>
                  <a:pt x="7803902" y="2479983"/>
                </a:cubicBezTo>
                <a:cubicBezTo>
                  <a:pt x="7803902" y="2395845"/>
                  <a:pt x="7835874" y="2282260"/>
                  <a:pt x="7899818" y="2139226"/>
                </a:cubicBezTo>
                <a:cubicBezTo>
                  <a:pt x="7923377" y="2085378"/>
                  <a:pt x="7951142" y="2029006"/>
                  <a:pt x="7983114" y="1970110"/>
                </a:cubicBezTo>
                <a:cubicBezTo>
                  <a:pt x="8013404" y="1914579"/>
                  <a:pt x="8036121" y="1872931"/>
                  <a:pt x="8051266" y="1845166"/>
                </a:cubicBezTo>
                <a:cubicBezTo>
                  <a:pt x="8066410" y="1817400"/>
                  <a:pt x="8073983" y="1795945"/>
                  <a:pt x="8073983" y="1780801"/>
                </a:cubicBezTo>
                <a:cubicBezTo>
                  <a:pt x="8073983" y="1743780"/>
                  <a:pt x="8051266" y="1712649"/>
                  <a:pt x="8005831" y="1687408"/>
                </a:cubicBezTo>
                <a:cubicBezTo>
                  <a:pt x="7978907" y="1673946"/>
                  <a:pt x="7946094" y="1667215"/>
                  <a:pt x="7907391" y="1667215"/>
                </a:cubicBezTo>
                <a:cubicBezTo>
                  <a:pt x="7905708" y="1668897"/>
                  <a:pt x="7894770" y="1680677"/>
                  <a:pt x="7874577" y="1702552"/>
                </a:cubicBezTo>
                <a:cubicBezTo>
                  <a:pt x="7866164" y="1712649"/>
                  <a:pt x="7855225" y="1726111"/>
                  <a:pt x="7841763" y="1742938"/>
                </a:cubicBezTo>
                <a:cubicBezTo>
                  <a:pt x="7828301" y="1759766"/>
                  <a:pt x="7813505" y="1778276"/>
                  <a:pt x="7797374" y="1798469"/>
                </a:cubicBezTo>
                <a:cubicBezTo>
                  <a:pt x="7781244" y="1818662"/>
                  <a:pt x="7765073" y="1838855"/>
                  <a:pt x="7748864" y="1859048"/>
                </a:cubicBezTo>
                <a:cubicBezTo>
                  <a:pt x="7732654" y="1879241"/>
                  <a:pt x="7717819" y="1896910"/>
                  <a:pt x="7704357" y="1912055"/>
                </a:cubicBezTo>
                <a:cubicBezTo>
                  <a:pt x="7675750" y="1947393"/>
                  <a:pt x="7630316" y="2006289"/>
                  <a:pt x="7568053" y="2088744"/>
                </a:cubicBezTo>
                <a:cubicBezTo>
                  <a:pt x="7505792" y="2171199"/>
                  <a:pt x="7426703" y="2278053"/>
                  <a:pt x="7330786" y="2409307"/>
                </a:cubicBezTo>
                <a:lnTo>
                  <a:pt x="7467089" y="2088744"/>
                </a:lnTo>
                <a:cubicBezTo>
                  <a:pt x="7478868" y="2056771"/>
                  <a:pt x="7496537" y="2018909"/>
                  <a:pt x="7520095" y="1975158"/>
                </a:cubicBezTo>
                <a:cubicBezTo>
                  <a:pt x="7540288" y="1931407"/>
                  <a:pt x="7554592" y="1898593"/>
                  <a:pt x="7563005" y="1876717"/>
                </a:cubicBezTo>
                <a:cubicBezTo>
                  <a:pt x="7571419" y="1854842"/>
                  <a:pt x="7575626" y="1838014"/>
                  <a:pt x="7575626" y="1826235"/>
                </a:cubicBezTo>
                <a:cubicBezTo>
                  <a:pt x="7575626" y="1802676"/>
                  <a:pt x="7560481" y="1778276"/>
                  <a:pt x="7530192" y="1753035"/>
                </a:cubicBezTo>
                <a:cubicBezTo>
                  <a:pt x="7516730" y="1741256"/>
                  <a:pt x="7501585" y="1732421"/>
                  <a:pt x="7484757" y="1726531"/>
                </a:cubicBezTo>
                <a:cubicBezTo>
                  <a:pt x="7467930" y="1720642"/>
                  <a:pt x="7451944" y="1716856"/>
                  <a:pt x="7436799" y="1715173"/>
                </a:cubicBezTo>
                <a:cubicBezTo>
                  <a:pt x="7421654" y="1713491"/>
                  <a:pt x="7409034" y="1713491"/>
                  <a:pt x="7398938" y="1715173"/>
                </a:cubicBezTo>
                <a:cubicBezTo>
                  <a:pt x="7388841" y="1716856"/>
                  <a:pt x="7382951" y="1718539"/>
                  <a:pt x="7381268" y="1720221"/>
                </a:cubicBezTo>
                <a:cubicBezTo>
                  <a:pt x="7357710" y="1775752"/>
                  <a:pt x="7324897" y="1863255"/>
                  <a:pt x="7282828" y="1982730"/>
                </a:cubicBezTo>
                <a:lnTo>
                  <a:pt x="7254166" y="2070204"/>
                </a:lnTo>
                <a:lnTo>
                  <a:pt x="7251619" y="2069970"/>
                </a:lnTo>
                <a:cubicBezTo>
                  <a:pt x="7245308" y="2069024"/>
                  <a:pt x="7238998" y="2067709"/>
                  <a:pt x="7232688" y="2066027"/>
                </a:cubicBezTo>
                <a:cubicBezTo>
                  <a:pt x="7207446" y="2059295"/>
                  <a:pt x="7183046" y="2031530"/>
                  <a:pt x="7159488" y="1982730"/>
                </a:cubicBezTo>
                <a:cubicBezTo>
                  <a:pt x="7137612" y="1937296"/>
                  <a:pt x="7124992" y="1912896"/>
                  <a:pt x="7121626" y="1909531"/>
                </a:cubicBezTo>
                <a:cubicBezTo>
                  <a:pt x="7116577" y="1901117"/>
                  <a:pt x="7102696" y="1899434"/>
                  <a:pt x="7079978" y="1904483"/>
                </a:cubicBezTo>
                <a:cubicBezTo>
                  <a:pt x="7057261" y="1909531"/>
                  <a:pt x="7034124" y="1917945"/>
                  <a:pt x="7010565" y="1929724"/>
                </a:cubicBezTo>
                <a:cubicBezTo>
                  <a:pt x="6987007" y="1941503"/>
                  <a:pt x="6965972" y="1954124"/>
                  <a:pt x="6947461" y="1967586"/>
                </a:cubicBezTo>
                <a:cubicBezTo>
                  <a:pt x="6928952" y="1981048"/>
                  <a:pt x="6922221" y="1991985"/>
                  <a:pt x="6927268" y="2000399"/>
                </a:cubicBezTo>
                <a:cubicBezTo>
                  <a:pt x="6937365" y="2027323"/>
                  <a:pt x="6940731" y="2053406"/>
                  <a:pt x="6937365" y="2078647"/>
                </a:cubicBezTo>
                <a:cubicBezTo>
                  <a:pt x="6928952" y="2152688"/>
                  <a:pt x="6891089" y="2246081"/>
                  <a:pt x="6823779" y="2358825"/>
                </a:cubicBezTo>
                <a:cubicBezTo>
                  <a:pt x="6771615" y="2444645"/>
                  <a:pt x="6724076" y="2501017"/>
                  <a:pt x="6681166" y="2527941"/>
                </a:cubicBezTo>
                <a:cubicBezTo>
                  <a:pt x="6638257" y="2554865"/>
                  <a:pt x="6609229" y="2560755"/>
                  <a:pt x="6594084" y="2545610"/>
                </a:cubicBezTo>
                <a:cubicBezTo>
                  <a:pt x="6580622" y="2532148"/>
                  <a:pt x="6573891" y="2500176"/>
                  <a:pt x="6573891" y="2449693"/>
                </a:cubicBezTo>
                <a:cubicBezTo>
                  <a:pt x="6573891" y="2360508"/>
                  <a:pt x="6604181" y="2256177"/>
                  <a:pt x="6664759" y="2136702"/>
                </a:cubicBezTo>
                <a:cubicBezTo>
                  <a:pt x="6725338" y="2017227"/>
                  <a:pt x="6805270" y="1927200"/>
                  <a:pt x="6904551" y="1866621"/>
                </a:cubicBezTo>
                <a:cubicBezTo>
                  <a:pt x="6941572" y="1844745"/>
                  <a:pt x="6980276" y="1829600"/>
                  <a:pt x="7020661" y="1821186"/>
                </a:cubicBezTo>
                <a:lnTo>
                  <a:pt x="7088812" y="1828759"/>
                </a:lnTo>
                <a:cubicBezTo>
                  <a:pt x="7146026" y="1837173"/>
                  <a:pt x="7187253" y="1832966"/>
                  <a:pt x="7212495" y="1816138"/>
                </a:cubicBezTo>
                <a:cubicBezTo>
                  <a:pt x="7276440" y="1775752"/>
                  <a:pt x="7296633" y="1708442"/>
                  <a:pt x="7273074" y="1614208"/>
                </a:cubicBezTo>
                <a:cubicBezTo>
                  <a:pt x="7257929" y="1556995"/>
                  <a:pt x="7229323" y="1506512"/>
                  <a:pt x="7187253" y="1462761"/>
                </a:cubicBezTo>
                <a:cubicBezTo>
                  <a:pt x="7143502" y="1417326"/>
                  <a:pt x="7110688" y="1394609"/>
                  <a:pt x="7088812" y="1394609"/>
                </a:cubicBezTo>
                <a:cubicBezTo>
                  <a:pt x="7067988" y="1388299"/>
                  <a:pt x="7049531" y="1384710"/>
                  <a:pt x="7033440" y="1383842"/>
                </a:cubicBezTo>
                <a:close/>
                <a:moveTo>
                  <a:pt x="10892139" y="1181478"/>
                </a:moveTo>
                <a:cubicBezTo>
                  <a:pt x="10865004" y="1183056"/>
                  <a:pt x="10844496" y="1192679"/>
                  <a:pt x="10830613" y="1210348"/>
                </a:cubicBezTo>
                <a:cubicBezTo>
                  <a:pt x="10818834" y="1227176"/>
                  <a:pt x="10812944" y="1291120"/>
                  <a:pt x="10812944" y="1402182"/>
                </a:cubicBezTo>
                <a:cubicBezTo>
                  <a:pt x="10812944" y="1424057"/>
                  <a:pt x="10810420" y="1445933"/>
                  <a:pt x="10805372" y="1467809"/>
                </a:cubicBezTo>
                <a:cubicBezTo>
                  <a:pt x="10800324" y="1489685"/>
                  <a:pt x="10802006" y="1502305"/>
                  <a:pt x="10810420" y="1505671"/>
                </a:cubicBezTo>
                <a:cubicBezTo>
                  <a:pt x="10850806" y="1519133"/>
                  <a:pt x="10894558" y="1509878"/>
                  <a:pt x="10941675" y="1477905"/>
                </a:cubicBezTo>
                <a:cubicBezTo>
                  <a:pt x="10955137" y="1469492"/>
                  <a:pt x="10969440" y="1457712"/>
                  <a:pt x="10984585" y="1442568"/>
                </a:cubicBezTo>
                <a:cubicBezTo>
                  <a:pt x="10999730" y="1427423"/>
                  <a:pt x="11013612" y="1410596"/>
                  <a:pt x="11026233" y="1392085"/>
                </a:cubicBezTo>
                <a:cubicBezTo>
                  <a:pt x="11038853" y="1373575"/>
                  <a:pt x="11048950" y="1354644"/>
                  <a:pt x="11056522" y="1335292"/>
                </a:cubicBezTo>
                <a:cubicBezTo>
                  <a:pt x="11064094" y="1315941"/>
                  <a:pt x="11067881" y="1298692"/>
                  <a:pt x="11067881" y="1283548"/>
                </a:cubicBezTo>
                <a:cubicBezTo>
                  <a:pt x="11066198" y="1259989"/>
                  <a:pt x="11051053" y="1238114"/>
                  <a:pt x="11022446" y="1217920"/>
                </a:cubicBezTo>
                <a:cubicBezTo>
                  <a:pt x="10993840" y="1197727"/>
                  <a:pt x="10960185" y="1185948"/>
                  <a:pt x="10921482" y="1182583"/>
                </a:cubicBezTo>
                <a:cubicBezTo>
                  <a:pt x="10910965" y="1181321"/>
                  <a:pt x="10901183" y="1180953"/>
                  <a:pt x="10892139" y="1181478"/>
                </a:cubicBezTo>
                <a:close/>
                <a:moveTo>
                  <a:pt x="12312036" y="1086666"/>
                </a:moveTo>
                <a:cubicBezTo>
                  <a:pt x="12306988" y="1088349"/>
                  <a:pt x="12299416" y="1103493"/>
                  <a:pt x="12289320" y="1132100"/>
                </a:cubicBezTo>
                <a:cubicBezTo>
                  <a:pt x="12280905" y="1148928"/>
                  <a:pt x="12270388" y="1177955"/>
                  <a:pt x="12257768" y="1219182"/>
                </a:cubicBezTo>
                <a:cubicBezTo>
                  <a:pt x="12245147" y="1260410"/>
                  <a:pt x="12229581" y="1310472"/>
                  <a:pt x="12211071" y="1369368"/>
                </a:cubicBezTo>
                <a:lnTo>
                  <a:pt x="11925845" y="2194757"/>
                </a:lnTo>
                <a:cubicBezTo>
                  <a:pt x="11915749" y="2223153"/>
                  <a:pt x="11906283" y="2249933"/>
                  <a:pt x="11897449" y="2275095"/>
                </a:cubicBezTo>
                <a:lnTo>
                  <a:pt x="11894465" y="2283627"/>
                </a:lnTo>
                <a:lnTo>
                  <a:pt x="11874535" y="2307396"/>
                </a:lnTo>
                <a:cubicBezTo>
                  <a:pt x="11857498" y="2327379"/>
                  <a:pt x="11838041" y="2349570"/>
                  <a:pt x="11816165" y="2373970"/>
                </a:cubicBezTo>
                <a:cubicBezTo>
                  <a:pt x="11757268" y="2432866"/>
                  <a:pt x="11706786" y="2475776"/>
                  <a:pt x="11664718" y="2502700"/>
                </a:cubicBezTo>
                <a:cubicBezTo>
                  <a:pt x="11622649" y="2529624"/>
                  <a:pt x="11597407" y="2543086"/>
                  <a:pt x="11588994" y="2543086"/>
                </a:cubicBezTo>
                <a:cubicBezTo>
                  <a:pt x="11573849" y="2543086"/>
                  <a:pt x="11566277" y="2522052"/>
                  <a:pt x="11566277" y="2479983"/>
                </a:cubicBezTo>
                <a:cubicBezTo>
                  <a:pt x="11566277" y="2395845"/>
                  <a:pt x="11598249" y="2282260"/>
                  <a:pt x="11662193" y="2139226"/>
                </a:cubicBezTo>
                <a:cubicBezTo>
                  <a:pt x="11685752" y="2085378"/>
                  <a:pt x="11713517" y="2029006"/>
                  <a:pt x="11745489" y="1970110"/>
                </a:cubicBezTo>
                <a:cubicBezTo>
                  <a:pt x="11775779" y="1914579"/>
                  <a:pt x="11798496" y="1872931"/>
                  <a:pt x="11813641" y="1845166"/>
                </a:cubicBezTo>
                <a:cubicBezTo>
                  <a:pt x="11828786" y="1817400"/>
                  <a:pt x="11836358" y="1795945"/>
                  <a:pt x="11836358" y="1780800"/>
                </a:cubicBezTo>
                <a:cubicBezTo>
                  <a:pt x="11836358" y="1743780"/>
                  <a:pt x="11813641" y="1712649"/>
                  <a:pt x="11768207" y="1687408"/>
                </a:cubicBezTo>
                <a:cubicBezTo>
                  <a:pt x="11741283" y="1673946"/>
                  <a:pt x="11708469" y="1667215"/>
                  <a:pt x="11669766" y="1667215"/>
                </a:cubicBezTo>
                <a:cubicBezTo>
                  <a:pt x="11668083" y="1668897"/>
                  <a:pt x="11657145" y="1680677"/>
                  <a:pt x="11636952" y="1702552"/>
                </a:cubicBezTo>
                <a:cubicBezTo>
                  <a:pt x="11628538" y="1712649"/>
                  <a:pt x="11617601" y="1726111"/>
                  <a:pt x="11604139" y="1742938"/>
                </a:cubicBezTo>
                <a:cubicBezTo>
                  <a:pt x="11590676" y="1759766"/>
                  <a:pt x="11575880" y="1778276"/>
                  <a:pt x="11559750" y="1798469"/>
                </a:cubicBezTo>
                <a:cubicBezTo>
                  <a:pt x="11543619" y="1818662"/>
                  <a:pt x="11527449" y="1838855"/>
                  <a:pt x="11511239" y="1859048"/>
                </a:cubicBezTo>
                <a:cubicBezTo>
                  <a:pt x="11495029" y="1879241"/>
                  <a:pt x="11480193" y="1896910"/>
                  <a:pt x="11466731" y="1912055"/>
                </a:cubicBezTo>
                <a:cubicBezTo>
                  <a:pt x="11438124" y="1947393"/>
                  <a:pt x="11392691" y="2006289"/>
                  <a:pt x="11330429" y="2088744"/>
                </a:cubicBezTo>
                <a:cubicBezTo>
                  <a:pt x="11268167" y="2171199"/>
                  <a:pt x="11189077" y="2278053"/>
                  <a:pt x="11093161" y="2409307"/>
                </a:cubicBezTo>
                <a:lnTo>
                  <a:pt x="11229464" y="2088744"/>
                </a:lnTo>
                <a:cubicBezTo>
                  <a:pt x="11241243" y="2056771"/>
                  <a:pt x="11258912" y="2018909"/>
                  <a:pt x="11282471" y="1975158"/>
                </a:cubicBezTo>
                <a:cubicBezTo>
                  <a:pt x="11302664" y="1931407"/>
                  <a:pt x="11316967" y="1898593"/>
                  <a:pt x="11325380" y="1876717"/>
                </a:cubicBezTo>
                <a:cubicBezTo>
                  <a:pt x="11333794" y="1854842"/>
                  <a:pt x="11338001" y="1838014"/>
                  <a:pt x="11338001" y="1826235"/>
                </a:cubicBezTo>
                <a:cubicBezTo>
                  <a:pt x="11338001" y="1802676"/>
                  <a:pt x="11322857" y="1778276"/>
                  <a:pt x="11292567" y="1753035"/>
                </a:cubicBezTo>
                <a:cubicBezTo>
                  <a:pt x="11279105" y="1741256"/>
                  <a:pt x="11263960" y="1732421"/>
                  <a:pt x="11247133" y="1726531"/>
                </a:cubicBezTo>
                <a:cubicBezTo>
                  <a:pt x="11230305" y="1720642"/>
                  <a:pt x="11214319" y="1716856"/>
                  <a:pt x="11199174" y="1715173"/>
                </a:cubicBezTo>
                <a:cubicBezTo>
                  <a:pt x="11184030" y="1713490"/>
                  <a:pt x="11171409" y="1713490"/>
                  <a:pt x="11161312" y="1715173"/>
                </a:cubicBezTo>
                <a:cubicBezTo>
                  <a:pt x="11151216" y="1716856"/>
                  <a:pt x="11145326" y="1718539"/>
                  <a:pt x="11143644" y="1720221"/>
                </a:cubicBezTo>
                <a:cubicBezTo>
                  <a:pt x="11120085" y="1775752"/>
                  <a:pt x="11087271" y="1863255"/>
                  <a:pt x="11045203" y="1982730"/>
                </a:cubicBezTo>
                <a:cubicBezTo>
                  <a:pt x="11028375" y="2033213"/>
                  <a:pt x="11012178" y="2082644"/>
                  <a:pt x="10996613" y="2131023"/>
                </a:cubicBezTo>
                <a:lnTo>
                  <a:pt x="10976526" y="2194678"/>
                </a:lnTo>
                <a:lnTo>
                  <a:pt x="10974488" y="2192233"/>
                </a:lnTo>
                <a:cubicBezTo>
                  <a:pt x="10971123" y="2190550"/>
                  <a:pt x="10967757" y="2191391"/>
                  <a:pt x="10964392" y="2194757"/>
                </a:cubicBezTo>
                <a:cubicBezTo>
                  <a:pt x="10950930" y="2214950"/>
                  <a:pt x="10933261" y="2238508"/>
                  <a:pt x="10911385" y="2265432"/>
                </a:cubicBezTo>
                <a:cubicBezTo>
                  <a:pt x="10889510" y="2292357"/>
                  <a:pt x="10862585" y="2322646"/>
                  <a:pt x="10830613" y="2356301"/>
                </a:cubicBezTo>
                <a:cubicBezTo>
                  <a:pt x="10807055" y="2379859"/>
                  <a:pt x="10783496" y="2402577"/>
                  <a:pt x="10759937" y="2424452"/>
                </a:cubicBezTo>
                <a:cubicBezTo>
                  <a:pt x="10736379" y="2446328"/>
                  <a:pt x="10714083" y="2465259"/>
                  <a:pt x="10693048" y="2481245"/>
                </a:cubicBezTo>
                <a:cubicBezTo>
                  <a:pt x="10672014" y="2497231"/>
                  <a:pt x="10653083" y="2510273"/>
                  <a:pt x="10636255" y="2520369"/>
                </a:cubicBezTo>
                <a:cubicBezTo>
                  <a:pt x="10619429" y="2530465"/>
                  <a:pt x="10606807" y="2535514"/>
                  <a:pt x="10598394" y="2535514"/>
                </a:cubicBezTo>
                <a:cubicBezTo>
                  <a:pt x="10586614" y="2535514"/>
                  <a:pt x="10580725" y="2520369"/>
                  <a:pt x="10580725" y="2490079"/>
                </a:cubicBezTo>
                <a:cubicBezTo>
                  <a:pt x="10580725" y="2422770"/>
                  <a:pt x="10621111" y="2304136"/>
                  <a:pt x="10701883" y="2134178"/>
                </a:cubicBezTo>
                <a:cubicBezTo>
                  <a:pt x="10737221" y="2060137"/>
                  <a:pt x="10768351" y="1997034"/>
                  <a:pt x="10795275" y="1944869"/>
                </a:cubicBezTo>
                <a:cubicBezTo>
                  <a:pt x="10822199" y="1892703"/>
                  <a:pt x="10839869" y="1855683"/>
                  <a:pt x="10848282" y="1833807"/>
                </a:cubicBezTo>
                <a:cubicBezTo>
                  <a:pt x="10858378" y="1803518"/>
                  <a:pt x="10861324" y="1781221"/>
                  <a:pt x="10857116" y="1766918"/>
                </a:cubicBezTo>
                <a:cubicBezTo>
                  <a:pt x="10852910" y="1752614"/>
                  <a:pt x="10838186" y="1734524"/>
                  <a:pt x="10812944" y="1712649"/>
                </a:cubicBezTo>
                <a:cubicBezTo>
                  <a:pt x="10792751" y="1694139"/>
                  <a:pt x="10767510" y="1682360"/>
                  <a:pt x="10737221" y="1677311"/>
                </a:cubicBezTo>
                <a:cubicBezTo>
                  <a:pt x="10706931" y="1672263"/>
                  <a:pt x="10685897" y="1671422"/>
                  <a:pt x="10674118" y="1674787"/>
                </a:cubicBezTo>
                <a:lnTo>
                  <a:pt x="10585773" y="1856524"/>
                </a:lnTo>
                <a:cubicBezTo>
                  <a:pt x="10469663" y="2137543"/>
                  <a:pt x="10411608" y="2331060"/>
                  <a:pt x="10411608" y="2437073"/>
                </a:cubicBezTo>
                <a:cubicBezTo>
                  <a:pt x="10411608" y="2511114"/>
                  <a:pt x="10441057" y="2567486"/>
                  <a:pt x="10499952" y="2606189"/>
                </a:cubicBezTo>
                <a:cubicBezTo>
                  <a:pt x="10552118" y="2643209"/>
                  <a:pt x="10595870" y="2661720"/>
                  <a:pt x="10631207" y="2661720"/>
                </a:cubicBezTo>
                <a:cubicBezTo>
                  <a:pt x="10688421" y="2661720"/>
                  <a:pt x="10767510" y="2586838"/>
                  <a:pt x="10868475" y="2437073"/>
                </a:cubicBezTo>
                <a:cubicBezTo>
                  <a:pt x="10894558" y="2399211"/>
                  <a:pt x="10916644" y="2360718"/>
                  <a:pt x="10934733" y="2321594"/>
                </a:cubicBezTo>
                <a:lnTo>
                  <a:pt x="10944087" y="2298668"/>
                </a:lnTo>
                <a:lnTo>
                  <a:pt x="10910793" y="2409307"/>
                </a:lnTo>
                <a:cubicBezTo>
                  <a:pt x="10897752" y="2453900"/>
                  <a:pt x="10885341" y="2497652"/>
                  <a:pt x="10873562" y="2540562"/>
                </a:cubicBezTo>
                <a:cubicBezTo>
                  <a:pt x="10865148" y="2567486"/>
                  <a:pt x="10871879" y="2587679"/>
                  <a:pt x="10893755" y="2601141"/>
                </a:cubicBezTo>
                <a:cubicBezTo>
                  <a:pt x="10967796" y="2651623"/>
                  <a:pt x="11009865" y="2665927"/>
                  <a:pt x="11019961" y="2644051"/>
                </a:cubicBezTo>
                <a:cubicBezTo>
                  <a:pt x="11036788" y="2608713"/>
                  <a:pt x="11126816" y="2487555"/>
                  <a:pt x="11290043" y="2280577"/>
                </a:cubicBezTo>
                <a:cubicBezTo>
                  <a:pt x="11340525" y="2216633"/>
                  <a:pt x="11382173" y="2164467"/>
                  <a:pt x="11414987" y="2124081"/>
                </a:cubicBezTo>
                <a:cubicBezTo>
                  <a:pt x="11447801" y="2083695"/>
                  <a:pt x="11471780" y="2055930"/>
                  <a:pt x="11486924" y="2040785"/>
                </a:cubicBezTo>
                <a:cubicBezTo>
                  <a:pt x="11478406" y="2062661"/>
                  <a:pt x="11469880" y="2085378"/>
                  <a:pt x="11461348" y="2108937"/>
                </a:cubicBezTo>
                <a:cubicBezTo>
                  <a:pt x="11452816" y="2132495"/>
                  <a:pt x="11444277" y="2157736"/>
                  <a:pt x="11435732" y="2184660"/>
                </a:cubicBezTo>
                <a:cubicBezTo>
                  <a:pt x="11401603" y="2295722"/>
                  <a:pt x="11384539" y="2381542"/>
                  <a:pt x="11384539" y="2442121"/>
                </a:cubicBezTo>
                <a:cubicBezTo>
                  <a:pt x="11384539" y="2519528"/>
                  <a:pt x="11417813" y="2579265"/>
                  <a:pt x="11484361" y="2621334"/>
                </a:cubicBezTo>
                <a:cubicBezTo>
                  <a:pt x="11538971" y="2654989"/>
                  <a:pt x="11581422" y="2671816"/>
                  <a:pt x="11611711" y="2671816"/>
                </a:cubicBezTo>
                <a:cubicBezTo>
                  <a:pt x="11670607" y="2671816"/>
                  <a:pt x="11737878" y="2621571"/>
                  <a:pt x="11813522" y="2521079"/>
                </a:cubicBezTo>
                <a:lnTo>
                  <a:pt x="11816360" y="2517103"/>
                </a:lnTo>
                <a:lnTo>
                  <a:pt x="11812260" y="2531254"/>
                </a:lnTo>
                <a:cubicBezTo>
                  <a:pt x="11807211" y="2549239"/>
                  <a:pt x="11804687" y="2560755"/>
                  <a:pt x="11804687" y="2565803"/>
                </a:cubicBezTo>
                <a:cubicBezTo>
                  <a:pt x="11804687" y="2579265"/>
                  <a:pt x="11809315" y="2591465"/>
                  <a:pt x="11818570" y="2602403"/>
                </a:cubicBezTo>
                <a:cubicBezTo>
                  <a:pt x="11827825" y="2613341"/>
                  <a:pt x="11839184" y="2623017"/>
                  <a:pt x="11852646" y="2631431"/>
                </a:cubicBezTo>
                <a:cubicBezTo>
                  <a:pt x="11866108" y="2639844"/>
                  <a:pt x="11880411" y="2646575"/>
                  <a:pt x="11895556" y="2651623"/>
                </a:cubicBezTo>
                <a:cubicBezTo>
                  <a:pt x="11910700" y="2656671"/>
                  <a:pt x="11925004" y="2659196"/>
                  <a:pt x="11938466" y="2659196"/>
                </a:cubicBezTo>
                <a:cubicBezTo>
                  <a:pt x="11943514" y="2659196"/>
                  <a:pt x="11950245" y="2649099"/>
                  <a:pt x="11958659" y="2628906"/>
                </a:cubicBezTo>
                <a:cubicBezTo>
                  <a:pt x="11967072" y="2608713"/>
                  <a:pt x="11978011" y="2587679"/>
                  <a:pt x="11991473" y="2565803"/>
                </a:cubicBezTo>
                <a:cubicBezTo>
                  <a:pt x="12025128" y="2510273"/>
                  <a:pt x="12060044" y="2457266"/>
                  <a:pt x="12096223" y="2406783"/>
                </a:cubicBezTo>
                <a:cubicBezTo>
                  <a:pt x="12132402" y="2356301"/>
                  <a:pt x="12169844" y="2308342"/>
                  <a:pt x="12208547" y="2262908"/>
                </a:cubicBezTo>
                <a:cubicBezTo>
                  <a:pt x="12324657" y="2124923"/>
                  <a:pt x="12390284" y="2049199"/>
                  <a:pt x="12405429" y="2035737"/>
                </a:cubicBezTo>
                <a:cubicBezTo>
                  <a:pt x="12381871" y="2091268"/>
                  <a:pt x="12362098" y="2142592"/>
                  <a:pt x="12346111" y="2189709"/>
                </a:cubicBezTo>
                <a:cubicBezTo>
                  <a:pt x="12330126" y="2236826"/>
                  <a:pt x="12317926" y="2279736"/>
                  <a:pt x="12309513" y="2318439"/>
                </a:cubicBezTo>
                <a:cubicBezTo>
                  <a:pt x="12279223" y="2468204"/>
                  <a:pt x="12297733" y="2568327"/>
                  <a:pt x="12365043" y="2618810"/>
                </a:cubicBezTo>
                <a:cubicBezTo>
                  <a:pt x="12434035" y="2667609"/>
                  <a:pt x="12486201" y="2692009"/>
                  <a:pt x="12521539" y="2692009"/>
                </a:cubicBezTo>
                <a:cubicBezTo>
                  <a:pt x="12580434" y="2692009"/>
                  <a:pt x="12659524" y="2619651"/>
                  <a:pt x="12758806" y="2474935"/>
                </a:cubicBezTo>
                <a:cubicBezTo>
                  <a:pt x="12773952" y="2451376"/>
                  <a:pt x="12789096" y="2426976"/>
                  <a:pt x="12804241" y="2401735"/>
                </a:cubicBezTo>
                <a:cubicBezTo>
                  <a:pt x="12819385" y="2376494"/>
                  <a:pt x="12833689" y="2349570"/>
                  <a:pt x="12847151" y="2320963"/>
                </a:cubicBezTo>
                <a:cubicBezTo>
                  <a:pt x="12875757" y="2265432"/>
                  <a:pt x="12890903" y="2226729"/>
                  <a:pt x="12892585" y="2204853"/>
                </a:cubicBezTo>
                <a:cubicBezTo>
                  <a:pt x="12894268" y="2201488"/>
                  <a:pt x="12893427" y="2196440"/>
                  <a:pt x="12890061" y="2189709"/>
                </a:cubicBezTo>
                <a:cubicBezTo>
                  <a:pt x="12886696" y="2182978"/>
                  <a:pt x="12883330" y="2183819"/>
                  <a:pt x="12879964" y="2192233"/>
                </a:cubicBezTo>
                <a:cubicBezTo>
                  <a:pt x="12851357" y="2235984"/>
                  <a:pt x="12800876" y="2296563"/>
                  <a:pt x="12728517" y="2373970"/>
                </a:cubicBezTo>
                <a:cubicBezTo>
                  <a:pt x="12704958" y="2399211"/>
                  <a:pt x="12681400" y="2422770"/>
                  <a:pt x="12657841" y="2444645"/>
                </a:cubicBezTo>
                <a:cubicBezTo>
                  <a:pt x="12634283" y="2466521"/>
                  <a:pt x="12611986" y="2486293"/>
                  <a:pt x="12590952" y="2503962"/>
                </a:cubicBezTo>
                <a:cubicBezTo>
                  <a:pt x="12569918" y="2521631"/>
                  <a:pt x="12551407" y="2535514"/>
                  <a:pt x="12535421" y="2545610"/>
                </a:cubicBezTo>
                <a:cubicBezTo>
                  <a:pt x="12519436" y="2555707"/>
                  <a:pt x="12507235" y="2560755"/>
                  <a:pt x="12498822" y="2560755"/>
                </a:cubicBezTo>
                <a:cubicBezTo>
                  <a:pt x="12480311" y="2560755"/>
                  <a:pt x="12471056" y="2535514"/>
                  <a:pt x="12471056" y="2485031"/>
                </a:cubicBezTo>
                <a:cubicBezTo>
                  <a:pt x="12471056" y="2380701"/>
                  <a:pt x="12536684" y="2205695"/>
                  <a:pt x="12667938" y="1960013"/>
                </a:cubicBezTo>
                <a:cubicBezTo>
                  <a:pt x="12721786" y="1857366"/>
                  <a:pt x="12748710" y="1793421"/>
                  <a:pt x="12748710" y="1768180"/>
                </a:cubicBezTo>
                <a:cubicBezTo>
                  <a:pt x="12748710" y="1746304"/>
                  <a:pt x="12731882" y="1723587"/>
                  <a:pt x="12698227" y="1700028"/>
                </a:cubicBezTo>
                <a:cubicBezTo>
                  <a:pt x="12666255" y="1678153"/>
                  <a:pt x="12636808" y="1667215"/>
                  <a:pt x="12609883" y="1667215"/>
                </a:cubicBezTo>
                <a:cubicBezTo>
                  <a:pt x="12588007" y="1667215"/>
                  <a:pt x="12572021" y="1672263"/>
                  <a:pt x="12561925" y="1682360"/>
                </a:cubicBezTo>
                <a:cubicBezTo>
                  <a:pt x="12551828" y="1692456"/>
                  <a:pt x="12537525" y="1710966"/>
                  <a:pt x="12519015" y="1737890"/>
                </a:cubicBezTo>
                <a:cubicBezTo>
                  <a:pt x="12497138" y="1766497"/>
                  <a:pt x="12467270" y="1804780"/>
                  <a:pt x="12429408" y="1852738"/>
                </a:cubicBezTo>
                <a:cubicBezTo>
                  <a:pt x="12391546" y="1900696"/>
                  <a:pt x="12344008" y="1960013"/>
                  <a:pt x="12286795" y="2030689"/>
                </a:cubicBezTo>
                <a:cubicBezTo>
                  <a:pt x="12229581" y="2101364"/>
                  <a:pt x="12182885" y="2160261"/>
                  <a:pt x="12146706" y="2207378"/>
                </a:cubicBezTo>
                <a:cubicBezTo>
                  <a:pt x="12110527" y="2254494"/>
                  <a:pt x="12084024" y="2289832"/>
                  <a:pt x="12067196" y="2313391"/>
                </a:cubicBezTo>
                <a:cubicBezTo>
                  <a:pt x="12085706" y="2261226"/>
                  <a:pt x="12125671" y="2159840"/>
                  <a:pt x="12187092" y="2009234"/>
                </a:cubicBezTo>
                <a:cubicBezTo>
                  <a:pt x="12248513" y="1858628"/>
                  <a:pt x="12331388" y="1656277"/>
                  <a:pt x="12435719" y="1402182"/>
                </a:cubicBezTo>
                <a:cubicBezTo>
                  <a:pt x="12471056" y="1314679"/>
                  <a:pt x="12488725" y="1254941"/>
                  <a:pt x="12488725" y="1222969"/>
                </a:cubicBezTo>
                <a:cubicBezTo>
                  <a:pt x="12488725" y="1192679"/>
                  <a:pt x="12468532" y="1159866"/>
                  <a:pt x="12428146" y="1124528"/>
                </a:cubicBezTo>
                <a:cubicBezTo>
                  <a:pt x="12399540" y="1099287"/>
                  <a:pt x="12360836" y="1086666"/>
                  <a:pt x="12312036" y="1086666"/>
                </a:cubicBezTo>
                <a:close/>
                <a:moveTo>
                  <a:pt x="4844437" y="1086666"/>
                </a:moveTo>
                <a:cubicBezTo>
                  <a:pt x="4839389" y="1088349"/>
                  <a:pt x="4831817" y="1103493"/>
                  <a:pt x="4821720" y="1132100"/>
                </a:cubicBezTo>
                <a:cubicBezTo>
                  <a:pt x="4813306" y="1148928"/>
                  <a:pt x="4802789" y="1177955"/>
                  <a:pt x="4790169" y="1219182"/>
                </a:cubicBezTo>
                <a:cubicBezTo>
                  <a:pt x="4777548" y="1260410"/>
                  <a:pt x="4761983" y="1310472"/>
                  <a:pt x="4743473" y="1369368"/>
                </a:cubicBezTo>
                <a:lnTo>
                  <a:pt x="4458246" y="2194757"/>
                </a:lnTo>
                <a:cubicBezTo>
                  <a:pt x="4377474" y="2421928"/>
                  <a:pt x="4337088" y="2545610"/>
                  <a:pt x="4337088" y="2565803"/>
                </a:cubicBezTo>
                <a:cubicBezTo>
                  <a:pt x="4337088" y="2579265"/>
                  <a:pt x="4341716" y="2591465"/>
                  <a:pt x="4350971" y="2602403"/>
                </a:cubicBezTo>
                <a:cubicBezTo>
                  <a:pt x="4360226" y="2613341"/>
                  <a:pt x="4371585" y="2623017"/>
                  <a:pt x="4385047" y="2631431"/>
                </a:cubicBezTo>
                <a:cubicBezTo>
                  <a:pt x="4398509" y="2639844"/>
                  <a:pt x="4412812" y="2646575"/>
                  <a:pt x="4427957" y="2651623"/>
                </a:cubicBezTo>
                <a:cubicBezTo>
                  <a:pt x="4443102" y="2656671"/>
                  <a:pt x="4457405" y="2659196"/>
                  <a:pt x="4470867" y="2659196"/>
                </a:cubicBezTo>
                <a:cubicBezTo>
                  <a:pt x="4475915" y="2659196"/>
                  <a:pt x="4482646" y="2649099"/>
                  <a:pt x="4491060" y="2628906"/>
                </a:cubicBezTo>
                <a:cubicBezTo>
                  <a:pt x="4499474" y="2608713"/>
                  <a:pt x="4510412" y="2587679"/>
                  <a:pt x="4523873" y="2565803"/>
                </a:cubicBezTo>
                <a:cubicBezTo>
                  <a:pt x="4557528" y="2510273"/>
                  <a:pt x="4592446" y="2457266"/>
                  <a:pt x="4628625" y="2406783"/>
                </a:cubicBezTo>
                <a:cubicBezTo>
                  <a:pt x="4664804" y="2356301"/>
                  <a:pt x="4702245" y="2308342"/>
                  <a:pt x="4740948" y="2262908"/>
                </a:cubicBezTo>
                <a:cubicBezTo>
                  <a:pt x="4857058" y="2124923"/>
                  <a:pt x="4922685" y="2049199"/>
                  <a:pt x="4937830" y="2035737"/>
                </a:cubicBezTo>
                <a:cubicBezTo>
                  <a:pt x="4914271" y="2091268"/>
                  <a:pt x="4894499" y="2142592"/>
                  <a:pt x="4878513" y="2189709"/>
                </a:cubicBezTo>
                <a:cubicBezTo>
                  <a:pt x="4862527" y="2236826"/>
                  <a:pt x="4850327" y="2279736"/>
                  <a:pt x="4841914" y="2318439"/>
                </a:cubicBezTo>
                <a:cubicBezTo>
                  <a:pt x="4811624" y="2468204"/>
                  <a:pt x="4830134" y="2568327"/>
                  <a:pt x="4897444" y="2618810"/>
                </a:cubicBezTo>
                <a:cubicBezTo>
                  <a:pt x="4966437" y="2667609"/>
                  <a:pt x="5018602" y="2692009"/>
                  <a:pt x="5053940" y="2692009"/>
                </a:cubicBezTo>
                <a:cubicBezTo>
                  <a:pt x="5112836" y="2692009"/>
                  <a:pt x="5191925" y="2619651"/>
                  <a:pt x="5291207" y="2474935"/>
                </a:cubicBezTo>
                <a:cubicBezTo>
                  <a:pt x="5306353" y="2451376"/>
                  <a:pt x="5321497" y="2426976"/>
                  <a:pt x="5336642" y="2401735"/>
                </a:cubicBezTo>
                <a:lnTo>
                  <a:pt x="5354870" y="2369445"/>
                </a:lnTo>
                <a:lnTo>
                  <a:pt x="5344309" y="2454742"/>
                </a:lnTo>
                <a:cubicBezTo>
                  <a:pt x="5337578" y="2522052"/>
                  <a:pt x="5345992" y="2569169"/>
                  <a:pt x="5369551" y="2596093"/>
                </a:cubicBezTo>
                <a:cubicBezTo>
                  <a:pt x="5377965" y="2606189"/>
                  <a:pt x="5388482" y="2615865"/>
                  <a:pt x="5401103" y="2625120"/>
                </a:cubicBezTo>
                <a:cubicBezTo>
                  <a:pt x="5413722" y="2634375"/>
                  <a:pt x="5426765" y="2642789"/>
                  <a:pt x="5440227" y="2650361"/>
                </a:cubicBezTo>
                <a:cubicBezTo>
                  <a:pt x="5453689" y="2657934"/>
                  <a:pt x="5466309" y="2663823"/>
                  <a:pt x="5478088" y="2668030"/>
                </a:cubicBezTo>
                <a:cubicBezTo>
                  <a:pt x="5489867" y="2672237"/>
                  <a:pt x="5499122" y="2674341"/>
                  <a:pt x="5505853" y="2674341"/>
                </a:cubicBezTo>
                <a:cubicBezTo>
                  <a:pt x="5539561" y="2674341"/>
                  <a:pt x="5582549" y="2638161"/>
                  <a:pt x="5634820" y="2565803"/>
                </a:cubicBezTo>
                <a:cubicBezTo>
                  <a:pt x="5666844" y="2522052"/>
                  <a:pt x="5700552" y="2470728"/>
                  <a:pt x="5735943" y="2411832"/>
                </a:cubicBezTo>
                <a:cubicBezTo>
                  <a:pt x="5771333" y="2352935"/>
                  <a:pt x="5809260" y="2285625"/>
                  <a:pt x="5849726" y="2209902"/>
                </a:cubicBezTo>
                <a:cubicBezTo>
                  <a:pt x="5820725" y="2292357"/>
                  <a:pt x="5806223" y="2368080"/>
                  <a:pt x="5806223" y="2437073"/>
                </a:cubicBezTo>
                <a:cubicBezTo>
                  <a:pt x="5806223" y="2504383"/>
                  <a:pt x="5839497" y="2565803"/>
                  <a:pt x="5906045" y="2621334"/>
                </a:cubicBezTo>
                <a:cubicBezTo>
                  <a:pt x="5945300" y="2654989"/>
                  <a:pt x="5987751" y="2671816"/>
                  <a:pt x="6033395" y="2671816"/>
                </a:cubicBezTo>
                <a:cubicBezTo>
                  <a:pt x="6070415" y="2671816"/>
                  <a:pt x="6110801" y="2649940"/>
                  <a:pt x="6154553" y="2606189"/>
                </a:cubicBezTo>
                <a:cubicBezTo>
                  <a:pt x="6176429" y="2584314"/>
                  <a:pt x="6196622" y="2562858"/>
                  <a:pt x="6215131" y="2541824"/>
                </a:cubicBezTo>
                <a:cubicBezTo>
                  <a:pt x="6233642" y="2520790"/>
                  <a:pt x="6250470" y="2498493"/>
                  <a:pt x="6265614" y="2474935"/>
                </a:cubicBezTo>
                <a:cubicBezTo>
                  <a:pt x="6280759" y="2451376"/>
                  <a:pt x="6295904" y="2426976"/>
                  <a:pt x="6311049" y="2401735"/>
                </a:cubicBezTo>
                <a:cubicBezTo>
                  <a:pt x="6326193" y="2376494"/>
                  <a:pt x="6340497" y="2349570"/>
                  <a:pt x="6353959" y="2320963"/>
                </a:cubicBezTo>
                <a:cubicBezTo>
                  <a:pt x="6382565" y="2262067"/>
                  <a:pt x="6397711" y="2222522"/>
                  <a:pt x="6399393" y="2202329"/>
                </a:cubicBezTo>
                <a:lnTo>
                  <a:pt x="6399393" y="2194757"/>
                </a:lnTo>
                <a:cubicBezTo>
                  <a:pt x="6399393" y="2182978"/>
                  <a:pt x="6395186" y="2182978"/>
                  <a:pt x="6386772" y="2194757"/>
                </a:cubicBezTo>
                <a:cubicBezTo>
                  <a:pt x="6361531" y="2233460"/>
                  <a:pt x="6311049" y="2293198"/>
                  <a:pt x="6235325" y="2373970"/>
                </a:cubicBezTo>
                <a:cubicBezTo>
                  <a:pt x="6196622" y="2414356"/>
                  <a:pt x="6153711" y="2452218"/>
                  <a:pt x="6106594" y="2487555"/>
                </a:cubicBezTo>
                <a:cubicBezTo>
                  <a:pt x="6057795" y="2524576"/>
                  <a:pt x="6025822" y="2543086"/>
                  <a:pt x="6010678" y="2543086"/>
                </a:cubicBezTo>
                <a:cubicBezTo>
                  <a:pt x="5995533" y="2543086"/>
                  <a:pt x="5987960" y="2522052"/>
                  <a:pt x="5987960" y="2479983"/>
                </a:cubicBezTo>
                <a:cubicBezTo>
                  <a:pt x="5987960" y="2427818"/>
                  <a:pt x="6011519" y="2341156"/>
                  <a:pt x="6058636" y="2219998"/>
                </a:cubicBezTo>
                <a:cubicBezTo>
                  <a:pt x="6087244" y="2147640"/>
                  <a:pt x="6116271" y="2078226"/>
                  <a:pt x="6145718" y="2011758"/>
                </a:cubicBezTo>
                <a:cubicBezTo>
                  <a:pt x="6175166" y="1945289"/>
                  <a:pt x="6205035" y="1882607"/>
                  <a:pt x="6235325" y="1823710"/>
                </a:cubicBezTo>
                <a:lnTo>
                  <a:pt x="6273187" y="1828759"/>
                </a:lnTo>
                <a:cubicBezTo>
                  <a:pt x="6330401" y="1837173"/>
                  <a:pt x="6371628" y="1832966"/>
                  <a:pt x="6396869" y="1816138"/>
                </a:cubicBezTo>
                <a:cubicBezTo>
                  <a:pt x="6460813" y="1775752"/>
                  <a:pt x="6481006" y="1708442"/>
                  <a:pt x="6457448" y="1614208"/>
                </a:cubicBezTo>
                <a:cubicBezTo>
                  <a:pt x="6442303" y="1556995"/>
                  <a:pt x="6413696" y="1506512"/>
                  <a:pt x="6371628" y="1462761"/>
                </a:cubicBezTo>
                <a:cubicBezTo>
                  <a:pt x="6327876" y="1417326"/>
                  <a:pt x="6295062" y="1394609"/>
                  <a:pt x="6273187" y="1394609"/>
                </a:cubicBezTo>
                <a:cubicBezTo>
                  <a:pt x="6217656" y="1377782"/>
                  <a:pt x="6178953" y="1380306"/>
                  <a:pt x="6157077" y="1402182"/>
                </a:cubicBezTo>
                <a:cubicBezTo>
                  <a:pt x="6143615" y="1422375"/>
                  <a:pt x="6140249" y="1461919"/>
                  <a:pt x="6146980" y="1520816"/>
                </a:cubicBezTo>
                <a:cubicBezTo>
                  <a:pt x="6152029" y="1569615"/>
                  <a:pt x="6162967" y="1584760"/>
                  <a:pt x="6179794" y="1566250"/>
                </a:cubicBezTo>
                <a:cubicBezTo>
                  <a:pt x="6242056" y="1493892"/>
                  <a:pt x="6283284" y="1466126"/>
                  <a:pt x="6303477" y="1482954"/>
                </a:cubicBezTo>
                <a:cubicBezTo>
                  <a:pt x="6316939" y="1493050"/>
                  <a:pt x="6327035" y="1507353"/>
                  <a:pt x="6333766" y="1525864"/>
                </a:cubicBezTo>
                <a:cubicBezTo>
                  <a:pt x="6340497" y="1544374"/>
                  <a:pt x="6344704" y="1562884"/>
                  <a:pt x="6346386" y="1581395"/>
                </a:cubicBezTo>
                <a:cubicBezTo>
                  <a:pt x="6348069" y="1599905"/>
                  <a:pt x="6346807" y="1618415"/>
                  <a:pt x="6342600" y="1636925"/>
                </a:cubicBezTo>
                <a:cubicBezTo>
                  <a:pt x="6338394" y="1655436"/>
                  <a:pt x="6331242" y="1669739"/>
                  <a:pt x="6321145" y="1679835"/>
                </a:cubicBezTo>
                <a:cubicBezTo>
                  <a:pt x="6306000" y="1696663"/>
                  <a:pt x="6268138" y="1697504"/>
                  <a:pt x="6207559" y="1682360"/>
                </a:cubicBezTo>
                <a:cubicBezTo>
                  <a:pt x="6192415" y="1680677"/>
                  <a:pt x="6179794" y="1678153"/>
                  <a:pt x="6169698" y="1674787"/>
                </a:cubicBezTo>
                <a:cubicBezTo>
                  <a:pt x="6136043" y="1663008"/>
                  <a:pt x="6098181" y="1660484"/>
                  <a:pt x="6056112" y="1667215"/>
                </a:cubicBezTo>
                <a:lnTo>
                  <a:pt x="6023298" y="1740414"/>
                </a:lnTo>
                <a:cubicBezTo>
                  <a:pt x="5999741" y="1799310"/>
                  <a:pt x="5965967" y="1866200"/>
                  <a:pt x="5921979" y="1941082"/>
                </a:cubicBezTo>
                <a:cubicBezTo>
                  <a:pt x="5877990" y="2015965"/>
                  <a:pt x="5823853" y="2101364"/>
                  <a:pt x="5759567" y="2197281"/>
                </a:cubicBezTo>
                <a:cubicBezTo>
                  <a:pt x="5629311" y="2387432"/>
                  <a:pt x="5548106" y="2485872"/>
                  <a:pt x="5515950" y="2492604"/>
                </a:cubicBezTo>
                <a:cubicBezTo>
                  <a:pt x="5515950" y="2453900"/>
                  <a:pt x="5533618" y="2386590"/>
                  <a:pt x="5568957" y="2290674"/>
                </a:cubicBezTo>
                <a:cubicBezTo>
                  <a:pt x="5582419" y="2253653"/>
                  <a:pt x="5597143" y="2216633"/>
                  <a:pt x="5613128" y="2179612"/>
                </a:cubicBezTo>
                <a:cubicBezTo>
                  <a:pt x="5629114" y="2142592"/>
                  <a:pt x="5646363" y="2104730"/>
                  <a:pt x="5664872" y="2066027"/>
                </a:cubicBezTo>
                <a:cubicBezTo>
                  <a:pt x="5701893" y="1990303"/>
                  <a:pt x="5731762" y="1930565"/>
                  <a:pt x="5754479" y="1886814"/>
                </a:cubicBezTo>
                <a:cubicBezTo>
                  <a:pt x="5777196" y="1843062"/>
                  <a:pt x="5789396" y="1815297"/>
                  <a:pt x="5791079" y="1803518"/>
                </a:cubicBezTo>
                <a:cubicBezTo>
                  <a:pt x="5792762" y="1781642"/>
                  <a:pt x="5770886" y="1758925"/>
                  <a:pt x="5725451" y="1735366"/>
                </a:cubicBezTo>
                <a:cubicBezTo>
                  <a:pt x="5674969" y="1711808"/>
                  <a:pt x="5634583" y="1700028"/>
                  <a:pt x="5604293" y="1700028"/>
                </a:cubicBezTo>
                <a:cubicBezTo>
                  <a:pt x="5580736" y="1700028"/>
                  <a:pt x="5529412" y="1805200"/>
                  <a:pt x="5450323" y="2015544"/>
                </a:cubicBezTo>
                <a:cubicBezTo>
                  <a:pt x="5435178" y="2056771"/>
                  <a:pt x="5421611" y="2096842"/>
                  <a:pt x="5409621" y="2135755"/>
                </a:cubicBezTo>
                <a:lnTo>
                  <a:pt x="5382714" y="2233330"/>
                </a:lnTo>
                <a:lnTo>
                  <a:pt x="5353049" y="2270481"/>
                </a:lnTo>
                <a:cubicBezTo>
                  <a:pt x="5327807" y="2300770"/>
                  <a:pt x="5297097" y="2335266"/>
                  <a:pt x="5260918" y="2373970"/>
                </a:cubicBezTo>
                <a:cubicBezTo>
                  <a:pt x="5237359" y="2399211"/>
                  <a:pt x="5213801" y="2422770"/>
                  <a:pt x="5190243" y="2444645"/>
                </a:cubicBezTo>
                <a:cubicBezTo>
                  <a:pt x="5166684" y="2466521"/>
                  <a:pt x="5144388" y="2486293"/>
                  <a:pt x="5123353" y="2503962"/>
                </a:cubicBezTo>
                <a:cubicBezTo>
                  <a:pt x="5102319" y="2521631"/>
                  <a:pt x="5083809" y="2535514"/>
                  <a:pt x="5067823" y="2545610"/>
                </a:cubicBezTo>
                <a:cubicBezTo>
                  <a:pt x="5051836" y="2555707"/>
                  <a:pt x="5039637" y="2560755"/>
                  <a:pt x="5031223" y="2560755"/>
                </a:cubicBezTo>
                <a:cubicBezTo>
                  <a:pt x="5012712" y="2560755"/>
                  <a:pt x="5003457" y="2535514"/>
                  <a:pt x="5003457" y="2485031"/>
                </a:cubicBezTo>
                <a:cubicBezTo>
                  <a:pt x="5003457" y="2380701"/>
                  <a:pt x="5069085" y="2205695"/>
                  <a:pt x="5200339" y="1960013"/>
                </a:cubicBezTo>
                <a:cubicBezTo>
                  <a:pt x="5254187" y="1857366"/>
                  <a:pt x="5281111" y="1793421"/>
                  <a:pt x="5281111" y="1768180"/>
                </a:cubicBezTo>
                <a:cubicBezTo>
                  <a:pt x="5281111" y="1746304"/>
                  <a:pt x="5264283" y="1723587"/>
                  <a:pt x="5230628" y="1700028"/>
                </a:cubicBezTo>
                <a:cubicBezTo>
                  <a:pt x="5198657" y="1678153"/>
                  <a:pt x="5169208" y="1667215"/>
                  <a:pt x="5142284" y="1667215"/>
                </a:cubicBezTo>
                <a:cubicBezTo>
                  <a:pt x="5120409" y="1667215"/>
                  <a:pt x="5104422" y="1672263"/>
                  <a:pt x="5094325" y="1682360"/>
                </a:cubicBezTo>
                <a:cubicBezTo>
                  <a:pt x="5084229" y="1692456"/>
                  <a:pt x="5069926" y="1710966"/>
                  <a:pt x="5051416" y="1737890"/>
                </a:cubicBezTo>
                <a:cubicBezTo>
                  <a:pt x="5029540" y="1766497"/>
                  <a:pt x="4999671" y="1804780"/>
                  <a:pt x="4961810" y="1852738"/>
                </a:cubicBezTo>
                <a:cubicBezTo>
                  <a:pt x="4923947" y="1900696"/>
                  <a:pt x="4876410" y="1960013"/>
                  <a:pt x="4819196" y="2030689"/>
                </a:cubicBezTo>
                <a:cubicBezTo>
                  <a:pt x="4761983" y="2101364"/>
                  <a:pt x="4715287" y="2160261"/>
                  <a:pt x="4679107" y="2207378"/>
                </a:cubicBezTo>
                <a:cubicBezTo>
                  <a:pt x="4642928" y="2254494"/>
                  <a:pt x="4616425" y="2289832"/>
                  <a:pt x="4599597" y="2313391"/>
                </a:cubicBezTo>
                <a:cubicBezTo>
                  <a:pt x="4618107" y="2261226"/>
                  <a:pt x="4658073" y="2159840"/>
                  <a:pt x="4719493" y="2009234"/>
                </a:cubicBezTo>
                <a:cubicBezTo>
                  <a:pt x="4780913" y="1858628"/>
                  <a:pt x="4863789" y="1656277"/>
                  <a:pt x="4968120" y="1402182"/>
                </a:cubicBezTo>
                <a:cubicBezTo>
                  <a:pt x="5003457" y="1314679"/>
                  <a:pt x="5021126" y="1254941"/>
                  <a:pt x="5021126" y="1222969"/>
                </a:cubicBezTo>
                <a:cubicBezTo>
                  <a:pt x="5021126" y="1192679"/>
                  <a:pt x="5000933" y="1159866"/>
                  <a:pt x="4960547" y="1124528"/>
                </a:cubicBezTo>
                <a:cubicBezTo>
                  <a:pt x="4931940" y="1099287"/>
                  <a:pt x="4893237" y="1086666"/>
                  <a:pt x="4844437" y="1086666"/>
                </a:cubicBezTo>
                <a:close/>
                <a:moveTo>
                  <a:pt x="10094158" y="1024825"/>
                </a:moveTo>
                <a:cubicBezTo>
                  <a:pt x="10086796" y="1025246"/>
                  <a:pt x="10081012" y="1028190"/>
                  <a:pt x="10076804" y="1033659"/>
                </a:cubicBezTo>
                <a:cubicBezTo>
                  <a:pt x="10065026" y="1100969"/>
                  <a:pt x="10048618" y="1174169"/>
                  <a:pt x="10027584" y="1253258"/>
                </a:cubicBezTo>
                <a:cubicBezTo>
                  <a:pt x="10006550" y="1332347"/>
                  <a:pt x="9981729" y="1419850"/>
                  <a:pt x="9953122" y="1515767"/>
                </a:cubicBezTo>
                <a:cubicBezTo>
                  <a:pt x="9904322" y="1673946"/>
                  <a:pt x="9855523" y="1818662"/>
                  <a:pt x="9806724" y="1949917"/>
                </a:cubicBezTo>
                <a:cubicBezTo>
                  <a:pt x="9757924" y="2081171"/>
                  <a:pt x="9709966" y="2199805"/>
                  <a:pt x="9662848" y="2305818"/>
                </a:cubicBezTo>
                <a:cubicBezTo>
                  <a:pt x="9630876" y="2378177"/>
                  <a:pt x="9603952" y="2430342"/>
                  <a:pt x="9582076" y="2462314"/>
                </a:cubicBezTo>
                <a:cubicBezTo>
                  <a:pt x="9481112" y="2484190"/>
                  <a:pt x="9428946" y="2507748"/>
                  <a:pt x="9425581" y="2532990"/>
                </a:cubicBezTo>
                <a:cubicBezTo>
                  <a:pt x="9423898" y="2546451"/>
                  <a:pt x="9439884" y="2571693"/>
                  <a:pt x="9473539" y="2608713"/>
                </a:cubicBezTo>
                <a:cubicBezTo>
                  <a:pt x="9505511" y="2645734"/>
                  <a:pt x="9529911" y="2668451"/>
                  <a:pt x="9546738" y="2676865"/>
                </a:cubicBezTo>
                <a:cubicBezTo>
                  <a:pt x="9588807" y="2697058"/>
                  <a:pt x="9624145" y="2692009"/>
                  <a:pt x="9652752" y="2661720"/>
                </a:cubicBezTo>
                <a:cubicBezTo>
                  <a:pt x="9661166" y="2648258"/>
                  <a:pt x="9668318" y="2638161"/>
                  <a:pt x="9674207" y="2631431"/>
                </a:cubicBezTo>
                <a:cubicBezTo>
                  <a:pt x="9680097" y="2624699"/>
                  <a:pt x="9683883" y="2620492"/>
                  <a:pt x="9685565" y="2618810"/>
                </a:cubicBezTo>
                <a:cubicBezTo>
                  <a:pt x="9734365" y="2607030"/>
                  <a:pt x="9808406" y="2601141"/>
                  <a:pt x="9907688" y="2601141"/>
                </a:cubicBezTo>
                <a:cubicBezTo>
                  <a:pt x="9951440" y="2601141"/>
                  <a:pt x="9995612" y="2602403"/>
                  <a:pt x="10040205" y="2604927"/>
                </a:cubicBezTo>
                <a:cubicBezTo>
                  <a:pt x="10084798" y="2607451"/>
                  <a:pt x="10130652" y="2612079"/>
                  <a:pt x="10177770" y="2618810"/>
                </a:cubicBezTo>
                <a:cubicBezTo>
                  <a:pt x="10223204" y="2627223"/>
                  <a:pt x="10262328" y="2634796"/>
                  <a:pt x="10295142" y="2641527"/>
                </a:cubicBezTo>
                <a:cubicBezTo>
                  <a:pt x="10327955" y="2648258"/>
                  <a:pt x="10353617" y="2655830"/>
                  <a:pt x="10372128" y="2664244"/>
                </a:cubicBezTo>
                <a:cubicBezTo>
                  <a:pt x="10378858" y="2665927"/>
                  <a:pt x="10383065" y="2661720"/>
                  <a:pt x="10384748" y="2651623"/>
                </a:cubicBezTo>
                <a:cubicBezTo>
                  <a:pt x="10388114" y="2614603"/>
                  <a:pt x="10378858" y="2573376"/>
                  <a:pt x="10356982" y="2527941"/>
                </a:cubicBezTo>
                <a:cubicBezTo>
                  <a:pt x="10335107" y="2482507"/>
                  <a:pt x="10305658" y="2451376"/>
                  <a:pt x="10268638" y="2434549"/>
                </a:cubicBezTo>
                <a:cubicBezTo>
                  <a:pt x="10223204" y="2416038"/>
                  <a:pt x="10148322" y="2406783"/>
                  <a:pt x="10043991" y="2406783"/>
                </a:cubicBezTo>
                <a:cubicBezTo>
                  <a:pt x="10012019" y="2406783"/>
                  <a:pt x="9975419" y="2408045"/>
                  <a:pt x="9934192" y="2410570"/>
                </a:cubicBezTo>
                <a:cubicBezTo>
                  <a:pt x="9892964" y="2413094"/>
                  <a:pt x="9847950" y="2417721"/>
                  <a:pt x="9799150" y="2424452"/>
                </a:cubicBezTo>
                <a:cubicBezTo>
                  <a:pt x="9814296" y="2397528"/>
                  <a:pt x="9833226" y="2361349"/>
                  <a:pt x="9855944" y="2315915"/>
                </a:cubicBezTo>
                <a:cubicBezTo>
                  <a:pt x="9878661" y="2270481"/>
                  <a:pt x="9904322" y="2215791"/>
                  <a:pt x="9932930" y="2151847"/>
                </a:cubicBezTo>
                <a:cubicBezTo>
                  <a:pt x="9991826" y="2020592"/>
                  <a:pt x="10043150" y="1901117"/>
                  <a:pt x="10086901" y="1793421"/>
                </a:cubicBezTo>
                <a:cubicBezTo>
                  <a:pt x="10130652" y="1685725"/>
                  <a:pt x="10166832" y="1588126"/>
                  <a:pt x="10195438" y="1500622"/>
                </a:cubicBezTo>
                <a:cubicBezTo>
                  <a:pt x="10240873" y="1359271"/>
                  <a:pt x="10263590" y="1266720"/>
                  <a:pt x="10263590" y="1222969"/>
                </a:cubicBezTo>
                <a:cubicBezTo>
                  <a:pt x="10263590" y="1169121"/>
                  <a:pt x="10243397" y="1124528"/>
                  <a:pt x="10203011" y="1089190"/>
                </a:cubicBezTo>
                <a:cubicBezTo>
                  <a:pt x="10152528" y="1045018"/>
                  <a:pt x="10116244" y="1023563"/>
                  <a:pt x="10094158" y="1024825"/>
                </a:cubicBezTo>
                <a:close/>
                <a:moveTo>
                  <a:pt x="4066519" y="994535"/>
                </a:moveTo>
                <a:cubicBezTo>
                  <a:pt x="4031602" y="995377"/>
                  <a:pt x="3992267" y="998321"/>
                  <a:pt x="3948516" y="1003370"/>
                </a:cubicBezTo>
                <a:cubicBezTo>
                  <a:pt x="3861013" y="1013466"/>
                  <a:pt x="3773510" y="1034501"/>
                  <a:pt x="3686007" y="1066473"/>
                </a:cubicBezTo>
                <a:cubicBezTo>
                  <a:pt x="3431912" y="1162390"/>
                  <a:pt x="3250174" y="1312996"/>
                  <a:pt x="3140796" y="1518292"/>
                </a:cubicBezTo>
                <a:cubicBezTo>
                  <a:pt x="3102093" y="1592332"/>
                  <a:pt x="3083582" y="1652911"/>
                  <a:pt x="3085265" y="1700028"/>
                </a:cubicBezTo>
                <a:cubicBezTo>
                  <a:pt x="3086948" y="1747145"/>
                  <a:pt x="3096203" y="1779959"/>
                  <a:pt x="3113031" y="1798469"/>
                </a:cubicBezTo>
                <a:cubicBezTo>
                  <a:pt x="3121444" y="1808566"/>
                  <a:pt x="3133644" y="1818662"/>
                  <a:pt x="3149630" y="1828759"/>
                </a:cubicBezTo>
                <a:cubicBezTo>
                  <a:pt x="3165616" y="1838855"/>
                  <a:pt x="3182865" y="1847690"/>
                  <a:pt x="3201375" y="1855262"/>
                </a:cubicBezTo>
                <a:cubicBezTo>
                  <a:pt x="3219885" y="1862834"/>
                  <a:pt x="3238395" y="1868724"/>
                  <a:pt x="3256905" y="1872931"/>
                </a:cubicBezTo>
                <a:cubicBezTo>
                  <a:pt x="3275416" y="1877138"/>
                  <a:pt x="3291402" y="1878400"/>
                  <a:pt x="3304864" y="1876717"/>
                </a:cubicBezTo>
                <a:cubicBezTo>
                  <a:pt x="3291402" y="1821186"/>
                  <a:pt x="3299815" y="1751352"/>
                  <a:pt x="3330105" y="1667215"/>
                </a:cubicBezTo>
                <a:cubicBezTo>
                  <a:pt x="3340202" y="1635243"/>
                  <a:pt x="3356608" y="1600325"/>
                  <a:pt x="3379325" y="1562464"/>
                </a:cubicBezTo>
                <a:cubicBezTo>
                  <a:pt x="3402043" y="1524602"/>
                  <a:pt x="3431070" y="1487160"/>
                  <a:pt x="3466408" y="1450140"/>
                </a:cubicBezTo>
                <a:cubicBezTo>
                  <a:pt x="3501746" y="1413119"/>
                  <a:pt x="3543393" y="1377361"/>
                  <a:pt x="3591352" y="1342865"/>
                </a:cubicBezTo>
                <a:cubicBezTo>
                  <a:pt x="3639310" y="1308368"/>
                  <a:pt x="3693579" y="1278500"/>
                  <a:pt x="3754158" y="1253258"/>
                </a:cubicBezTo>
                <a:cubicBezTo>
                  <a:pt x="3829881" y="1219603"/>
                  <a:pt x="3908971" y="1196886"/>
                  <a:pt x="3991426" y="1185107"/>
                </a:cubicBezTo>
                <a:cubicBezTo>
                  <a:pt x="4072198" y="1171645"/>
                  <a:pt x="4139929" y="1167438"/>
                  <a:pt x="4194618" y="1172486"/>
                </a:cubicBezTo>
                <a:cubicBezTo>
                  <a:pt x="4249308" y="1177534"/>
                  <a:pt x="4294321" y="1185948"/>
                  <a:pt x="4329659" y="1197727"/>
                </a:cubicBezTo>
                <a:cubicBezTo>
                  <a:pt x="4396969" y="1219603"/>
                  <a:pt x="4442403" y="1248210"/>
                  <a:pt x="4465962" y="1283548"/>
                </a:cubicBezTo>
                <a:cubicBezTo>
                  <a:pt x="4491203" y="1429947"/>
                  <a:pt x="4431465" y="1586443"/>
                  <a:pt x="4286748" y="1753035"/>
                </a:cubicBezTo>
                <a:cubicBezTo>
                  <a:pt x="4138667" y="1922993"/>
                  <a:pt x="3949357" y="2032372"/>
                  <a:pt x="3718821" y="2081171"/>
                </a:cubicBezTo>
                <a:cubicBezTo>
                  <a:pt x="3750792" y="2002082"/>
                  <a:pt x="3775613" y="1940661"/>
                  <a:pt x="3793282" y="1896910"/>
                </a:cubicBezTo>
                <a:cubicBezTo>
                  <a:pt x="3810951" y="1853158"/>
                  <a:pt x="3821468" y="1827076"/>
                  <a:pt x="3824834" y="1818662"/>
                </a:cubicBezTo>
                <a:cubicBezTo>
                  <a:pt x="3829881" y="1806883"/>
                  <a:pt x="3835772" y="1792580"/>
                  <a:pt x="3842503" y="1775752"/>
                </a:cubicBezTo>
                <a:cubicBezTo>
                  <a:pt x="3849233" y="1758925"/>
                  <a:pt x="3856385" y="1742097"/>
                  <a:pt x="3863958" y="1725270"/>
                </a:cubicBezTo>
                <a:cubicBezTo>
                  <a:pt x="3871530" y="1708442"/>
                  <a:pt x="3879102" y="1692036"/>
                  <a:pt x="3886675" y="1676049"/>
                </a:cubicBezTo>
                <a:cubicBezTo>
                  <a:pt x="3894248" y="1660063"/>
                  <a:pt x="3900557" y="1647022"/>
                  <a:pt x="3905606" y="1636925"/>
                </a:cubicBezTo>
                <a:cubicBezTo>
                  <a:pt x="3920750" y="1603270"/>
                  <a:pt x="3934212" y="1569615"/>
                  <a:pt x="3945992" y="1535960"/>
                </a:cubicBezTo>
                <a:cubicBezTo>
                  <a:pt x="3957771" y="1502305"/>
                  <a:pt x="3963660" y="1479588"/>
                  <a:pt x="3963660" y="1467809"/>
                </a:cubicBezTo>
                <a:cubicBezTo>
                  <a:pt x="3965343" y="1422375"/>
                  <a:pt x="3938419" y="1385354"/>
                  <a:pt x="3882888" y="1356747"/>
                </a:cubicBezTo>
                <a:cubicBezTo>
                  <a:pt x="3862695" y="1346651"/>
                  <a:pt x="3839978" y="1339079"/>
                  <a:pt x="3814737" y="1334030"/>
                </a:cubicBezTo>
                <a:cubicBezTo>
                  <a:pt x="3789496" y="1328982"/>
                  <a:pt x="3775193" y="1328141"/>
                  <a:pt x="3771827" y="1331506"/>
                </a:cubicBezTo>
                <a:cubicBezTo>
                  <a:pt x="3739855" y="1400499"/>
                  <a:pt x="3700731" y="1498519"/>
                  <a:pt x="3654455" y="1625567"/>
                </a:cubicBezTo>
                <a:cubicBezTo>
                  <a:pt x="3608180" y="1752614"/>
                  <a:pt x="3554753" y="1910372"/>
                  <a:pt x="3494174" y="2098840"/>
                </a:cubicBezTo>
                <a:cubicBezTo>
                  <a:pt x="3470615" y="2095475"/>
                  <a:pt x="3447056" y="2092530"/>
                  <a:pt x="3423498" y="2090006"/>
                </a:cubicBezTo>
                <a:cubicBezTo>
                  <a:pt x="3399939" y="2087482"/>
                  <a:pt x="3386477" y="2086220"/>
                  <a:pt x="3383112" y="2086220"/>
                </a:cubicBezTo>
                <a:cubicBezTo>
                  <a:pt x="3379746" y="2089585"/>
                  <a:pt x="3382271" y="2103468"/>
                  <a:pt x="3390684" y="2127868"/>
                </a:cubicBezTo>
                <a:cubicBezTo>
                  <a:pt x="3399098" y="2152268"/>
                  <a:pt x="3408353" y="2171199"/>
                  <a:pt x="3418449" y="2184660"/>
                </a:cubicBezTo>
                <a:cubicBezTo>
                  <a:pt x="3426863" y="2194757"/>
                  <a:pt x="3440325" y="2204012"/>
                  <a:pt x="3458836" y="2212426"/>
                </a:cubicBezTo>
                <a:cubicBezTo>
                  <a:pt x="3450422" y="2237667"/>
                  <a:pt x="3442850" y="2265432"/>
                  <a:pt x="3436118" y="2295722"/>
                </a:cubicBezTo>
                <a:cubicBezTo>
                  <a:pt x="3392367" y="2455583"/>
                  <a:pt x="3374698" y="2557389"/>
                  <a:pt x="3383112" y="2601141"/>
                </a:cubicBezTo>
                <a:cubicBezTo>
                  <a:pt x="3388160" y="2628065"/>
                  <a:pt x="3410036" y="2653306"/>
                  <a:pt x="3448739" y="2676865"/>
                </a:cubicBezTo>
                <a:cubicBezTo>
                  <a:pt x="3484077" y="2698740"/>
                  <a:pt x="3512684" y="2707995"/>
                  <a:pt x="3534560" y="2704630"/>
                </a:cubicBezTo>
                <a:lnTo>
                  <a:pt x="3539608" y="2666768"/>
                </a:lnTo>
                <a:cubicBezTo>
                  <a:pt x="3544656" y="2641527"/>
                  <a:pt x="3553490" y="2602824"/>
                  <a:pt x="3566111" y="2550659"/>
                </a:cubicBezTo>
                <a:cubicBezTo>
                  <a:pt x="3578731" y="2498493"/>
                  <a:pt x="3593455" y="2445487"/>
                  <a:pt x="3610283" y="2391639"/>
                </a:cubicBezTo>
                <a:cubicBezTo>
                  <a:pt x="3617014" y="2369763"/>
                  <a:pt x="3634683" y="2317598"/>
                  <a:pt x="3663290" y="2235143"/>
                </a:cubicBezTo>
                <a:cubicBezTo>
                  <a:pt x="3797910" y="2226729"/>
                  <a:pt x="3938419" y="2188026"/>
                  <a:pt x="4084819" y="2119033"/>
                </a:cubicBezTo>
                <a:cubicBezTo>
                  <a:pt x="4232901" y="2051723"/>
                  <a:pt x="4360790" y="1960013"/>
                  <a:pt x="4468486" y="1843903"/>
                </a:cubicBezTo>
                <a:cubicBezTo>
                  <a:pt x="4624981" y="1672263"/>
                  <a:pt x="4694816" y="1514926"/>
                  <a:pt x="4677988" y="1371892"/>
                </a:cubicBezTo>
                <a:cubicBezTo>
                  <a:pt x="4672939" y="1331506"/>
                  <a:pt x="4624140" y="1270086"/>
                  <a:pt x="4531589" y="1187631"/>
                </a:cubicBezTo>
                <a:cubicBezTo>
                  <a:pt x="4439038" y="1105176"/>
                  <a:pt x="4359948" y="1052170"/>
                  <a:pt x="4294321" y="1028611"/>
                </a:cubicBezTo>
                <a:cubicBezTo>
                  <a:pt x="4255618" y="1016832"/>
                  <a:pt x="4210183" y="1006735"/>
                  <a:pt x="4158019" y="998321"/>
                </a:cubicBezTo>
                <a:cubicBezTo>
                  <a:pt x="4131936" y="994956"/>
                  <a:pt x="4101436" y="993694"/>
                  <a:pt x="4066519" y="994535"/>
                </a:cubicBezTo>
                <a:close/>
                <a:moveTo>
                  <a:pt x="0" y="0"/>
                </a:moveTo>
                <a:lnTo>
                  <a:pt x="14759345" y="0"/>
                </a:lnTo>
                <a:lnTo>
                  <a:pt x="14759345" y="6999611"/>
                </a:lnTo>
                <a:lnTo>
                  <a:pt x="0" y="6999611"/>
                </a:lnTo>
                <a:close/>
              </a:path>
            </a:pathLst>
          </a:cu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B59BE2-B3E4-BC84-5BBF-D882B6A1B4B7}"/>
              </a:ext>
            </a:extLst>
          </p:cNvPr>
          <p:cNvGrpSpPr/>
          <p:nvPr/>
        </p:nvGrpSpPr>
        <p:grpSpPr>
          <a:xfrm>
            <a:off x="3594529" y="653578"/>
            <a:ext cx="4528745" cy="5152017"/>
            <a:chOff x="3743384" y="-290993"/>
            <a:chExt cx="5693915" cy="64850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1424F8-99BD-F2C0-D400-2B520051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12" r="95985" b="66477"/>
            <a:stretch>
              <a:fillRect/>
            </a:stretch>
          </p:blipFill>
          <p:spPr>
            <a:xfrm>
              <a:off x="3743384" y="2405670"/>
              <a:ext cx="214244" cy="408305"/>
            </a:xfrm>
            <a:custGeom>
              <a:avLst/>
              <a:gdLst>
                <a:gd name="connsiteX0" fmla="*/ 0 w 214244"/>
                <a:gd name="connsiteY0" fmla="*/ 0 h 408305"/>
                <a:gd name="connsiteX1" fmla="*/ 43464 w 214244"/>
                <a:gd name="connsiteY1" fmla="*/ 38599 h 408305"/>
                <a:gd name="connsiteX2" fmla="*/ 140324 w 214244"/>
                <a:gd name="connsiteY2" fmla="*/ 109180 h 408305"/>
                <a:gd name="connsiteX3" fmla="*/ 214244 w 214244"/>
                <a:gd name="connsiteY3" fmla="*/ 155690 h 408305"/>
                <a:gd name="connsiteX4" fmla="*/ 125861 w 214244"/>
                <a:gd name="connsiteY4" fmla="*/ 245125 h 408305"/>
                <a:gd name="connsiteX5" fmla="*/ 6352 w 214244"/>
                <a:gd name="connsiteY5" fmla="*/ 397636 h 408305"/>
                <a:gd name="connsiteX6" fmla="*/ 0 w 214244"/>
                <a:gd name="connsiteY6" fmla="*/ 408305 h 408305"/>
                <a:gd name="connsiteX7" fmla="*/ 0 w 214244"/>
                <a:gd name="connsiteY7" fmla="*/ 0 h 40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244" h="408305">
                  <a:moveTo>
                    <a:pt x="0" y="0"/>
                  </a:moveTo>
                  <a:lnTo>
                    <a:pt x="43464" y="38599"/>
                  </a:lnTo>
                  <a:cubicBezTo>
                    <a:pt x="73965" y="62619"/>
                    <a:pt x="106278" y="86158"/>
                    <a:pt x="140324" y="109180"/>
                  </a:cubicBezTo>
                  <a:lnTo>
                    <a:pt x="214244" y="155690"/>
                  </a:lnTo>
                  <a:lnTo>
                    <a:pt x="125861" y="245125"/>
                  </a:lnTo>
                  <a:cubicBezTo>
                    <a:pt x="82171" y="294568"/>
                    <a:pt x="42255" y="345453"/>
                    <a:pt x="6352" y="397636"/>
                  </a:cubicBezTo>
                  <a:lnTo>
                    <a:pt x="0" y="408305"/>
                  </a:lnTo>
                  <a:lnTo>
                    <a:pt x="0" y="0"/>
                  </a:lnTo>
                  <a:close/>
                </a:path>
              </a:pathLst>
            </a:cu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DFD63A-6C97-6F4F-53B1-5FE7D9469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54120" r="2884" b="3411"/>
            <a:stretch/>
          </p:blipFill>
          <p:spPr>
            <a:xfrm rot="486522">
              <a:off x="4415794" y="3807575"/>
              <a:ext cx="4868147" cy="2386433"/>
            </a:xfrm>
            <a:custGeom>
              <a:avLst/>
              <a:gdLst>
                <a:gd name="connsiteX0" fmla="*/ 5336579 w 5336579"/>
                <a:gd name="connsiteY0" fmla="*/ 0 h 2868449"/>
                <a:gd name="connsiteX1" fmla="*/ 5336579 w 5336579"/>
                <a:gd name="connsiteY1" fmla="*/ 2868449 h 2868449"/>
                <a:gd name="connsiteX2" fmla="*/ 0 w 5336579"/>
                <a:gd name="connsiteY2" fmla="*/ 2868449 h 2868449"/>
                <a:gd name="connsiteX3" fmla="*/ 0 w 5336579"/>
                <a:gd name="connsiteY3" fmla="*/ 160947 h 2868449"/>
                <a:gd name="connsiteX4" fmla="*/ 6352 w 5336579"/>
                <a:gd name="connsiteY4" fmla="*/ 171616 h 2868449"/>
                <a:gd name="connsiteX5" fmla="*/ 2621380 w 5336579"/>
                <a:gd name="connsiteY5" fmla="*/ 1237196 h 2868449"/>
                <a:gd name="connsiteX6" fmla="*/ 5331844 w 5336579"/>
                <a:gd name="connsiteY6" fmla="*/ 11321 h 2868449"/>
                <a:gd name="connsiteX7" fmla="*/ 5336579 w 5336579"/>
                <a:gd name="connsiteY7" fmla="*/ 0 h 286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6579" h="2868449">
                  <a:moveTo>
                    <a:pt x="5336579" y="0"/>
                  </a:moveTo>
                  <a:lnTo>
                    <a:pt x="5336579" y="2868449"/>
                  </a:lnTo>
                  <a:lnTo>
                    <a:pt x="0" y="2868449"/>
                  </a:lnTo>
                  <a:lnTo>
                    <a:pt x="0" y="160947"/>
                  </a:lnTo>
                  <a:lnTo>
                    <a:pt x="6352" y="171616"/>
                  </a:lnTo>
                  <a:cubicBezTo>
                    <a:pt x="437192" y="797813"/>
                    <a:pt x="1445818" y="1237196"/>
                    <a:pt x="2621380" y="1237196"/>
                  </a:cubicBezTo>
                  <a:cubicBezTo>
                    <a:pt x="3894906" y="1237196"/>
                    <a:pt x="4972513" y="721531"/>
                    <a:pt x="5331844" y="11321"/>
                  </a:cubicBezTo>
                  <a:lnTo>
                    <a:pt x="533657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8A0676-534E-3B81-4B61-92F03481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0" t="11945" r="-2302" b="76370"/>
            <a:stretch>
              <a:fillRect/>
            </a:stretch>
          </p:blipFill>
          <p:spPr>
            <a:xfrm>
              <a:off x="9079963" y="1501130"/>
              <a:ext cx="122857" cy="710930"/>
            </a:xfrm>
            <a:custGeom>
              <a:avLst/>
              <a:gdLst>
                <a:gd name="connsiteX0" fmla="*/ 0 w 122857"/>
                <a:gd name="connsiteY0" fmla="*/ 0 h 710930"/>
                <a:gd name="connsiteX1" fmla="*/ 64307 w 122857"/>
                <a:gd name="connsiteY1" fmla="*/ 106993 h 710930"/>
                <a:gd name="connsiteX2" fmla="*/ 122857 w 122857"/>
                <a:gd name="connsiteY2" fmla="*/ 355465 h 710930"/>
                <a:gd name="connsiteX3" fmla="*/ 64307 w 122857"/>
                <a:gd name="connsiteY3" fmla="*/ 603937 h 710930"/>
                <a:gd name="connsiteX4" fmla="*/ 0 w 122857"/>
                <a:gd name="connsiteY4" fmla="*/ 710930 h 710930"/>
                <a:gd name="connsiteX5" fmla="*/ 0 w 122857"/>
                <a:gd name="connsiteY5" fmla="*/ 0 h 71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57" h="710930">
                  <a:moveTo>
                    <a:pt x="0" y="0"/>
                  </a:moveTo>
                  <a:lnTo>
                    <a:pt x="64307" y="106993"/>
                  </a:lnTo>
                  <a:cubicBezTo>
                    <a:pt x="102697" y="187252"/>
                    <a:pt x="122857" y="270351"/>
                    <a:pt x="122857" y="355465"/>
                  </a:cubicBezTo>
                  <a:cubicBezTo>
                    <a:pt x="122857" y="440579"/>
                    <a:pt x="102697" y="523678"/>
                    <a:pt x="64307" y="603937"/>
                  </a:cubicBezTo>
                  <a:lnTo>
                    <a:pt x="0" y="710930"/>
                  </a:lnTo>
                  <a:lnTo>
                    <a:pt x="0" y="0"/>
                  </a:lnTo>
                  <a:close/>
                </a:path>
              </a:pathLst>
            </a:cu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EAD2DB5-7A4D-E7A0-ACEE-DCDC193B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86" t="23630" b="63831"/>
            <a:stretch>
              <a:fillRect/>
            </a:stretch>
          </p:blipFill>
          <p:spPr>
            <a:xfrm>
              <a:off x="8737697" y="2212061"/>
              <a:ext cx="342266" cy="762861"/>
            </a:xfrm>
            <a:custGeom>
              <a:avLst/>
              <a:gdLst>
                <a:gd name="connsiteX0" fmla="*/ 342266 w 342266"/>
                <a:gd name="connsiteY0" fmla="*/ 0 h 762861"/>
                <a:gd name="connsiteX1" fmla="*/ 342266 w 342266"/>
                <a:gd name="connsiteY1" fmla="*/ 762861 h 762861"/>
                <a:gd name="connsiteX2" fmla="*/ 337531 w 342266"/>
                <a:gd name="connsiteY2" fmla="*/ 751540 h 762861"/>
                <a:gd name="connsiteX3" fmla="*/ 122586 w 342266"/>
                <a:gd name="connsiteY3" fmla="*/ 438734 h 762861"/>
                <a:gd name="connsiteX4" fmla="*/ 0 w 342266"/>
                <a:gd name="connsiteY4" fmla="*/ 314688 h 762861"/>
                <a:gd name="connsiteX5" fmla="*/ 56883 w 342266"/>
                <a:gd name="connsiteY5" fmla="*/ 277470 h 762861"/>
                <a:gd name="connsiteX6" fmla="*/ 335558 w 342266"/>
                <a:gd name="connsiteY6" fmla="*/ 11161 h 762861"/>
                <a:gd name="connsiteX7" fmla="*/ 342266 w 342266"/>
                <a:gd name="connsiteY7" fmla="*/ 0 h 76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266" h="762861">
                  <a:moveTo>
                    <a:pt x="342266" y="0"/>
                  </a:moveTo>
                  <a:lnTo>
                    <a:pt x="342266" y="762861"/>
                  </a:lnTo>
                  <a:lnTo>
                    <a:pt x="337531" y="751540"/>
                  </a:lnTo>
                  <a:cubicBezTo>
                    <a:pt x="282249" y="642277"/>
                    <a:pt x="209967" y="537619"/>
                    <a:pt x="122586" y="438734"/>
                  </a:cubicBezTo>
                  <a:lnTo>
                    <a:pt x="0" y="314688"/>
                  </a:lnTo>
                  <a:lnTo>
                    <a:pt x="56883" y="277470"/>
                  </a:lnTo>
                  <a:cubicBezTo>
                    <a:pt x="173086" y="194531"/>
                    <a:pt x="267143" y="105263"/>
                    <a:pt x="335558" y="11161"/>
                  </a:cubicBezTo>
                  <a:lnTo>
                    <a:pt x="342266" y="0"/>
                  </a:lnTo>
                  <a:close/>
                </a:path>
              </a:pathLst>
            </a:cu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D191A1-F996-642A-399C-201BA16F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60" t="33523" r="100000" b="44502"/>
            <a:stretch>
              <a:fillRect/>
            </a:stretch>
          </p:blipFill>
          <p:spPr>
            <a:xfrm>
              <a:off x="5880268" y="2912080"/>
              <a:ext cx="216677" cy="1336890"/>
            </a:xfrm>
            <a:custGeom>
              <a:avLst/>
              <a:gdLst>
                <a:gd name="connsiteX0" fmla="*/ 216677 w 216677"/>
                <a:gd name="connsiteY0" fmla="*/ 0 h 1336890"/>
                <a:gd name="connsiteX1" fmla="*/ 216677 w 216677"/>
                <a:gd name="connsiteY1" fmla="*/ 1336890 h 1336890"/>
                <a:gd name="connsiteX2" fmla="*/ 127593 w 216677"/>
                <a:gd name="connsiteY2" fmla="*/ 1187264 h 1336890"/>
                <a:gd name="connsiteX3" fmla="*/ 0 w 216677"/>
                <a:gd name="connsiteY3" fmla="*/ 668445 h 1336890"/>
                <a:gd name="connsiteX4" fmla="*/ 127593 w 216677"/>
                <a:gd name="connsiteY4" fmla="*/ 149626 h 1336890"/>
                <a:gd name="connsiteX5" fmla="*/ 216677 w 216677"/>
                <a:gd name="connsiteY5" fmla="*/ 0 h 133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77" h="1336890">
                  <a:moveTo>
                    <a:pt x="216677" y="0"/>
                  </a:moveTo>
                  <a:lnTo>
                    <a:pt x="216677" y="1336890"/>
                  </a:lnTo>
                  <a:lnTo>
                    <a:pt x="127593" y="1187264"/>
                  </a:lnTo>
                  <a:cubicBezTo>
                    <a:pt x="44671" y="1023369"/>
                    <a:pt x="0" y="849114"/>
                    <a:pt x="0" y="668445"/>
                  </a:cubicBezTo>
                  <a:cubicBezTo>
                    <a:pt x="0" y="487776"/>
                    <a:pt x="44671" y="313521"/>
                    <a:pt x="127593" y="149626"/>
                  </a:cubicBezTo>
                  <a:lnTo>
                    <a:pt x="216677" y="0"/>
                  </a:lnTo>
                  <a:close/>
                </a:path>
              </a:pathLst>
            </a:cu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9EAA32-6F13-CEDC-7543-E032F59DA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0" t="36169" r="-2302" b="47148"/>
            <a:stretch>
              <a:fillRect/>
            </a:stretch>
          </p:blipFill>
          <p:spPr>
            <a:xfrm>
              <a:off x="9079963" y="2974921"/>
              <a:ext cx="122858" cy="1014996"/>
            </a:xfrm>
            <a:custGeom>
              <a:avLst/>
              <a:gdLst>
                <a:gd name="connsiteX0" fmla="*/ 0 w 122858"/>
                <a:gd name="connsiteY0" fmla="*/ 0 h 1014996"/>
                <a:gd name="connsiteX1" fmla="*/ 65199 w 122858"/>
                <a:gd name="connsiteY1" fmla="*/ 155881 h 1014996"/>
                <a:gd name="connsiteX2" fmla="*/ 122858 w 122858"/>
                <a:gd name="connsiteY2" fmla="*/ 507498 h 1014996"/>
                <a:gd name="connsiteX3" fmla="*/ 65199 w 122858"/>
                <a:gd name="connsiteY3" fmla="*/ 859115 h 1014996"/>
                <a:gd name="connsiteX4" fmla="*/ 0 w 122858"/>
                <a:gd name="connsiteY4" fmla="*/ 1014996 h 1014996"/>
                <a:gd name="connsiteX5" fmla="*/ 0 w 122858"/>
                <a:gd name="connsiteY5" fmla="*/ 0 h 101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858" h="1014996">
                  <a:moveTo>
                    <a:pt x="0" y="0"/>
                  </a:moveTo>
                  <a:lnTo>
                    <a:pt x="65199" y="155881"/>
                  </a:lnTo>
                  <a:cubicBezTo>
                    <a:pt x="103004" y="269457"/>
                    <a:pt x="122858" y="387052"/>
                    <a:pt x="122858" y="507498"/>
                  </a:cubicBezTo>
                  <a:cubicBezTo>
                    <a:pt x="122858" y="627944"/>
                    <a:pt x="103004" y="745539"/>
                    <a:pt x="65199" y="859115"/>
                  </a:cubicBezTo>
                  <a:lnTo>
                    <a:pt x="0" y="1014996"/>
                  </a:lnTo>
                  <a:lnTo>
                    <a:pt x="0" y="0"/>
                  </a:lnTo>
                  <a:close/>
                </a:path>
              </a:pathLst>
            </a:cu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C29017-D29C-3057-57F8-BB94F291C1BF}"/>
                </a:ext>
              </a:extLst>
            </p:cNvPr>
            <p:cNvSpPr/>
            <p:nvPr/>
          </p:nvSpPr>
          <p:spPr>
            <a:xfrm rot="288631">
              <a:off x="4680639" y="3104533"/>
              <a:ext cx="4756660" cy="1865969"/>
            </a:xfrm>
            <a:prstGeom prst="ellipse">
              <a:avLst/>
            </a:prstGeom>
            <a:gradFill flip="none" rotWithShape="1">
              <a:gsLst>
                <a:gs pos="8000">
                  <a:schemeClr val="tx1"/>
                </a:gs>
                <a:gs pos="8900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8991E5F-38A2-D031-0869-34F592183564}"/>
                </a:ext>
              </a:extLst>
            </p:cNvPr>
            <p:cNvSpPr/>
            <p:nvPr/>
          </p:nvSpPr>
          <p:spPr>
            <a:xfrm>
              <a:off x="4624196" y="1349779"/>
              <a:ext cx="4455766" cy="1588226"/>
            </a:xfrm>
            <a:prstGeom prst="ellipse">
              <a:avLst/>
            </a:prstGeom>
            <a:gradFill flip="none" rotWithShape="1">
              <a:gsLst>
                <a:gs pos="10000">
                  <a:schemeClr val="tx1"/>
                </a:gs>
                <a:gs pos="45000">
                  <a:srgbClr val="FF0000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FB9DBF-9DD5-901C-7411-C762D99D66E4}"/>
                </a:ext>
              </a:extLst>
            </p:cNvPr>
            <p:cNvGrpSpPr/>
            <p:nvPr/>
          </p:nvGrpSpPr>
          <p:grpSpPr>
            <a:xfrm>
              <a:off x="4064608" y="-290993"/>
              <a:ext cx="5363304" cy="4962905"/>
              <a:chOff x="4064608" y="-290993"/>
              <a:chExt cx="5363304" cy="49629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B6B7B05-615C-721B-2D62-E9FC98999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2" t="30780" r="3071" b="26812"/>
              <a:stretch/>
            </p:blipFill>
            <p:spPr>
              <a:xfrm>
                <a:off x="4492671" y="2091907"/>
                <a:ext cx="4935241" cy="2580005"/>
              </a:xfrm>
              <a:custGeom>
                <a:avLst/>
                <a:gdLst>
                  <a:gd name="connsiteX0" fmla="*/ 4994313 w 5336579"/>
                  <a:gd name="connsiteY0" fmla="*/ 0 h 2700365"/>
                  <a:gd name="connsiteX1" fmla="*/ 5116899 w 5336579"/>
                  <a:gd name="connsiteY1" fmla="*/ 124046 h 2700365"/>
                  <a:gd name="connsiteX2" fmla="*/ 5331844 w 5336579"/>
                  <a:gd name="connsiteY2" fmla="*/ 436852 h 2700365"/>
                  <a:gd name="connsiteX3" fmla="*/ 5336579 w 5336579"/>
                  <a:gd name="connsiteY3" fmla="*/ 448173 h 2700365"/>
                  <a:gd name="connsiteX4" fmla="*/ 5336579 w 5336579"/>
                  <a:gd name="connsiteY4" fmla="*/ 1463169 h 2700365"/>
                  <a:gd name="connsiteX5" fmla="*/ 5331844 w 5336579"/>
                  <a:gd name="connsiteY5" fmla="*/ 1474490 h 2700365"/>
                  <a:gd name="connsiteX6" fmla="*/ 2621380 w 5336579"/>
                  <a:gd name="connsiteY6" fmla="*/ 2700365 h 2700365"/>
                  <a:gd name="connsiteX7" fmla="*/ 6352 w 5336579"/>
                  <a:gd name="connsiteY7" fmla="*/ 1634785 h 2700365"/>
                  <a:gd name="connsiteX8" fmla="*/ 0 w 5336579"/>
                  <a:gd name="connsiteY8" fmla="*/ 1624116 h 2700365"/>
                  <a:gd name="connsiteX9" fmla="*/ 0 w 5336579"/>
                  <a:gd name="connsiteY9" fmla="*/ 287226 h 2700365"/>
                  <a:gd name="connsiteX10" fmla="*/ 6352 w 5336579"/>
                  <a:gd name="connsiteY10" fmla="*/ 276557 h 2700365"/>
                  <a:gd name="connsiteX11" fmla="*/ 125861 w 5336579"/>
                  <a:gd name="connsiteY11" fmla="*/ 124046 h 2700365"/>
                  <a:gd name="connsiteX12" fmla="*/ 214244 w 5336579"/>
                  <a:gd name="connsiteY12" fmla="*/ 34611 h 2700365"/>
                  <a:gd name="connsiteX13" fmla="*/ 247584 w 5336579"/>
                  <a:gd name="connsiteY13" fmla="*/ 55588 h 2700365"/>
                  <a:gd name="connsiteX14" fmla="*/ 2577535 w 5336579"/>
                  <a:gd name="connsiteY14" fmla="*/ 562746 h 2700365"/>
                  <a:gd name="connsiteX15" fmla="*/ 4927741 w 5336579"/>
                  <a:gd name="connsiteY15" fmla="*/ 43557 h 2700365"/>
                  <a:gd name="connsiteX16" fmla="*/ 4994313 w 5336579"/>
                  <a:gd name="connsiteY16" fmla="*/ 0 h 270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36579" h="2700365">
                    <a:moveTo>
                      <a:pt x="4994313" y="0"/>
                    </a:moveTo>
                    <a:lnTo>
                      <a:pt x="5116899" y="124046"/>
                    </a:lnTo>
                    <a:cubicBezTo>
                      <a:pt x="5204280" y="222931"/>
                      <a:pt x="5276562" y="327589"/>
                      <a:pt x="5331844" y="436852"/>
                    </a:cubicBezTo>
                    <a:lnTo>
                      <a:pt x="5336579" y="448173"/>
                    </a:lnTo>
                    <a:lnTo>
                      <a:pt x="5336579" y="1463169"/>
                    </a:lnTo>
                    <a:lnTo>
                      <a:pt x="5331844" y="1474490"/>
                    </a:lnTo>
                    <a:cubicBezTo>
                      <a:pt x="4972513" y="2184700"/>
                      <a:pt x="3894906" y="2700365"/>
                      <a:pt x="2621380" y="2700365"/>
                    </a:cubicBezTo>
                    <a:cubicBezTo>
                      <a:pt x="1445818" y="2700365"/>
                      <a:pt x="437192" y="2260982"/>
                      <a:pt x="6352" y="1634785"/>
                    </a:cubicBezTo>
                    <a:lnTo>
                      <a:pt x="0" y="1624116"/>
                    </a:lnTo>
                    <a:lnTo>
                      <a:pt x="0" y="287226"/>
                    </a:lnTo>
                    <a:lnTo>
                      <a:pt x="6352" y="276557"/>
                    </a:lnTo>
                    <a:cubicBezTo>
                      <a:pt x="42255" y="224374"/>
                      <a:pt x="82171" y="173489"/>
                      <a:pt x="125861" y="124046"/>
                    </a:cubicBezTo>
                    <a:lnTo>
                      <a:pt x="214244" y="34611"/>
                    </a:lnTo>
                    <a:lnTo>
                      <a:pt x="247584" y="55588"/>
                    </a:lnTo>
                    <a:cubicBezTo>
                      <a:pt x="771661" y="362995"/>
                      <a:pt x="1620071" y="562746"/>
                      <a:pt x="2577535" y="562746"/>
                    </a:cubicBezTo>
                    <a:cubicBezTo>
                      <a:pt x="3547435" y="562746"/>
                      <a:pt x="4405429" y="357772"/>
                      <a:pt x="4927741" y="43557"/>
                    </a:cubicBezTo>
                    <a:lnTo>
                      <a:pt x="4994313" y="0"/>
                    </a:lnTo>
                    <a:close/>
                  </a:path>
                </a:pathLst>
              </a:custGeom>
              <a:gradFill flip="none" rotWithShape="1">
                <a:gsLst>
                  <a:gs pos="10000">
                    <a:schemeClr val="tx1"/>
                  </a:gs>
                  <a:gs pos="45000">
                    <a:srgbClr val="FF0000"/>
                  </a:gs>
                </a:gsLst>
                <a:lin ang="5400000" scaled="1"/>
                <a:tileRect/>
              </a:gradFill>
              <a:ln>
                <a:noFill/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3CDD435-D000-EDE0-43C0-E16E8B615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948"/>
              <a:stretch>
                <a:fillRect/>
              </a:stretch>
            </p:blipFill>
            <p:spPr>
              <a:xfrm rot="20654298">
                <a:off x="4064608" y="-290993"/>
                <a:ext cx="5336579" cy="2315080"/>
              </a:xfrm>
              <a:custGeom>
                <a:avLst/>
                <a:gdLst>
                  <a:gd name="connsiteX0" fmla="*/ 1196486 w 5336579"/>
                  <a:gd name="connsiteY0" fmla="*/ 0 h 2315080"/>
                  <a:gd name="connsiteX1" fmla="*/ 3958585 w 5336579"/>
                  <a:gd name="connsiteY1" fmla="*/ 0 h 2315080"/>
                  <a:gd name="connsiteX2" fmla="*/ 4188833 w 5336579"/>
                  <a:gd name="connsiteY2" fmla="*/ 59842 h 2315080"/>
                  <a:gd name="connsiteX3" fmla="*/ 5329871 w 5336579"/>
                  <a:gd name="connsiteY3" fmla="*/ 715555 h 2315080"/>
                  <a:gd name="connsiteX4" fmla="*/ 5336579 w 5336579"/>
                  <a:gd name="connsiteY4" fmla="*/ 726716 h 2315080"/>
                  <a:gd name="connsiteX5" fmla="*/ 5336579 w 5336579"/>
                  <a:gd name="connsiteY5" fmla="*/ 1437646 h 2315080"/>
                  <a:gd name="connsiteX6" fmla="*/ 5329871 w 5336579"/>
                  <a:gd name="connsiteY6" fmla="*/ 1448807 h 2315080"/>
                  <a:gd name="connsiteX7" fmla="*/ 2577535 w 5336579"/>
                  <a:gd name="connsiteY7" fmla="*/ 2315080 h 2315080"/>
                  <a:gd name="connsiteX8" fmla="*/ 43464 w 5336579"/>
                  <a:gd name="connsiteY8" fmla="*/ 1669854 h 2315080"/>
                  <a:gd name="connsiteX9" fmla="*/ 0 w 5336579"/>
                  <a:gd name="connsiteY9" fmla="*/ 1631255 h 2315080"/>
                  <a:gd name="connsiteX10" fmla="*/ 0 w 5336579"/>
                  <a:gd name="connsiteY10" fmla="*/ 533107 h 2315080"/>
                  <a:gd name="connsiteX11" fmla="*/ 43464 w 5336579"/>
                  <a:gd name="connsiteY11" fmla="*/ 494508 h 2315080"/>
                  <a:gd name="connsiteX12" fmla="*/ 966237 w 5336579"/>
                  <a:gd name="connsiteY12" fmla="*/ 59842 h 2315080"/>
                  <a:gd name="connsiteX13" fmla="*/ 1196486 w 5336579"/>
                  <a:gd name="connsiteY13" fmla="*/ 0 h 2315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36579" h="2315080">
                    <a:moveTo>
                      <a:pt x="1196486" y="0"/>
                    </a:moveTo>
                    <a:lnTo>
                      <a:pt x="3958585" y="0"/>
                    </a:lnTo>
                    <a:lnTo>
                      <a:pt x="4188833" y="59842"/>
                    </a:lnTo>
                    <a:cubicBezTo>
                      <a:pt x="4725447" y="214935"/>
                      <a:pt x="5133397" y="445315"/>
                      <a:pt x="5329871" y="715555"/>
                    </a:cubicBezTo>
                    <a:lnTo>
                      <a:pt x="5336579" y="726716"/>
                    </a:lnTo>
                    <a:lnTo>
                      <a:pt x="5336579" y="1437646"/>
                    </a:lnTo>
                    <a:lnTo>
                      <a:pt x="5329871" y="1448807"/>
                    </a:lnTo>
                    <a:cubicBezTo>
                      <a:pt x="4964990" y="1950682"/>
                      <a:pt x="3870735" y="2315080"/>
                      <a:pt x="2577535" y="2315080"/>
                    </a:cubicBezTo>
                    <a:cubicBezTo>
                      <a:pt x="1483290" y="2315080"/>
                      <a:pt x="531483" y="2054180"/>
                      <a:pt x="43464" y="1669854"/>
                    </a:cubicBezTo>
                    <a:lnTo>
                      <a:pt x="0" y="1631255"/>
                    </a:lnTo>
                    <a:lnTo>
                      <a:pt x="0" y="533107"/>
                    </a:lnTo>
                    <a:lnTo>
                      <a:pt x="43464" y="494508"/>
                    </a:lnTo>
                    <a:cubicBezTo>
                      <a:pt x="265291" y="319815"/>
                      <a:pt x="582942" y="170622"/>
                      <a:pt x="966237" y="59842"/>
                    </a:cubicBezTo>
                    <a:lnTo>
                      <a:pt x="1196486" y="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FE80CB3-809B-444B-500E-7C62ABDE0D89}"/>
              </a:ext>
            </a:extLst>
          </p:cNvPr>
          <p:cNvSpPr txBox="1"/>
          <p:nvPr/>
        </p:nvSpPr>
        <p:spPr>
          <a:xfrm>
            <a:off x="3594529" y="-48760"/>
            <a:ext cx="5337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B153F0BD-48A7-F2CE-65C4-BA81F4285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E1B846-0FF2-EA7D-2C19-457E6379E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800B5425-CD36-CEFF-35F8-BF941EFAC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5" y="4078863"/>
            <a:ext cx="1969179" cy="17436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C629CE-5260-D9C5-D84F-DA8577CFE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1" y="3520247"/>
            <a:ext cx="2060627" cy="1383912"/>
          </a:xfrm>
          <a:prstGeom prst="rect">
            <a:avLst/>
          </a:prstGeom>
        </p:spPr>
      </p:pic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7914ADE8-4860-813B-4424-0977EE9F79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27" y="1014020"/>
            <a:ext cx="1969179" cy="17436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656A39-C212-9DF2-EC63-54E613FEE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45" y="602766"/>
            <a:ext cx="2060627" cy="1383912"/>
          </a:xfrm>
          <a:prstGeom prst="rect">
            <a:avLst/>
          </a:prstGeom>
        </p:spPr>
      </p:pic>
      <p:pic>
        <p:nvPicPr>
          <p:cNvPr id="34" name="Picture 33">
            <a:hlinkClick r:id="rId12" action="ppaction://hlinksldjump"/>
            <a:extLst>
              <a:ext uri="{FF2B5EF4-FFF2-40B4-BE49-F238E27FC236}">
                <a16:creationId xmlns:a16="http://schemas.microsoft.com/office/drawing/2014/main" id="{C6D0E441-A16E-FAA2-0045-1CB67299FD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45" y="4073062"/>
            <a:ext cx="1969179" cy="17436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7266F4-A060-0C14-4796-08C2627FEA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59" y="3480036"/>
            <a:ext cx="2060627" cy="13839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32510E-1681-EEFE-64E4-1DEA9B4CB9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0969F1-9267-7D82-3FDD-236B8276F8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FDBE24-C319-2C29-5C8F-E93B5479EF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" y="47007"/>
            <a:ext cx="4538608" cy="2492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DF721E3-5B39-8C9C-BFE0-F0158A8A33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61" y="66873"/>
            <a:ext cx="4339044" cy="238319"/>
          </a:xfrm>
          <a:prstGeom prst="rect">
            <a:avLst/>
          </a:prstGeom>
        </p:spPr>
      </p:pic>
      <p:sp>
        <p:nvSpPr>
          <p:cNvPr id="52" name="Flowchart: Summing Junction 51">
            <a:hlinkClick r:id="rId16" action="ppaction://hlinksldjump"/>
            <a:extLst>
              <a:ext uri="{FF2B5EF4-FFF2-40B4-BE49-F238E27FC236}">
                <a16:creationId xmlns:a16="http://schemas.microsoft.com/office/drawing/2014/main" id="{AB3C913F-4CEE-404C-6EBF-5962F0DFA1A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44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Bạch Tuyết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Ngươi sẽ chết chắc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will die</a:t>
            </a:r>
          </a:p>
        </p:txBody>
      </p:sp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5630779" y="164387"/>
            <a:ext cx="539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Viner Hand ITC" panose="03070502030502020203" pitchFamily="66" charset="0"/>
              </a:rPr>
              <a:t>NHÂN VẬT NỔI TIẾNG –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iner Hand ITC" panose="03070502030502020203" pitchFamily="66" charset="0"/>
              </a:rPr>
              <a:t>NGƯỜI ẤY LÀ AI?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7902701" y="511514"/>
            <a:ext cx="3349376" cy="31145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228DA5-E93C-33F8-93F1-1C0E51A6673A}"/>
              </a:ext>
            </a:extLst>
          </p:cNvPr>
          <p:cNvSpPr/>
          <p:nvPr/>
        </p:nvSpPr>
        <p:spPr>
          <a:xfrm>
            <a:off x="4421312" y="2373330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4ACE81-0F35-BD12-6F75-E7BF0BAF2D04}"/>
              </a:ext>
            </a:extLst>
          </p:cNvPr>
          <p:cNvSpPr/>
          <p:nvPr/>
        </p:nvSpPr>
        <p:spPr>
          <a:xfrm>
            <a:off x="7902701" y="3742159"/>
            <a:ext cx="3471152" cy="30619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8047230" y="627627"/>
            <a:ext cx="3108954" cy="2999729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4649218" y="2576907"/>
            <a:ext cx="2893564" cy="2942222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8047230" y="3893792"/>
            <a:ext cx="3182094" cy="2799821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DE5B8A-06C0-2BC8-2F88-732AEF69DDE9}"/>
              </a:ext>
            </a:extLst>
          </p:cNvPr>
          <p:cNvSpPr/>
          <p:nvPr/>
        </p:nvSpPr>
        <p:spPr>
          <a:xfrm>
            <a:off x="-61516" y="-3047819"/>
            <a:ext cx="4350815" cy="131128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1B2BCA-8E77-4AC2-23FC-995A0570E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" y="0"/>
            <a:ext cx="3804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8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 Bạch Tuyết vào đây cho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her on here</a:t>
            </a:r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p:transition advClick="0"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 có một trái không có độc. Ngươi hãy chọn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Không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có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biến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đổi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Có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nhiều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biến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đổi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02" y="427518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nổi tiếng như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Đan-tê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Nước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Italia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Giô-công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Sếch-xpia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Lê-ô-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-xi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-li-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Sếch-xpia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-van-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Ga-li-ê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38679" y="2138686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Lu-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Can-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sp>
        <p:nvSpPr>
          <p:cNvPr id="9" name="!!1">
            <a:extLst>
              <a:ext uri="{FF2B5EF4-FFF2-40B4-BE49-F238E27FC236}">
                <a16:creationId xmlns:a16="http://schemas.microsoft.com/office/drawing/2014/main" id="{31C687A7-8FBC-6709-DB70-E965B6BB4520}"/>
              </a:ext>
            </a:extLst>
          </p:cNvPr>
          <p:cNvSpPr/>
          <p:nvPr/>
        </p:nvSpPr>
        <p:spPr>
          <a:xfrm>
            <a:off x="12881998" y="1461153"/>
            <a:ext cx="3424594" cy="2630630"/>
          </a:xfrm>
          <a:prstGeom prst="heart">
            <a:avLst/>
          </a:prstGeom>
          <a:solidFill>
            <a:srgbClr val="FF006E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Script MT Bold" panose="03040602040607080904" pitchFamily="66" charset="0"/>
              </a:rPr>
              <a:t>Vận</a:t>
            </a:r>
            <a:r>
              <a:rPr lang="en-US" sz="3200" b="1" kern="0" dirty="0">
                <a:solidFill>
                  <a:prstClr val="white"/>
                </a:solidFill>
                <a:latin typeface="Script MT Bold" panose="03040602040607080904" pitchFamily="66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Script MT Bold" panose="03040602040607080904" pitchFamily="66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  <p:sp>
        <p:nvSpPr>
          <p:cNvPr id="10" name="!!1">
            <a:extLst>
              <a:ext uri="{FF2B5EF4-FFF2-40B4-BE49-F238E27FC236}">
                <a16:creationId xmlns:a16="http://schemas.microsoft.com/office/drawing/2014/main" id="{9F19EBBA-885D-A6D5-CC6E-5365A0BE68B7}"/>
              </a:ext>
            </a:extLst>
          </p:cNvPr>
          <p:cNvSpPr/>
          <p:nvPr/>
        </p:nvSpPr>
        <p:spPr>
          <a:xfrm>
            <a:off x="4065609" y="-34832"/>
            <a:ext cx="3424594" cy="2630630"/>
          </a:xfrm>
          <a:prstGeom prst="heart">
            <a:avLst/>
          </a:prstGeom>
          <a:solidFill>
            <a:srgbClr val="FF006E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Script MT Bold" panose="03040602040607080904" pitchFamily="66" charset="0"/>
              </a:rPr>
              <a:t>Vận</a:t>
            </a:r>
            <a:r>
              <a:rPr lang="en-US" sz="3200" b="1" kern="0" dirty="0">
                <a:solidFill>
                  <a:prstClr val="white"/>
                </a:solidFill>
                <a:latin typeface="Script MT Bold" panose="03040602040607080904" pitchFamily="66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Script MT Bold" panose="03040602040607080904" pitchFamily="66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>
            <a:extLst>
              <a:ext uri="{FF2B5EF4-FFF2-40B4-BE49-F238E27FC236}">
                <a16:creationId xmlns:a16="http://schemas.microsoft.com/office/drawing/2014/main" id="{9BC63AF6-B855-C371-AE94-278B35B985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ts val="1650"/>
              </a:lnSpc>
              <a:spcAft>
                <a:spcPts val="800"/>
              </a:spcAft>
            </a:pPr>
            <a:endParaRPr lang="en-US" sz="14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06BE0534-A7B6-32D3-F62B-068E3E1FF306}"/>
              </a:ext>
            </a:extLst>
          </p:cNvPr>
          <p:cNvSpPr/>
          <p:nvPr/>
        </p:nvSpPr>
        <p:spPr>
          <a:xfrm>
            <a:off x="704538" y="-779489"/>
            <a:ext cx="13775961" cy="7120327"/>
          </a:xfrm>
          <a:prstGeom prst="heart">
            <a:avLst/>
          </a:prstGeom>
          <a:solidFill>
            <a:srgbClr val="FF006E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ript MT Bold" panose="030406020406070809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chemeClr val="bg1"/>
              </a:solidFill>
              <a:latin typeface="Script MT Bold" panose="030406020406070809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ript MT Bold" panose="03040602040607080904" pitchFamily="66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/>
            <a:r>
              <a:rPr lang="en-US" sz="4000" b="1" kern="0" dirty="0">
                <a:solidFill>
                  <a:prstClr val="white"/>
                </a:solidFill>
                <a:latin typeface="Script MT Bold" panose="030406020406070809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17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5630779" y="164387"/>
            <a:ext cx="539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Viner Hand ITC" panose="03070502030502020203" pitchFamily="66" charset="0"/>
              </a:rPr>
              <a:t>NHÂN VẬT NỔI TIẾNG –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iner Hand ITC" panose="03070502030502020203" pitchFamily="66" charset="0"/>
              </a:rPr>
              <a:t>NGƯỜI ẤY LÀ AI?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463D153-7DFE-C6AA-069D-71E310294788}"/>
              </a:ext>
            </a:extLst>
          </p:cNvPr>
          <p:cNvSpPr/>
          <p:nvPr/>
        </p:nvSpPr>
        <p:spPr>
          <a:xfrm>
            <a:off x="-63555" y="-3608706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326676" y="562002"/>
                  <a:pt x="2698327" y="661559"/>
                  <a:pt x="2642104" y="1178211"/>
                </a:cubicBezTo>
                <a:cubicBezTo>
                  <a:pt x="2666243" y="1710906"/>
                  <a:pt x="4342718" y="1826506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1B2BCA-8E77-4AC2-23FC-995A0570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" y="0"/>
            <a:ext cx="380459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3342795" y="641440"/>
            <a:ext cx="1626310" cy="17343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3502246" y="768954"/>
            <a:ext cx="1423259" cy="1502587"/>
          </a:xfrm>
          <a:prstGeom prst="ellipse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228DA5-E93C-33F8-93F1-1C0E51A6673A}"/>
              </a:ext>
            </a:extLst>
          </p:cNvPr>
          <p:cNvSpPr/>
          <p:nvPr/>
        </p:nvSpPr>
        <p:spPr>
          <a:xfrm>
            <a:off x="3536780" y="3156006"/>
            <a:ext cx="1423259" cy="1460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3657600" y="3255758"/>
            <a:ext cx="1267906" cy="1289227"/>
          </a:xfrm>
          <a:prstGeom prst="ellipse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4ACE81-0F35-BD12-6F75-E7BF0BAF2D04}"/>
              </a:ext>
            </a:extLst>
          </p:cNvPr>
          <p:cNvSpPr/>
          <p:nvPr/>
        </p:nvSpPr>
        <p:spPr>
          <a:xfrm>
            <a:off x="3577669" y="4858945"/>
            <a:ext cx="1423259" cy="159276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3624507" y="4889353"/>
            <a:ext cx="1344598" cy="1447279"/>
          </a:xfrm>
          <a:prstGeom prst="ellipse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18C50C-27BE-614C-E77D-943C5A07D597}"/>
              </a:ext>
            </a:extLst>
          </p:cNvPr>
          <p:cNvSpPr/>
          <p:nvPr/>
        </p:nvSpPr>
        <p:spPr>
          <a:xfrm>
            <a:off x="0" y="-3608706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262507" y="353455"/>
                  <a:pt x="2698327" y="661559"/>
                  <a:pt x="2642104" y="1178211"/>
                </a:cubicBezTo>
                <a:cubicBezTo>
                  <a:pt x="2666243" y="1710906"/>
                  <a:pt x="4278549" y="2019011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5630779" y="164387"/>
            <a:ext cx="539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Viner Hand ITC" panose="03070502030502020203" pitchFamily="66" charset="0"/>
              </a:rPr>
              <a:t>NHÂN VẬT NỔI TIẾNG –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Viner Hand ITC" panose="03070502030502020203" pitchFamily="66" charset="0"/>
              </a:rPr>
              <a:t>NGƯỜI ẤY LÀ AI?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463D153-7DFE-C6AA-069D-71E310294788}"/>
              </a:ext>
            </a:extLst>
          </p:cNvPr>
          <p:cNvSpPr/>
          <p:nvPr/>
        </p:nvSpPr>
        <p:spPr>
          <a:xfrm>
            <a:off x="0" y="-3608706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326676" y="562002"/>
                  <a:pt x="2698327" y="661559"/>
                  <a:pt x="2642104" y="1178211"/>
                </a:cubicBezTo>
                <a:cubicBezTo>
                  <a:pt x="2666243" y="1710906"/>
                  <a:pt x="4342718" y="1826506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1B2BCA-8E77-4AC2-23FC-995A0570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" y="0"/>
            <a:ext cx="380459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3342795" y="641440"/>
            <a:ext cx="1626310" cy="17343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4365246" y="1798063"/>
            <a:ext cx="4251080" cy="4488021"/>
          </a:xfrm>
          <a:prstGeom prst="ellipse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18C50C-27BE-614C-E77D-943C5A07D597}"/>
              </a:ext>
            </a:extLst>
          </p:cNvPr>
          <p:cNvSpPr/>
          <p:nvPr/>
        </p:nvSpPr>
        <p:spPr>
          <a:xfrm>
            <a:off x="159451" y="301557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262507" y="353455"/>
                  <a:pt x="2698327" y="661559"/>
                  <a:pt x="2642104" y="1178211"/>
                </a:cubicBezTo>
                <a:cubicBezTo>
                  <a:pt x="2666243" y="1710906"/>
                  <a:pt x="4278549" y="2019011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7FA7A-CF53-C053-D30E-365AFF23D864}"/>
              </a:ext>
            </a:extLst>
          </p:cNvPr>
          <p:cNvSpPr txBox="1"/>
          <p:nvPr/>
        </p:nvSpPr>
        <p:spPr>
          <a:xfrm>
            <a:off x="8309810" y="1345308"/>
            <a:ext cx="3708307" cy="618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nguyên,ở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-da-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7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5630779" y="164387"/>
            <a:ext cx="539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NHÂN VẬT NỔI TIẾNG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NGƯỜI ẤY LÀ AI?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463D153-7DFE-C6AA-069D-71E310294788}"/>
              </a:ext>
            </a:extLst>
          </p:cNvPr>
          <p:cNvSpPr/>
          <p:nvPr/>
        </p:nvSpPr>
        <p:spPr>
          <a:xfrm>
            <a:off x="-63555" y="-3608706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326676" y="562002"/>
                  <a:pt x="2698327" y="661559"/>
                  <a:pt x="2642104" y="1178211"/>
                </a:cubicBezTo>
                <a:cubicBezTo>
                  <a:pt x="2666243" y="1710906"/>
                  <a:pt x="4342718" y="1826506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1B2BCA-8E77-4AC2-23FC-995A0570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" y="0"/>
            <a:ext cx="380459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3342795" y="641440"/>
            <a:ext cx="1626310" cy="17343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3502246" y="768954"/>
            <a:ext cx="1423259" cy="1502587"/>
          </a:xfrm>
          <a:prstGeom prst="ellipse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228DA5-E93C-33F8-93F1-1C0E51A6673A}"/>
              </a:ext>
            </a:extLst>
          </p:cNvPr>
          <p:cNvSpPr/>
          <p:nvPr/>
        </p:nvSpPr>
        <p:spPr>
          <a:xfrm>
            <a:off x="3536780" y="3156006"/>
            <a:ext cx="1423259" cy="1460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5879484" y="2271541"/>
            <a:ext cx="4350815" cy="4423978"/>
          </a:xfrm>
          <a:prstGeom prst="ellipse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4ACE81-0F35-BD12-6F75-E7BF0BAF2D04}"/>
              </a:ext>
            </a:extLst>
          </p:cNvPr>
          <p:cNvSpPr/>
          <p:nvPr/>
        </p:nvSpPr>
        <p:spPr>
          <a:xfrm>
            <a:off x="3577669" y="4858945"/>
            <a:ext cx="1423259" cy="159276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3624507" y="4889353"/>
            <a:ext cx="1344598" cy="1447279"/>
          </a:xfrm>
          <a:prstGeom prst="ellipse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18C50C-27BE-614C-E77D-943C5A07D597}"/>
              </a:ext>
            </a:extLst>
          </p:cNvPr>
          <p:cNvSpPr/>
          <p:nvPr/>
        </p:nvSpPr>
        <p:spPr>
          <a:xfrm>
            <a:off x="272834" y="2792094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262507" y="353455"/>
                  <a:pt x="2698327" y="661559"/>
                  <a:pt x="2642104" y="1178211"/>
                </a:cubicBezTo>
                <a:cubicBezTo>
                  <a:pt x="2666243" y="1710906"/>
                  <a:pt x="4278549" y="2019011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383060-7EB7-CE66-C3F6-D4AB657B8585}"/>
              </a:ext>
            </a:extLst>
          </p:cNvPr>
          <p:cNvSpPr txBox="1"/>
          <p:nvPr/>
        </p:nvSpPr>
        <p:spPr>
          <a:xfrm>
            <a:off x="6659228" y="1433407"/>
            <a:ext cx="516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Viner Hand ITC" panose="03070502030502020203" pitchFamily="66" charset="0"/>
              </a:rPr>
              <a:t>Bức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tượng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này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có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tên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là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gì</a:t>
            </a:r>
            <a:r>
              <a:rPr lang="en-US" sz="2800" dirty="0">
                <a:latin typeface="Viner Hand ITC" panose="03070502030502020203" pitchFamily="66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iner Hand ITC" panose="0307050203050202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5630779" y="164387"/>
            <a:ext cx="539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NHÂN VẬT NỔI TIẾNG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iner Hand ITC" panose="03070502030502020203" pitchFamily="66" charset="0"/>
                <a:ea typeface="+mn-ea"/>
                <a:cs typeface="+mn-cs"/>
              </a:rPr>
              <a:t>NGƯỜI ẤY LÀ AI?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463D153-7DFE-C6AA-069D-71E310294788}"/>
              </a:ext>
            </a:extLst>
          </p:cNvPr>
          <p:cNvSpPr/>
          <p:nvPr/>
        </p:nvSpPr>
        <p:spPr>
          <a:xfrm>
            <a:off x="-63555" y="-3608706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326676" y="562002"/>
                  <a:pt x="2698327" y="661559"/>
                  <a:pt x="2642104" y="1178211"/>
                </a:cubicBezTo>
                <a:cubicBezTo>
                  <a:pt x="2666243" y="1710906"/>
                  <a:pt x="4342718" y="1826506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1B2BCA-8E77-4AC2-23FC-995A0570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" y="0"/>
            <a:ext cx="380459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3342795" y="641440"/>
            <a:ext cx="1626310" cy="17343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3502246" y="768954"/>
            <a:ext cx="1423259" cy="1502587"/>
          </a:xfrm>
          <a:prstGeom prst="ellipse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228DA5-E93C-33F8-93F1-1C0E51A6673A}"/>
              </a:ext>
            </a:extLst>
          </p:cNvPr>
          <p:cNvSpPr/>
          <p:nvPr/>
        </p:nvSpPr>
        <p:spPr>
          <a:xfrm>
            <a:off x="3536780" y="3156006"/>
            <a:ext cx="1423259" cy="14609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3657600" y="3255758"/>
            <a:ext cx="1267906" cy="1289227"/>
          </a:xfrm>
          <a:prstGeom prst="ellipse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4ACE81-0F35-BD12-6F75-E7BF0BAF2D04}"/>
              </a:ext>
            </a:extLst>
          </p:cNvPr>
          <p:cNvSpPr/>
          <p:nvPr/>
        </p:nvSpPr>
        <p:spPr>
          <a:xfrm>
            <a:off x="3577669" y="4858945"/>
            <a:ext cx="1423259" cy="159276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6104716" y="2069783"/>
            <a:ext cx="4445517" cy="4785001"/>
          </a:xfrm>
          <a:prstGeom prst="ellipse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18C50C-27BE-614C-E77D-943C5A07D597}"/>
              </a:ext>
            </a:extLst>
          </p:cNvPr>
          <p:cNvSpPr/>
          <p:nvPr/>
        </p:nvSpPr>
        <p:spPr>
          <a:xfrm>
            <a:off x="272834" y="2792094"/>
            <a:ext cx="4350815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262507" y="353455"/>
                  <a:pt x="2698327" y="661559"/>
                  <a:pt x="2642104" y="1178211"/>
                </a:cubicBezTo>
                <a:cubicBezTo>
                  <a:pt x="2666243" y="1710906"/>
                  <a:pt x="4278549" y="2019011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77AF1-5CE9-F239-A80E-5FC189C87D69}"/>
              </a:ext>
            </a:extLst>
          </p:cNvPr>
          <p:cNvSpPr txBox="1"/>
          <p:nvPr/>
        </p:nvSpPr>
        <p:spPr>
          <a:xfrm>
            <a:off x="5783179" y="1115676"/>
            <a:ext cx="539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Viner Hand ITC" panose="03070502030502020203" pitchFamily="66" charset="0"/>
              </a:rPr>
              <a:t>Bức</a:t>
            </a:r>
            <a:r>
              <a:rPr lang="en-US" sz="3200" dirty="0">
                <a:latin typeface="Viner Hand ITC" panose="03070502030502020203" pitchFamily="66" charset="0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</a:rPr>
              <a:t>tranh</a:t>
            </a:r>
            <a:r>
              <a:rPr lang="en-US" sz="3200" dirty="0">
                <a:latin typeface="Viner Hand ITC" panose="03070502030502020203" pitchFamily="66" charset="0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</a:rPr>
              <a:t>này</a:t>
            </a:r>
            <a:r>
              <a:rPr lang="en-US" sz="3200" dirty="0">
                <a:latin typeface="Viner Hand ITC" panose="03070502030502020203" pitchFamily="66" charset="0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</a:rPr>
              <a:t>có</a:t>
            </a:r>
            <a:r>
              <a:rPr lang="en-US" sz="3200" dirty="0">
                <a:latin typeface="Viner Hand ITC" panose="03070502030502020203" pitchFamily="66" charset="0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</a:rPr>
              <a:t>tên</a:t>
            </a:r>
            <a:r>
              <a:rPr lang="en-US" sz="3200" dirty="0">
                <a:latin typeface="Viner Hand ITC" panose="03070502030502020203" pitchFamily="66" charset="0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</a:rPr>
              <a:t>là</a:t>
            </a:r>
            <a:r>
              <a:rPr lang="en-US" sz="3200" dirty="0">
                <a:latin typeface="Viner Hand ITC" panose="03070502030502020203" pitchFamily="66" charset="0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</a:rPr>
              <a:t>gì</a:t>
            </a:r>
            <a:r>
              <a:rPr lang="en-US" sz="3200" dirty="0">
                <a:latin typeface="Viner Hand ITC" panose="03070502030502020203" pitchFamily="66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iner Hand ITC" panose="0307050203050202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385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1232899" y="164387"/>
            <a:ext cx="97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Viner Hand ITC" panose="03070502030502020203" pitchFamily="66" charset="0"/>
              </a:rPr>
              <a:t>NHÂN VẬT NỔI TIẾNG – NGƯỜI ẤY LÀ AI?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113016" y="698642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228DA5-E93C-33F8-93F1-1C0E51A6673A}"/>
              </a:ext>
            </a:extLst>
          </p:cNvPr>
          <p:cNvSpPr/>
          <p:nvPr/>
        </p:nvSpPr>
        <p:spPr>
          <a:xfrm>
            <a:off x="4421312" y="2373330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4ACE81-0F35-BD12-6F75-E7BF0BAF2D04}"/>
              </a:ext>
            </a:extLst>
          </p:cNvPr>
          <p:cNvSpPr/>
          <p:nvPr/>
        </p:nvSpPr>
        <p:spPr>
          <a:xfrm>
            <a:off x="8729608" y="3508624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367024" y="929503"/>
            <a:ext cx="2841360" cy="2999729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4649218" y="2576907"/>
            <a:ext cx="2893564" cy="2942222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8957514" y="3626046"/>
            <a:ext cx="2893563" cy="3114532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DE5B8A-06C0-2BC8-2F88-732AEF69DDE9}"/>
              </a:ext>
            </a:extLst>
          </p:cNvPr>
          <p:cNvSpPr/>
          <p:nvPr/>
        </p:nvSpPr>
        <p:spPr>
          <a:xfrm>
            <a:off x="-7475997" y="-3365771"/>
            <a:ext cx="7475997" cy="131128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ACB98-FCE9-5832-1204-86AE4D50D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1433" y="-238329"/>
            <a:ext cx="6858000" cy="6858000"/>
          </a:xfrm>
          <a:prstGeom prst="roundRect">
            <a:avLst>
              <a:gd name="adj" fmla="val 24610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935EA-F6F1-CDF0-6E41-22967C3E8EB1}"/>
              </a:ext>
            </a:extLst>
          </p:cNvPr>
          <p:cNvSpPr txBox="1"/>
          <p:nvPr/>
        </p:nvSpPr>
        <p:spPr>
          <a:xfrm>
            <a:off x="113016" y="4166803"/>
            <a:ext cx="309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B28B72-60A7-BECA-A062-8D3A8555F0C6}"/>
              </a:ext>
            </a:extLst>
          </p:cNvPr>
          <p:cNvSpPr txBox="1"/>
          <p:nvPr/>
        </p:nvSpPr>
        <p:spPr>
          <a:xfrm>
            <a:off x="4608630" y="5904416"/>
            <a:ext cx="3162058" cy="66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Đan-tê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99DCE-E886-2ACB-4EDE-5FDF322B5EAF}"/>
              </a:ext>
            </a:extLst>
          </p:cNvPr>
          <p:cNvSpPr txBox="1"/>
          <p:nvPr/>
        </p:nvSpPr>
        <p:spPr>
          <a:xfrm>
            <a:off x="8491104" y="2778548"/>
            <a:ext cx="3826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Giô-công-đơ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7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832315" y="51370"/>
            <a:ext cx="5260368" cy="6534364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566C9C-FC93-3C97-8823-DFE22B08BBF3}"/>
              </a:ext>
            </a:extLst>
          </p:cNvPr>
          <p:cNvGrpSpPr/>
          <p:nvPr/>
        </p:nvGrpSpPr>
        <p:grpSpPr>
          <a:xfrm>
            <a:off x="6585736" y="534256"/>
            <a:ext cx="986318" cy="544530"/>
            <a:chOff x="6585736" y="534256"/>
            <a:chExt cx="986318" cy="5445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BE7FA9-7C06-D314-10A5-88F3ED78384B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9BFC008F-3C44-C158-C934-70C2E266C757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E28AC4-EF71-7E2A-993D-302F6DEDDB88}"/>
              </a:ext>
            </a:extLst>
          </p:cNvPr>
          <p:cNvGrpSpPr/>
          <p:nvPr/>
        </p:nvGrpSpPr>
        <p:grpSpPr>
          <a:xfrm>
            <a:off x="6585736" y="1222624"/>
            <a:ext cx="986318" cy="544530"/>
            <a:chOff x="6585736" y="534256"/>
            <a:chExt cx="986318" cy="5445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5F742-40F1-11E1-2C74-D9EB308F5D43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01BCFD5-5F7A-E9A9-2B94-C4B312FB2DCC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2CBD06-0939-E1CE-D792-F57A4FCD89DE}"/>
              </a:ext>
            </a:extLst>
          </p:cNvPr>
          <p:cNvGrpSpPr/>
          <p:nvPr/>
        </p:nvGrpSpPr>
        <p:grpSpPr>
          <a:xfrm>
            <a:off x="6585736" y="1910992"/>
            <a:ext cx="986318" cy="544530"/>
            <a:chOff x="6585736" y="534256"/>
            <a:chExt cx="986318" cy="5445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8DD9F4-36DA-F21F-2DAD-9CABF30E43AD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7887F963-A498-3DD8-0A07-85C56A3844B8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0DA9D5-2A70-FF3D-FB89-D9BCA55E0B8A}"/>
              </a:ext>
            </a:extLst>
          </p:cNvPr>
          <p:cNvGrpSpPr/>
          <p:nvPr/>
        </p:nvGrpSpPr>
        <p:grpSpPr>
          <a:xfrm>
            <a:off x="6585736" y="2599360"/>
            <a:ext cx="986318" cy="544530"/>
            <a:chOff x="6585736" y="534256"/>
            <a:chExt cx="986318" cy="5445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4A2846-8DC6-EC84-DD39-85493374C964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869FC1A2-DC03-C04E-0CAE-B42FD7BD4F50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835B5B-7031-70B8-B6A0-B053572180F8}"/>
              </a:ext>
            </a:extLst>
          </p:cNvPr>
          <p:cNvGrpSpPr/>
          <p:nvPr/>
        </p:nvGrpSpPr>
        <p:grpSpPr>
          <a:xfrm>
            <a:off x="6585736" y="3287728"/>
            <a:ext cx="986318" cy="544530"/>
            <a:chOff x="6585736" y="534256"/>
            <a:chExt cx="986318" cy="5445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34B7B1-5BE4-87EC-0131-F610905A97CB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E7C0CD0B-2063-946F-9DEE-C0BDCC07ED8C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9864F6-F80D-55CF-5567-1EC1A66AB482}"/>
              </a:ext>
            </a:extLst>
          </p:cNvPr>
          <p:cNvGrpSpPr/>
          <p:nvPr/>
        </p:nvGrpSpPr>
        <p:grpSpPr>
          <a:xfrm>
            <a:off x="6585736" y="3976096"/>
            <a:ext cx="986318" cy="544530"/>
            <a:chOff x="6585736" y="534256"/>
            <a:chExt cx="986318" cy="5445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186299-4154-8276-DAE4-34CC5B51E1DE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3FCE38E3-0F48-4EEA-AC2B-208BBE540A3A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A604ED-CDEF-E7A5-49A9-0AF530594DCF}"/>
              </a:ext>
            </a:extLst>
          </p:cNvPr>
          <p:cNvGrpSpPr/>
          <p:nvPr/>
        </p:nvGrpSpPr>
        <p:grpSpPr>
          <a:xfrm>
            <a:off x="6585736" y="4664464"/>
            <a:ext cx="986318" cy="544530"/>
            <a:chOff x="6585736" y="534256"/>
            <a:chExt cx="986318" cy="5445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CAAF65-29CD-F23B-E06E-E557933F189F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85024984-6294-4E6E-65A3-0F33ABF097F8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32AD7F-2940-3F2D-3A81-66036F8D9F6B}"/>
              </a:ext>
            </a:extLst>
          </p:cNvPr>
          <p:cNvGrpSpPr/>
          <p:nvPr/>
        </p:nvGrpSpPr>
        <p:grpSpPr>
          <a:xfrm>
            <a:off x="6585736" y="5352832"/>
            <a:ext cx="986318" cy="544530"/>
            <a:chOff x="6585736" y="534256"/>
            <a:chExt cx="986318" cy="54453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02CC6C-5E77-0AB2-18DA-4185437718AA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DA0DF91B-522A-8C1F-C9FC-355AC4C61E8A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3F14E09-05F9-69D8-C0D7-411B57734112}"/>
              </a:ext>
            </a:extLst>
          </p:cNvPr>
          <p:cNvSpPr txBox="1"/>
          <p:nvPr/>
        </p:nvSpPr>
        <p:spPr>
          <a:xfrm>
            <a:off x="1100793" y="2111516"/>
            <a:ext cx="3965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EM THAM DỰ  TIẾT HỌC MÔN LỊCH SỬ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71B4B-1A7D-B6E1-113A-1F5F813012DB}"/>
              </a:ext>
            </a:extLst>
          </p:cNvPr>
          <p:cNvSpPr txBox="1"/>
          <p:nvPr/>
        </p:nvSpPr>
        <p:spPr>
          <a:xfrm>
            <a:off x="7711495" y="2528045"/>
            <a:ext cx="4381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94FE79-791A-4372-BFE2-69082547C09A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882</TotalTime>
  <Words>1784</Words>
  <Application>Microsoft Office PowerPoint</Application>
  <PresentationFormat>Widescreen</PresentationFormat>
  <Paragraphs>169</Paragraphs>
  <Slides>39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A3.OpenSansBold-San</vt:lpstr>
      <vt:lpstr>A3.OpenSans-San</vt:lpstr>
      <vt:lpstr>Arial</vt:lpstr>
      <vt:lpstr>Calibri</vt:lpstr>
      <vt:lpstr>Calibri Light</vt:lpstr>
      <vt:lpstr>Roboto</vt:lpstr>
      <vt:lpstr>Script MT Bold</vt:lpstr>
      <vt:lpstr>Times New Roman</vt:lpstr>
      <vt:lpstr>Viner Hand ITC</vt:lpstr>
      <vt:lpstr>Yeseva One</vt:lpstr>
      <vt:lpstr>Office Theme</vt:lpstr>
      <vt:lpstr>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SingPC</cp:lastModifiedBy>
  <cp:revision>33</cp:revision>
  <dcterms:created xsi:type="dcterms:W3CDTF">2022-05-08T14:59:04Z</dcterms:created>
  <dcterms:modified xsi:type="dcterms:W3CDTF">2023-11-09T02:02:51Z</dcterms:modified>
  <cp:category>9Slide.vn</cp:category>
</cp:coreProperties>
</file>