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58" r:id="rId5"/>
    <p:sldId id="261" r:id="rId6"/>
    <p:sldId id="282" r:id="rId7"/>
    <p:sldId id="304" r:id="rId8"/>
    <p:sldId id="290" r:id="rId9"/>
    <p:sldId id="266" r:id="rId10"/>
    <p:sldId id="284" r:id="rId11"/>
    <p:sldId id="291" r:id="rId12"/>
    <p:sldId id="285" r:id="rId13"/>
    <p:sldId id="273" r:id="rId14"/>
    <p:sldId id="286" r:id="rId15"/>
    <p:sldId id="287" r:id="rId16"/>
    <p:sldId id="292" r:id="rId17"/>
    <p:sldId id="288" r:id="rId18"/>
    <p:sldId id="289" r:id="rId19"/>
    <p:sldId id="279" r:id="rId20"/>
    <p:sldId id="280" r:id="rId21"/>
    <p:sldId id="281" r:id="rId22"/>
    <p:sldId id="293" r:id="rId23"/>
    <p:sldId id="294" r:id="rId24"/>
    <p:sldId id="295" r:id="rId25"/>
    <p:sldId id="296" r:id="rId26"/>
    <p:sldId id="303" r:id="rId27"/>
  </p:sldIdLst>
  <p:sldSz cx="12192000" cy="6858000"/>
  <p:notesSz cx="6858000" cy="9144000"/>
  <p:embeddedFontLst>
    <p:embeddedFont>
      <p:font typeface="#9Slide03 Arima Madurai Black" panose="00000A00000000000000" pitchFamily="2" charset="0"/>
      <p:bold r:id="rId28"/>
    </p:embeddedFont>
    <p:embeddedFont>
      <p:font typeface="#9Slide03 Comfortaa" panose="00000500000000000000" pitchFamily="2" charset="0"/>
      <p:regular r:id="rId29"/>
    </p:embeddedFont>
    <p:embeddedFont>
      <p:font typeface="#9Slide03 Montserrat ExtraLight" panose="00000300000000000000" pitchFamily="2" charset="0"/>
      <p:regular r:id="rId30"/>
    </p:embeddedFont>
    <p:embeddedFont>
      <p:font typeface="#9Slide03 Penumbra" panose="020B0604020202020204" charset="0"/>
      <p:bold r:id="rId31"/>
    </p:embeddedFont>
    <p:embeddedFont>
      <p:font typeface=".VnTime" panose="020B7200000000000000" pitchFamily="34" charset="0"/>
      <p:regular r:id="rId32"/>
      <p:bold r:id="rId33"/>
      <p:italic r:id="rId34"/>
      <p:boldItalic r:id="rId35"/>
    </p:embeddedFont>
    <p:embeddedFont>
      <p:font typeface=".VnTimeH" panose="020B7200000000000000"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
      <p:font typeface="HP001 4 hàng" panose="020B0604020202020204" charset="0"/>
      <p:regular r:id="rId47"/>
      <p:bold r:id="rId48"/>
    </p:embeddedFont>
    <p:embeddedFont>
      <p:font typeface="Myriad Pro Black Cond" panose="020B0806030403020204" charset="0"/>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B1D9"/>
    <a:srgbClr val="FBA62F"/>
    <a:srgbClr val="39B28E"/>
    <a:srgbClr val="F04D49"/>
    <a:srgbClr val="FE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2" autoAdjust="0"/>
    <p:restoredTop sz="94660"/>
  </p:normalViewPr>
  <p:slideViewPr>
    <p:cSldViewPr snapToGrid="0">
      <p:cViewPr>
        <p:scale>
          <a:sx n="82" d="100"/>
          <a:sy n="82" d="100"/>
        </p:scale>
        <p:origin x="120"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F1AD-A22E-4072-A323-008893248D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93E18E-B3ED-41ED-8ADC-326DB20280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E8544FB-02C0-4628-8DFD-F5375C15EFA6}"/>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5F577ABB-E0EA-4F02-974F-F634E9703E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682A50-2465-4EC1-9809-371150D83D06}"/>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50967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E06D-D15A-41FD-A0B2-EC2F2E1E8CA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E6B8A4C-D096-4EB2-807A-D6B062055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1BF741-2ECC-4DEC-8153-6E1C915F8F6A}"/>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7AA0D79D-2E63-4C43-B1CD-1927DDE6AF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BB8709-AECA-425A-B297-6736656E1082}"/>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413815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BF8A7A-9B7C-45B1-9FD5-A9C5ADCEE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6053938-1EE5-45BF-82D5-0E891D209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0284CDF-6AF8-4524-AD06-5A7E01EDC435}"/>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F9DFA725-B228-4DE6-B829-179C82F1D2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29F74C4-801F-4BB3-AFEB-B33CA62F78E9}"/>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27995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F1BB-1A89-4811-B0AD-28C9487D87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92DFF7E-BEED-4C8C-9C1B-61417A09C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C85D8-4664-497E-8F02-668F62C173A8}"/>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46A154BA-3DCD-4CF6-9224-999E2ECE48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E410A3-B69B-4363-BFAF-7BD463FCB3F7}"/>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291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A859-5A46-47BD-BDAA-178496B14D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158AE3B-AF27-4ADF-A9DB-2C25E001E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7F75FF-4C4D-4FDA-8FAE-4D62F110C6F4}"/>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7DB65FF3-4DA3-41ED-A472-FA419D35C3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788F10-D4A3-4D32-8493-24713E213CD1}"/>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891938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71D1-70FE-48FA-9286-913BC082AA5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4E15ED0-3C2D-4F4E-BEEA-B6A2011A2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3E2B8D-C307-488C-AC55-A2E784B34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D10BDB3-0F1B-4640-9883-F70628B21FAA}"/>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6" name="Footer Placeholder 5">
            <a:extLst>
              <a:ext uri="{FF2B5EF4-FFF2-40B4-BE49-F238E27FC236}">
                <a16:creationId xmlns:a16="http://schemas.microsoft.com/office/drawing/2014/main" id="{51CCF23B-3991-4D80-A2AD-8D9C3D403E4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3C75012-F312-46A7-8B42-6EA74EAD4D33}"/>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85400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EBA9-F56B-4985-A91A-AB1DE37A0D2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8512BE-DCDA-47EC-BE47-012F6FC38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36232B-881B-400A-A249-055EE2026B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991BDC9-C07E-49FB-9EC4-5FD015CC9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0B6463-0B3C-4EF3-8D48-8D89CB5380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82C4-13ED-4D10-A570-DE45FE07F23B}"/>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8" name="Footer Placeholder 7">
            <a:extLst>
              <a:ext uri="{FF2B5EF4-FFF2-40B4-BE49-F238E27FC236}">
                <a16:creationId xmlns:a16="http://schemas.microsoft.com/office/drawing/2014/main" id="{911C811F-DA40-4188-A0D3-6ECFDD858B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8293462-C8B7-4548-B6C7-6DEA80D477ED}"/>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144702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FC51-575A-43DD-ABCF-0FEF693B8F1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D1801C2-2D9E-4C1B-B82B-EC92B942B05A}"/>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4" name="Footer Placeholder 3">
            <a:extLst>
              <a:ext uri="{FF2B5EF4-FFF2-40B4-BE49-F238E27FC236}">
                <a16:creationId xmlns:a16="http://schemas.microsoft.com/office/drawing/2014/main" id="{A686B4E1-9562-45F2-A2FF-4D73633474F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D0F958E-A421-4FE7-A261-C50A67D244AA}"/>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97040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AA492D-8C3D-4996-B975-CDF525B701EF}"/>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3" name="Footer Placeholder 2">
            <a:extLst>
              <a:ext uri="{FF2B5EF4-FFF2-40B4-BE49-F238E27FC236}">
                <a16:creationId xmlns:a16="http://schemas.microsoft.com/office/drawing/2014/main" id="{D04C36F4-6A3C-46EF-A5A0-40FD0D7E3D1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C2FFCB-5725-4E40-92EA-00D223E34189}"/>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82402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D99A-E6AC-4F38-B60F-99C6CB380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CAB14-A4B8-4F9D-95FD-DC16AE19A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6DE820C-F61A-4A9B-B5CF-FD2CD35FA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A6CE3-A330-4181-9599-2FC3640FDD42}"/>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6" name="Footer Placeholder 5">
            <a:extLst>
              <a:ext uri="{FF2B5EF4-FFF2-40B4-BE49-F238E27FC236}">
                <a16:creationId xmlns:a16="http://schemas.microsoft.com/office/drawing/2014/main" id="{AF9C3A1F-32F4-4B3F-8999-329913C4EB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476139C-B256-48A9-970F-DDED0F3B1BB3}"/>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153025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B94-258E-4F3F-8FEA-C1B0F1A08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CEA8B88-818F-4E73-8F02-B6BCDCA39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98D4E38-411F-452A-B83D-973CF0E01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F4BF-E684-4A2F-80AA-C5D4F19A724B}"/>
              </a:ext>
            </a:extLst>
          </p:cNvPr>
          <p:cNvSpPr>
            <a:spLocks noGrp="1"/>
          </p:cNvSpPr>
          <p:nvPr>
            <p:ph type="dt" sz="half" idx="10"/>
          </p:nvPr>
        </p:nvSpPr>
        <p:spPr/>
        <p:txBody>
          <a:bodyPr/>
          <a:lstStyle/>
          <a:p>
            <a:fld id="{1108D550-0702-48D7-A701-9E2A86C34D0C}" type="datetimeFigureOut">
              <a:rPr lang="vi-VN" smtClean="0"/>
              <a:t>31/10/2023</a:t>
            </a:fld>
            <a:endParaRPr lang="vi-VN"/>
          </a:p>
        </p:txBody>
      </p:sp>
      <p:sp>
        <p:nvSpPr>
          <p:cNvPr id="6" name="Footer Placeholder 5">
            <a:extLst>
              <a:ext uri="{FF2B5EF4-FFF2-40B4-BE49-F238E27FC236}">
                <a16:creationId xmlns:a16="http://schemas.microsoft.com/office/drawing/2014/main" id="{8EAE8CEF-EB59-4C16-8DAA-403ACA218B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8B4E6C4-4736-44FE-9D04-D0B8D21C5637}"/>
              </a:ext>
            </a:extLst>
          </p:cNvPr>
          <p:cNvSpPr>
            <a:spLocks noGrp="1"/>
          </p:cNvSpPr>
          <p:nvPr>
            <p:ph type="sldNum" sz="quarter" idx="12"/>
          </p:nvPr>
        </p:nvSpPr>
        <p:spPr/>
        <p:txBody>
          <a:bodyPr/>
          <a:lstStyle/>
          <a:p>
            <a:fld id="{EDB7DABF-3514-42FE-9317-16983DDF297D}" type="slidenum">
              <a:rPr lang="vi-VN" smtClean="0"/>
              <a:t>‹#›</a:t>
            </a:fld>
            <a:endParaRPr lang="vi-VN"/>
          </a:p>
        </p:txBody>
      </p:sp>
    </p:spTree>
    <p:extLst>
      <p:ext uri="{BB962C8B-B14F-4D97-AF65-F5344CB8AC3E}">
        <p14:creationId xmlns:p14="http://schemas.microsoft.com/office/powerpoint/2010/main" val="304758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C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93377-8094-4419-947C-86C89F8C1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A51C41-5DD2-495A-A700-02DCFAE0B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631F71-B13D-41EE-A3EE-467061F56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8D550-0702-48D7-A701-9E2A86C34D0C}" type="datetimeFigureOut">
              <a:rPr lang="vi-VN" smtClean="0"/>
              <a:t>31/10/2023</a:t>
            </a:fld>
            <a:endParaRPr lang="vi-VN"/>
          </a:p>
        </p:txBody>
      </p:sp>
      <p:sp>
        <p:nvSpPr>
          <p:cNvPr id="5" name="Footer Placeholder 4">
            <a:extLst>
              <a:ext uri="{FF2B5EF4-FFF2-40B4-BE49-F238E27FC236}">
                <a16:creationId xmlns:a16="http://schemas.microsoft.com/office/drawing/2014/main" id="{BA635928-660D-484C-88F7-5122A88D2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312AE25-C96A-4970-A1BF-9F01FF18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7DABF-3514-42FE-9317-16983DDF297D}" type="slidenum">
              <a:rPr lang="vi-VN" smtClean="0"/>
              <a:t>‹#›</a:t>
            </a:fld>
            <a:endParaRPr lang="vi-VN"/>
          </a:p>
        </p:txBody>
      </p:sp>
    </p:spTree>
    <p:extLst>
      <p:ext uri="{BB962C8B-B14F-4D97-AF65-F5344CB8AC3E}">
        <p14:creationId xmlns:p14="http://schemas.microsoft.com/office/powerpoint/2010/main" val="302628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image" Target="../media/image16.wm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7.w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7.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jp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7.bin"/><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3" Type="http://schemas.openxmlformats.org/officeDocument/2006/relationships/tags" Target="../tags/tag23.xml"/><Relationship Id="rId21" Type="http://schemas.openxmlformats.org/officeDocument/2006/relationships/slideLayout" Target="../slideLayouts/slideLayout7.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3.jpeg"/><Relationship Id="rId10" Type="http://schemas.openxmlformats.org/officeDocument/2006/relationships/tags" Target="../tags/tag30.xml"/><Relationship Id="rId19" Type="http://schemas.openxmlformats.org/officeDocument/2006/relationships/tags" Target="../tags/tag39.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193D683F-2301-4EE0-B991-1DF67A1979B1}"/>
              </a:ext>
            </a:extLst>
          </p:cNvPr>
          <p:cNvPicPr>
            <a:picLocks noChangeAspect="1"/>
          </p:cNvPicPr>
          <p:nvPr/>
        </p:nvPicPr>
        <p:blipFill>
          <a:blip r:embed="rId2">
            <a:extLst>
              <a:ext uri="{28A0092B-C50C-407E-A947-70E740481C1C}">
                <a14:useLocalDpi xmlns:a14="http://schemas.microsoft.com/office/drawing/2010/main" val="0"/>
              </a:ext>
            </a:extLst>
          </a:blip>
          <a:srcRect l="82654" t="38564" r="10192" b="30872"/>
          <a:stretch>
            <a:fillRect/>
          </a:stretch>
        </p:blipFill>
        <p:spPr>
          <a:xfrm>
            <a:off x="11010362" y="2743566"/>
            <a:ext cx="834635" cy="2005819"/>
          </a:xfrm>
          <a:custGeom>
            <a:avLst/>
            <a:gdLst>
              <a:gd name="connsiteX0" fmla="*/ 0 w 872197"/>
              <a:gd name="connsiteY0" fmla="*/ 0 h 2096089"/>
              <a:gd name="connsiteX1" fmla="*/ 872197 w 872197"/>
              <a:gd name="connsiteY1" fmla="*/ 0 h 2096089"/>
              <a:gd name="connsiteX2" fmla="*/ 872197 w 872197"/>
              <a:gd name="connsiteY2" fmla="*/ 2096089 h 2096089"/>
              <a:gd name="connsiteX3" fmla="*/ 0 w 872197"/>
              <a:gd name="connsiteY3" fmla="*/ 2096089 h 2096089"/>
            </a:gdLst>
            <a:ahLst/>
            <a:cxnLst>
              <a:cxn ang="0">
                <a:pos x="connsiteX0" y="connsiteY0"/>
              </a:cxn>
              <a:cxn ang="0">
                <a:pos x="connsiteX1" y="connsiteY1"/>
              </a:cxn>
              <a:cxn ang="0">
                <a:pos x="connsiteX2" y="connsiteY2"/>
              </a:cxn>
              <a:cxn ang="0">
                <a:pos x="connsiteX3" y="connsiteY3"/>
              </a:cxn>
            </a:cxnLst>
            <a:rect l="l" t="t" r="r" b="b"/>
            <a:pathLst>
              <a:path w="872197" h="2096089">
                <a:moveTo>
                  <a:pt x="0" y="0"/>
                </a:moveTo>
                <a:lnTo>
                  <a:pt x="872197" y="0"/>
                </a:lnTo>
                <a:lnTo>
                  <a:pt x="872197" y="2096089"/>
                </a:lnTo>
                <a:lnTo>
                  <a:pt x="0" y="2096089"/>
                </a:lnTo>
                <a:close/>
              </a:path>
            </a:pathLst>
          </a:custGeom>
        </p:spPr>
      </p:pic>
      <p:pic>
        <p:nvPicPr>
          <p:cNvPr id="57" name="Picture 56">
            <a:extLst>
              <a:ext uri="{FF2B5EF4-FFF2-40B4-BE49-F238E27FC236}">
                <a16:creationId xmlns:a16="http://schemas.microsoft.com/office/drawing/2014/main" id="{AD889A29-CCC0-463D-B93B-C06D10BC8D16}"/>
              </a:ext>
            </a:extLst>
          </p:cNvPr>
          <p:cNvPicPr>
            <a:picLocks noChangeAspect="1"/>
          </p:cNvPicPr>
          <p:nvPr/>
        </p:nvPicPr>
        <p:blipFill>
          <a:blip r:embed="rId2">
            <a:extLst>
              <a:ext uri="{28A0092B-C50C-407E-A947-70E740481C1C}">
                <a14:useLocalDpi xmlns:a14="http://schemas.microsoft.com/office/drawing/2010/main" val="0"/>
              </a:ext>
            </a:extLst>
          </a:blip>
          <a:srcRect l="74942" t="47795" r="17904" b="12731"/>
          <a:stretch>
            <a:fillRect/>
          </a:stretch>
        </p:blipFill>
        <p:spPr>
          <a:xfrm>
            <a:off x="10110665" y="3349350"/>
            <a:ext cx="834635" cy="2590566"/>
          </a:xfrm>
          <a:custGeom>
            <a:avLst/>
            <a:gdLst>
              <a:gd name="connsiteX0" fmla="*/ 0 w 872197"/>
              <a:gd name="connsiteY0" fmla="*/ 0 h 2707152"/>
              <a:gd name="connsiteX1" fmla="*/ 872197 w 872197"/>
              <a:gd name="connsiteY1" fmla="*/ 0 h 2707152"/>
              <a:gd name="connsiteX2" fmla="*/ 872197 w 872197"/>
              <a:gd name="connsiteY2" fmla="*/ 2707152 h 2707152"/>
              <a:gd name="connsiteX3" fmla="*/ 0 w 872197"/>
              <a:gd name="connsiteY3" fmla="*/ 2707152 h 2707152"/>
            </a:gdLst>
            <a:ahLst/>
            <a:cxnLst>
              <a:cxn ang="0">
                <a:pos x="connsiteX0" y="connsiteY0"/>
              </a:cxn>
              <a:cxn ang="0">
                <a:pos x="connsiteX1" y="connsiteY1"/>
              </a:cxn>
              <a:cxn ang="0">
                <a:pos x="connsiteX2" y="connsiteY2"/>
              </a:cxn>
              <a:cxn ang="0">
                <a:pos x="connsiteX3" y="connsiteY3"/>
              </a:cxn>
            </a:cxnLst>
            <a:rect l="l" t="t" r="r" b="b"/>
            <a:pathLst>
              <a:path w="872197" h="2707152">
                <a:moveTo>
                  <a:pt x="0" y="0"/>
                </a:moveTo>
                <a:lnTo>
                  <a:pt x="872197" y="0"/>
                </a:lnTo>
                <a:lnTo>
                  <a:pt x="872197" y="2707152"/>
                </a:lnTo>
                <a:lnTo>
                  <a:pt x="0" y="2707152"/>
                </a:lnTo>
                <a:close/>
              </a:path>
            </a:pathLst>
          </a:custGeom>
        </p:spPr>
      </p:pic>
      <p:pic>
        <p:nvPicPr>
          <p:cNvPr id="55" name="Picture 54">
            <a:extLst>
              <a:ext uri="{FF2B5EF4-FFF2-40B4-BE49-F238E27FC236}">
                <a16:creationId xmlns:a16="http://schemas.microsoft.com/office/drawing/2014/main" id="{2ED92062-8774-4DD9-B027-E6F87878B0FD}"/>
              </a:ext>
            </a:extLst>
          </p:cNvPr>
          <p:cNvPicPr>
            <a:picLocks noChangeAspect="1"/>
          </p:cNvPicPr>
          <p:nvPr/>
        </p:nvPicPr>
        <p:blipFill>
          <a:blip r:embed="rId2">
            <a:extLst>
              <a:ext uri="{28A0092B-C50C-407E-A947-70E740481C1C}">
                <a14:useLocalDpi xmlns:a14="http://schemas.microsoft.com/office/drawing/2010/main" val="0"/>
              </a:ext>
            </a:extLst>
          </a:blip>
          <a:srcRect l="74942" t="26667" r="17904" b="53596"/>
          <a:stretch>
            <a:fillRect/>
          </a:stretch>
        </p:blipFill>
        <p:spPr>
          <a:xfrm>
            <a:off x="10110665" y="1962779"/>
            <a:ext cx="834635" cy="1295283"/>
          </a:xfrm>
          <a:custGeom>
            <a:avLst/>
            <a:gdLst>
              <a:gd name="connsiteX0" fmla="*/ 0 w 872197"/>
              <a:gd name="connsiteY0" fmla="*/ 0 h 1353576"/>
              <a:gd name="connsiteX1" fmla="*/ 872197 w 872197"/>
              <a:gd name="connsiteY1" fmla="*/ 0 h 1353576"/>
              <a:gd name="connsiteX2" fmla="*/ 872197 w 872197"/>
              <a:gd name="connsiteY2" fmla="*/ 1353576 h 1353576"/>
              <a:gd name="connsiteX3" fmla="*/ 0 w 872197"/>
              <a:gd name="connsiteY3" fmla="*/ 1353576 h 1353576"/>
            </a:gdLst>
            <a:ahLst/>
            <a:cxnLst>
              <a:cxn ang="0">
                <a:pos x="connsiteX0" y="connsiteY0"/>
              </a:cxn>
              <a:cxn ang="0">
                <a:pos x="connsiteX1" y="connsiteY1"/>
              </a:cxn>
              <a:cxn ang="0">
                <a:pos x="connsiteX2" y="connsiteY2"/>
              </a:cxn>
              <a:cxn ang="0">
                <a:pos x="connsiteX3" y="connsiteY3"/>
              </a:cxn>
            </a:cxnLst>
            <a:rect l="l" t="t" r="r" b="b"/>
            <a:pathLst>
              <a:path w="872197" h="1353576">
                <a:moveTo>
                  <a:pt x="0" y="0"/>
                </a:moveTo>
                <a:lnTo>
                  <a:pt x="872197" y="0"/>
                </a:lnTo>
                <a:lnTo>
                  <a:pt x="872197" y="1353576"/>
                </a:lnTo>
                <a:lnTo>
                  <a:pt x="0" y="1353576"/>
                </a:lnTo>
                <a:close/>
              </a:path>
            </a:pathLst>
          </a:custGeom>
        </p:spPr>
      </p:pic>
      <p:pic>
        <p:nvPicPr>
          <p:cNvPr id="53" name="Picture 52">
            <a:extLst>
              <a:ext uri="{FF2B5EF4-FFF2-40B4-BE49-F238E27FC236}">
                <a16:creationId xmlns:a16="http://schemas.microsoft.com/office/drawing/2014/main" id="{02251A26-4082-4E7A-9BE3-328E90B8FDF0}"/>
              </a:ext>
            </a:extLst>
          </p:cNvPr>
          <p:cNvPicPr>
            <a:picLocks noChangeAspect="1"/>
          </p:cNvPicPr>
          <p:nvPr/>
        </p:nvPicPr>
        <p:blipFill>
          <a:blip r:embed="rId2">
            <a:extLst>
              <a:ext uri="{28A0092B-C50C-407E-A947-70E740481C1C}">
                <a14:useLocalDpi xmlns:a14="http://schemas.microsoft.com/office/drawing/2010/main" val="0"/>
              </a:ext>
            </a:extLst>
          </a:blip>
          <a:srcRect l="67288" t="54171" r="25558" b="8316"/>
          <a:stretch>
            <a:fillRect/>
          </a:stretch>
        </p:blipFill>
        <p:spPr>
          <a:xfrm>
            <a:off x="9217693" y="3767792"/>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51" name="Picture 50">
            <a:extLst>
              <a:ext uri="{FF2B5EF4-FFF2-40B4-BE49-F238E27FC236}">
                <a16:creationId xmlns:a16="http://schemas.microsoft.com/office/drawing/2014/main" id="{AE0DA45B-EBDF-4916-BE06-E3D150502862}"/>
              </a:ext>
            </a:extLst>
          </p:cNvPr>
          <p:cNvPicPr>
            <a:picLocks noChangeAspect="1"/>
          </p:cNvPicPr>
          <p:nvPr/>
        </p:nvPicPr>
        <p:blipFill>
          <a:blip r:embed="rId2">
            <a:extLst>
              <a:ext uri="{28A0092B-C50C-407E-A947-70E740481C1C}">
                <a14:useLocalDpi xmlns:a14="http://schemas.microsoft.com/office/drawing/2010/main" val="0"/>
              </a:ext>
            </a:extLst>
          </a:blip>
          <a:srcRect l="67288" t="15897" r="25558" b="46590"/>
          <a:stretch>
            <a:fillRect/>
          </a:stretch>
        </p:blipFill>
        <p:spPr>
          <a:xfrm>
            <a:off x="9217693" y="1256031"/>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9" name="Picture 48">
            <a:extLst>
              <a:ext uri="{FF2B5EF4-FFF2-40B4-BE49-F238E27FC236}">
                <a16:creationId xmlns:a16="http://schemas.microsoft.com/office/drawing/2014/main" id="{9BD6017A-5AB6-49E0-BDC4-03FC9B93F70E}"/>
              </a:ext>
            </a:extLst>
          </p:cNvPr>
          <p:cNvPicPr>
            <a:picLocks noChangeAspect="1"/>
          </p:cNvPicPr>
          <p:nvPr/>
        </p:nvPicPr>
        <p:blipFill>
          <a:blip r:embed="rId2">
            <a:extLst>
              <a:ext uri="{28A0092B-C50C-407E-A947-70E740481C1C}">
                <a14:useLocalDpi xmlns:a14="http://schemas.microsoft.com/office/drawing/2010/main" val="0"/>
              </a:ext>
            </a:extLst>
          </a:blip>
          <a:srcRect l="59500" t="72927" r="33346" b="3795"/>
          <a:stretch>
            <a:fillRect/>
          </a:stretch>
        </p:blipFill>
        <p:spPr>
          <a:xfrm>
            <a:off x="8309024" y="4998710"/>
            <a:ext cx="834635" cy="1527638"/>
          </a:xfrm>
          <a:custGeom>
            <a:avLst/>
            <a:gdLst>
              <a:gd name="connsiteX0" fmla="*/ 0 w 872197"/>
              <a:gd name="connsiteY0" fmla="*/ 0 h 1596388"/>
              <a:gd name="connsiteX1" fmla="*/ 872197 w 872197"/>
              <a:gd name="connsiteY1" fmla="*/ 0 h 1596388"/>
              <a:gd name="connsiteX2" fmla="*/ 872197 w 872197"/>
              <a:gd name="connsiteY2" fmla="*/ 1596388 h 1596388"/>
              <a:gd name="connsiteX3" fmla="*/ 0 w 872197"/>
              <a:gd name="connsiteY3" fmla="*/ 1596388 h 1596388"/>
            </a:gdLst>
            <a:ahLst/>
            <a:cxnLst>
              <a:cxn ang="0">
                <a:pos x="connsiteX0" y="connsiteY0"/>
              </a:cxn>
              <a:cxn ang="0">
                <a:pos x="connsiteX1" y="connsiteY1"/>
              </a:cxn>
              <a:cxn ang="0">
                <a:pos x="connsiteX2" y="connsiteY2"/>
              </a:cxn>
              <a:cxn ang="0">
                <a:pos x="connsiteX3" y="connsiteY3"/>
              </a:cxn>
            </a:cxnLst>
            <a:rect l="l" t="t" r="r" b="b"/>
            <a:pathLst>
              <a:path w="872197" h="1596388">
                <a:moveTo>
                  <a:pt x="0" y="0"/>
                </a:moveTo>
                <a:lnTo>
                  <a:pt x="872197" y="0"/>
                </a:lnTo>
                <a:lnTo>
                  <a:pt x="872197" y="1596388"/>
                </a:lnTo>
                <a:lnTo>
                  <a:pt x="0" y="1596388"/>
                </a:lnTo>
                <a:close/>
              </a:path>
            </a:pathLst>
          </a:custGeom>
        </p:spPr>
      </p:pic>
      <p:pic>
        <p:nvPicPr>
          <p:cNvPr id="47" name="Picture 46">
            <a:extLst>
              <a:ext uri="{FF2B5EF4-FFF2-40B4-BE49-F238E27FC236}">
                <a16:creationId xmlns:a16="http://schemas.microsoft.com/office/drawing/2014/main" id="{0413CEC1-0B66-4BDB-9E10-8FAF686AF5B8}"/>
              </a:ext>
            </a:extLst>
          </p:cNvPr>
          <p:cNvPicPr>
            <a:picLocks noChangeAspect="1"/>
          </p:cNvPicPr>
          <p:nvPr/>
        </p:nvPicPr>
        <p:blipFill>
          <a:blip r:embed="rId2">
            <a:extLst>
              <a:ext uri="{28A0092B-C50C-407E-A947-70E740481C1C}">
                <a14:useLocalDpi xmlns:a14="http://schemas.microsoft.com/office/drawing/2010/main" val="0"/>
              </a:ext>
            </a:extLst>
          </a:blip>
          <a:srcRect l="59500" t="44162" r="33346" b="28205"/>
          <a:stretch>
            <a:fillRect/>
          </a:stretch>
        </p:blipFill>
        <p:spPr>
          <a:xfrm>
            <a:off x="8309024" y="3110965"/>
            <a:ext cx="834635" cy="1813422"/>
          </a:xfrm>
          <a:custGeom>
            <a:avLst/>
            <a:gdLst>
              <a:gd name="connsiteX0" fmla="*/ 0 w 872197"/>
              <a:gd name="connsiteY0" fmla="*/ 0 h 1895033"/>
              <a:gd name="connsiteX1" fmla="*/ 872197 w 872197"/>
              <a:gd name="connsiteY1" fmla="*/ 0 h 1895033"/>
              <a:gd name="connsiteX2" fmla="*/ 872197 w 872197"/>
              <a:gd name="connsiteY2" fmla="*/ 1895033 h 1895033"/>
              <a:gd name="connsiteX3" fmla="*/ 0 w 872197"/>
              <a:gd name="connsiteY3" fmla="*/ 1895033 h 1895033"/>
            </a:gdLst>
            <a:ahLst/>
            <a:cxnLst>
              <a:cxn ang="0">
                <a:pos x="connsiteX0" y="connsiteY0"/>
              </a:cxn>
              <a:cxn ang="0">
                <a:pos x="connsiteX1" y="connsiteY1"/>
              </a:cxn>
              <a:cxn ang="0">
                <a:pos x="connsiteX2" y="connsiteY2"/>
              </a:cxn>
              <a:cxn ang="0">
                <a:pos x="connsiteX3" y="connsiteY3"/>
              </a:cxn>
            </a:cxnLst>
            <a:rect l="l" t="t" r="r" b="b"/>
            <a:pathLst>
              <a:path w="872197" h="1895033">
                <a:moveTo>
                  <a:pt x="0" y="0"/>
                </a:moveTo>
                <a:lnTo>
                  <a:pt x="872197" y="0"/>
                </a:lnTo>
                <a:lnTo>
                  <a:pt x="872197" y="1895033"/>
                </a:lnTo>
                <a:lnTo>
                  <a:pt x="0" y="1895033"/>
                </a:lnTo>
                <a:close/>
              </a:path>
            </a:pathLst>
          </a:custGeom>
        </p:spPr>
      </p:pic>
      <p:pic>
        <p:nvPicPr>
          <p:cNvPr id="45" name="Picture 44">
            <a:extLst>
              <a:ext uri="{FF2B5EF4-FFF2-40B4-BE49-F238E27FC236}">
                <a16:creationId xmlns:a16="http://schemas.microsoft.com/office/drawing/2014/main" id="{C787AC85-4B10-48C6-AD9D-91EB86863F16}"/>
              </a:ext>
            </a:extLst>
          </p:cNvPr>
          <p:cNvPicPr>
            <a:picLocks noChangeAspect="1"/>
          </p:cNvPicPr>
          <p:nvPr/>
        </p:nvPicPr>
        <p:blipFill>
          <a:blip r:embed="rId2">
            <a:extLst>
              <a:ext uri="{28A0092B-C50C-407E-A947-70E740481C1C}">
                <a14:useLocalDpi xmlns:a14="http://schemas.microsoft.com/office/drawing/2010/main" val="0"/>
              </a:ext>
            </a:extLst>
          </a:blip>
          <a:srcRect l="59500" t="5684" r="33346" b="56803"/>
          <a:stretch>
            <a:fillRect/>
          </a:stretch>
        </p:blipFill>
        <p:spPr>
          <a:xfrm>
            <a:off x="8309024" y="585744"/>
            <a:ext cx="834635" cy="2461837"/>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43" name="Picture 42">
            <a:extLst>
              <a:ext uri="{FF2B5EF4-FFF2-40B4-BE49-F238E27FC236}">
                <a16:creationId xmlns:a16="http://schemas.microsoft.com/office/drawing/2014/main" id="{EB6D7E56-97DD-4416-85EA-36207B889F8C}"/>
              </a:ext>
            </a:extLst>
          </p:cNvPr>
          <p:cNvPicPr>
            <a:picLocks noChangeAspect="1"/>
          </p:cNvPicPr>
          <p:nvPr/>
        </p:nvPicPr>
        <p:blipFill>
          <a:blip r:embed="rId2">
            <a:extLst>
              <a:ext uri="{28A0092B-C50C-407E-A947-70E740481C1C}">
                <a14:useLocalDpi xmlns:a14="http://schemas.microsoft.com/office/drawing/2010/main" val="0"/>
              </a:ext>
            </a:extLst>
          </a:blip>
          <a:srcRect l="51923" t="53726" r="40923" b="9744"/>
          <a:stretch>
            <a:fillRect/>
          </a:stretch>
        </p:blipFill>
        <p:spPr>
          <a:xfrm>
            <a:off x="7425024" y="3738621"/>
            <a:ext cx="834635" cy="2397332"/>
          </a:xfrm>
          <a:custGeom>
            <a:avLst/>
            <a:gdLst>
              <a:gd name="connsiteX0" fmla="*/ 0 w 872197"/>
              <a:gd name="connsiteY0" fmla="*/ 0 h 2505221"/>
              <a:gd name="connsiteX1" fmla="*/ 872197 w 872197"/>
              <a:gd name="connsiteY1" fmla="*/ 0 h 2505221"/>
              <a:gd name="connsiteX2" fmla="*/ 872197 w 872197"/>
              <a:gd name="connsiteY2" fmla="*/ 2505221 h 2505221"/>
              <a:gd name="connsiteX3" fmla="*/ 0 w 872197"/>
              <a:gd name="connsiteY3" fmla="*/ 2505221 h 2505221"/>
            </a:gdLst>
            <a:ahLst/>
            <a:cxnLst>
              <a:cxn ang="0">
                <a:pos x="connsiteX0" y="connsiteY0"/>
              </a:cxn>
              <a:cxn ang="0">
                <a:pos x="connsiteX1" y="connsiteY1"/>
              </a:cxn>
              <a:cxn ang="0">
                <a:pos x="connsiteX2" y="connsiteY2"/>
              </a:cxn>
              <a:cxn ang="0">
                <a:pos x="connsiteX3" y="connsiteY3"/>
              </a:cxn>
            </a:cxnLst>
            <a:rect l="l" t="t" r="r" b="b"/>
            <a:pathLst>
              <a:path w="872197" h="2505221">
                <a:moveTo>
                  <a:pt x="0" y="0"/>
                </a:moveTo>
                <a:lnTo>
                  <a:pt x="872197" y="0"/>
                </a:lnTo>
                <a:lnTo>
                  <a:pt x="872197" y="2505221"/>
                </a:lnTo>
                <a:lnTo>
                  <a:pt x="0" y="2505221"/>
                </a:lnTo>
                <a:close/>
              </a:path>
            </a:pathLst>
          </a:custGeom>
        </p:spPr>
      </p:pic>
      <p:pic>
        <p:nvPicPr>
          <p:cNvPr id="41" name="Picture 40">
            <a:extLst>
              <a:ext uri="{FF2B5EF4-FFF2-40B4-BE49-F238E27FC236}">
                <a16:creationId xmlns:a16="http://schemas.microsoft.com/office/drawing/2014/main" id="{20EAF02F-333E-4085-A5D3-641D62312C46}"/>
              </a:ext>
            </a:extLst>
          </p:cNvPr>
          <p:cNvPicPr>
            <a:picLocks noChangeAspect="1"/>
          </p:cNvPicPr>
          <p:nvPr/>
        </p:nvPicPr>
        <p:blipFill>
          <a:blip r:embed="rId2">
            <a:extLst>
              <a:ext uri="{28A0092B-C50C-407E-A947-70E740481C1C}">
                <a14:useLocalDpi xmlns:a14="http://schemas.microsoft.com/office/drawing/2010/main" val="0"/>
              </a:ext>
            </a:extLst>
          </a:blip>
          <a:srcRect l="51923" t="27538" r="40923" b="47350"/>
          <a:stretch>
            <a:fillRect/>
          </a:stretch>
        </p:blipFill>
        <p:spPr>
          <a:xfrm>
            <a:off x="7425024" y="2019991"/>
            <a:ext cx="834635" cy="1647955"/>
          </a:xfrm>
          <a:custGeom>
            <a:avLst/>
            <a:gdLst>
              <a:gd name="connsiteX0" fmla="*/ 0 w 872197"/>
              <a:gd name="connsiteY0" fmla="*/ 0 h 1722120"/>
              <a:gd name="connsiteX1" fmla="*/ 872197 w 872197"/>
              <a:gd name="connsiteY1" fmla="*/ 0 h 1722120"/>
              <a:gd name="connsiteX2" fmla="*/ 872197 w 872197"/>
              <a:gd name="connsiteY2" fmla="*/ 1722120 h 1722120"/>
              <a:gd name="connsiteX3" fmla="*/ 0 w 872197"/>
              <a:gd name="connsiteY3" fmla="*/ 1722120 h 1722120"/>
            </a:gdLst>
            <a:ahLst/>
            <a:cxnLst>
              <a:cxn ang="0">
                <a:pos x="connsiteX0" y="connsiteY0"/>
              </a:cxn>
              <a:cxn ang="0">
                <a:pos x="connsiteX1" y="connsiteY1"/>
              </a:cxn>
              <a:cxn ang="0">
                <a:pos x="connsiteX2" y="connsiteY2"/>
              </a:cxn>
              <a:cxn ang="0">
                <a:pos x="connsiteX3" y="connsiteY3"/>
              </a:cxn>
            </a:cxnLst>
            <a:rect l="l" t="t" r="r" b="b"/>
            <a:pathLst>
              <a:path w="872197" h="1722120">
                <a:moveTo>
                  <a:pt x="0" y="0"/>
                </a:moveTo>
                <a:lnTo>
                  <a:pt x="872197" y="0"/>
                </a:lnTo>
                <a:lnTo>
                  <a:pt x="872197" y="1722120"/>
                </a:lnTo>
                <a:lnTo>
                  <a:pt x="0" y="1722120"/>
                </a:lnTo>
                <a:close/>
              </a:path>
            </a:pathLst>
          </a:custGeom>
        </p:spPr>
      </p:pic>
      <p:pic>
        <p:nvPicPr>
          <p:cNvPr id="39" name="Picture 38">
            <a:extLst>
              <a:ext uri="{FF2B5EF4-FFF2-40B4-BE49-F238E27FC236}">
                <a16:creationId xmlns:a16="http://schemas.microsoft.com/office/drawing/2014/main" id="{23AE5AD8-94D1-4BC8-83CC-427D0B4E9F2D}"/>
              </a:ext>
            </a:extLst>
          </p:cNvPr>
          <p:cNvPicPr>
            <a:picLocks noChangeAspect="1"/>
          </p:cNvPicPr>
          <p:nvPr/>
        </p:nvPicPr>
        <p:blipFill>
          <a:blip r:embed="rId2">
            <a:extLst>
              <a:ext uri="{28A0092B-C50C-407E-A947-70E740481C1C}">
                <a14:useLocalDpi xmlns:a14="http://schemas.microsoft.com/office/drawing/2010/main" val="0"/>
              </a:ext>
            </a:extLst>
          </a:blip>
          <a:srcRect l="51923" t="1812" r="40923" b="73333"/>
          <a:stretch>
            <a:fillRect/>
          </a:stretch>
        </p:blipFill>
        <p:spPr>
          <a:xfrm>
            <a:off x="7425024" y="331652"/>
            <a:ext cx="834635" cy="1631127"/>
          </a:xfrm>
          <a:custGeom>
            <a:avLst/>
            <a:gdLst>
              <a:gd name="connsiteX0" fmla="*/ 0 w 872197"/>
              <a:gd name="connsiteY0" fmla="*/ 0 h 1704534"/>
              <a:gd name="connsiteX1" fmla="*/ 872197 w 872197"/>
              <a:gd name="connsiteY1" fmla="*/ 0 h 1704534"/>
              <a:gd name="connsiteX2" fmla="*/ 872197 w 872197"/>
              <a:gd name="connsiteY2" fmla="*/ 1704534 h 1704534"/>
              <a:gd name="connsiteX3" fmla="*/ 0 w 872197"/>
              <a:gd name="connsiteY3" fmla="*/ 1704534 h 1704534"/>
            </a:gdLst>
            <a:ahLst/>
            <a:cxnLst>
              <a:cxn ang="0">
                <a:pos x="connsiteX0" y="connsiteY0"/>
              </a:cxn>
              <a:cxn ang="0">
                <a:pos x="connsiteX1" y="connsiteY1"/>
              </a:cxn>
              <a:cxn ang="0">
                <a:pos x="connsiteX2" y="connsiteY2"/>
              </a:cxn>
              <a:cxn ang="0">
                <a:pos x="connsiteX3" y="connsiteY3"/>
              </a:cxn>
            </a:cxnLst>
            <a:rect l="l" t="t" r="r" b="b"/>
            <a:pathLst>
              <a:path w="872197" h="1704534">
                <a:moveTo>
                  <a:pt x="0" y="0"/>
                </a:moveTo>
                <a:lnTo>
                  <a:pt x="872197" y="0"/>
                </a:lnTo>
                <a:lnTo>
                  <a:pt x="872197" y="1704534"/>
                </a:lnTo>
                <a:lnTo>
                  <a:pt x="0" y="1704534"/>
                </a:lnTo>
                <a:close/>
              </a:path>
            </a:pathLst>
          </a:custGeom>
        </p:spPr>
      </p:pic>
      <p:pic>
        <p:nvPicPr>
          <p:cNvPr id="37" name="Picture 36">
            <a:extLst>
              <a:ext uri="{FF2B5EF4-FFF2-40B4-BE49-F238E27FC236}">
                <a16:creationId xmlns:a16="http://schemas.microsoft.com/office/drawing/2014/main" id="{20F526B4-E8F1-4781-8674-F083D5C7B58D}"/>
              </a:ext>
            </a:extLst>
          </p:cNvPr>
          <p:cNvPicPr>
            <a:picLocks noChangeAspect="1"/>
          </p:cNvPicPr>
          <p:nvPr/>
        </p:nvPicPr>
        <p:blipFill>
          <a:blip r:embed="rId2">
            <a:extLst>
              <a:ext uri="{28A0092B-C50C-407E-A947-70E740481C1C}">
                <a14:useLocalDpi xmlns:a14="http://schemas.microsoft.com/office/drawing/2010/main" val="0"/>
              </a:ext>
            </a:extLst>
          </a:blip>
          <a:srcRect l="44308" t="69128" r="48538" b="5761"/>
          <a:stretch>
            <a:fillRect/>
          </a:stretch>
        </p:blipFill>
        <p:spPr>
          <a:xfrm>
            <a:off x="6536541" y="4749384"/>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5" name="Picture 34">
            <a:extLst>
              <a:ext uri="{FF2B5EF4-FFF2-40B4-BE49-F238E27FC236}">
                <a16:creationId xmlns:a16="http://schemas.microsoft.com/office/drawing/2014/main" id="{2B2A6512-CE76-48C3-8250-988990877C33}"/>
              </a:ext>
            </a:extLst>
          </p:cNvPr>
          <p:cNvPicPr>
            <a:picLocks noChangeAspect="1"/>
          </p:cNvPicPr>
          <p:nvPr/>
        </p:nvPicPr>
        <p:blipFill>
          <a:blip r:embed="rId2">
            <a:extLst>
              <a:ext uri="{28A0092B-C50C-407E-A947-70E740481C1C}">
                <a14:useLocalDpi xmlns:a14="http://schemas.microsoft.com/office/drawing/2010/main" val="0"/>
              </a:ext>
            </a:extLst>
          </a:blip>
          <a:srcRect l="44308" t="42991" r="48538" b="31897"/>
          <a:stretch>
            <a:fillRect/>
          </a:stretch>
        </p:blipFill>
        <p:spPr>
          <a:xfrm>
            <a:off x="6536541" y="3034119"/>
            <a:ext cx="834635" cy="1647954"/>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33" name="Picture 32">
            <a:extLst>
              <a:ext uri="{FF2B5EF4-FFF2-40B4-BE49-F238E27FC236}">
                <a16:creationId xmlns:a16="http://schemas.microsoft.com/office/drawing/2014/main" id="{B0646AFF-C19B-43C8-8669-0D4FCC698D47}"/>
              </a:ext>
            </a:extLst>
          </p:cNvPr>
          <p:cNvPicPr>
            <a:picLocks noChangeAspect="1"/>
          </p:cNvPicPr>
          <p:nvPr/>
        </p:nvPicPr>
        <p:blipFill>
          <a:blip r:embed="rId2">
            <a:extLst>
              <a:ext uri="{28A0092B-C50C-407E-A947-70E740481C1C}">
                <a14:useLocalDpi xmlns:a14="http://schemas.microsoft.com/office/drawing/2010/main" val="0"/>
              </a:ext>
            </a:extLst>
          </a:blip>
          <a:srcRect l="44308" t="2017" r="48538" b="57829"/>
          <a:stretch>
            <a:fillRect/>
          </a:stretch>
        </p:blipFill>
        <p:spPr>
          <a:xfrm>
            <a:off x="6536541" y="345112"/>
            <a:ext cx="834635" cy="2635158"/>
          </a:xfrm>
          <a:custGeom>
            <a:avLst/>
            <a:gdLst>
              <a:gd name="connsiteX0" fmla="*/ 0 w 872197"/>
              <a:gd name="connsiteY0" fmla="*/ 0 h 2753751"/>
              <a:gd name="connsiteX1" fmla="*/ 872197 w 872197"/>
              <a:gd name="connsiteY1" fmla="*/ 0 h 2753751"/>
              <a:gd name="connsiteX2" fmla="*/ 872197 w 872197"/>
              <a:gd name="connsiteY2" fmla="*/ 2753751 h 2753751"/>
              <a:gd name="connsiteX3" fmla="*/ 0 w 872197"/>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7" h="2753751">
                <a:moveTo>
                  <a:pt x="0" y="0"/>
                </a:moveTo>
                <a:lnTo>
                  <a:pt x="872197" y="0"/>
                </a:lnTo>
                <a:lnTo>
                  <a:pt x="872197" y="2753751"/>
                </a:lnTo>
                <a:lnTo>
                  <a:pt x="0" y="2753751"/>
                </a:lnTo>
                <a:close/>
              </a:path>
            </a:pathLst>
          </a:custGeom>
        </p:spPr>
      </p:pic>
      <p:pic>
        <p:nvPicPr>
          <p:cNvPr id="31" name="Picture 30">
            <a:extLst>
              <a:ext uri="{FF2B5EF4-FFF2-40B4-BE49-F238E27FC236}">
                <a16:creationId xmlns:a16="http://schemas.microsoft.com/office/drawing/2014/main" id="{CEAF1C89-4E83-4A0A-801E-58E45E163BDC}"/>
              </a:ext>
            </a:extLst>
          </p:cNvPr>
          <p:cNvPicPr>
            <a:picLocks noChangeAspect="1"/>
          </p:cNvPicPr>
          <p:nvPr/>
        </p:nvPicPr>
        <p:blipFill>
          <a:blip r:embed="rId2">
            <a:extLst>
              <a:ext uri="{28A0092B-C50C-407E-A947-70E740481C1C}">
                <a14:useLocalDpi xmlns:a14="http://schemas.microsoft.com/office/drawing/2010/main" val="0"/>
              </a:ext>
            </a:extLst>
          </a:blip>
          <a:srcRect l="36692" t="50821" r="56154" b="20410"/>
          <a:stretch>
            <a:fillRect/>
          </a:stretch>
        </p:blipFill>
        <p:spPr>
          <a:xfrm>
            <a:off x="5648056" y="3547913"/>
            <a:ext cx="834634" cy="1888024"/>
          </a:xfrm>
          <a:custGeom>
            <a:avLst/>
            <a:gdLst>
              <a:gd name="connsiteX0" fmla="*/ 0 w 872196"/>
              <a:gd name="connsiteY0" fmla="*/ 0 h 1972993"/>
              <a:gd name="connsiteX1" fmla="*/ 872196 w 872196"/>
              <a:gd name="connsiteY1" fmla="*/ 0 h 1972993"/>
              <a:gd name="connsiteX2" fmla="*/ 872196 w 872196"/>
              <a:gd name="connsiteY2" fmla="*/ 1972993 h 1972993"/>
              <a:gd name="connsiteX3" fmla="*/ 0 w 872196"/>
              <a:gd name="connsiteY3" fmla="*/ 1972993 h 1972993"/>
            </a:gdLst>
            <a:ahLst/>
            <a:cxnLst>
              <a:cxn ang="0">
                <a:pos x="connsiteX0" y="connsiteY0"/>
              </a:cxn>
              <a:cxn ang="0">
                <a:pos x="connsiteX1" y="connsiteY1"/>
              </a:cxn>
              <a:cxn ang="0">
                <a:pos x="connsiteX2" y="connsiteY2"/>
              </a:cxn>
              <a:cxn ang="0">
                <a:pos x="connsiteX3" y="connsiteY3"/>
              </a:cxn>
            </a:cxnLst>
            <a:rect l="l" t="t" r="r" b="b"/>
            <a:pathLst>
              <a:path w="872196" h="1972993">
                <a:moveTo>
                  <a:pt x="0" y="0"/>
                </a:moveTo>
                <a:lnTo>
                  <a:pt x="872196" y="0"/>
                </a:lnTo>
                <a:lnTo>
                  <a:pt x="872196" y="1972993"/>
                </a:lnTo>
                <a:lnTo>
                  <a:pt x="0" y="1972993"/>
                </a:lnTo>
                <a:close/>
              </a:path>
            </a:pathLst>
          </a:custGeom>
        </p:spPr>
      </p:pic>
      <p:pic>
        <p:nvPicPr>
          <p:cNvPr id="29" name="Picture 28">
            <a:extLst>
              <a:ext uri="{FF2B5EF4-FFF2-40B4-BE49-F238E27FC236}">
                <a16:creationId xmlns:a16="http://schemas.microsoft.com/office/drawing/2014/main" id="{B121C233-76FF-4855-B83C-4E00783A3A97}"/>
              </a:ext>
            </a:extLst>
          </p:cNvPr>
          <p:cNvPicPr>
            <a:picLocks noChangeAspect="1"/>
          </p:cNvPicPr>
          <p:nvPr/>
        </p:nvPicPr>
        <p:blipFill>
          <a:blip r:embed="rId2">
            <a:extLst>
              <a:ext uri="{28A0092B-C50C-407E-A947-70E740481C1C}">
                <a14:useLocalDpi xmlns:a14="http://schemas.microsoft.com/office/drawing/2010/main" val="0"/>
              </a:ext>
            </a:extLst>
          </a:blip>
          <a:srcRect l="36692" t="9846" r="56154" b="50000"/>
          <a:stretch>
            <a:fillRect/>
          </a:stretch>
        </p:blipFill>
        <p:spPr>
          <a:xfrm>
            <a:off x="5648056" y="858906"/>
            <a:ext cx="834634" cy="2635158"/>
          </a:xfrm>
          <a:custGeom>
            <a:avLst/>
            <a:gdLst>
              <a:gd name="connsiteX0" fmla="*/ 0 w 872196"/>
              <a:gd name="connsiteY0" fmla="*/ 0 h 2753751"/>
              <a:gd name="connsiteX1" fmla="*/ 872196 w 872196"/>
              <a:gd name="connsiteY1" fmla="*/ 0 h 2753751"/>
              <a:gd name="connsiteX2" fmla="*/ 872196 w 872196"/>
              <a:gd name="connsiteY2" fmla="*/ 2753751 h 2753751"/>
              <a:gd name="connsiteX3" fmla="*/ 0 w 872196"/>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6" h="2753751">
                <a:moveTo>
                  <a:pt x="0" y="0"/>
                </a:moveTo>
                <a:lnTo>
                  <a:pt x="872196" y="0"/>
                </a:lnTo>
                <a:lnTo>
                  <a:pt x="872196" y="2753751"/>
                </a:lnTo>
                <a:lnTo>
                  <a:pt x="0" y="2753751"/>
                </a:lnTo>
                <a:close/>
              </a:path>
            </a:pathLst>
          </a:custGeom>
        </p:spPr>
      </p:pic>
      <p:pic>
        <p:nvPicPr>
          <p:cNvPr id="27" name="Picture 26">
            <a:extLst>
              <a:ext uri="{FF2B5EF4-FFF2-40B4-BE49-F238E27FC236}">
                <a16:creationId xmlns:a16="http://schemas.microsoft.com/office/drawing/2014/main" id="{D0562246-1473-4A48-A02A-8C5E676CAFF1}"/>
              </a:ext>
            </a:extLst>
          </p:cNvPr>
          <p:cNvPicPr>
            <a:picLocks noChangeAspect="1"/>
          </p:cNvPicPr>
          <p:nvPr/>
        </p:nvPicPr>
        <p:blipFill>
          <a:blip r:embed="rId2">
            <a:extLst>
              <a:ext uri="{28A0092B-C50C-407E-A947-70E740481C1C}">
                <a14:useLocalDpi xmlns:a14="http://schemas.microsoft.com/office/drawing/2010/main" val="0"/>
              </a:ext>
            </a:extLst>
          </a:blip>
          <a:srcRect l="29077" t="6359" r="63769" b="71692"/>
          <a:stretch>
            <a:fillRect/>
          </a:stretch>
        </p:blipFill>
        <p:spPr>
          <a:xfrm>
            <a:off x="4759571" y="630057"/>
            <a:ext cx="834636" cy="1440418"/>
          </a:xfrm>
          <a:custGeom>
            <a:avLst/>
            <a:gdLst>
              <a:gd name="connsiteX0" fmla="*/ 0 w 872198"/>
              <a:gd name="connsiteY0" fmla="*/ 0 h 1505243"/>
              <a:gd name="connsiteX1" fmla="*/ 872198 w 872198"/>
              <a:gd name="connsiteY1" fmla="*/ 0 h 1505243"/>
              <a:gd name="connsiteX2" fmla="*/ 872198 w 872198"/>
              <a:gd name="connsiteY2" fmla="*/ 1505243 h 1505243"/>
              <a:gd name="connsiteX3" fmla="*/ 0 w 872198"/>
              <a:gd name="connsiteY3" fmla="*/ 1505243 h 1505243"/>
            </a:gdLst>
            <a:ahLst/>
            <a:cxnLst>
              <a:cxn ang="0">
                <a:pos x="connsiteX0" y="connsiteY0"/>
              </a:cxn>
              <a:cxn ang="0">
                <a:pos x="connsiteX1" y="connsiteY1"/>
              </a:cxn>
              <a:cxn ang="0">
                <a:pos x="connsiteX2" y="connsiteY2"/>
              </a:cxn>
              <a:cxn ang="0">
                <a:pos x="connsiteX3" y="connsiteY3"/>
              </a:cxn>
            </a:cxnLst>
            <a:rect l="l" t="t" r="r" b="b"/>
            <a:pathLst>
              <a:path w="872198" h="1505243">
                <a:moveTo>
                  <a:pt x="0" y="0"/>
                </a:moveTo>
                <a:lnTo>
                  <a:pt x="872198" y="0"/>
                </a:lnTo>
                <a:lnTo>
                  <a:pt x="872198" y="1505243"/>
                </a:lnTo>
                <a:lnTo>
                  <a:pt x="0" y="1505243"/>
                </a:lnTo>
                <a:close/>
              </a:path>
            </a:pathLst>
          </a:custGeom>
        </p:spPr>
      </p:pic>
      <p:pic>
        <p:nvPicPr>
          <p:cNvPr id="25" name="Picture 24">
            <a:extLst>
              <a:ext uri="{FF2B5EF4-FFF2-40B4-BE49-F238E27FC236}">
                <a16:creationId xmlns:a16="http://schemas.microsoft.com/office/drawing/2014/main" id="{AF6B6C76-6276-40D6-B6CB-709B7FAD0DF8}"/>
              </a:ext>
            </a:extLst>
          </p:cNvPr>
          <p:cNvPicPr>
            <a:picLocks noChangeAspect="1"/>
          </p:cNvPicPr>
          <p:nvPr/>
        </p:nvPicPr>
        <p:blipFill>
          <a:blip r:embed="rId2">
            <a:extLst>
              <a:ext uri="{28A0092B-C50C-407E-A947-70E740481C1C}">
                <a14:useLocalDpi xmlns:a14="http://schemas.microsoft.com/office/drawing/2010/main" val="0"/>
              </a:ext>
            </a:extLst>
          </a:blip>
          <a:srcRect l="29077" t="29128" r="63769" b="34974"/>
          <a:stretch>
            <a:fillRect/>
          </a:stretch>
        </p:blipFill>
        <p:spPr>
          <a:xfrm>
            <a:off x="4759571" y="2124320"/>
            <a:ext cx="834636" cy="2355825"/>
          </a:xfrm>
          <a:custGeom>
            <a:avLst/>
            <a:gdLst>
              <a:gd name="connsiteX0" fmla="*/ 0 w 872198"/>
              <a:gd name="connsiteY0" fmla="*/ 0 h 2461846"/>
              <a:gd name="connsiteX1" fmla="*/ 872198 w 872198"/>
              <a:gd name="connsiteY1" fmla="*/ 0 h 2461846"/>
              <a:gd name="connsiteX2" fmla="*/ 872198 w 872198"/>
              <a:gd name="connsiteY2" fmla="*/ 2461846 h 2461846"/>
              <a:gd name="connsiteX3" fmla="*/ 0 w 872198"/>
              <a:gd name="connsiteY3" fmla="*/ 2461846 h 2461846"/>
            </a:gdLst>
            <a:ahLst/>
            <a:cxnLst>
              <a:cxn ang="0">
                <a:pos x="connsiteX0" y="connsiteY0"/>
              </a:cxn>
              <a:cxn ang="0">
                <a:pos x="connsiteX1" y="connsiteY1"/>
              </a:cxn>
              <a:cxn ang="0">
                <a:pos x="connsiteX2" y="connsiteY2"/>
              </a:cxn>
              <a:cxn ang="0">
                <a:pos x="connsiteX3" y="connsiteY3"/>
              </a:cxn>
            </a:cxnLst>
            <a:rect l="l" t="t" r="r" b="b"/>
            <a:pathLst>
              <a:path w="872198" h="2461846">
                <a:moveTo>
                  <a:pt x="0" y="0"/>
                </a:moveTo>
                <a:lnTo>
                  <a:pt x="872198" y="0"/>
                </a:lnTo>
                <a:lnTo>
                  <a:pt x="872198" y="2461846"/>
                </a:lnTo>
                <a:lnTo>
                  <a:pt x="0" y="2461846"/>
                </a:lnTo>
                <a:close/>
              </a:path>
            </a:pathLst>
          </a:custGeom>
        </p:spPr>
      </p:pic>
      <p:sp>
        <p:nvSpPr>
          <p:cNvPr id="63" name="TextBox 62">
            <a:extLst>
              <a:ext uri="{FF2B5EF4-FFF2-40B4-BE49-F238E27FC236}">
                <a16:creationId xmlns:a16="http://schemas.microsoft.com/office/drawing/2014/main" id="{3A460BF5-8FF7-4941-B35D-C24D2964EB74}"/>
              </a:ext>
            </a:extLst>
          </p:cNvPr>
          <p:cNvSpPr txBox="1"/>
          <p:nvPr/>
        </p:nvSpPr>
        <p:spPr>
          <a:xfrm>
            <a:off x="1633390" y="2401900"/>
            <a:ext cx="1848637" cy="646331"/>
          </a:xfrm>
          <a:prstGeom prst="rect">
            <a:avLst/>
          </a:prstGeom>
          <a:noFill/>
        </p:spPr>
        <p:txBody>
          <a:bodyPr wrap="square" rtlCol="0">
            <a:spAutoFit/>
          </a:bodyPr>
          <a:lstStyle/>
          <a:p>
            <a:r>
              <a:rPr lang="en-US" sz="3600">
                <a:latin typeface="#9Slide03 Penumbra" panose="02040603050506020204" pitchFamily="18" charset="0"/>
              </a:rPr>
              <a:t>Bài 12:</a:t>
            </a:r>
            <a:endParaRPr lang="vi-VN" sz="3600"/>
          </a:p>
        </p:txBody>
      </p:sp>
      <p:sp>
        <p:nvSpPr>
          <p:cNvPr id="65" name="TextBox 64">
            <a:extLst>
              <a:ext uri="{FF2B5EF4-FFF2-40B4-BE49-F238E27FC236}">
                <a16:creationId xmlns:a16="http://schemas.microsoft.com/office/drawing/2014/main" id="{D7A47573-F07C-4C3C-B09B-5E88D7EA2E9E}"/>
              </a:ext>
            </a:extLst>
          </p:cNvPr>
          <p:cNvSpPr txBox="1"/>
          <p:nvPr/>
        </p:nvSpPr>
        <p:spPr>
          <a:xfrm>
            <a:off x="434367" y="3222102"/>
            <a:ext cx="4246683" cy="646331"/>
          </a:xfrm>
          <a:prstGeom prst="rect">
            <a:avLst/>
          </a:prstGeom>
          <a:noFill/>
        </p:spPr>
        <p:txBody>
          <a:bodyPr wrap="square">
            <a:spAutoFit/>
          </a:bodyPr>
          <a:lstStyle/>
          <a:p>
            <a:r>
              <a:rPr kumimoji="0" lang="en-US" sz="3600" b="0" i="0" u="none" strike="noStrike" kern="1200" cap="none" spc="0" normalizeH="0" baseline="0" noProof="0">
                <a:ln>
                  <a:noFill/>
                </a:ln>
                <a:solidFill>
                  <a:prstClr val="black"/>
                </a:solidFill>
                <a:effectLst/>
                <a:uLnTx/>
                <a:uFillTx/>
                <a:latin typeface="#9Slide03 Penumbra" panose="02040603050506020204" pitchFamily="18" charset="0"/>
                <a:ea typeface="+mn-ea"/>
                <a:cs typeface="+mn-cs"/>
              </a:rPr>
              <a:t>Công suất điện</a:t>
            </a:r>
            <a:endParaRPr lang="vi-VN"/>
          </a:p>
        </p:txBody>
      </p:sp>
      <p:sp>
        <p:nvSpPr>
          <p:cNvPr id="66" name="TextBox 65">
            <a:extLst>
              <a:ext uri="{FF2B5EF4-FFF2-40B4-BE49-F238E27FC236}">
                <a16:creationId xmlns:a16="http://schemas.microsoft.com/office/drawing/2014/main" id="{AB93C5CC-D59B-4D5C-AF58-04C5F5108968}"/>
              </a:ext>
            </a:extLst>
          </p:cNvPr>
          <p:cNvSpPr txBox="1"/>
          <p:nvPr/>
        </p:nvSpPr>
        <p:spPr>
          <a:xfrm>
            <a:off x="1488635" y="500884"/>
            <a:ext cx="2138146" cy="584775"/>
          </a:xfrm>
          <a:prstGeom prst="rect">
            <a:avLst/>
          </a:prstGeom>
          <a:noFill/>
        </p:spPr>
        <p:txBody>
          <a:bodyPr wrap="square" rtlCol="0">
            <a:spAutoFit/>
          </a:bodyPr>
          <a:lstStyle/>
          <a:p>
            <a:r>
              <a:rPr lang="en-US" sz="3200" u="sng">
                <a:latin typeface="#9Slide03 Penumbra" panose="02040603050506020204" pitchFamily="18" charset="0"/>
              </a:rPr>
              <a:t>Vật LÝ 9</a:t>
            </a:r>
            <a:endParaRPr lang="vi-VN" sz="3200" u="sng"/>
          </a:p>
        </p:txBody>
      </p:sp>
      <p:grpSp>
        <p:nvGrpSpPr>
          <p:cNvPr id="71" name="Group 70">
            <a:extLst>
              <a:ext uri="{FF2B5EF4-FFF2-40B4-BE49-F238E27FC236}">
                <a16:creationId xmlns:a16="http://schemas.microsoft.com/office/drawing/2014/main" id="{25E3C824-C07E-4005-AFFF-CA1E7AE9DEEA}"/>
              </a:ext>
            </a:extLst>
          </p:cNvPr>
          <p:cNvGrpSpPr/>
          <p:nvPr/>
        </p:nvGrpSpPr>
        <p:grpSpPr>
          <a:xfrm>
            <a:off x="0" y="6719668"/>
            <a:ext cx="12192000" cy="152400"/>
            <a:chOff x="0" y="6705600"/>
            <a:chExt cx="12192000" cy="152400"/>
          </a:xfrm>
        </p:grpSpPr>
        <p:sp>
          <p:nvSpPr>
            <p:cNvPr id="72" name="Rectangle 71">
              <a:extLst>
                <a:ext uri="{FF2B5EF4-FFF2-40B4-BE49-F238E27FC236}">
                  <a16:creationId xmlns:a16="http://schemas.microsoft.com/office/drawing/2014/main" id="{B8B84D8C-C9F4-4C25-A992-57C70D99B5FF}"/>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3" name="Rectangle 72">
              <a:extLst>
                <a:ext uri="{FF2B5EF4-FFF2-40B4-BE49-F238E27FC236}">
                  <a16:creationId xmlns:a16="http://schemas.microsoft.com/office/drawing/2014/main" id="{5FC2F117-6E8C-4E00-95C0-254A8A381B6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4" name="Rectangle 73">
              <a:extLst>
                <a:ext uri="{FF2B5EF4-FFF2-40B4-BE49-F238E27FC236}">
                  <a16:creationId xmlns:a16="http://schemas.microsoft.com/office/drawing/2014/main" id="{3B93EC31-D76B-47AC-8B9C-47623B318F6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5" name="Rectangle 74">
              <a:extLst>
                <a:ext uri="{FF2B5EF4-FFF2-40B4-BE49-F238E27FC236}">
                  <a16:creationId xmlns:a16="http://schemas.microsoft.com/office/drawing/2014/main" id="{E67CFA6F-FB4E-46BC-BA97-93BDCC0E22C4}"/>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0" name="!!2">
            <a:extLst>
              <a:ext uri="{FF2B5EF4-FFF2-40B4-BE49-F238E27FC236}">
                <a16:creationId xmlns:a16="http://schemas.microsoft.com/office/drawing/2014/main" id="{0A11F2FA-1373-4AC4-AA38-9D7DD9B8014B}"/>
              </a:ext>
            </a:extLst>
          </p:cNvPr>
          <p:cNvSpPr txBox="1"/>
          <p:nvPr/>
        </p:nvSpPr>
        <p:spPr>
          <a:xfrm>
            <a:off x="3537073" y="8241347"/>
            <a:ext cx="4114267" cy="215444"/>
          </a:xfrm>
          <a:prstGeom prst="rect">
            <a:avLst/>
          </a:prstGeom>
          <a:noFill/>
        </p:spPr>
        <p:txBody>
          <a:bodyPr wrap="square" rtlCol="0">
            <a:spAutoFit/>
          </a:bodyPr>
          <a:lstStyle/>
          <a:p>
            <a:r>
              <a:rPr lang="en-US" sz="800" u="sng">
                <a:solidFill>
                  <a:srgbClr val="39B28E"/>
                </a:solidFill>
                <a:latin typeface="#9Slide03 Penumbra" panose="02040603050506020204" pitchFamily="18" charset="0"/>
              </a:rPr>
              <a:t>KIỂM TRA BÀI CŨ</a:t>
            </a:r>
            <a:endParaRPr lang="vi-VN" sz="800" u="sng">
              <a:solidFill>
                <a:srgbClr val="39B28E"/>
              </a:solidFill>
            </a:endParaRPr>
          </a:p>
        </p:txBody>
      </p:sp>
      <p:grpSp>
        <p:nvGrpSpPr>
          <p:cNvPr id="32" name="Group 31">
            <a:extLst>
              <a:ext uri="{FF2B5EF4-FFF2-40B4-BE49-F238E27FC236}">
                <a16:creationId xmlns:a16="http://schemas.microsoft.com/office/drawing/2014/main" id="{9CB59D51-3B25-4F62-B815-1D13CF788487}"/>
              </a:ext>
            </a:extLst>
          </p:cNvPr>
          <p:cNvGrpSpPr/>
          <p:nvPr/>
        </p:nvGrpSpPr>
        <p:grpSpPr>
          <a:xfrm>
            <a:off x="11239653" y="238008"/>
            <a:ext cx="660400" cy="660400"/>
            <a:chOff x="6324600" y="-2133600"/>
            <a:chExt cx="1066800" cy="1066800"/>
          </a:xfrm>
        </p:grpSpPr>
        <p:sp>
          <p:nvSpPr>
            <p:cNvPr id="34" name="Oval 33">
              <a:extLst>
                <a:ext uri="{FF2B5EF4-FFF2-40B4-BE49-F238E27FC236}">
                  <a16:creationId xmlns:a16="http://schemas.microsoft.com/office/drawing/2014/main" id="{D9299136-8594-43DE-826F-C0750C3DCA8D}"/>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BBD28A34-9508-436A-912C-861109FDC1B6}"/>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8" name="Oval 37">
              <a:extLst>
                <a:ext uri="{FF2B5EF4-FFF2-40B4-BE49-F238E27FC236}">
                  <a16:creationId xmlns:a16="http://schemas.microsoft.com/office/drawing/2014/main" id="{4DA1E07F-011B-4E65-B60F-F9B98D7F0F35}"/>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0" name="Oval 39">
              <a:extLst>
                <a:ext uri="{FF2B5EF4-FFF2-40B4-BE49-F238E27FC236}">
                  <a16:creationId xmlns:a16="http://schemas.microsoft.com/office/drawing/2014/main" id="{D39FD8DD-3897-40AD-AAF6-434CA95BC386}"/>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Tree>
    <p:extLst>
      <p:ext uri="{BB962C8B-B14F-4D97-AF65-F5344CB8AC3E}">
        <p14:creationId xmlns:p14="http://schemas.microsoft.com/office/powerpoint/2010/main" val="187613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373013" y="897567"/>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id="{960DEA37-6959-4487-9A58-8ECE37D08AC2}"/>
              </a:ext>
            </a:extLst>
          </p:cNvPr>
          <p:cNvSpPr txBox="1">
            <a:spLocks noChangeArrowheads="1"/>
          </p:cNvSpPr>
          <p:nvPr/>
        </p:nvSpPr>
        <p:spPr bwMode="auto">
          <a:xfrm>
            <a:off x="217848"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3" name="Rectangle 36">
            <a:extLst>
              <a:ext uri="{FF2B5EF4-FFF2-40B4-BE49-F238E27FC236}">
                <a16:creationId xmlns:a16="http://schemas.microsoft.com/office/drawing/2014/main" id="{121079BA-032E-420B-96C6-563F40E6A8F1}"/>
              </a:ext>
            </a:extLst>
          </p:cNvPr>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6" name="Rectangle 12">
            <a:extLst>
              <a:ext uri="{FF2B5EF4-FFF2-40B4-BE49-F238E27FC236}">
                <a16:creationId xmlns:a16="http://schemas.microsoft.com/office/drawing/2014/main" id="{0225033A-D67F-43D7-8ECC-21F310ED4255}"/>
              </a:ext>
            </a:extLst>
          </p:cNvPr>
          <p:cNvSpPr>
            <a:spLocks noChangeArrowheads="1"/>
          </p:cNvSpPr>
          <p:nvPr/>
        </p:nvSpPr>
        <p:spPr bwMode="auto">
          <a:xfrm>
            <a:off x="963667" y="4026476"/>
            <a:ext cx="5011620" cy="1924213"/>
          </a:xfrm>
          <a:prstGeom prst="rect">
            <a:avLst/>
          </a:prstGeom>
          <a:noFill/>
          <a:ln w="9525">
            <a:noFill/>
            <a:miter lim="800000"/>
            <a:headEnd/>
            <a:tailEnd/>
          </a:ln>
        </p:spPr>
        <p:txBody>
          <a:bodyPr wrap="square" lIns="76803" tIns="38402" rIns="76803" bIns="38402">
            <a:spAutoFit/>
          </a:bodyPr>
          <a:lstStyle/>
          <a:p>
            <a:pPr algn="just">
              <a:defRPr/>
            </a:pPr>
            <a:r>
              <a:rPr lang="en-US" sz="1700"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Số</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Oát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a:solidFill>
                  <a:srgbClr val="F04D49"/>
                </a:solidFill>
                <a:latin typeface="#9Slide03 Arima Madurai Black" panose="00000A00000000000000" pitchFamily="2" charset="0"/>
                <a:cs typeface="#9Slide03 Arima Madurai Black" panose="00000A00000000000000" pitchFamily="2" charset="0"/>
              </a:rPr>
              <a:t>W</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ghi</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trên</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mỗi</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cụ</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điện</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cho</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biết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suất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định</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mức</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r>
              <a:rPr lang="en-US" sz="2400" b="1" dirty="0" err="1">
                <a:solidFill>
                  <a:srgbClr val="F04D49"/>
                </a:solidFill>
                <a:latin typeface="#9Slide03 Arima Madurai Black" panose="00000A00000000000000" pitchFamily="2" charset="0"/>
                <a:cs typeface="#9Slide03 Arima Madurai Black" panose="00000A00000000000000" pitchFamily="2" charset="0"/>
              </a:rPr>
              <a:t>P</a:t>
            </a:r>
            <a:r>
              <a:rPr 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cụ</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đó</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nghĩa</a:t>
            </a:r>
            <a:r>
              <a:rPr lang="en-US" sz="2400" b="1" dirty="0">
                <a:solidFill>
                  <a:srgbClr val="39B28E"/>
                </a:solidFill>
                <a:latin typeface="#9Slide03 Arima Madurai Black" panose="00000A00000000000000" pitchFamily="2" charset="0"/>
                <a:cs typeface="#9Slide03 Arima Madurai Black" panose="00000A00000000000000" pitchFamily="2" charset="0"/>
              </a:rPr>
              <a:t> là </a:t>
            </a:r>
            <a:r>
              <a:rPr 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suất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điện</a:t>
            </a:r>
            <a:r>
              <a:rPr lang="en-US" sz="2400" b="1" dirty="0">
                <a:solidFill>
                  <a:srgbClr val="39B28E"/>
                </a:solidFill>
                <a:latin typeface="#9Slide03 Arima Madurai Black" panose="00000A00000000000000" pitchFamily="2" charset="0"/>
                <a:cs typeface="#9Slide03 Arima Madurai Black" panose="00000A00000000000000" pitchFamily="2" charset="0"/>
              </a:rPr>
              <a:t> P </a:t>
            </a:r>
            <a:r>
              <a:rPr lang="en-US" sz="2400" b="1" dirty="0" err="1">
                <a:solidFill>
                  <a:srgbClr val="39B28E"/>
                </a:solidFill>
                <a:latin typeface="#9Slide03 Arima Madurai Black" panose="00000A00000000000000" pitchFamily="2" charset="0"/>
                <a:cs typeface="#9Slide03 Arima Madurai Black" panose="00000A00000000000000" pitchFamily="2" charset="0"/>
              </a:rPr>
              <a:t>của</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sz="2400" b="1" dirty="0">
                <a:solidFill>
                  <a:srgbClr val="39B28E"/>
                </a:solidFill>
                <a:latin typeface="#9Slide03 Arima Madurai Black" panose="00000A00000000000000" pitchFamily="2" charset="0"/>
                <a:cs typeface="#9Slide03 Arima Madurai Black" panose="00000A00000000000000" pitchFamily="2" charset="0"/>
              </a:rPr>
              <a:t> cụ </a:t>
            </a:r>
            <a:r>
              <a:rPr lang="en-US" sz="2400" b="1" dirty="0" err="1">
                <a:solidFill>
                  <a:srgbClr val="39B28E"/>
                </a:solidFill>
                <a:latin typeface="#9Slide03 Arima Madurai Black" panose="00000A00000000000000" pitchFamily="2" charset="0"/>
                <a:cs typeface="#9Slide03 Arima Madurai Black" panose="00000A00000000000000" pitchFamily="2" charset="0"/>
              </a:rPr>
              <a:t>này</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sz="2400" b="1" dirty="0">
                <a:solidFill>
                  <a:srgbClr val="39B28E"/>
                </a:solidFill>
                <a:latin typeface="#9Slide03 Arima Madurai Black" panose="00000A00000000000000" pitchFamily="2" charset="0"/>
                <a:cs typeface="#9Slide03 Arima Madurai Black" panose="00000A00000000000000" pitchFamily="2" charset="0"/>
              </a:rPr>
              <a:t> nó </a:t>
            </a:r>
            <a:r>
              <a:rPr lang="en-US" sz="2400" b="1" dirty="0" err="1">
                <a:solidFill>
                  <a:srgbClr val="39B28E"/>
                </a:solidFill>
                <a:latin typeface="#9Slide03 Arima Madurai Black" panose="00000A00000000000000" pitchFamily="2" charset="0"/>
                <a:cs typeface="#9Slide03 Arima Madurai Black" panose="00000A00000000000000" pitchFamily="2" charset="0"/>
              </a:rPr>
              <a:t>hoạt</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động</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bình</a:t>
            </a:r>
            <a:r>
              <a:rPr 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sz="2400" b="1" dirty="0" err="1">
                <a:solidFill>
                  <a:srgbClr val="39B28E"/>
                </a:solidFill>
                <a:latin typeface="#9Slide03 Arima Madurai Black" panose="00000A00000000000000" pitchFamily="2" charset="0"/>
                <a:cs typeface="#9Slide03 Arima Madurai Black" panose="00000A00000000000000" pitchFamily="2" charset="0"/>
              </a:rPr>
              <a:t>thường</a:t>
            </a:r>
            <a:r>
              <a:rPr lang="en-US" sz="2400" b="1" dirty="0">
                <a:solidFill>
                  <a:srgbClr val="39B28E"/>
                </a:solidFill>
                <a:latin typeface="#9Slide03 Arima Madurai Black" panose="00000A00000000000000" pitchFamily="2" charset="0"/>
                <a:cs typeface="#9Slide03 Arima Madurai Black" panose="00000A00000000000000" pitchFamily="2" charset="0"/>
              </a:rPr>
              <a:t>.</a:t>
            </a:r>
          </a:p>
        </p:txBody>
      </p:sp>
      <p:sp>
        <p:nvSpPr>
          <p:cNvPr id="17" name="AutoShape 6">
            <a:extLst>
              <a:ext uri="{FF2B5EF4-FFF2-40B4-BE49-F238E27FC236}">
                <a16:creationId xmlns:a16="http://schemas.microsoft.com/office/drawing/2014/main" id="{EB38C120-38EB-449A-9CA2-8F9622A3AFD0}"/>
              </a:ext>
            </a:extLst>
          </p:cNvPr>
          <p:cNvSpPr>
            <a:spLocks noChangeArrowheads="1"/>
          </p:cNvSpPr>
          <p:nvPr/>
        </p:nvSpPr>
        <p:spPr bwMode="auto">
          <a:xfrm>
            <a:off x="348953" y="1757184"/>
            <a:ext cx="5855677" cy="1959907"/>
          </a:xfrm>
          <a:prstGeom prst="cloudCallout">
            <a:avLst>
              <a:gd name="adj1" fmla="val -61239"/>
              <a:gd name="adj2" fmla="val 70216"/>
            </a:avLst>
          </a:prstGeom>
          <a:solidFill>
            <a:srgbClr val="FFFFFF"/>
          </a:solidFill>
          <a:ln w="12700" cap="sq">
            <a:no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en-US" sz="2800" b="1" i="1" dirty="0" err="1">
                <a:latin typeface="Myriad Pro Black Cond" panose="020B0806030403020204" pitchFamily="34" charset="0"/>
                <a:cs typeface="#9Slide03 Arima Madurai Black" panose="00000A00000000000000" pitchFamily="2" charset="0"/>
              </a:rPr>
              <a:t>Vậy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Mỗi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số</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oát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được</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ghi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trên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mỗi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có</a:t>
            </a:r>
            <a:r>
              <a:rPr lang="en-US" altLang="en-US" sz="2800" b="1" i="1" dirty="0">
                <a:latin typeface="Myriad Pro Black Cond" panose="020B0806030403020204" pitchFamily="34" charset="0"/>
                <a:cs typeface="#9Slide03 Arima Madurai Black" panose="00000A00000000000000" pitchFamily="2" charset="0"/>
              </a:rPr>
              <a:t> ý </a:t>
            </a:r>
            <a:r>
              <a:rPr lang="en-US" altLang="en-US" sz="2800" b="1" i="1" dirty="0" err="1">
                <a:latin typeface="Myriad Pro Black Cond" panose="020B0806030403020204" pitchFamily="34" charset="0"/>
                <a:cs typeface="#9Slide03 Arima Madurai Black" panose="00000A00000000000000" pitchFamily="2" charset="0"/>
              </a:rPr>
              <a:t>nghĩa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như</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thế</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nào</a:t>
            </a:r>
            <a:r>
              <a:rPr lang="en-US" altLang="en-US" sz="2800" b="1" i="1" dirty="0">
                <a:latin typeface="Myriad Pro Black Cond" panose="020B0806030403020204" pitchFamily="34" charset="0"/>
                <a:cs typeface="#9Slide03 Arima Madurai Black" panose="00000A00000000000000" pitchFamily="2" charset="0"/>
              </a:rPr>
              <a:t>?</a:t>
            </a:r>
          </a:p>
        </p:txBody>
      </p:sp>
      <p:sp>
        <p:nvSpPr>
          <p:cNvPr id="18" name="Rectangle 43">
            <a:extLst>
              <a:ext uri="{FF2B5EF4-FFF2-40B4-BE49-F238E27FC236}">
                <a16:creationId xmlns:a16="http://schemas.microsoft.com/office/drawing/2014/main" id="{D362679F-31DB-4DC6-A06A-91FEC0CACD97}"/>
              </a:ext>
            </a:extLst>
          </p:cNvPr>
          <p:cNvSpPr>
            <a:spLocks noChangeArrowheads="1"/>
          </p:cNvSpPr>
          <p:nvPr/>
        </p:nvSpPr>
        <p:spPr bwMode="auto">
          <a:xfrm>
            <a:off x="6583175" y="1389679"/>
            <a:ext cx="5235812" cy="816218"/>
          </a:xfrm>
          <a:prstGeom prst="rect">
            <a:avLst/>
          </a:prstGeom>
          <a:solidFill>
            <a:srgbClr val="FBA62F"/>
          </a:solidFill>
          <a:ln w="9525">
            <a:noFill/>
            <a:miter lim="800000"/>
            <a:headEnd/>
            <a:tailEnd/>
          </a:ln>
        </p:spPr>
        <p:txBody>
          <a:bodyPr wrap="square" lIns="76803" tIns="38402" rIns="76803" bIns="38402"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400" b="1" dirty="0" err="1">
                <a:solidFill>
                  <a:schemeClr val="bg1"/>
                </a:solidFill>
                <a:latin typeface="Myriad Pro Black Cond" panose="020B0806030403020204" pitchFamily="34" charset="0"/>
                <a:cs typeface="#9Slide03 Arima Madurai Black" panose="00000A00000000000000" pitchFamily="2" charset="0"/>
              </a:rPr>
              <a:t>Bảng</a:t>
            </a:r>
            <a:r>
              <a:rPr lang="en-US" altLang="en-US" sz="2400" b="1" dirty="0">
                <a:solidFill>
                  <a:schemeClr val="bg1"/>
                </a:solidFill>
                <a:latin typeface="Myriad Pro Black Cond" panose="020B0806030403020204" pitchFamily="34" charset="0"/>
                <a:cs typeface="#9Slide03 Arima Madurai Black" panose="00000A00000000000000" pitchFamily="2" charset="0"/>
              </a:rPr>
              <a:t> 1: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Công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suất</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của</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một</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số</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dụng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cụ</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điện</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thường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r>
              <a:rPr lang="en-US" altLang="en-US" sz="2400" b="1" dirty="0" err="1">
                <a:solidFill>
                  <a:schemeClr val="bg1"/>
                </a:solidFill>
                <a:latin typeface="Myriad Pro Black Cond" panose="020B0806030403020204" pitchFamily="34" charset="0"/>
                <a:cs typeface="#9Slide03 Arima Madurai Black" panose="00000A00000000000000" pitchFamily="2" charset="0"/>
              </a:rPr>
              <a:t>dùng</a:t>
            </a:r>
            <a:r>
              <a:rPr lang="en-US" altLang="en-US" sz="2400" b="1" dirty="0">
                <a:solidFill>
                  <a:schemeClr val="bg1"/>
                </a:solidFill>
                <a:latin typeface="Myriad Pro Black Cond" panose="020B0806030403020204" pitchFamily="34" charset="0"/>
                <a:cs typeface="#9Slide03 Arima Madurai Black" panose="00000A00000000000000" pitchFamily="2" charset="0"/>
              </a:rPr>
              <a:t> </a:t>
            </a:r>
          </a:p>
        </p:txBody>
      </p:sp>
      <p:graphicFrame>
        <p:nvGraphicFramePr>
          <p:cNvPr id="19" name="Table 18">
            <a:extLst>
              <a:ext uri="{FF2B5EF4-FFF2-40B4-BE49-F238E27FC236}">
                <a16:creationId xmlns:a16="http://schemas.microsoft.com/office/drawing/2014/main" id="{61A16447-B66F-40AE-A27C-F5EA12344676}"/>
              </a:ext>
            </a:extLst>
          </p:cNvPr>
          <p:cNvGraphicFramePr>
            <a:graphicFrameLocks noGrp="1"/>
          </p:cNvGraphicFramePr>
          <p:nvPr>
            <p:extLst>
              <p:ext uri="{D42A27DB-BD31-4B8C-83A1-F6EECF244321}">
                <p14:modId xmlns:p14="http://schemas.microsoft.com/office/powerpoint/2010/main" val="2200915400"/>
              </p:ext>
            </p:extLst>
          </p:nvPr>
        </p:nvGraphicFramePr>
        <p:xfrm>
          <a:off x="6585996" y="2291613"/>
          <a:ext cx="5223968" cy="3994612"/>
        </p:xfrm>
        <a:graphic>
          <a:graphicData uri="http://schemas.openxmlformats.org/drawingml/2006/table">
            <a:tbl>
              <a:tblPr/>
              <a:tblGrid>
                <a:gridCol w="3510584">
                  <a:extLst>
                    <a:ext uri="{9D8B030D-6E8A-4147-A177-3AD203B41FA5}">
                      <a16:colId xmlns:a16="http://schemas.microsoft.com/office/drawing/2014/main" val="20000"/>
                    </a:ext>
                  </a:extLst>
                </a:gridCol>
                <a:gridCol w="1713384">
                  <a:extLst>
                    <a:ext uri="{9D8B030D-6E8A-4147-A177-3AD203B41FA5}">
                      <a16:colId xmlns:a16="http://schemas.microsoft.com/office/drawing/2014/main" val="20001"/>
                    </a:ext>
                  </a:extLst>
                </a:gridCol>
              </a:tblGrid>
              <a:tr h="743957">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Dụng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cụ</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Công suất (W)</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0"/>
                  </a:ext>
                </a:extLst>
              </a:tr>
              <a:tr h="538245">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pin</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1</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1"/>
                  </a:ext>
                </a:extLst>
              </a:tr>
              <a:tr h="551494">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thắp</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sang ở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gia</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đình</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15 - 200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2"/>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Quạt</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25 - 100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3"/>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Tivi</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60 - 160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4"/>
                  </a:ext>
                </a:extLst>
              </a:tr>
              <a:tr h="539832">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Bàn</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là</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250 - 1000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5"/>
                  </a:ext>
                </a:extLst>
              </a:tr>
              <a:tr h="541420">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Nồi</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cơm</a:t>
                      </a: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1"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endPar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300 - 1000</a:t>
                      </a:r>
                    </a:p>
                  </a:txBody>
                  <a:tcPr marL="68580" marR="68580"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6"/>
                  </a:ext>
                </a:extLst>
              </a:tr>
            </a:tbl>
          </a:graphicData>
        </a:graphic>
      </p:graphicFrame>
      <p:grpSp>
        <p:nvGrpSpPr>
          <p:cNvPr id="15" name="Group 14">
            <a:extLst>
              <a:ext uri="{FF2B5EF4-FFF2-40B4-BE49-F238E27FC236}">
                <a16:creationId xmlns:a16="http://schemas.microsoft.com/office/drawing/2014/main" id="{09A9454C-4238-4EA7-9AB2-F1283896E8ED}"/>
              </a:ext>
            </a:extLst>
          </p:cNvPr>
          <p:cNvGrpSpPr/>
          <p:nvPr/>
        </p:nvGrpSpPr>
        <p:grpSpPr>
          <a:xfrm>
            <a:off x="11239653" y="238008"/>
            <a:ext cx="660400" cy="660400"/>
            <a:chOff x="6324600" y="-2133600"/>
            <a:chExt cx="1066800" cy="1066800"/>
          </a:xfrm>
        </p:grpSpPr>
        <p:sp>
          <p:nvSpPr>
            <p:cNvPr id="20" name="Oval 19">
              <a:extLst>
                <a:ext uri="{FF2B5EF4-FFF2-40B4-BE49-F238E27FC236}">
                  <a16:creationId xmlns:a16="http://schemas.microsoft.com/office/drawing/2014/main" id="{126EABE7-EE69-46C7-B11B-FCB241DCA165}"/>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id="{171204F2-1088-4DB7-9097-F51308611CFB}"/>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id="{57E2610F-2D95-478D-BA7E-A8F725519145}"/>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id="{3A53EFBD-A26C-43B2-9B7A-4A04D873A577}"/>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4" name="Google Shape;987;p48">
            <a:extLst>
              <a:ext uri="{FF2B5EF4-FFF2-40B4-BE49-F238E27FC236}">
                <a16:creationId xmlns:a16="http://schemas.microsoft.com/office/drawing/2014/main" id="{DFB516BE-1655-4B15-AEC3-2759645CC5B1}"/>
              </a:ext>
            </a:extLst>
          </p:cNvPr>
          <p:cNvGrpSpPr/>
          <p:nvPr/>
        </p:nvGrpSpPr>
        <p:grpSpPr>
          <a:xfrm rot="6955692">
            <a:off x="231283" y="4011707"/>
            <a:ext cx="619474" cy="671408"/>
            <a:chOff x="5241175" y="4959100"/>
            <a:chExt cx="539775" cy="517775"/>
          </a:xfrm>
        </p:grpSpPr>
        <p:sp>
          <p:nvSpPr>
            <p:cNvPr id="25" name="Google Shape;988;p48">
              <a:extLst>
                <a:ext uri="{FF2B5EF4-FFF2-40B4-BE49-F238E27FC236}">
                  <a16:creationId xmlns:a16="http://schemas.microsoft.com/office/drawing/2014/main" id="{E950ECBF-ABF3-417D-A9DC-9D47BA919011}"/>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id="{0670D8EB-ACDF-4DFA-AE59-0FC606520C2A}"/>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id="{9533B42A-6919-4CA2-88FD-79B4C0BBB89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id="{4869A7B9-69BF-422C-A3D3-4EFB4DF1F59F}"/>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id="{1D00F57F-C9BD-4F26-BBAD-D25668BAE565}"/>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3;p48">
              <a:extLst>
                <a:ext uri="{FF2B5EF4-FFF2-40B4-BE49-F238E27FC236}">
                  <a16:creationId xmlns:a16="http://schemas.microsoft.com/office/drawing/2014/main" id="{13D54237-E21D-4420-9106-6F2F1083C646}"/>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19592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485554" y="814181"/>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id="{960DEA37-6959-4487-9A58-8ECE37D08AC2}"/>
              </a:ext>
            </a:extLst>
          </p:cNvPr>
          <p:cNvSpPr txBox="1">
            <a:spLocks noChangeArrowheads="1"/>
          </p:cNvSpPr>
          <p:nvPr/>
        </p:nvSpPr>
        <p:spPr bwMode="auto">
          <a:xfrm>
            <a:off x="260051"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3" name="Group 12">
            <a:extLst>
              <a:ext uri="{FF2B5EF4-FFF2-40B4-BE49-F238E27FC236}">
                <a16:creationId xmlns:a16="http://schemas.microsoft.com/office/drawing/2014/main" id="{9888CFE3-B340-4E3A-BAD4-8C59512D0062}"/>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id="{FEDEE373-756A-46F5-B9DA-9366BCD1A29A}"/>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id="{2505F7AE-6E47-42A7-AE21-0DD6A8ADEC33}"/>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id="{EA262677-BF23-4E47-B9C4-71D0F4251BA0}"/>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id="{D4218F8C-0E4B-40F0-A150-F6607739DEEB}"/>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1" name="Group 20">
            <a:extLst>
              <a:ext uri="{FF2B5EF4-FFF2-40B4-BE49-F238E27FC236}">
                <a16:creationId xmlns:a16="http://schemas.microsoft.com/office/drawing/2014/main" id="{2323D0FC-4531-4FA1-B3B4-4C5F6DD2C670}"/>
              </a:ext>
            </a:extLst>
          </p:cNvPr>
          <p:cNvGrpSpPr/>
          <p:nvPr/>
        </p:nvGrpSpPr>
        <p:grpSpPr>
          <a:xfrm>
            <a:off x="620478" y="2263777"/>
            <a:ext cx="1961147" cy="2330445"/>
            <a:chOff x="6010275" y="1651843"/>
            <a:chExt cx="1961147" cy="2330445"/>
          </a:xfrm>
        </p:grpSpPr>
        <p:sp>
          <p:nvSpPr>
            <p:cNvPr id="22" name="Text Box 20">
              <a:extLst>
                <a:ext uri="{FF2B5EF4-FFF2-40B4-BE49-F238E27FC236}">
                  <a16:creationId xmlns:a16="http://schemas.microsoft.com/office/drawing/2014/main" id="{47751D94-AD56-4899-BDB3-D3B1A6B2FA4D}"/>
                </a:ext>
              </a:extLst>
            </p:cNvPr>
            <p:cNvSpPr txBox="1">
              <a:spLocks noChangeArrowheads="1"/>
            </p:cNvSpPr>
            <p:nvPr/>
          </p:nvSpPr>
          <p:spPr bwMode="auto">
            <a:xfrm>
              <a:off x="6010275" y="3582178"/>
              <a:ext cx="1961147" cy="400110"/>
            </a:xfrm>
            <a:prstGeom prst="rect">
              <a:avLst/>
            </a:prstGeom>
            <a:solidFill>
              <a:srgbClr val="F04D4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a:solidFill>
                    <a:schemeClr val="bg1"/>
                  </a:solidFill>
                  <a:latin typeface="#9Slide03 Arima Madurai Black" panose="00000A00000000000000" pitchFamily="2" charset="0"/>
                  <a:cs typeface="#9Slide03 Arima Madurai Black" panose="00000A00000000000000" pitchFamily="2" charset="0"/>
                </a:rPr>
                <a:t>220V-100W</a:t>
              </a:r>
              <a:endParaRPr lang="en-US" altLang="en-US" sz="20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23" name="Picture 22" descr="A picture containing diagram&#10;&#10;Description automatically generated">
              <a:extLst>
                <a:ext uri="{FF2B5EF4-FFF2-40B4-BE49-F238E27FC236}">
                  <a16:creationId xmlns:a16="http://schemas.microsoft.com/office/drawing/2014/main" id="{7DDD25B7-8510-4833-8548-35E19006F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953" y="1651843"/>
              <a:ext cx="1915790" cy="1915790"/>
            </a:xfrm>
            <a:prstGeom prst="rect">
              <a:avLst/>
            </a:prstGeom>
          </p:spPr>
        </p:pic>
      </p:grpSp>
      <p:sp>
        <p:nvSpPr>
          <p:cNvPr id="24" name="AutoShape 6">
            <a:extLst>
              <a:ext uri="{FF2B5EF4-FFF2-40B4-BE49-F238E27FC236}">
                <a16:creationId xmlns:a16="http://schemas.microsoft.com/office/drawing/2014/main" id="{024CEA07-0378-4080-B53B-11DE85763936}"/>
              </a:ext>
            </a:extLst>
          </p:cNvPr>
          <p:cNvSpPr>
            <a:spLocks noChangeArrowheads="1"/>
          </p:cNvSpPr>
          <p:nvPr/>
        </p:nvSpPr>
        <p:spPr bwMode="auto">
          <a:xfrm>
            <a:off x="4085287" y="1414621"/>
            <a:ext cx="4897015" cy="1692044"/>
          </a:xfrm>
          <a:prstGeom prst="cloudCallout">
            <a:avLst>
              <a:gd name="adj1" fmla="val -79912"/>
              <a:gd name="adj2" fmla="val 79943"/>
            </a:avLst>
          </a:prstGeom>
          <a:solidFill>
            <a:srgbClr val="FFFFFF"/>
          </a:solidFill>
          <a:ln w="12700" cap="sq">
            <a:solidFill>
              <a:srgbClr val="FF33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0"/>
              </a:spcBef>
              <a:buClrTx/>
              <a:buFontTx/>
              <a:buNone/>
            </a:pP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220V - 100W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nghĩa</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700" b="1" i="1" dirty="0" err="1">
                <a:solidFill>
                  <a:srgbClr val="39B28E"/>
                </a:solidFill>
                <a:latin typeface="Myriad Pro Black Cond" panose="020B0806030403020204" pitchFamily="34" charset="0"/>
                <a:cs typeface="#9Slide03 Arima Madurai Black" panose="00000A00000000000000" pitchFamily="2" charset="0"/>
              </a:rPr>
              <a:t>gì</a:t>
            </a:r>
            <a:r>
              <a:rPr lang="en-US" altLang="en-US" sz="27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25" name="Text Box 9">
            <a:extLst>
              <a:ext uri="{FF2B5EF4-FFF2-40B4-BE49-F238E27FC236}">
                <a16:creationId xmlns:a16="http://schemas.microsoft.com/office/drawing/2014/main" id="{843F8850-455C-4CA8-91D6-B52D7C99B38B}"/>
              </a:ext>
            </a:extLst>
          </p:cNvPr>
          <p:cNvSpPr txBox="1">
            <a:spLocks noChangeArrowheads="1"/>
          </p:cNvSpPr>
          <p:nvPr/>
        </p:nvSpPr>
        <p:spPr bwMode="auto">
          <a:xfrm>
            <a:off x="3856397" y="3397592"/>
            <a:ext cx="7878556" cy="1185550"/>
          </a:xfrm>
          <a:prstGeom prst="rect">
            <a:avLst/>
          </a:prstGeom>
          <a:noFill/>
          <a:ln w="9525">
            <a:solidFill>
              <a:srgbClr val="FF0000"/>
            </a:solid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U</a:t>
            </a:r>
            <a:r>
              <a:rPr lang="en-US" altLang="en-US" sz="2400" b="1" baseline="-25000" dirty="0" err="1">
                <a:solidFill>
                  <a:srgbClr val="39B28E"/>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220V</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sz="2400" b="1">
                <a:solidFill>
                  <a:srgbClr val="39B28E"/>
                </a:solidFill>
                <a:latin typeface="#9Slide03 Arima Madurai Black" panose="00000A00000000000000" pitchFamily="2" charset="0"/>
                <a:cs typeface="#9Slide03 Arima Madurai Black" panose="00000A00000000000000" pitchFamily="2" charset="0"/>
              </a:rPr>
              <a:t>P</a:t>
            </a:r>
            <a:r>
              <a:rPr lang="en-US" sz="2400" b="1" baseline="-25000">
                <a:solidFill>
                  <a:srgbClr val="39B28E"/>
                </a:solidFill>
                <a:latin typeface="#9Slide03 Arima Madurai Black" panose="00000A00000000000000" pitchFamily="2" charset="0"/>
                <a:cs typeface="#9Slide03 Arima Madurai Black" panose="00000A00000000000000" pitchFamily="2" charset="0"/>
              </a:rPr>
              <a:t>đm</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100W.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sử</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dụng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ở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hiệu</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điện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thế</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220V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thì</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suất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đạt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được</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100W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đó</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sáng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bình</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thường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p>
        </p:txBody>
      </p:sp>
      <p:sp>
        <p:nvSpPr>
          <p:cNvPr id="26" name="Rectangle 25">
            <a:extLst>
              <a:ext uri="{FF2B5EF4-FFF2-40B4-BE49-F238E27FC236}">
                <a16:creationId xmlns:a16="http://schemas.microsoft.com/office/drawing/2014/main" id="{07A72A0C-7CBF-458A-B946-A77EF31AA9EA}"/>
              </a:ext>
            </a:extLst>
          </p:cNvPr>
          <p:cNvSpPr/>
          <p:nvPr/>
        </p:nvSpPr>
        <p:spPr>
          <a:xfrm>
            <a:off x="2581625" y="5164996"/>
            <a:ext cx="8823128" cy="985507"/>
          </a:xfrm>
          <a:prstGeom prst="rect">
            <a:avLst/>
          </a:prstGeom>
        </p:spPr>
        <p:txBody>
          <a:bodyPr wrap="square" lIns="61576" tIns="30788" rIns="61576" bIns="30788">
            <a:spAutoFit/>
          </a:bodyPr>
          <a:lstStyle/>
          <a:p>
            <a:pPr algn="just">
              <a:spcBef>
                <a:spcPct val="50000"/>
              </a:spcBef>
              <a:buClrTx/>
              <a:buFontTx/>
              <a:buNone/>
            </a:pP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Nếu</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đặt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vào</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cụ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điện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U &gt; </a:t>
            </a:r>
            <a:r>
              <a:rPr lang="en-US" altLang="en-US" sz="2400" b="1" dirty="0" err="1">
                <a:solidFill>
                  <a:srgbClr val="F04D49"/>
                </a:solidFill>
                <a:latin typeface="#9Slide03 Arima Madurai Black" panose="00000A00000000000000" pitchFamily="2" charset="0"/>
                <a:cs typeface="#9Slide03 Arima Madurai Black" panose="00000A00000000000000" pitchFamily="2" charset="0"/>
              </a:rPr>
              <a:t>U</a:t>
            </a:r>
            <a:r>
              <a:rPr lang="en-US" alt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dụng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cụ sẽ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đạt</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P &gt; </a:t>
            </a:r>
            <a:r>
              <a:rPr lang="en-US" sz="2400" b="1" dirty="0" err="1">
                <a:solidFill>
                  <a:srgbClr val="F04D49"/>
                </a:solidFill>
                <a:latin typeface="#9Slide03 Arima Madurai Black" panose="00000A00000000000000" pitchFamily="2" charset="0"/>
                <a:cs typeface="#9Slide03 Arima Madurai Black" panose="00000A00000000000000" pitchFamily="2" charset="0"/>
              </a:rPr>
              <a:t>P</a:t>
            </a:r>
            <a:r>
              <a:rPr lang="en-US" sz="2400" b="1" baseline="-25000" dirty="0" err="1">
                <a:solidFill>
                  <a:srgbClr val="F04D49"/>
                </a:solidFill>
                <a:latin typeface="#9Slide03 Arima Madurai Black" panose="00000A00000000000000" pitchFamily="2" charset="0"/>
                <a:cs typeface="#9Slide03 Arima Madurai Black" panose="00000A00000000000000" pitchFamily="2" charset="0"/>
              </a:rPr>
              <a:t>đm</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a:t>
            </a:r>
          </a:p>
          <a:p>
            <a:pPr algn="just">
              <a:spcBef>
                <a:spcPct val="50000"/>
              </a:spcBef>
              <a:buClrTx/>
              <a:buFontTx/>
              <a:buNone/>
            </a:pP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=&gt; </a:t>
            </a:r>
            <a:r>
              <a:rPr lang="en-US" altLang="en-US" sz="2400" b="1" dirty="0" err="1">
                <a:latin typeface="#9Slide03 Arima Madurai Black" panose="00000A00000000000000" pitchFamily="2" charset="0"/>
                <a:cs typeface="#9Slide03 Arima Madurai Black" panose="00000A00000000000000" pitchFamily="2" charset="0"/>
              </a:rPr>
              <a:t>Giảm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tuổi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tho</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của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dụng</a:t>
            </a:r>
            <a:r>
              <a:rPr lang="en-US" altLang="en-US" sz="2400" b="1" dirty="0">
                <a:latin typeface="#9Slide03 Arima Madurai Black" panose="00000A00000000000000" pitchFamily="2" charset="0"/>
                <a:cs typeface="#9Slide03 Arima Madurai Black" panose="00000A00000000000000" pitchFamily="2" charset="0"/>
              </a:rPr>
              <a:t> cụ </a:t>
            </a:r>
            <a:r>
              <a:rPr lang="en-US" altLang="en-US" sz="2400" b="1" dirty="0" err="1">
                <a:latin typeface="#9Slide03 Arima Madurai Black" panose="00000A00000000000000" pitchFamily="2" charset="0"/>
                <a:cs typeface="#9Slide03 Arima Madurai Black" panose="00000A00000000000000" pitchFamily="2" charset="0"/>
              </a:rPr>
              <a:t>hoặc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gây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cháy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nô</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rất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nguy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hiểm</a:t>
            </a:r>
            <a:r>
              <a:rPr lang="en-US" altLang="en-US" sz="2400" b="1"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476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457419" y="850560"/>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của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sô</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oát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7" name="Text Box 6">
            <a:extLst>
              <a:ext uri="{FF2B5EF4-FFF2-40B4-BE49-F238E27FC236}">
                <a16:creationId xmlns:a16="http://schemas.microsoft.com/office/drawing/2014/main" id="{960DEA37-6959-4487-9A58-8ECE37D08AC2}"/>
              </a:ext>
            </a:extLst>
          </p:cNvPr>
          <p:cNvSpPr txBox="1">
            <a:spLocks noChangeArrowheads="1"/>
          </p:cNvSpPr>
          <p:nvPr/>
        </p:nvSpPr>
        <p:spPr bwMode="auto">
          <a:xfrm>
            <a:off x="274117" y="334171"/>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3" name="Rectangle 36">
            <a:extLst>
              <a:ext uri="{FF2B5EF4-FFF2-40B4-BE49-F238E27FC236}">
                <a16:creationId xmlns:a16="http://schemas.microsoft.com/office/drawing/2014/main" id="{121079BA-032E-420B-96C6-563F40E6A8F1}"/>
              </a:ext>
            </a:extLst>
          </p:cNvPr>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28857B8D-4A58-4665-B0E2-56C33FD21EE7}"/>
              </a:ext>
            </a:extLst>
          </p:cNvPr>
          <p:cNvSpPr txBox="1"/>
          <p:nvPr/>
        </p:nvSpPr>
        <p:spPr>
          <a:xfrm>
            <a:off x="956163" y="1450381"/>
            <a:ext cx="10396465" cy="461665"/>
          </a:xfrm>
          <a:prstGeom prst="rect">
            <a:avLst/>
          </a:prstGeom>
          <a:noFill/>
        </p:spPr>
        <p:txBody>
          <a:bodyPr wrap="square">
            <a:spAutoFit/>
          </a:bodyPr>
          <a:lstStyle/>
          <a:p>
            <a:pPr marL="633413" marR="0" lvl="0" indent="-633413" algn="just" defTabSz="914400" rtl="0" eaLnBrk="1" fontAlgn="auto" latinLnBrk="0" hangingPunct="1">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C3: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Một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dụng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cụ</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điện</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hoạt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động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càng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mạnh</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thì</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công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suất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của</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nó</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càng</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lớn</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Hãy</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cho</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 </a:t>
            </a:r>
            <a:r>
              <a:rPr kumimoji="0" lang="en-US" altLang="en-US" sz="2400" b="1" i="1" u="none" strike="noStrike" kern="1200" cap="none" spc="0" normalizeH="0" baseline="0" noProof="0" dirty="0" err="1">
                <a:ln>
                  <a:noFill/>
                </a:ln>
                <a:effectLst/>
                <a:uLnTx/>
                <a:uFillTx/>
                <a:latin typeface="Myriad Pro Black Cond" panose="020B0806030403020204" pitchFamily="34" charset="0"/>
                <a:cs typeface="#9Slide03 Arima Madurai Black" panose="00000A00000000000000" pitchFamily="2" charset="0"/>
              </a:rPr>
              <a:t>biết</a:t>
            </a:r>
            <a:r>
              <a:rPr kumimoji="0" lang="en-US" altLang="en-US" sz="2400" b="1" i="1" u="none" strike="noStrike" kern="1200" cap="none" spc="0" normalizeH="0" baseline="0" noProof="0" dirty="0">
                <a:ln>
                  <a:noFill/>
                </a:ln>
                <a:effectLst/>
                <a:uLnTx/>
                <a:uFillTx/>
                <a:latin typeface="Myriad Pro Black Cond" panose="020B0806030403020204" pitchFamily="34" charset="0"/>
                <a:cs typeface="#9Slide03 Arima Madurai Black" panose="00000A00000000000000" pitchFamily="2" charset="0"/>
              </a:rPr>
              <a:t>:</a:t>
            </a:r>
          </a:p>
        </p:txBody>
      </p:sp>
      <p:sp>
        <p:nvSpPr>
          <p:cNvPr id="21" name="Text Box 9">
            <a:extLst>
              <a:ext uri="{FF2B5EF4-FFF2-40B4-BE49-F238E27FC236}">
                <a16:creationId xmlns:a16="http://schemas.microsoft.com/office/drawing/2014/main" id="{E78749B0-6012-44A7-B712-75B69DB5EFA7}"/>
              </a:ext>
            </a:extLst>
          </p:cNvPr>
          <p:cNvSpPr txBox="1">
            <a:spLocks noChangeArrowheads="1"/>
          </p:cNvSpPr>
          <p:nvPr/>
        </p:nvSpPr>
        <p:spPr bwMode="auto">
          <a:xfrm>
            <a:off x="1706506" y="2380490"/>
            <a:ext cx="8785549" cy="81621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thể</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mạnh</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yếu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trong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trường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hợp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nào</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lớn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22" name="Text Box 9">
            <a:extLst>
              <a:ext uri="{FF2B5EF4-FFF2-40B4-BE49-F238E27FC236}">
                <a16:creationId xmlns:a16="http://schemas.microsoft.com/office/drawing/2014/main" id="{1004452B-D94D-4BE3-8052-81DD3A66EF9B}"/>
              </a:ext>
            </a:extLst>
          </p:cNvPr>
          <p:cNvSpPr txBox="1">
            <a:spLocks noChangeArrowheads="1"/>
          </p:cNvSpPr>
          <p:nvPr/>
        </p:nvSpPr>
        <p:spPr bwMode="auto">
          <a:xfrm>
            <a:off x="1706506" y="4266782"/>
            <a:ext cx="8804175" cy="81621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điều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chỉnh</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nhiều</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lúc</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nóng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ít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trong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trường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hợp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nào</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nhỏ</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400" b="1" i="1" dirty="0" err="1">
                <a:solidFill>
                  <a:srgbClr val="39B28E"/>
                </a:solidFill>
                <a:latin typeface="Myriad Pro Black Cond" panose="020B0806030403020204" pitchFamily="34" charset="0"/>
                <a:cs typeface="#9Slide03 Arima Madurai Black" panose="00000A00000000000000" pitchFamily="2" charset="0"/>
              </a:rPr>
              <a:t>hơn</a:t>
            </a:r>
            <a:r>
              <a:rPr lang="en-US" altLang="en-US" sz="2400" b="1" i="1" dirty="0">
                <a:solidFill>
                  <a:srgbClr val="39B28E"/>
                </a:solidFill>
                <a:latin typeface="Myriad Pro Black Cond" panose="020B0806030403020204" pitchFamily="34" charset="0"/>
                <a:cs typeface="#9Slide03 Arima Madurai Black" panose="00000A00000000000000" pitchFamily="2" charset="0"/>
              </a:rPr>
              <a:t> ?</a:t>
            </a:r>
          </a:p>
        </p:txBody>
      </p:sp>
      <p:sp>
        <p:nvSpPr>
          <p:cNvPr id="23" name="Rectangle 22">
            <a:extLst>
              <a:ext uri="{FF2B5EF4-FFF2-40B4-BE49-F238E27FC236}">
                <a16:creationId xmlns:a16="http://schemas.microsoft.com/office/drawing/2014/main" id="{F800FB83-376C-4FD4-81F0-77B46241F446}"/>
              </a:ext>
            </a:extLst>
          </p:cNvPr>
          <p:cNvSpPr>
            <a:spLocks noChangeArrowheads="1"/>
          </p:cNvSpPr>
          <p:nvPr/>
        </p:nvSpPr>
        <p:spPr bwMode="auto">
          <a:xfrm>
            <a:off x="2127266" y="3488823"/>
            <a:ext cx="8778984" cy="446886"/>
          </a:xfrm>
          <a:prstGeom prst="rect">
            <a:avLst/>
          </a:prstGeom>
          <a:noFill/>
          <a:ln w="9525">
            <a:solidFill>
              <a:srgbClr val="F04D49"/>
            </a:solidFill>
            <a:miter lim="800000"/>
            <a:headEnd/>
            <a:tailEnd/>
          </a:ln>
          <a:extLst>
            <a:ext uri="{909E8E84-426E-40DD-AFC4-6F175D3DCCD1}">
              <a14:hiddenFill xmlns:a14="http://schemas.microsoft.com/office/drawing/2010/main">
                <a:solidFill>
                  <a:srgbClr val="FFFFFF"/>
                </a:solidFill>
              </a14:hiddenFill>
            </a:ext>
          </a:extLst>
        </p:spPr>
        <p:txBody>
          <a:bodyPr wrap="square" lIns="76803" tIns="38402" rIns="76803" bIns="38402" anchor="ct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 </a:t>
            </a:r>
            <a:r>
              <a:rPr lang="en-US" altLang="en-US" sz="2400" b="1">
                <a:solidFill>
                  <a:srgbClr val="0000FF"/>
                </a:solidFill>
                <a:latin typeface="#9Slide03 Arima Madurai Black" panose="00000A00000000000000" pitchFamily="2" charset="0"/>
                <a:cs typeface="#9Slide03 Arima Madurai Black" panose="00000A00000000000000" pitchFamily="2" charset="0"/>
              </a:rPr>
              <a:t>Cùng </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1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bóng</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đèn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khi</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sáng</a:t>
            </a:r>
            <a:r>
              <a:rPr lang="en-US" altLang="en-US" sz="2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mạnh</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thì</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suất</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lớn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hơn</a:t>
            </a:r>
            <a:r>
              <a:rPr lang="en-US" altLang="en-US" sz="2400" b="1" dirty="0">
                <a:solidFill>
                  <a:srgbClr val="0000FF"/>
                </a:solidFill>
                <a:latin typeface="#9Slide03 Arima Madurai Black" panose="00000A00000000000000" pitchFamily="2" charset="0"/>
                <a:cs typeface="#9Slide03 Arima Madurai Black" panose="00000A00000000000000" pitchFamily="2" charset="0"/>
              </a:rPr>
              <a:t>.</a:t>
            </a:r>
          </a:p>
        </p:txBody>
      </p:sp>
      <p:sp>
        <p:nvSpPr>
          <p:cNvPr id="24" name="Rectangle 18">
            <a:extLst>
              <a:ext uri="{FF2B5EF4-FFF2-40B4-BE49-F238E27FC236}">
                <a16:creationId xmlns:a16="http://schemas.microsoft.com/office/drawing/2014/main" id="{9193A436-E0EB-42B0-8013-5C08CC0AD13E}"/>
              </a:ext>
            </a:extLst>
          </p:cNvPr>
          <p:cNvSpPr>
            <a:spLocks noChangeArrowheads="1"/>
          </p:cNvSpPr>
          <p:nvPr/>
        </p:nvSpPr>
        <p:spPr bwMode="auto">
          <a:xfrm>
            <a:off x="2241334" y="5414073"/>
            <a:ext cx="8184354" cy="446886"/>
          </a:xfrm>
          <a:prstGeom prst="rect">
            <a:avLst/>
          </a:prstGeom>
          <a:noFill/>
          <a:ln w="9525">
            <a:solidFill>
              <a:srgbClr val="F04D49"/>
            </a:solidFill>
            <a:miter lim="800000"/>
            <a:headEnd/>
            <a:tailEnd/>
          </a:ln>
          <a:extLst>
            <a:ext uri="{909E8E84-426E-40DD-AFC4-6F175D3DCCD1}">
              <a14:hiddenFill xmlns:a14="http://schemas.microsoft.com/office/drawing/2010/main">
                <a:solidFill>
                  <a:srgbClr val="FFFFFF"/>
                </a:solidFill>
              </a14:hiddenFill>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400" b="1">
                <a:solidFill>
                  <a:srgbClr val="0000FF"/>
                </a:solidFill>
                <a:latin typeface="#9Slide03 Arima Madurai Black" panose="00000A00000000000000" pitchFamily="2" charset="0"/>
                <a:cs typeface="#9Slide03 Arima Madurai Black" panose="00000A00000000000000" pitchFamily="2" charset="0"/>
              </a:rPr>
              <a:t> Cùng </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1 bếp điện, lúc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nóng ít hơn</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 thì </a:t>
            </a:r>
            <a:r>
              <a:rPr lang="en-US" altLang="en-US" sz="2400" b="1" dirty="0" err="1">
                <a:solidFill>
                  <a:srgbClr val="FF0000"/>
                </a:solidFill>
                <a:latin typeface="#9Slide03 Arima Madurai Black" panose="00000A00000000000000" pitchFamily="2" charset="0"/>
                <a:cs typeface="#9Slide03 Arima Madurai Black" panose="00000A00000000000000" pitchFamily="2" charset="0"/>
              </a:rPr>
              <a:t>công suất nhỏ hơn</a:t>
            </a:r>
            <a:r>
              <a:rPr lang="en-US" altLang="en-US" sz="2400" b="1" dirty="0" err="1">
                <a:solidFill>
                  <a:srgbClr val="0000FF"/>
                </a:solidFill>
                <a:latin typeface="#9Slide03 Arima Madurai Black" panose="00000A00000000000000" pitchFamily="2" charset="0"/>
                <a:cs typeface="#9Slide03 Arima Madurai Black" panose="00000A00000000000000" pitchFamily="2" charset="0"/>
              </a:rPr>
              <a:t>.</a:t>
            </a:r>
          </a:p>
        </p:txBody>
      </p:sp>
      <p:pic>
        <p:nvPicPr>
          <p:cNvPr id="16" name="Picture 15" descr="Shape&#10;&#10;Description automatically generated with low confidence">
            <a:extLst>
              <a:ext uri="{FF2B5EF4-FFF2-40B4-BE49-F238E27FC236}">
                <a16:creationId xmlns:a16="http://schemas.microsoft.com/office/drawing/2014/main" id="{A60ECCEC-1316-4CF4-AFBE-34C3F7C46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750" y="3351452"/>
            <a:ext cx="718232" cy="718232"/>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252CFB0A-A8DF-46A5-BED1-8354AC0BB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750" y="5223477"/>
            <a:ext cx="718232" cy="718232"/>
          </a:xfrm>
          <a:prstGeom prst="rect">
            <a:avLst/>
          </a:prstGeom>
        </p:spPr>
      </p:pic>
      <p:sp>
        <p:nvSpPr>
          <p:cNvPr id="19" name="Oval 18">
            <a:extLst>
              <a:ext uri="{FF2B5EF4-FFF2-40B4-BE49-F238E27FC236}">
                <a16:creationId xmlns:a16="http://schemas.microsoft.com/office/drawing/2014/main" id="{1B21B49C-45B1-46B9-9B53-E2286890A48A}"/>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id="{0E03EDA5-2409-4726-A93D-51CE7CE4FBE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id="{E616B19F-9633-4D4C-A3FB-A6E0010DA38A}"/>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id="{1AB09A57-12B2-4CAF-814A-2F3DE8BD7465}"/>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7400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750"/>
                                        <p:tgtEl>
                                          <p:spTgt spid="17"/>
                                        </p:tgtEl>
                                      </p:cBhvr>
                                    </p:animEffect>
                                    <p:anim calcmode="lin" valueType="num">
                                      <p:cBhvr>
                                        <p:cTn id="31" dur="750" fill="hold"/>
                                        <p:tgtEl>
                                          <p:spTgt spid="17"/>
                                        </p:tgtEl>
                                        <p:attrNameLst>
                                          <p:attrName>ppt_x</p:attrName>
                                        </p:attrNameLst>
                                      </p:cBhvr>
                                      <p:tavLst>
                                        <p:tav tm="0">
                                          <p:val>
                                            <p:strVal val="#ppt_x"/>
                                          </p:val>
                                        </p:tav>
                                        <p:tav tm="100000">
                                          <p:val>
                                            <p:strVal val="#ppt_x"/>
                                          </p:val>
                                        </p:tav>
                                      </p:tavLst>
                                    </p:anim>
                                    <p:anim calcmode="lin" valueType="num">
                                      <p:cBhvr>
                                        <p:cTn id="32"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895707" y="869036"/>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11" name="Picture 3">
            <a:extLst>
              <a:ext uri="{FF2B5EF4-FFF2-40B4-BE49-F238E27FC236}">
                <a16:creationId xmlns:a16="http://schemas.microsoft.com/office/drawing/2014/main" id="{F7CA2066-A704-454E-ACE4-3E49E1942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191" y="1805350"/>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4">
            <a:extLst>
              <a:ext uri="{FF2B5EF4-FFF2-40B4-BE49-F238E27FC236}">
                <a16:creationId xmlns:a16="http://schemas.microsoft.com/office/drawing/2014/main" id="{7316A84F-DC85-4F27-8672-054722DF40E7}"/>
              </a:ext>
            </a:extLst>
          </p:cNvPr>
          <p:cNvGrpSpPr>
            <a:grpSpLocks/>
          </p:cNvGrpSpPr>
          <p:nvPr/>
        </p:nvGrpSpPr>
        <p:grpSpPr bwMode="auto">
          <a:xfrm>
            <a:off x="4663593" y="4253277"/>
            <a:ext cx="1546622" cy="962025"/>
            <a:chOff x="1680" y="1728"/>
            <a:chExt cx="1299" cy="606"/>
          </a:xfrm>
        </p:grpSpPr>
        <p:sp>
          <p:nvSpPr>
            <p:cNvPr id="13" name="Rectangle 5" descr="Narrow vertical">
              <a:extLst>
                <a:ext uri="{FF2B5EF4-FFF2-40B4-BE49-F238E27FC236}">
                  <a16:creationId xmlns:a16="http://schemas.microsoft.com/office/drawing/2014/main" id="{EDF8B4E5-9E7C-42E5-9CB1-389C642ADF9A}"/>
                </a:ext>
              </a:extLst>
            </p:cNvPr>
            <p:cNvSpPr>
              <a:spLocks noChangeArrowheads="1"/>
            </p:cNvSpPr>
            <p:nvPr/>
          </p:nvSpPr>
          <p:spPr bwMode="auto">
            <a:xfrm>
              <a:off x="1881" y="2000"/>
              <a:ext cx="900" cy="212"/>
            </a:xfrm>
            <a:prstGeom prst="rect">
              <a:avLst/>
            </a:prstGeom>
            <a:pattFill prst="narVert">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4" name="Rectangle 6">
              <a:extLst>
                <a:ext uri="{FF2B5EF4-FFF2-40B4-BE49-F238E27FC236}">
                  <a16:creationId xmlns:a16="http://schemas.microsoft.com/office/drawing/2014/main" id="{817A45FA-F873-4BB9-BEE7-B2923B2601C7}"/>
                </a:ext>
              </a:extLst>
            </p:cNvPr>
            <p:cNvSpPr>
              <a:spLocks noChangeArrowheads="1"/>
            </p:cNvSpPr>
            <p:nvPr/>
          </p:nvSpPr>
          <p:spPr bwMode="auto">
            <a:xfrm>
              <a:off x="1837" y="1940"/>
              <a:ext cx="44" cy="39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 name="Rectangle 7">
              <a:extLst>
                <a:ext uri="{FF2B5EF4-FFF2-40B4-BE49-F238E27FC236}">
                  <a16:creationId xmlns:a16="http://schemas.microsoft.com/office/drawing/2014/main" id="{9958194C-C707-481D-BDC9-36839C94429B}"/>
                </a:ext>
              </a:extLst>
            </p:cNvPr>
            <p:cNvSpPr>
              <a:spLocks noChangeArrowheads="1"/>
            </p:cNvSpPr>
            <p:nvPr/>
          </p:nvSpPr>
          <p:spPr bwMode="auto">
            <a:xfrm>
              <a:off x="1837"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 name="Rectangle 8">
              <a:extLst>
                <a:ext uri="{FF2B5EF4-FFF2-40B4-BE49-F238E27FC236}">
                  <a16:creationId xmlns:a16="http://schemas.microsoft.com/office/drawing/2014/main" id="{B668AF82-B454-416E-BCC7-6DBE90628DF6}"/>
                </a:ext>
              </a:extLst>
            </p:cNvPr>
            <p:cNvSpPr>
              <a:spLocks noChangeArrowheads="1"/>
            </p:cNvSpPr>
            <p:nvPr/>
          </p:nvSpPr>
          <p:spPr bwMode="auto">
            <a:xfrm>
              <a:off x="1771"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7" name="Rectangle 9">
              <a:extLst>
                <a:ext uri="{FF2B5EF4-FFF2-40B4-BE49-F238E27FC236}">
                  <a16:creationId xmlns:a16="http://schemas.microsoft.com/office/drawing/2014/main" id="{05909789-0FE2-4C72-A42B-106681009614}"/>
                </a:ext>
              </a:extLst>
            </p:cNvPr>
            <p:cNvSpPr>
              <a:spLocks noChangeArrowheads="1"/>
            </p:cNvSpPr>
            <p:nvPr/>
          </p:nvSpPr>
          <p:spPr bwMode="auto">
            <a:xfrm>
              <a:off x="2781"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9" name="Rectangle 10">
              <a:extLst>
                <a:ext uri="{FF2B5EF4-FFF2-40B4-BE49-F238E27FC236}">
                  <a16:creationId xmlns:a16="http://schemas.microsoft.com/office/drawing/2014/main" id="{4358048E-A312-431D-B8C6-1E82A4880994}"/>
                </a:ext>
              </a:extLst>
            </p:cNvPr>
            <p:cNvSpPr>
              <a:spLocks noChangeArrowheads="1"/>
            </p:cNvSpPr>
            <p:nvPr/>
          </p:nvSpPr>
          <p:spPr bwMode="auto">
            <a:xfrm>
              <a:off x="2825"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0" name="Rectangle 11">
              <a:extLst>
                <a:ext uri="{FF2B5EF4-FFF2-40B4-BE49-F238E27FC236}">
                  <a16:creationId xmlns:a16="http://schemas.microsoft.com/office/drawing/2014/main" id="{D5122786-81E9-461B-BB0F-1CA86BA0335F}"/>
                </a:ext>
              </a:extLst>
            </p:cNvPr>
            <p:cNvSpPr>
              <a:spLocks noChangeArrowheads="1"/>
            </p:cNvSpPr>
            <p:nvPr/>
          </p:nvSpPr>
          <p:spPr bwMode="auto">
            <a:xfrm>
              <a:off x="1807" y="1879"/>
              <a:ext cx="1054" cy="6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2" name="AutoShape 12">
              <a:extLst>
                <a:ext uri="{FF2B5EF4-FFF2-40B4-BE49-F238E27FC236}">
                  <a16:creationId xmlns:a16="http://schemas.microsoft.com/office/drawing/2014/main" id="{1EB7DC94-1FDA-4EB8-82E6-967C566FC770}"/>
                </a:ext>
              </a:extLst>
            </p:cNvPr>
            <p:cNvSpPr>
              <a:spLocks noChangeArrowheads="1"/>
            </p:cNvSpPr>
            <p:nvPr/>
          </p:nvSpPr>
          <p:spPr bwMode="auto">
            <a:xfrm>
              <a:off x="2276" y="1879"/>
              <a:ext cx="88" cy="2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83 h 21600"/>
                <a:gd name="T14" fmla="*/ 17182 w 21600"/>
                <a:gd name="T15" fmla="*/ 1711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Line 13">
              <a:extLst>
                <a:ext uri="{FF2B5EF4-FFF2-40B4-BE49-F238E27FC236}">
                  <a16:creationId xmlns:a16="http://schemas.microsoft.com/office/drawing/2014/main" id="{DB40A0BA-13E1-4D13-97FC-3A7835E76B73}"/>
                </a:ext>
              </a:extLst>
            </p:cNvPr>
            <p:cNvSpPr>
              <a:spLocks noChangeShapeType="1"/>
            </p:cNvSpPr>
            <p:nvPr/>
          </p:nvSpPr>
          <p:spPr bwMode="auto">
            <a:xfrm>
              <a:off x="2342" y="1910"/>
              <a:ext cx="637"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Rectangle 14">
              <a:extLst>
                <a:ext uri="{FF2B5EF4-FFF2-40B4-BE49-F238E27FC236}">
                  <a16:creationId xmlns:a16="http://schemas.microsoft.com/office/drawing/2014/main" id="{55E945EB-8E93-420F-89EB-04ABF7DFD611}"/>
                </a:ext>
              </a:extLst>
            </p:cNvPr>
            <p:cNvSpPr>
              <a:spLocks noChangeArrowheads="1"/>
            </p:cNvSpPr>
            <p:nvPr/>
          </p:nvSpPr>
          <p:spPr bwMode="auto">
            <a:xfrm>
              <a:off x="1793"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6" name="Rectangle 15">
              <a:extLst>
                <a:ext uri="{FF2B5EF4-FFF2-40B4-BE49-F238E27FC236}">
                  <a16:creationId xmlns:a16="http://schemas.microsoft.com/office/drawing/2014/main" id="{755250F8-BB1B-4C39-A369-8E93B97B002A}"/>
                </a:ext>
              </a:extLst>
            </p:cNvPr>
            <p:cNvSpPr>
              <a:spLocks noChangeArrowheads="1"/>
            </p:cNvSpPr>
            <p:nvPr/>
          </p:nvSpPr>
          <p:spPr bwMode="auto">
            <a:xfrm>
              <a:off x="2825"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27" name="Line 16">
              <a:extLst>
                <a:ext uri="{FF2B5EF4-FFF2-40B4-BE49-F238E27FC236}">
                  <a16:creationId xmlns:a16="http://schemas.microsoft.com/office/drawing/2014/main" id="{1F3DF599-34B2-492D-9496-5A56953CE4D3}"/>
                </a:ext>
              </a:extLst>
            </p:cNvPr>
            <p:cNvSpPr>
              <a:spLocks noChangeShapeType="1"/>
            </p:cNvSpPr>
            <p:nvPr/>
          </p:nvSpPr>
          <p:spPr bwMode="auto">
            <a:xfrm>
              <a:off x="2496" y="1910"/>
              <a:ext cx="132"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7">
              <a:extLst>
                <a:ext uri="{FF2B5EF4-FFF2-40B4-BE49-F238E27FC236}">
                  <a16:creationId xmlns:a16="http://schemas.microsoft.com/office/drawing/2014/main" id="{1CE39780-459F-452C-8DD1-748DAEBD595C}"/>
                </a:ext>
              </a:extLst>
            </p:cNvPr>
            <p:cNvSpPr>
              <a:spLocks noChangeShapeType="1"/>
            </p:cNvSpPr>
            <p:nvPr/>
          </p:nvSpPr>
          <p:spPr bwMode="auto">
            <a:xfrm>
              <a:off x="1680" y="1941"/>
              <a:ext cx="0" cy="144"/>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18">
              <a:extLst>
                <a:ext uri="{FF2B5EF4-FFF2-40B4-BE49-F238E27FC236}">
                  <a16:creationId xmlns:a16="http://schemas.microsoft.com/office/drawing/2014/main" id="{FDDF7505-26E1-4F5B-8968-920F2EE0A5A3}"/>
                </a:ext>
              </a:extLst>
            </p:cNvPr>
            <p:cNvSpPr>
              <a:spLocks noChangeShapeType="1"/>
            </p:cNvSpPr>
            <p:nvPr/>
          </p:nvSpPr>
          <p:spPr bwMode="auto">
            <a:xfrm>
              <a:off x="1680" y="1776"/>
              <a:ext cx="0" cy="384"/>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9">
              <a:extLst>
                <a:ext uri="{FF2B5EF4-FFF2-40B4-BE49-F238E27FC236}">
                  <a16:creationId xmlns:a16="http://schemas.microsoft.com/office/drawing/2014/main" id="{B4CFF697-E3F3-46EF-BE45-CD3CEC042A5B}"/>
                </a:ext>
              </a:extLst>
            </p:cNvPr>
            <p:cNvSpPr>
              <a:spLocks noChangeShapeType="1"/>
            </p:cNvSpPr>
            <p:nvPr/>
          </p:nvSpPr>
          <p:spPr bwMode="auto">
            <a:xfrm>
              <a:off x="1683" y="2165"/>
              <a:ext cx="13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Text Box 20">
              <a:extLst>
                <a:ext uri="{FF2B5EF4-FFF2-40B4-BE49-F238E27FC236}">
                  <a16:creationId xmlns:a16="http://schemas.microsoft.com/office/drawing/2014/main" id="{654428A9-3B2A-4FD7-AE40-80E2DC723E89}"/>
                </a:ext>
              </a:extLst>
            </p:cNvPr>
            <p:cNvSpPr txBox="1">
              <a:spLocks noChangeArrowheads="1"/>
            </p:cNvSpPr>
            <p:nvPr/>
          </p:nvSpPr>
          <p:spPr bwMode="auto">
            <a:xfrm>
              <a:off x="2251"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C</a:t>
              </a:r>
            </a:p>
          </p:txBody>
        </p:sp>
        <p:sp>
          <p:nvSpPr>
            <p:cNvPr id="32" name="Text Box 21">
              <a:extLst>
                <a:ext uri="{FF2B5EF4-FFF2-40B4-BE49-F238E27FC236}">
                  <a16:creationId xmlns:a16="http://schemas.microsoft.com/office/drawing/2014/main" id="{BBB0CC3B-86CF-4D6F-AF01-1D1B2A4D275D}"/>
                </a:ext>
              </a:extLst>
            </p:cNvPr>
            <p:cNvSpPr txBox="1">
              <a:spLocks noChangeArrowheads="1"/>
            </p:cNvSpPr>
            <p:nvPr/>
          </p:nvSpPr>
          <p:spPr bwMode="auto">
            <a:xfrm>
              <a:off x="1680"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M</a:t>
              </a:r>
            </a:p>
          </p:txBody>
        </p:sp>
        <p:sp>
          <p:nvSpPr>
            <p:cNvPr id="33" name="Text Box 22">
              <a:extLst>
                <a:ext uri="{FF2B5EF4-FFF2-40B4-BE49-F238E27FC236}">
                  <a16:creationId xmlns:a16="http://schemas.microsoft.com/office/drawing/2014/main" id="{CEC2A4E5-0419-40E1-9296-073A7DB617A5}"/>
                </a:ext>
              </a:extLst>
            </p:cNvPr>
            <p:cNvSpPr txBox="1">
              <a:spLocks noChangeArrowheads="1"/>
            </p:cNvSpPr>
            <p:nvPr/>
          </p:nvSpPr>
          <p:spPr bwMode="auto">
            <a:xfrm>
              <a:off x="2844" y="1728"/>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N</a:t>
              </a:r>
            </a:p>
          </p:txBody>
        </p:sp>
        <p:sp>
          <p:nvSpPr>
            <p:cNvPr id="34" name="Text Box 23">
              <a:extLst>
                <a:ext uri="{FF2B5EF4-FFF2-40B4-BE49-F238E27FC236}">
                  <a16:creationId xmlns:a16="http://schemas.microsoft.com/office/drawing/2014/main" id="{5D1CD031-D990-470D-8E8D-7FCD749576A8}"/>
                </a:ext>
              </a:extLst>
            </p:cNvPr>
            <p:cNvSpPr txBox="1">
              <a:spLocks noChangeArrowheads="1"/>
            </p:cNvSpPr>
            <p:nvPr/>
          </p:nvSpPr>
          <p:spPr bwMode="auto">
            <a:xfrm>
              <a:off x="1680" y="2000"/>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A</a:t>
              </a:r>
            </a:p>
          </p:txBody>
        </p:sp>
        <p:sp>
          <p:nvSpPr>
            <p:cNvPr id="35" name="Text Box 24">
              <a:extLst>
                <a:ext uri="{FF2B5EF4-FFF2-40B4-BE49-F238E27FC236}">
                  <a16:creationId xmlns:a16="http://schemas.microsoft.com/office/drawing/2014/main" id="{34A72944-5511-497B-967F-30C7B987C843}"/>
                </a:ext>
              </a:extLst>
            </p:cNvPr>
            <p:cNvSpPr txBox="1">
              <a:spLocks noChangeArrowheads="1"/>
            </p:cNvSpPr>
            <p:nvPr/>
          </p:nvSpPr>
          <p:spPr bwMode="auto">
            <a:xfrm>
              <a:off x="2822" y="2000"/>
              <a:ext cx="11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700">
                  <a:latin typeface=".VnTimeH" panose="020B7200000000000000" pitchFamily="34" charset="0"/>
                </a:rPr>
                <a:t>B</a:t>
              </a:r>
            </a:p>
          </p:txBody>
        </p:sp>
      </p:grpSp>
      <p:grpSp>
        <p:nvGrpSpPr>
          <p:cNvPr id="36" name="Group 25">
            <a:extLst>
              <a:ext uri="{FF2B5EF4-FFF2-40B4-BE49-F238E27FC236}">
                <a16:creationId xmlns:a16="http://schemas.microsoft.com/office/drawing/2014/main" id="{DCA54A4E-3FEB-4D7F-8B74-F4A45E6F2930}"/>
              </a:ext>
            </a:extLst>
          </p:cNvPr>
          <p:cNvGrpSpPr>
            <a:grpSpLocks/>
          </p:cNvGrpSpPr>
          <p:nvPr/>
        </p:nvGrpSpPr>
        <p:grpSpPr bwMode="auto">
          <a:xfrm>
            <a:off x="8721241" y="2033951"/>
            <a:ext cx="685800" cy="533400"/>
            <a:chOff x="4752" y="2544"/>
            <a:chExt cx="576" cy="461"/>
          </a:xfrm>
        </p:grpSpPr>
        <p:sp>
          <p:nvSpPr>
            <p:cNvPr id="37" name="Rectangle 26">
              <a:extLst>
                <a:ext uri="{FF2B5EF4-FFF2-40B4-BE49-F238E27FC236}">
                  <a16:creationId xmlns:a16="http://schemas.microsoft.com/office/drawing/2014/main" id="{FFAB632C-3F35-45AD-BCA9-907F8993639E}"/>
                </a:ext>
              </a:extLst>
            </p:cNvPr>
            <p:cNvSpPr>
              <a:spLocks noChangeArrowheads="1"/>
            </p:cNvSpPr>
            <p:nvPr/>
          </p:nvSpPr>
          <p:spPr bwMode="auto">
            <a:xfrm rot="16200000" flipH="1">
              <a:off x="4868" y="2535"/>
              <a:ext cx="365" cy="57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lgn="ctr">
                <a:defRPr/>
              </a:pPr>
              <a:r>
                <a:rPr lang="en-US">
                  <a:solidFill>
                    <a:srgbClr val="F00A20"/>
                  </a:solidFill>
                  <a:latin typeface="Arial" charset="0"/>
                </a:rPr>
                <a:t>6V</a:t>
              </a:r>
            </a:p>
          </p:txBody>
        </p:sp>
        <p:sp>
          <p:nvSpPr>
            <p:cNvPr id="38" name="Line 27">
              <a:extLst>
                <a:ext uri="{FF2B5EF4-FFF2-40B4-BE49-F238E27FC236}">
                  <a16:creationId xmlns:a16="http://schemas.microsoft.com/office/drawing/2014/main" id="{6DCFCE6C-1B64-443D-ABEC-E96B5E733CB8}"/>
                </a:ext>
              </a:extLst>
            </p:cNvPr>
            <p:cNvSpPr>
              <a:spLocks noChangeShapeType="1"/>
            </p:cNvSpPr>
            <p:nvPr/>
          </p:nvSpPr>
          <p:spPr bwMode="auto">
            <a:xfrm rot="5400000">
              <a:off x="4730" y="2662"/>
              <a:ext cx="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8">
              <a:extLst>
                <a:ext uri="{FF2B5EF4-FFF2-40B4-BE49-F238E27FC236}">
                  <a16:creationId xmlns:a16="http://schemas.microsoft.com/office/drawing/2014/main" id="{9F5EC3F2-2942-4CBA-BA9B-731110C8BE7A}"/>
                </a:ext>
              </a:extLst>
            </p:cNvPr>
            <p:cNvSpPr>
              <a:spLocks noChangeShapeType="1"/>
            </p:cNvSpPr>
            <p:nvPr/>
          </p:nvSpPr>
          <p:spPr bwMode="auto">
            <a:xfrm>
              <a:off x="4896" y="2544"/>
              <a:ext cx="0" cy="96"/>
            </a:xfrm>
            <a:prstGeom prst="line">
              <a:avLst/>
            </a:prstGeom>
            <a:noFill/>
            <a:ln w="76200">
              <a:solidFill>
                <a:srgbClr val="F00A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9">
              <a:extLst>
                <a:ext uri="{FF2B5EF4-FFF2-40B4-BE49-F238E27FC236}">
                  <a16:creationId xmlns:a16="http://schemas.microsoft.com/office/drawing/2014/main" id="{81FB4901-FD0D-43B6-97F6-54EEC9670D5E}"/>
                </a:ext>
              </a:extLst>
            </p:cNvPr>
            <p:cNvSpPr>
              <a:spLocks noChangeShapeType="1"/>
            </p:cNvSpPr>
            <p:nvPr/>
          </p:nvSpPr>
          <p:spPr bwMode="auto">
            <a:xfrm>
              <a:off x="5136" y="2544"/>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1" name="Picture 30">
            <a:extLst>
              <a:ext uri="{FF2B5EF4-FFF2-40B4-BE49-F238E27FC236}">
                <a16:creationId xmlns:a16="http://schemas.microsoft.com/office/drawing/2014/main" id="{832BCEC2-D1B4-46BF-9DDE-5F3B429EF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191" y="1652953"/>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1">
            <a:extLst>
              <a:ext uri="{FF2B5EF4-FFF2-40B4-BE49-F238E27FC236}">
                <a16:creationId xmlns:a16="http://schemas.microsoft.com/office/drawing/2014/main" id="{9552C718-EBF0-4277-880D-396C2E62394B}"/>
              </a:ext>
            </a:extLst>
          </p:cNvPr>
          <p:cNvGrpSpPr>
            <a:grpSpLocks/>
          </p:cNvGrpSpPr>
          <p:nvPr/>
        </p:nvGrpSpPr>
        <p:grpSpPr bwMode="auto">
          <a:xfrm>
            <a:off x="8892691" y="2948350"/>
            <a:ext cx="571500" cy="838200"/>
            <a:chOff x="4224" y="1680"/>
            <a:chExt cx="480" cy="528"/>
          </a:xfrm>
        </p:grpSpPr>
        <p:sp>
          <p:nvSpPr>
            <p:cNvPr id="43" name="AutoShape 32" descr="Sand">
              <a:extLst>
                <a:ext uri="{FF2B5EF4-FFF2-40B4-BE49-F238E27FC236}">
                  <a16:creationId xmlns:a16="http://schemas.microsoft.com/office/drawing/2014/main" id="{59D4D215-9A3C-4D69-87D1-DF19F933A1ED}"/>
                </a:ext>
              </a:extLst>
            </p:cNvPr>
            <p:cNvSpPr>
              <a:spLocks noChangeArrowheads="1"/>
            </p:cNvSpPr>
            <p:nvPr/>
          </p:nvSpPr>
          <p:spPr bwMode="auto">
            <a:xfrm>
              <a:off x="4224" y="2064"/>
              <a:ext cx="480" cy="144"/>
            </a:xfrm>
            <a:prstGeom prst="can">
              <a:avLst>
                <a:gd name="adj" fmla="val 25000"/>
              </a:avLst>
            </a:prstGeom>
            <a:blipFill dpi="0" rotWithShape="1">
              <a:blip r:embed="rId4"/>
              <a:srcRect/>
              <a:tile tx="0" ty="0" sx="100000" sy="100000" flip="none" algn="tl"/>
            </a:blip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4" name="AutoShape 33">
              <a:extLst>
                <a:ext uri="{FF2B5EF4-FFF2-40B4-BE49-F238E27FC236}">
                  <a16:creationId xmlns:a16="http://schemas.microsoft.com/office/drawing/2014/main" id="{1B2D1DA8-8B4E-4CF6-86AD-7CC149ECC24B}"/>
                </a:ext>
              </a:extLst>
            </p:cNvPr>
            <p:cNvSpPr>
              <a:spLocks noChangeArrowheads="1"/>
            </p:cNvSpPr>
            <p:nvPr/>
          </p:nvSpPr>
          <p:spPr bwMode="auto">
            <a:xfrm>
              <a:off x="4281" y="2034"/>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grpSp>
          <p:nvGrpSpPr>
            <p:cNvPr id="45" name="Group 34">
              <a:extLst>
                <a:ext uri="{FF2B5EF4-FFF2-40B4-BE49-F238E27FC236}">
                  <a16:creationId xmlns:a16="http://schemas.microsoft.com/office/drawing/2014/main" id="{20B28746-7A96-4ACB-9C5B-9AA69307EA0E}"/>
                </a:ext>
              </a:extLst>
            </p:cNvPr>
            <p:cNvGrpSpPr>
              <a:grpSpLocks/>
            </p:cNvGrpSpPr>
            <p:nvPr/>
          </p:nvGrpSpPr>
          <p:grpSpPr bwMode="auto">
            <a:xfrm>
              <a:off x="4320" y="1680"/>
              <a:ext cx="348" cy="402"/>
              <a:chOff x="4320" y="2448"/>
              <a:chExt cx="348" cy="402"/>
            </a:xfrm>
          </p:grpSpPr>
          <p:sp>
            <p:nvSpPr>
              <p:cNvPr id="46" name="Oval 35">
                <a:extLst>
                  <a:ext uri="{FF2B5EF4-FFF2-40B4-BE49-F238E27FC236}">
                    <a16:creationId xmlns:a16="http://schemas.microsoft.com/office/drawing/2014/main" id="{41944790-D11B-4531-83C8-AB180ECC00CF}"/>
                  </a:ext>
                </a:extLst>
              </p:cNvPr>
              <p:cNvSpPr>
                <a:spLocks noChangeArrowheads="1"/>
              </p:cNvSpPr>
              <p:nvPr/>
            </p:nvSpPr>
            <p:spPr bwMode="auto">
              <a:xfrm>
                <a:off x="4320" y="2448"/>
                <a:ext cx="288" cy="288"/>
              </a:xfrm>
              <a:prstGeom prst="ellipse">
                <a:avLst/>
              </a:prstGeom>
              <a:gradFill rotWithShape="1">
                <a:gsLst>
                  <a:gs pos="0">
                    <a:srgbClr val="FFFFCC"/>
                  </a:gs>
                  <a:gs pos="100000">
                    <a:srgbClr val="76765E"/>
                  </a:gs>
                </a:gsLst>
                <a:lin ang="5400000" scaled="1"/>
              </a:gra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7" name="AutoShape 36" descr="Narrow horizontal">
                <a:extLst>
                  <a:ext uri="{FF2B5EF4-FFF2-40B4-BE49-F238E27FC236}">
                    <a16:creationId xmlns:a16="http://schemas.microsoft.com/office/drawing/2014/main" id="{4E385708-D3CA-454E-BB46-697899DB95AD}"/>
                  </a:ext>
                </a:extLst>
              </p:cNvPr>
              <p:cNvSpPr>
                <a:spLocks noChangeArrowheads="1"/>
              </p:cNvSpPr>
              <p:nvPr/>
            </p:nvSpPr>
            <p:spPr bwMode="auto">
              <a:xfrm>
                <a:off x="4368" y="2676"/>
                <a:ext cx="192" cy="171"/>
              </a:xfrm>
              <a:prstGeom prst="can">
                <a:avLst>
                  <a:gd name="adj" fmla="val 25148"/>
                </a:avLst>
              </a:prstGeom>
              <a:pattFill prst="narHorz">
                <a:fgClr>
                  <a:schemeClr val="tx2"/>
                </a:fgClr>
                <a:bgClr>
                  <a:schemeClr val="bg1"/>
                </a:bgClr>
              </a:patt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48" name="Line 37">
                <a:extLst>
                  <a:ext uri="{FF2B5EF4-FFF2-40B4-BE49-F238E27FC236}">
                    <a16:creationId xmlns:a16="http://schemas.microsoft.com/office/drawing/2014/main" id="{23F1CD08-0501-4044-B097-838BEEA9E550}"/>
                  </a:ext>
                </a:extLst>
              </p:cNvPr>
              <p:cNvSpPr>
                <a:spLocks noChangeShapeType="1"/>
              </p:cNvSpPr>
              <p:nvPr/>
            </p:nvSpPr>
            <p:spPr bwMode="auto">
              <a:xfrm>
                <a:off x="4416"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38">
                <a:extLst>
                  <a:ext uri="{FF2B5EF4-FFF2-40B4-BE49-F238E27FC236}">
                    <a16:creationId xmlns:a16="http://schemas.microsoft.com/office/drawing/2014/main" id="{3299A833-4F28-4B15-89A4-487140AB8095}"/>
                  </a:ext>
                </a:extLst>
              </p:cNvPr>
              <p:cNvSpPr>
                <a:spLocks noChangeShapeType="1"/>
              </p:cNvSpPr>
              <p:nvPr/>
            </p:nvSpPr>
            <p:spPr bwMode="auto">
              <a:xfrm>
                <a:off x="4512"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Freeform 39">
                <a:extLst>
                  <a:ext uri="{FF2B5EF4-FFF2-40B4-BE49-F238E27FC236}">
                    <a16:creationId xmlns:a16="http://schemas.microsoft.com/office/drawing/2014/main" id="{3A102CD7-CDE3-4B0C-98D5-CCA5A7EC1F1B}"/>
                  </a:ext>
                </a:extLst>
              </p:cNvPr>
              <p:cNvSpPr>
                <a:spLocks/>
              </p:cNvSpPr>
              <p:nvPr/>
            </p:nvSpPr>
            <p:spPr bwMode="auto">
              <a:xfrm>
                <a:off x="4407" y="2574"/>
                <a:ext cx="120" cy="56"/>
              </a:xfrm>
              <a:custGeom>
                <a:avLst/>
                <a:gdLst>
                  <a:gd name="T0" fmla="*/ 14 w 120"/>
                  <a:gd name="T1" fmla="*/ 56 h 56"/>
                  <a:gd name="T2" fmla="*/ 4 w 120"/>
                  <a:gd name="T3" fmla="*/ 28 h 56"/>
                  <a:gd name="T4" fmla="*/ 32 w 120"/>
                  <a:gd name="T5" fmla="*/ 19 h 56"/>
                  <a:gd name="T6" fmla="*/ 60 w 120"/>
                  <a:gd name="T7" fmla="*/ 0 h 56"/>
                  <a:gd name="T8" fmla="*/ 116 w 120"/>
                  <a:gd name="T9" fmla="*/ 19 h 56"/>
                  <a:gd name="T10" fmla="*/ 97 w 120"/>
                  <a:gd name="T11" fmla="*/ 19 h 56"/>
                  <a:gd name="T12" fmla="*/ 0 60000 65536"/>
                  <a:gd name="T13" fmla="*/ 0 60000 65536"/>
                  <a:gd name="T14" fmla="*/ 0 60000 65536"/>
                  <a:gd name="T15" fmla="*/ 0 60000 65536"/>
                  <a:gd name="T16" fmla="*/ 0 60000 65536"/>
                  <a:gd name="T17" fmla="*/ 0 60000 65536"/>
                  <a:gd name="T18" fmla="*/ 0 w 120"/>
                  <a:gd name="T19" fmla="*/ 0 h 56"/>
                  <a:gd name="T20" fmla="*/ 120 w 12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20" h="56">
                    <a:moveTo>
                      <a:pt x="14" y="56"/>
                    </a:moveTo>
                    <a:cubicBezTo>
                      <a:pt x="11" y="47"/>
                      <a:pt x="0" y="37"/>
                      <a:pt x="4" y="28"/>
                    </a:cubicBezTo>
                    <a:cubicBezTo>
                      <a:pt x="8" y="19"/>
                      <a:pt x="32" y="19"/>
                      <a:pt x="32" y="19"/>
                    </a:cubicBezTo>
                    <a:cubicBezTo>
                      <a:pt x="41" y="13"/>
                      <a:pt x="49" y="2"/>
                      <a:pt x="60" y="0"/>
                    </a:cubicBezTo>
                    <a:cubicBezTo>
                      <a:pt x="61" y="0"/>
                      <a:pt x="115" y="18"/>
                      <a:pt x="116" y="19"/>
                    </a:cubicBezTo>
                    <a:cubicBezTo>
                      <a:pt x="120" y="24"/>
                      <a:pt x="103" y="19"/>
                      <a:pt x="97" y="1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AutoShape 40">
                <a:extLst>
                  <a:ext uri="{FF2B5EF4-FFF2-40B4-BE49-F238E27FC236}">
                    <a16:creationId xmlns:a16="http://schemas.microsoft.com/office/drawing/2014/main" id="{3CC9E197-D43A-4DB6-A4EB-83F5D3293313}"/>
                  </a:ext>
                </a:extLst>
              </p:cNvPr>
              <p:cNvSpPr>
                <a:spLocks noChangeArrowheads="1"/>
              </p:cNvSpPr>
              <p:nvPr/>
            </p:nvSpPr>
            <p:spPr bwMode="auto">
              <a:xfrm>
                <a:off x="4620" y="2802"/>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grpSp>
      </p:grpSp>
      <p:sp>
        <p:nvSpPr>
          <p:cNvPr id="52" name="Line 41">
            <a:extLst>
              <a:ext uri="{FF2B5EF4-FFF2-40B4-BE49-F238E27FC236}">
                <a16:creationId xmlns:a16="http://schemas.microsoft.com/office/drawing/2014/main" id="{686AD2A2-E656-470A-9117-C26B6B73CF5B}"/>
              </a:ext>
            </a:extLst>
          </p:cNvPr>
          <p:cNvSpPr>
            <a:spLocks noChangeShapeType="1"/>
          </p:cNvSpPr>
          <p:nvPr/>
        </p:nvSpPr>
        <p:spPr bwMode="auto">
          <a:xfrm>
            <a:off x="8092591" y="2110150"/>
            <a:ext cx="8001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53" name="Line 42">
            <a:extLst>
              <a:ext uri="{FF2B5EF4-FFF2-40B4-BE49-F238E27FC236}">
                <a16:creationId xmlns:a16="http://schemas.microsoft.com/office/drawing/2014/main" id="{27D2E2BC-CE68-48F4-B3C0-DCAA5F758D60}"/>
              </a:ext>
            </a:extLst>
          </p:cNvPr>
          <p:cNvSpPr>
            <a:spLocks noChangeShapeType="1"/>
          </p:cNvSpPr>
          <p:nvPr/>
        </p:nvSpPr>
        <p:spPr bwMode="auto">
          <a:xfrm flipV="1">
            <a:off x="9407041" y="3510325"/>
            <a:ext cx="9715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54" name="Text Box 43">
            <a:extLst>
              <a:ext uri="{FF2B5EF4-FFF2-40B4-BE49-F238E27FC236}">
                <a16:creationId xmlns:a16="http://schemas.microsoft.com/office/drawing/2014/main" id="{CDA55C73-66EE-478E-BAB5-A7DBAEF80AA7}"/>
              </a:ext>
            </a:extLst>
          </p:cNvPr>
          <p:cNvSpPr txBox="1">
            <a:spLocks noChangeArrowheads="1"/>
          </p:cNvSpPr>
          <p:nvPr/>
        </p:nvSpPr>
        <p:spPr bwMode="auto">
          <a:xfrm>
            <a:off x="7292492" y="1500551"/>
            <a:ext cx="400050" cy="3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500">
                <a:latin typeface=".VnTime" panose="020B7200000000000000" pitchFamily="34" charset="0"/>
              </a:rPr>
              <a:t>K</a:t>
            </a:r>
          </a:p>
        </p:txBody>
      </p:sp>
      <p:grpSp>
        <p:nvGrpSpPr>
          <p:cNvPr id="55" name="Group 44">
            <a:extLst>
              <a:ext uri="{FF2B5EF4-FFF2-40B4-BE49-F238E27FC236}">
                <a16:creationId xmlns:a16="http://schemas.microsoft.com/office/drawing/2014/main" id="{CF4FE486-611B-46CB-8249-18575F918090}"/>
              </a:ext>
            </a:extLst>
          </p:cNvPr>
          <p:cNvGrpSpPr>
            <a:grpSpLocks/>
          </p:cNvGrpSpPr>
          <p:nvPr/>
        </p:nvGrpSpPr>
        <p:grpSpPr bwMode="auto">
          <a:xfrm>
            <a:off x="6378091" y="2795950"/>
            <a:ext cx="1714500" cy="1893888"/>
            <a:chOff x="480" y="1680"/>
            <a:chExt cx="1440" cy="1193"/>
          </a:xfrm>
        </p:grpSpPr>
        <p:sp>
          <p:nvSpPr>
            <p:cNvPr id="56" name="Rectangle 45">
              <a:extLst>
                <a:ext uri="{FF2B5EF4-FFF2-40B4-BE49-F238E27FC236}">
                  <a16:creationId xmlns:a16="http://schemas.microsoft.com/office/drawing/2014/main" id="{6566C454-1C05-4E52-AE80-E4E4F4B979EA}"/>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57" name="AutoShape 46">
              <a:extLst>
                <a:ext uri="{FF2B5EF4-FFF2-40B4-BE49-F238E27FC236}">
                  <a16:creationId xmlns:a16="http://schemas.microsoft.com/office/drawing/2014/main" id="{BA934C49-4FA3-4B89-8F0B-E42FE2EBFB3E}"/>
                </a:ext>
              </a:extLst>
            </p:cNvPr>
            <p:cNvSpPr>
              <a:spLocks noChangeArrowheads="1"/>
            </p:cNvSpPr>
            <p:nvPr/>
          </p:nvSpPr>
          <p:spPr bwMode="auto">
            <a:xfrm>
              <a:off x="602" y="2707"/>
              <a:ext cx="131" cy="1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endParaRPr lang="en-US"/>
            </a:p>
          </p:txBody>
        </p:sp>
        <p:sp>
          <p:nvSpPr>
            <p:cNvPr id="58" name="Rectangle 47">
              <a:extLst>
                <a:ext uri="{FF2B5EF4-FFF2-40B4-BE49-F238E27FC236}">
                  <a16:creationId xmlns:a16="http://schemas.microsoft.com/office/drawing/2014/main" id="{0ABA2301-4A75-42FA-A5CB-2EF1328FEDB9}"/>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59" name="Rectangle 48">
              <a:extLst>
                <a:ext uri="{FF2B5EF4-FFF2-40B4-BE49-F238E27FC236}">
                  <a16:creationId xmlns:a16="http://schemas.microsoft.com/office/drawing/2014/main" id="{39B1078F-4B32-445B-9B31-8C08176A35C5}"/>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60" name="Oval 49">
              <a:extLst>
                <a:ext uri="{FF2B5EF4-FFF2-40B4-BE49-F238E27FC236}">
                  <a16:creationId xmlns:a16="http://schemas.microsoft.com/office/drawing/2014/main" id="{8B3AD8B2-7F5F-4DCF-8906-A509E1FA8A78}"/>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61" name="Arc 50">
              <a:extLst>
                <a:ext uri="{FF2B5EF4-FFF2-40B4-BE49-F238E27FC236}">
                  <a16:creationId xmlns:a16="http://schemas.microsoft.com/office/drawing/2014/main" id="{3CAC2DED-9964-4656-987C-00F21A4C9801}"/>
                </a:ext>
              </a:extLst>
            </p:cNvPr>
            <p:cNvSpPr>
              <a:spLocks/>
            </p:cNvSpPr>
            <p:nvPr/>
          </p:nvSpPr>
          <p:spPr bwMode="auto">
            <a:xfrm rot="6681726" flipH="1">
              <a:off x="1000" y="1769"/>
              <a:ext cx="423" cy="718"/>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 name="Text Box 51">
              <a:extLst>
                <a:ext uri="{FF2B5EF4-FFF2-40B4-BE49-F238E27FC236}">
                  <a16:creationId xmlns:a16="http://schemas.microsoft.com/office/drawing/2014/main" id="{25E6DFE4-05F8-4691-8F49-F20FC29C3D72}"/>
                </a:ext>
              </a:extLst>
            </p:cNvPr>
            <p:cNvSpPr txBox="1">
              <a:spLocks noChangeArrowheads="1"/>
            </p:cNvSpPr>
            <p:nvPr/>
          </p:nvSpPr>
          <p:spPr bwMode="auto">
            <a:xfrm rot="19393140">
              <a:off x="773" y="1827"/>
              <a:ext cx="37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VnTime" panose="020B7200000000000000" pitchFamily="34" charset="0"/>
                </a:rPr>
                <a:t>0,5</a:t>
              </a:r>
            </a:p>
          </p:txBody>
        </p:sp>
        <p:sp>
          <p:nvSpPr>
            <p:cNvPr id="63" name="Line 52">
              <a:extLst>
                <a:ext uri="{FF2B5EF4-FFF2-40B4-BE49-F238E27FC236}">
                  <a16:creationId xmlns:a16="http://schemas.microsoft.com/office/drawing/2014/main" id="{9773354C-B61D-46EE-8C99-BAB68247BCF2}"/>
                </a:ext>
              </a:extLst>
            </p:cNvPr>
            <p:cNvSpPr>
              <a:spLocks noChangeShapeType="1"/>
            </p:cNvSpPr>
            <p:nvPr/>
          </p:nvSpPr>
          <p:spPr bwMode="auto">
            <a:xfrm rot="300000">
              <a:off x="1218" y="1917"/>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53">
              <a:extLst>
                <a:ext uri="{FF2B5EF4-FFF2-40B4-BE49-F238E27FC236}">
                  <a16:creationId xmlns:a16="http://schemas.microsoft.com/office/drawing/2014/main" id="{96E2420B-8021-4FBA-AD3C-E0ED5B31B7C0}"/>
                </a:ext>
              </a:extLst>
            </p:cNvPr>
            <p:cNvSpPr>
              <a:spLocks noChangeShapeType="1"/>
            </p:cNvSpPr>
            <p:nvPr/>
          </p:nvSpPr>
          <p:spPr bwMode="auto">
            <a:xfrm rot="900000">
              <a:off x="1283" y="192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54">
              <a:extLst>
                <a:ext uri="{FF2B5EF4-FFF2-40B4-BE49-F238E27FC236}">
                  <a16:creationId xmlns:a16="http://schemas.microsoft.com/office/drawing/2014/main" id="{6BAEA6E7-355F-4F64-B36D-47A18CBBE0AD}"/>
                </a:ext>
              </a:extLst>
            </p:cNvPr>
            <p:cNvSpPr>
              <a:spLocks noChangeShapeType="1"/>
            </p:cNvSpPr>
            <p:nvPr/>
          </p:nvSpPr>
          <p:spPr bwMode="auto">
            <a:xfrm rot="1500000">
              <a:off x="1340" y="1951"/>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55">
              <a:extLst>
                <a:ext uri="{FF2B5EF4-FFF2-40B4-BE49-F238E27FC236}">
                  <a16:creationId xmlns:a16="http://schemas.microsoft.com/office/drawing/2014/main" id="{FE7361FC-2189-45BD-89D4-2B193C2772B0}"/>
                </a:ext>
              </a:extLst>
            </p:cNvPr>
            <p:cNvSpPr>
              <a:spLocks noChangeShapeType="1"/>
            </p:cNvSpPr>
            <p:nvPr/>
          </p:nvSpPr>
          <p:spPr bwMode="auto">
            <a:xfrm rot="2100000">
              <a:off x="1402" y="1987"/>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56">
              <a:extLst>
                <a:ext uri="{FF2B5EF4-FFF2-40B4-BE49-F238E27FC236}">
                  <a16:creationId xmlns:a16="http://schemas.microsoft.com/office/drawing/2014/main" id="{D5CB8F22-CC9B-439C-B8FB-DF0FED7B982B}"/>
                </a:ext>
              </a:extLst>
            </p:cNvPr>
            <p:cNvSpPr>
              <a:spLocks noChangeShapeType="1"/>
            </p:cNvSpPr>
            <p:nvPr/>
          </p:nvSpPr>
          <p:spPr bwMode="auto">
            <a:xfrm rot="2700000">
              <a:off x="1454" y="2029"/>
              <a:ext cx="0" cy="45"/>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57">
              <a:extLst>
                <a:ext uri="{FF2B5EF4-FFF2-40B4-BE49-F238E27FC236}">
                  <a16:creationId xmlns:a16="http://schemas.microsoft.com/office/drawing/2014/main" id="{FC94943D-0DF9-47B4-AC57-35B91F840D10}"/>
                </a:ext>
              </a:extLst>
            </p:cNvPr>
            <p:cNvSpPr>
              <a:spLocks noChangeShapeType="1"/>
            </p:cNvSpPr>
            <p:nvPr/>
          </p:nvSpPr>
          <p:spPr bwMode="auto">
            <a:xfrm rot="-2700000">
              <a:off x="907" y="2029"/>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58">
              <a:extLst>
                <a:ext uri="{FF2B5EF4-FFF2-40B4-BE49-F238E27FC236}">
                  <a16:creationId xmlns:a16="http://schemas.microsoft.com/office/drawing/2014/main" id="{84187C96-3015-4E97-A63F-C57F331235A1}"/>
                </a:ext>
              </a:extLst>
            </p:cNvPr>
            <p:cNvSpPr>
              <a:spLocks noChangeShapeType="1"/>
            </p:cNvSpPr>
            <p:nvPr/>
          </p:nvSpPr>
          <p:spPr bwMode="auto">
            <a:xfrm rot="-2100000">
              <a:off x="959" y="1989"/>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59">
              <a:extLst>
                <a:ext uri="{FF2B5EF4-FFF2-40B4-BE49-F238E27FC236}">
                  <a16:creationId xmlns:a16="http://schemas.microsoft.com/office/drawing/2014/main" id="{77B7DCE3-439C-4C51-AB89-5FD33C0042F5}"/>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0">
              <a:extLst>
                <a:ext uri="{FF2B5EF4-FFF2-40B4-BE49-F238E27FC236}">
                  <a16:creationId xmlns:a16="http://schemas.microsoft.com/office/drawing/2014/main" id="{C12E4897-9CB7-4C5E-8DB7-126D260747A2}"/>
                </a:ext>
              </a:extLst>
            </p:cNvPr>
            <p:cNvSpPr>
              <a:spLocks noChangeShapeType="1"/>
            </p:cNvSpPr>
            <p:nvPr/>
          </p:nvSpPr>
          <p:spPr bwMode="auto">
            <a:xfrm rot="-900000">
              <a:off x="1077" y="19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61">
              <a:extLst>
                <a:ext uri="{FF2B5EF4-FFF2-40B4-BE49-F238E27FC236}">
                  <a16:creationId xmlns:a16="http://schemas.microsoft.com/office/drawing/2014/main" id="{DE493AA8-97AB-4DCF-9398-ED77564A1BC6}"/>
                </a:ext>
              </a:extLst>
            </p:cNvPr>
            <p:cNvSpPr>
              <a:spLocks noChangeShapeType="1"/>
            </p:cNvSpPr>
            <p:nvPr/>
          </p:nvSpPr>
          <p:spPr bwMode="auto">
            <a:xfrm rot="-300000">
              <a:off x="1146" y="191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62">
              <a:extLst>
                <a:ext uri="{FF2B5EF4-FFF2-40B4-BE49-F238E27FC236}">
                  <a16:creationId xmlns:a16="http://schemas.microsoft.com/office/drawing/2014/main" id="{7FB71EAE-4415-4179-BD50-46FDF8A49EC4}"/>
                </a:ext>
              </a:extLst>
            </p:cNvPr>
            <p:cNvSpPr>
              <a:spLocks noChangeShapeType="1"/>
            </p:cNvSpPr>
            <p:nvPr/>
          </p:nvSpPr>
          <p:spPr bwMode="auto">
            <a:xfrm rot="6300000">
              <a:off x="843" y="2169"/>
              <a:ext cx="0" cy="10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63">
              <a:extLst>
                <a:ext uri="{FF2B5EF4-FFF2-40B4-BE49-F238E27FC236}">
                  <a16:creationId xmlns:a16="http://schemas.microsoft.com/office/drawing/2014/main" id="{58E09607-4536-4730-9D02-695BC443682A}"/>
                </a:ext>
              </a:extLst>
            </p:cNvPr>
            <p:cNvSpPr>
              <a:spLocks noChangeShapeType="1"/>
            </p:cNvSpPr>
            <p:nvPr/>
          </p:nvSpPr>
          <p:spPr bwMode="auto">
            <a:xfrm rot="-3900000">
              <a:off x="834" y="213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64">
              <a:extLst>
                <a:ext uri="{FF2B5EF4-FFF2-40B4-BE49-F238E27FC236}">
                  <a16:creationId xmlns:a16="http://schemas.microsoft.com/office/drawing/2014/main" id="{F522E3F9-6FD3-4D89-9DA8-5D0BB9B3153C}"/>
                </a:ext>
              </a:extLst>
            </p:cNvPr>
            <p:cNvSpPr>
              <a:spLocks noChangeShapeType="1"/>
            </p:cNvSpPr>
            <p:nvPr/>
          </p:nvSpPr>
          <p:spPr bwMode="auto">
            <a:xfrm rot="-3300000">
              <a:off x="866" y="2078"/>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65">
              <a:extLst>
                <a:ext uri="{FF2B5EF4-FFF2-40B4-BE49-F238E27FC236}">
                  <a16:creationId xmlns:a16="http://schemas.microsoft.com/office/drawing/2014/main" id="{F7781AE0-F467-4224-ACC4-2DAA6FA508AB}"/>
                </a:ext>
              </a:extLst>
            </p:cNvPr>
            <p:cNvSpPr>
              <a:spLocks noChangeShapeType="1"/>
            </p:cNvSpPr>
            <p:nvPr/>
          </p:nvSpPr>
          <p:spPr bwMode="auto">
            <a:xfrm rot="3300000">
              <a:off x="1491" y="2080"/>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66">
              <a:extLst>
                <a:ext uri="{FF2B5EF4-FFF2-40B4-BE49-F238E27FC236}">
                  <a16:creationId xmlns:a16="http://schemas.microsoft.com/office/drawing/2014/main" id="{D54D982F-BA15-49AB-9A76-4B17B5697285}"/>
                </a:ext>
              </a:extLst>
            </p:cNvPr>
            <p:cNvSpPr>
              <a:spLocks noChangeShapeType="1"/>
            </p:cNvSpPr>
            <p:nvPr/>
          </p:nvSpPr>
          <p:spPr bwMode="auto">
            <a:xfrm rot="3900000">
              <a:off x="1524" y="21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67">
              <a:extLst>
                <a:ext uri="{FF2B5EF4-FFF2-40B4-BE49-F238E27FC236}">
                  <a16:creationId xmlns:a16="http://schemas.microsoft.com/office/drawing/2014/main" id="{6F27AD51-1293-409C-98C9-EFFCCDE9CFA9}"/>
                </a:ext>
              </a:extLst>
            </p:cNvPr>
            <p:cNvSpPr>
              <a:spLocks noChangeShapeType="1"/>
            </p:cNvSpPr>
            <p:nvPr/>
          </p:nvSpPr>
          <p:spPr bwMode="auto">
            <a:xfrm rot="4500000">
              <a:off x="1524" y="2175"/>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Text Box 68">
              <a:extLst>
                <a:ext uri="{FF2B5EF4-FFF2-40B4-BE49-F238E27FC236}">
                  <a16:creationId xmlns:a16="http://schemas.microsoft.com/office/drawing/2014/main" id="{29219B2F-D211-495F-A2AB-68E428AC8C33}"/>
                </a:ext>
              </a:extLst>
            </p:cNvPr>
            <p:cNvSpPr txBox="1">
              <a:spLocks noChangeArrowheads="1"/>
            </p:cNvSpPr>
            <p:nvPr/>
          </p:nvSpPr>
          <p:spPr bwMode="auto">
            <a:xfrm rot="17403252">
              <a:off x="589" y="2092"/>
              <a:ext cx="317"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t>0</a:t>
              </a:r>
              <a:endParaRPr lang="en-US" altLang="en-US" sz="1300">
                <a:latin typeface="Arial" panose="020B0604020202020204" pitchFamily="34" charset="0"/>
              </a:endParaRPr>
            </a:p>
          </p:txBody>
        </p:sp>
        <p:sp>
          <p:nvSpPr>
            <p:cNvPr id="80" name="Text Box 69">
              <a:extLst>
                <a:ext uri="{FF2B5EF4-FFF2-40B4-BE49-F238E27FC236}">
                  <a16:creationId xmlns:a16="http://schemas.microsoft.com/office/drawing/2014/main" id="{F2E871F1-F1A0-47BE-A352-D5A4F2C3B21C}"/>
                </a:ext>
              </a:extLst>
            </p:cNvPr>
            <p:cNvSpPr txBox="1">
              <a:spLocks noChangeArrowheads="1"/>
            </p:cNvSpPr>
            <p:nvPr/>
          </p:nvSpPr>
          <p:spPr bwMode="auto">
            <a:xfrm rot="1500000">
              <a:off x="1218" y="1815"/>
              <a:ext cx="34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Arial" panose="020B0604020202020204" pitchFamily="34" charset="0"/>
                </a:rPr>
                <a:t>1</a:t>
              </a:r>
            </a:p>
          </p:txBody>
        </p:sp>
        <p:sp>
          <p:nvSpPr>
            <p:cNvPr id="81" name="Text Box 70">
              <a:extLst>
                <a:ext uri="{FF2B5EF4-FFF2-40B4-BE49-F238E27FC236}">
                  <a16:creationId xmlns:a16="http://schemas.microsoft.com/office/drawing/2014/main" id="{257EF5C7-3F0C-45C5-8604-323EB00A7C22}"/>
                </a:ext>
              </a:extLst>
            </p:cNvPr>
            <p:cNvSpPr txBox="1">
              <a:spLocks noChangeArrowheads="1"/>
            </p:cNvSpPr>
            <p:nvPr/>
          </p:nvSpPr>
          <p:spPr bwMode="auto">
            <a:xfrm rot="4500000">
              <a:off x="1480" y="2055"/>
              <a:ext cx="32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300">
                  <a:latin typeface="Arial" panose="020B0604020202020204" pitchFamily="34" charset="0"/>
                </a:rPr>
                <a:t>1,5</a:t>
              </a:r>
            </a:p>
          </p:txBody>
        </p:sp>
        <p:sp>
          <p:nvSpPr>
            <p:cNvPr id="82" name="Text Box 71">
              <a:extLst>
                <a:ext uri="{FF2B5EF4-FFF2-40B4-BE49-F238E27FC236}">
                  <a16:creationId xmlns:a16="http://schemas.microsoft.com/office/drawing/2014/main" id="{79FE9137-4A13-4089-9CD7-FCE5103DEB19}"/>
                </a:ext>
              </a:extLst>
            </p:cNvPr>
            <p:cNvSpPr txBox="1">
              <a:spLocks noChangeArrowheads="1"/>
            </p:cNvSpPr>
            <p:nvPr/>
          </p:nvSpPr>
          <p:spPr bwMode="auto">
            <a:xfrm>
              <a:off x="883" y="2067"/>
              <a:ext cx="58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500">
                  <a:latin typeface="Arial" panose="020B0604020202020204" pitchFamily="34" charset="0"/>
                </a:rPr>
                <a:t>A</a:t>
              </a:r>
            </a:p>
          </p:txBody>
        </p:sp>
        <p:sp>
          <p:nvSpPr>
            <p:cNvPr id="83" name="AutoShape 72">
              <a:extLst>
                <a:ext uri="{FF2B5EF4-FFF2-40B4-BE49-F238E27FC236}">
                  <a16:creationId xmlns:a16="http://schemas.microsoft.com/office/drawing/2014/main" id="{2F134CB8-FFFC-453D-AEEE-5CE33C3D075E}"/>
                </a:ext>
              </a:extLst>
            </p:cNvPr>
            <p:cNvSpPr>
              <a:spLocks noChangeArrowheads="1"/>
            </p:cNvSpPr>
            <p:nvPr/>
          </p:nvSpPr>
          <p:spPr bwMode="auto">
            <a:xfrm rot="10800000">
              <a:off x="726" y="1908"/>
              <a:ext cx="904" cy="8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a:p>
          </p:txBody>
        </p:sp>
        <p:sp>
          <p:nvSpPr>
            <p:cNvPr id="84" name="Rectangle 73">
              <a:extLst>
                <a:ext uri="{FF2B5EF4-FFF2-40B4-BE49-F238E27FC236}">
                  <a16:creationId xmlns:a16="http://schemas.microsoft.com/office/drawing/2014/main" id="{ADB6D147-857D-4120-90E3-AA0B88BFEB71}"/>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a:noFill/>
            </a:ln>
            <a:effectLst/>
          </p:spPr>
          <p:txBody>
            <a:bodyPr wrap="none" anchor="ctr"/>
            <a:lstStyle/>
            <a:p>
              <a:pPr>
                <a:defRPr/>
              </a:pPr>
              <a:endParaRPr lang="en-US"/>
            </a:p>
          </p:txBody>
        </p:sp>
        <p:sp>
          <p:nvSpPr>
            <p:cNvPr id="85" name="AutoShape 74">
              <a:extLst>
                <a:ext uri="{FF2B5EF4-FFF2-40B4-BE49-F238E27FC236}">
                  <a16:creationId xmlns:a16="http://schemas.microsoft.com/office/drawing/2014/main" id="{E558DFCF-B1DF-472C-8DBD-2A4BC26C3932}"/>
                </a:ext>
              </a:extLst>
            </p:cNvPr>
            <p:cNvSpPr>
              <a:spLocks noChangeArrowheads="1"/>
            </p:cNvSpPr>
            <p:nvPr/>
          </p:nvSpPr>
          <p:spPr bwMode="auto">
            <a:xfrm>
              <a:off x="1147" y="2444"/>
              <a:ext cx="56" cy="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a:p>
          </p:txBody>
        </p:sp>
        <p:grpSp>
          <p:nvGrpSpPr>
            <p:cNvPr id="86" name="Group 75">
              <a:extLst>
                <a:ext uri="{FF2B5EF4-FFF2-40B4-BE49-F238E27FC236}">
                  <a16:creationId xmlns:a16="http://schemas.microsoft.com/office/drawing/2014/main" id="{05989F2E-D63B-4889-B8EE-5EF33F0409C3}"/>
                </a:ext>
              </a:extLst>
            </p:cNvPr>
            <p:cNvGrpSpPr>
              <a:grpSpLocks/>
            </p:cNvGrpSpPr>
            <p:nvPr/>
          </p:nvGrpSpPr>
          <p:grpSpPr bwMode="auto">
            <a:xfrm>
              <a:off x="1127" y="2428"/>
              <a:ext cx="96" cy="44"/>
              <a:chOff x="2838" y="2415"/>
              <a:chExt cx="86" cy="40"/>
            </a:xfrm>
          </p:grpSpPr>
          <p:sp>
            <p:nvSpPr>
              <p:cNvPr id="94" name="Arc 76">
                <a:extLst>
                  <a:ext uri="{FF2B5EF4-FFF2-40B4-BE49-F238E27FC236}">
                    <a16:creationId xmlns:a16="http://schemas.microsoft.com/office/drawing/2014/main" id="{6051BA38-AAE8-4F92-A959-2D6704D5D391}"/>
                  </a:ext>
                </a:extLst>
              </p:cNvPr>
              <p:cNvSpPr>
                <a:spLocks/>
              </p:cNvSpPr>
              <p:nvPr/>
            </p:nvSpPr>
            <p:spPr bwMode="auto">
              <a:xfrm flipV="1">
                <a:off x="2841" y="2415"/>
                <a:ext cx="80" cy="40"/>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Freeform 77">
                <a:extLst>
                  <a:ext uri="{FF2B5EF4-FFF2-40B4-BE49-F238E27FC236}">
                    <a16:creationId xmlns:a16="http://schemas.microsoft.com/office/drawing/2014/main" id="{AA521BB3-E3E0-4050-9F8D-4494C92C94A2}"/>
                  </a:ext>
                </a:extLst>
              </p:cNvPr>
              <p:cNvSpPr>
                <a:spLocks/>
              </p:cNvSpPr>
              <p:nvPr/>
            </p:nvSpPr>
            <p:spPr bwMode="auto">
              <a:xfrm>
                <a:off x="2838" y="2438"/>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78">
                <a:extLst>
                  <a:ext uri="{FF2B5EF4-FFF2-40B4-BE49-F238E27FC236}">
                    <a16:creationId xmlns:a16="http://schemas.microsoft.com/office/drawing/2014/main" id="{90A62C6D-5F65-4FC7-B8A3-6466CD5090C4}"/>
                  </a:ext>
                </a:extLst>
              </p:cNvPr>
              <p:cNvSpPr>
                <a:spLocks/>
              </p:cNvSpPr>
              <p:nvPr/>
            </p:nvSpPr>
            <p:spPr bwMode="auto">
              <a:xfrm>
                <a:off x="2912" y="2442"/>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7" name="Oval 79">
              <a:extLst>
                <a:ext uri="{FF2B5EF4-FFF2-40B4-BE49-F238E27FC236}">
                  <a16:creationId xmlns:a16="http://schemas.microsoft.com/office/drawing/2014/main" id="{C10DAB96-6DE3-4B42-ABEB-72A1F9A0E00C}"/>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88" name="Oval 80">
              <a:extLst>
                <a:ext uri="{FF2B5EF4-FFF2-40B4-BE49-F238E27FC236}">
                  <a16:creationId xmlns:a16="http://schemas.microsoft.com/office/drawing/2014/main" id="{5E6BB56C-D972-43C1-B972-785EB94D6E38}"/>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89" name="Oval 81">
              <a:extLst>
                <a:ext uri="{FF2B5EF4-FFF2-40B4-BE49-F238E27FC236}">
                  <a16:creationId xmlns:a16="http://schemas.microsoft.com/office/drawing/2014/main" id="{00E62773-E53B-4733-BEA6-C8E2CCF0D46C}"/>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90" name="Text Box 82">
              <a:extLst>
                <a:ext uri="{FF2B5EF4-FFF2-40B4-BE49-F238E27FC236}">
                  <a16:creationId xmlns:a16="http://schemas.microsoft.com/office/drawing/2014/main" id="{B03C389B-AE8E-4C93-A446-C180D5C89351}"/>
                </a:ext>
              </a:extLst>
            </p:cNvPr>
            <p:cNvSpPr txBox="1">
              <a:spLocks noChangeArrowheads="1"/>
            </p:cNvSpPr>
            <p:nvPr/>
          </p:nvSpPr>
          <p:spPr bwMode="auto">
            <a:xfrm>
              <a:off x="624" y="2544"/>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91" name="Text Box 83">
              <a:extLst>
                <a:ext uri="{FF2B5EF4-FFF2-40B4-BE49-F238E27FC236}">
                  <a16:creationId xmlns:a16="http://schemas.microsoft.com/office/drawing/2014/main" id="{339D5763-51F9-4C08-9EE6-9D891BFFBEFB}"/>
                </a:ext>
              </a:extLst>
            </p:cNvPr>
            <p:cNvSpPr txBox="1">
              <a:spLocks noChangeArrowheads="1"/>
            </p:cNvSpPr>
            <p:nvPr/>
          </p:nvSpPr>
          <p:spPr bwMode="auto">
            <a:xfrm>
              <a:off x="1440" y="2496"/>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92" name="Text Box 84">
              <a:extLst>
                <a:ext uri="{FF2B5EF4-FFF2-40B4-BE49-F238E27FC236}">
                  <a16:creationId xmlns:a16="http://schemas.microsoft.com/office/drawing/2014/main" id="{D2462A9B-6E51-427E-B706-86DAA754ACF8}"/>
                </a:ext>
              </a:extLst>
            </p:cNvPr>
            <p:cNvSpPr txBox="1">
              <a:spLocks noChangeArrowheads="1"/>
            </p:cNvSpPr>
            <p:nvPr/>
          </p:nvSpPr>
          <p:spPr bwMode="auto">
            <a:xfrm>
              <a:off x="1056" y="2496"/>
              <a:ext cx="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700" b="1">
                  <a:solidFill>
                    <a:srgbClr val="FF0000"/>
                  </a:solidFill>
                  <a:latin typeface=".VnTimeH" panose="020B7200000000000000" pitchFamily="34" charset="0"/>
                </a:rPr>
                <a:t>A</a:t>
              </a:r>
            </a:p>
          </p:txBody>
        </p:sp>
        <p:sp>
          <p:nvSpPr>
            <p:cNvPr id="93" name="Rectangle 85">
              <a:extLst>
                <a:ext uri="{FF2B5EF4-FFF2-40B4-BE49-F238E27FC236}">
                  <a16:creationId xmlns:a16="http://schemas.microsoft.com/office/drawing/2014/main" id="{3C0B4FB9-2F08-437B-8423-3F2F930D9826}"/>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grpSp>
      <p:grpSp>
        <p:nvGrpSpPr>
          <p:cNvPr id="97" name="Group 86">
            <a:extLst>
              <a:ext uri="{FF2B5EF4-FFF2-40B4-BE49-F238E27FC236}">
                <a16:creationId xmlns:a16="http://schemas.microsoft.com/office/drawing/2014/main" id="{8DE1DA9D-ED08-4702-BE65-EDEE8415413C}"/>
              </a:ext>
            </a:extLst>
          </p:cNvPr>
          <p:cNvGrpSpPr>
            <a:grpSpLocks/>
          </p:cNvGrpSpPr>
          <p:nvPr/>
        </p:nvGrpSpPr>
        <p:grpSpPr bwMode="auto">
          <a:xfrm rot="20100127">
            <a:off x="6842434" y="3481750"/>
            <a:ext cx="704850" cy="635000"/>
            <a:chOff x="1680" y="1440"/>
            <a:chExt cx="592" cy="400"/>
          </a:xfrm>
        </p:grpSpPr>
        <p:sp>
          <p:nvSpPr>
            <p:cNvPr id="98" name="Oval 87">
              <a:extLst>
                <a:ext uri="{FF2B5EF4-FFF2-40B4-BE49-F238E27FC236}">
                  <a16:creationId xmlns:a16="http://schemas.microsoft.com/office/drawing/2014/main" id="{09687F90-D007-4F13-B943-4CF814556510}"/>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99" name="Line 88">
              <a:extLst>
                <a:ext uri="{FF2B5EF4-FFF2-40B4-BE49-F238E27FC236}">
                  <a16:creationId xmlns:a16="http://schemas.microsoft.com/office/drawing/2014/main" id="{74B890C3-9D92-4932-B0DF-4AAB127ED5F9}"/>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 name="Line 89">
              <a:extLst>
                <a:ext uri="{FF2B5EF4-FFF2-40B4-BE49-F238E27FC236}">
                  <a16:creationId xmlns:a16="http://schemas.microsoft.com/office/drawing/2014/main" id="{33960C0B-0F50-459F-B0B1-A299E1075444}"/>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1" name="Line 90">
            <a:extLst>
              <a:ext uri="{FF2B5EF4-FFF2-40B4-BE49-F238E27FC236}">
                <a16:creationId xmlns:a16="http://schemas.microsoft.com/office/drawing/2014/main" id="{D6C683EF-72BB-466E-BFF6-30604B53569C}"/>
              </a:ext>
            </a:extLst>
          </p:cNvPr>
          <p:cNvSpPr>
            <a:spLocks noChangeShapeType="1"/>
          </p:cNvSpPr>
          <p:nvPr/>
        </p:nvSpPr>
        <p:spPr bwMode="auto">
          <a:xfrm>
            <a:off x="6149491" y="4548551"/>
            <a:ext cx="457200" cy="1428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76803" tIns="38402" rIns="76803" bIns="38402"/>
          <a:lstStyle/>
          <a:p>
            <a:endParaRPr lang="en-US"/>
          </a:p>
        </p:txBody>
      </p:sp>
      <p:grpSp>
        <p:nvGrpSpPr>
          <p:cNvPr id="102" name="Group 91">
            <a:extLst>
              <a:ext uri="{FF2B5EF4-FFF2-40B4-BE49-F238E27FC236}">
                <a16:creationId xmlns:a16="http://schemas.microsoft.com/office/drawing/2014/main" id="{11C98A3D-07AA-47FD-9950-0702A827D96C}"/>
              </a:ext>
            </a:extLst>
          </p:cNvPr>
          <p:cNvGrpSpPr>
            <a:grpSpLocks/>
          </p:cNvGrpSpPr>
          <p:nvPr/>
        </p:nvGrpSpPr>
        <p:grpSpPr bwMode="auto">
          <a:xfrm>
            <a:off x="8435492" y="4015150"/>
            <a:ext cx="1666875" cy="1822450"/>
            <a:chOff x="2592" y="1680"/>
            <a:chExt cx="1400" cy="1148"/>
          </a:xfrm>
        </p:grpSpPr>
        <p:sp>
          <p:nvSpPr>
            <p:cNvPr id="103" name="Text Box 92">
              <a:extLst>
                <a:ext uri="{FF2B5EF4-FFF2-40B4-BE49-F238E27FC236}">
                  <a16:creationId xmlns:a16="http://schemas.microsoft.com/office/drawing/2014/main" id="{B417552D-741B-4DC1-B9B3-4B86BB12EEF9}"/>
                </a:ext>
              </a:extLst>
            </p:cNvPr>
            <p:cNvSpPr txBox="1">
              <a:spLocks noChangeArrowheads="1"/>
            </p:cNvSpPr>
            <p:nvPr/>
          </p:nvSpPr>
          <p:spPr bwMode="auto">
            <a:xfrm>
              <a:off x="3456" y="1776"/>
              <a:ext cx="38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1500">
                  <a:latin typeface=".VnTimeH" panose="020B7200000000000000" pitchFamily="34" charset="0"/>
                </a:rPr>
                <a:t>K</a:t>
              </a:r>
            </a:p>
          </p:txBody>
        </p:sp>
        <p:sp>
          <p:nvSpPr>
            <p:cNvPr id="104" name="Oval 93">
              <a:extLst>
                <a:ext uri="{FF2B5EF4-FFF2-40B4-BE49-F238E27FC236}">
                  <a16:creationId xmlns:a16="http://schemas.microsoft.com/office/drawing/2014/main" id="{25D547BC-50AB-48BA-9CD0-4D31D31607F4}"/>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05" name="Rectangle 94">
              <a:extLst>
                <a:ext uri="{FF2B5EF4-FFF2-40B4-BE49-F238E27FC236}">
                  <a16:creationId xmlns:a16="http://schemas.microsoft.com/office/drawing/2014/main" id="{684607A0-0FE8-48AA-9855-3C18B2365DEB}"/>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6" name="Rectangle 95">
              <a:extLst>
                <a:ext uri="{FF2B5EF4-FFF2-40B4-BE49-F238E27FC236}">
                  <a16:creationId xmlns:a16="http://schemas.microsoft.com/office/drawing/2014/main" id="{FEC13949-5D49-4950-A807-BA398ECFD026}"/>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7" name="Rectangle 96">
              <a:extLst>
                <a:ext uri="{FF2B5EF4-FFF2-40B4-BE49-F238E27FC236}">
                  <a16:creationId xmlns:a16="http://schemas.microsoft.com/office/drawing/2014/main" id="{C2B8763F-AE6C-4B82-954A-A685CA900720}"/>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8" name="Oval 97">
              <a:extLst>
                <a:ext uri="{FF2B5EF4-FFF2-40B4-BE49-F238E27FC236}">
                  <a16:creationId xmlns:a16="http://schemas.microsoft.com/office/drawing/2014/main" id="{DDA4CFE6-D087-442B-B266-F8E5DED095B6}"/>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09" name="Text Box 98">
              <a:extLst>
                <a:ext uri="{FF2B5EF4-FFF2-40B4-BE49-F238E27FC236}">
                  <a16:creationId xmlns:a16="http://schemas.microsoft.com/office/drawing/2014/main" id="{D51EF207-F0DB-4AB1-9A42-1AD756D018E2}"/>
                </a:ext>
              </a:extLst>
            </p:cNvPr>
            <p:cNvSpPr txBox="1">
              <a:spLocks noChangeArrowheads="1"/>
            </p:cNvSpPr>
            <p:nvPr/>
          </p:nvSpPr>
          <p:spPr bwMode="auto">
            <a:xfrm rot="810395">
              <a:off x="3547" y="1947"/>
              <a:ext cx="2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5</a:t>
              </a:r>
              <a:endParaRPr lang="en-US" altLang="en-US" sz="1500">
                <a:latin typeface="Arial" panose="020B0604020202020204" pitchFamily="34" charset="0"/>
              </a:endParaRPr>
            </a:p>
          </p:txBody>
        </p:sp>
        <p:sp>
          <p:nvSpPr>
            <p:cNvPr id="110" name="Oval 99">
              <a:extLst>
                <a:ext uri="{FF2B5EF4-FFF2-40B4-BE49-F238E27FC236}">
                  <a16:creationId xmlns:a16="http://schemas.microsoft.com/office/drawing/2014/main" id="{85B4554E-9183-4B81-AE9D-EAE9EF263904}"/>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11" name="Arc 100">
              <a:extLst>
                <a:ext uri="{FF2B5EF4-FFF2-40B4-BE49-F238E27FC236}">
                  <a16:creationId xmlns:a16="http://schemas.microsoft.com/office/drawing/2014/main" id="{4885167E-D9AE-47CD-85E9-B4A7768E5D4F}"/>
                </a:ext>
              </a:extLst>
            </p:cNvPr>
            <p:cNvSpPr>
              <a:spLocks/>
            </p:cNvSpPr>
            <p:nvPr/>
          </p:nvSpPr>
          <p:spPr bwMode="auto">
            <a:xfrm rot="6681726" flipH="1">
              <a:off x="3121" y="1750"/>
              <a:ext cx="406" cy="723"/>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 name="Line 101">
              <a:extLst>
                <a:ext uri="{FF2B5EF4-FFF2-40B4-BE49-F238E27FC236}">
                  <a16:creationId xmlns:a16="http://schemas.microsoft.com/office/drawing/2014/main" id="{D5719169-02C0-4CA9-A8BF-277D673E8936}"/>
                </a:ext>
              </a:extLst>
            </p:cNvPr>
            <p:cNvSpPr>
              <a:spLocks noChangeShapeType="1"/>
            </p:cNvSpPr>
            <p:nvPr/>
          </p:nvSpPr>
          <p:spPr bwMode="auto">
            <a:xfrm rot="10800000">
              <a:off x="3293" y="1910"/>
              <a:ext cx="0" cy="9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Text Box 102">
              <a:extLst>
                <a:ext uri="{FF2B5EF4-FFF2-40B4-BE49-F238E27FC236}">
                  <a16:creationId xmlns:a16="http://schemas.microsoft.com/office/drawing/2014/main" id="{930FFE37-228F-4A57-B360-6DD0DA419836}"/>
                </a:ext>
              </a:extLst>
            </p:cNvPr>
            <p:cNvSpPr txBox="1">
              <a:spLocks noChangeArrowheads="1"/>
            </p:cNvSpPr>
            <p:nvPr/>
          </p:nvSpPr>
          <p:spPr bwMode="auto">
            <a:xfrm rot="21133787">
              <a:off x="3156" y="1757"/>
              <a:ext cx="2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latin typeface="Arial" panose="020B0604020202020204" pitchFamily="34" charset="0"/>
                </a:rPr>
                <a:t>3</a:t>
              </a:r>
            </a:p>
          </p:txBody>
        </p:sp>
        <p:sp>
          <p:nvSpPr>
            <p:cNvPr id="114" name="Text Box 103">
              <a:extLst>
                <a:ext uri="{FF2B5EF4-FFF2-40B4-BE49-F238E27FC236}">
                  <a16:creationId xmlns:a16="http://schemas.microsoft.com/office/drawing/2014/main" id="{88A77560-DAE9-438C-8CD7-C623E2A4AE34}"/>
                </a:ext>
              </a:extLst>
            </p:cNvPr>
            <p:cNvSpPr txBox="1">
              <a:spLocks noChangeArrowheads="1"/>
            </p:cNvSpPr>
            <p:nvPr/>
          </p:nvSpPr>
          <p:spPr bwMode="auto">
            <a:xfrm rot="20100000">
              <a:off x="2920" y="1820"/>
              <a:ext cx="34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2</a:t>
              </a:r>
              <a:endParaRPr lang="en-US" altLang="en-US" sz="1500">
                <a:latin typeface="Arial" panose="020B0604020202020204" pitchFamily="34" charset="0"/>
              </a:endParaRPr>
            </a:p>
          </p:txBody>
        </p:sp>
        <p:sp>
          <p:nvSpPr>
            <p:cNvPr id="115" name="Line 104">
              <a:extLst>
                <a:ext uri="{FF2B5EF4-FFF2-40B4-BE49-F238E27FC236}">
                  <a16:creationId xmlns:a16="http://schemas.microsoft.com/office/drawing/2014/main" id="{BA520696-4D3F-40CA-9447-9483FEEFF30C}"/>
                </a:ext>
              </a:extLst>
            </p:cNvPr>
            <p:cNvSpPr>
              <a:spLocks noChangeShapeType="1"/>
            </p:cNvSpPr>
            <p:nvPr/>
          </p:nvSpPr>
          <p:spPr bwMode="auto">
            <a:xfrm rot="300000">
              <a:off x="3329" y="1910"/>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05">
              <a:extLst>
                <a:ext uri="{FF2B5EF4-FFF2-40B4-BE49-F238E27FC236}">
                  <a16:creationId xmlns:a16="http://schemas.microsoft.com/office/drawing/2014/main" id="{EE931515-0A20-4E0B-8B23-B6748EED11B2}"/>
                </a:ext>
              </a:extLst>
            </p:cNvPr>
            <p:cNvSpPr>
              <a:spLocks noChangeShapeType="1"/>
            </p:cNvSpPr>
            <p:nvPr/>
          </p:nvSpPr>
          <p:spPr bwMode="auto">
            <a:xfrm rot="600000">
              <a:off x="3362" y="1914"/>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06">
              <a:extLst>
                <a:ext uri="{FF2B5EF4-FFF2-40B4-BE49-F238E27FC236}">
                  <a16:creationId xmlns:a16="http://schemas.microsoft.com/office/drawing/2014/main" id="{CB337DB5-D0DC-46D2-B54D-2D6DF0304ED2}"/>
                </a:ext>
              </a:extLst>
            </p:cNvPr>
            <p:cNvSpPr>
              <a:spLocks noChangeShapeType="1"/>
            </p:cNvSpPr>
            <p:nvPr/>
          </p:nvSpPr>
          <p:spPr bwMode="auto">
            <a:xfrm rot="900000">
              <a:off x="3395" y="192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07">
              <a:extLst>
                <a:ext uri="{FF2B5EF4-FFF2-40B4-BE49-F238E27FC236}">
                  <a16:creationId xmlns:a16="http://schemas.microsoft.com/office/drawing/2014/main" id="{B7775FA4-6AE5-4F59-A882-F25359A23CBE}"/>
                </a:ext>
              </a:extLst>
            </p:cNvPr>
            <p:cNvSpPr>
              <a:spLocks noChangeShapeType="1"/>
            </p:cNvSpPr>
            <p:nvPr/>
          </p:nvSpPr>
          <p:spPr bwMode="auto">
            <a:xfrm rot="1200000">
              <a:off x="3427"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08">
              <a:extLst>
                <a:ext uri="{FF2B5EF4-FFF2-40B4-BE49-F238E27FC236}">
                  <a16:creationId xmlns:a16="http://schemas.microsoft.com/office/drawing/2014/main" id="{242D8506-BD92-4DCE-928F-59861D6C783E}"/>
                </a:ext>
              </a:extLst>
            </p:cNvPr>
            <p:cNvSpPr>
              <a:spLocks noChangeShapeType="1"/>
            </p:cNvSpPr>
            <p:nvPr/>
          </p:nvSpPr>
          <p:spPr bwMode="auto">
            <a:xfrm rot="1500000">
              <a:off x="3452" y="1944"/>
              <a:ext cx="0" cy="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09">
              <a:extLst>
                <a:ext uri="{FF2B5EF4-FFF2-40B4-BE49-F238E27FC236}">
                  <a16:creationId xmlns:a16="http://schemas.microsoft.com/office/drawing/2014/main" id="{6176311C-34FD-4512-8951-59B1C0609FFC}"/>
                </a:ext>
              </a:extLst>
            </p:cNvPr>
            <p:cNvSpPr>
              <a:spLocks noChangeShapeType="1"/>
            </p:cNvSpPr>
            <p:nvPr/>
          </p:nvSpPr>
          <p:spPr bwMode="auto">
            <a:xfrm rot="1800000">
              <a:off x="3488" y="196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0">
              <a:extLst>
                <a:ext uri="{FF2B5EF4-FFF2-40B4-BE49-F238E27FC236}">
                  <a16:creationId xmlns:a16="http://schemas.microsoft.com/office/drawing/2014/main" id="{9A691DEE-F0D4-4FFB-A492-7CCD79F58E45}"/>
                </a:ext>
              </a:extLst>
            </p:cNvPr>
            <p:cNvSpPr>
              <a:spLocks noChangeShapeType="1"/>
            </p:cNvSpPr>
            <p:nvPr/>
          </p:nvSpPr>
          <p:spPr bwMode="auto">
            <a:xfrm rot="2100000">
              <a:off x="3513" y="197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1">
              <a:extLst>
                <a:ext uri="{FF2B5EF4-FFF2-40B4-BE49-F238E27FC236}">
                  <a16:creationId xmlns:a16="http://schemas.microsoft.com/office/drawing/2014/main" id="{5CF01C47-1114-454F-89A7-495B6CA2B32C}"/>
                </a:ext>
              </a:extLst>
            </p:cNvPr>
            <p:cNvSpPr>
              <a:spLocks noChangeShapeType="1"/>
            </p:cNvSpPr>
            <p:nvPr/>
          </p:nvSpPr>
          <p:spPr bwMode="auto">
            <a:xfrm rot="2400000">
              <a:off x="3542" y="1997"/>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2">
              <a:extLst>
                <a:ext uri="{FF2B5EF4-FFF2-40B4-BE49-F238E27FC236}">
                  <a16:creationId xmlns:a16="http://schemas.microsoft.com/office/drawing/2014/main" id="{E2195DC7-54F0-4212-86B8-1E2935D6A440}"/>
                </a:ext>
              </a:extLst>
            </p:cNvPr>
            <p:cNvSpPr>
              <a:spLocks noChangeShapeType="1"/>
            </p:cNvSpPr>
            <p:nvPr/>
          </p:nvSpPr>
          <p:spPr bwMode="auto">
            <a:xfrm rot="2700000">
              <a:off x="3565" y="201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13">
              <a:extLst>
                <a:ext uri="{FF2B5EF4-FFF2-40B4-BE49-F238E27FC236}">
                  <a16:creationId xmlns:a16="http://schemas.microsoft.com/office/drawing/2014/main" id="{6DF6D5C0-4770-4ED6-A5D6-FD2934FA87BB}"/>
                </a:ext>
              </a:extLst>
            </p:cNvPr>
            <p:cNvSpPr>
              <a:spLocks noChangeShapeType="1"/>
            </p:cNvSpPr>
            <p:nvPr/>
          </p:nvSpPr>
          <p:spPr bwMode="auto">
            <a:xfrm rot="3000000">
              <a:off x="3570" y="2029"/>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14">
              <a:extLst>
                <a:ext uri="{FF2B5EF4-FFF2-40B4-BE49-F238E27FC236}">
                  <a16:creationId xmlns:a16="http://schemas.microsoft.com/office/drawing/2014/main" id="{A6ECE780-4996-46E9-9485-601F027423A5}"/>
                </a:ext>
              </a:extLst>
            </p:cNvPr>
            <p:cNvSpPr>
              <a:spLocks noChangeShapeType="1"/>
            </p:cNvSpPr>
            <p:nvPr/>
          </p:nvSpPr>
          <p:spPr bwMode="auto">
            <a:xfrm rot="7800000">
              <a:off x="3017" y="2027"/>
              <a:ext cx="0" cy="10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15">
              <a:extLst>
                <a:ext uri="{FF2B5EF4-FFF2-40B4-BE49-F238E27FC236}">
                  <a16:creationId xmlns:a16="http://schemas.microsoft.com/office/drawing/2014/main" id="{FF04A89A-6B9D-4182-ABD7-9FE15241AD1C}"/>
                </a:ext>
              </a:extLst>
            </p:cNvPr>
            <p:cNvSpPr>
              <a:spLocks noChangeShapeType="1"/>
            </p:cNvSpPr>
            <p:nvPr/>
          </p:nvSpPr>
          <p:spPr bwMode="auto">
            <a:xfrm rot="-2700000">
              <a:off x="3017" y="2018"/>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16">
              <a:extLst>
                <a:ext uri="{FF2B5EF4-FFF2-40B4-BE49-F238E27FC236}">
                  <a16:creationId xmlns:a16="http://schemas.microsoft.com/office/drawing/2014/main" id="{08114011-1D45-4BD3-930C-A82011EDC2D5}"/>
                </a:ext>
              </a:extLst>
            </p:cNvPr>
            <p:cNvSpPr>
              <a:spLocks noChangeShapeType="1"/>
            </p:cNvSpPr>
            <p:nvPr/>
          </p:nvSpPr>
          <p:spPr bwMode="auto">
            <a:xfrm rot="-2400000">
              <a:off x="3040" y="1999"/>
              <a:ext cx="0" cy="38"/>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17">
              <a:extLst>
                <a:ext uri="{FF2B5EF4-FFF2-40B4-BE49-F238E27FC236}">
                  <a16:creationId xmlns:a16="http://schemas.microsoft.com/office/drawing/2014/main" id="{995277B7-A68C-4F60-8315-BBBF52D316FA}"/>
                </a:ext>
              </a:extLst>
            </p:cNvPr>
            <p:cNvSpPr>
              <a:spLocks noChangeShapeType="1"/>
            </p:cNvSpPr>
            <p:nvPr/>
          </p:nvSpPr>
          <p:spPr bwMode="auto">
            <a:xfrm rot="-2100000">
              <a:off x="3069" y="1979"/>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18">
              <a:extLst>
                <a:ext uri="{FF2B5EF4-FFF2-40B4-BE49-F238E27FC236}">
                  <a16:creationId xmlns:a16="http://schemas.microsoft.com/office/drawing/2014/main" id="{C96D33E2-8103-40F4-A678-20E798B6F756}"/>
                </a:ext>
              </a:extLst>
            </p:cNvPr>
            <p:cNvSpPr>
              <a:spLocks noChangeShapeType="1"/>
            </p:cNvSpPr>
            <p:nvPr/>
          </p:nvSpPr>
          <p:spPr bwMode="auto">
            <a:xfrm rot="-1800000">
              <a:off x="3095" y="1961"/>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19">
              <a:extLst>
                <a:ext uri="{FF2B5EF4-FFF2-40B4-BE49-F238E27FC236}">
                  <a16:creationId xmlns:a16="http://schemas.microsoft.com/office/drawing/2014/main" id="{18DBE094-EC98-480F-90FD-EC4F68C9AFCF}"/>
                </a:ext>
              </a:extLst>
            </p:cNvPr>
            <p:cNvSpPr>
              <a:spLocks noChangeShapeType="1"/>
            </p:cNvSpPr>
            <p:nvPr/>
          </p:nvSpPr>
          <p:spPr bwMode="auto">
            <a:xfrm rot="-1500000">
              <a:off x="3139" y="1943"/>
              <a:ext cx="0" cy="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0">
              <a:extLst>
                <a:ext uri="{FF2B5EF4-FFF2-40B4-BE49-F238E27FC236}">
                  <a16:creationId xmlns:a16="http://schemas.microsoft.com/office/drawing/2014/main" id="{6042C3BF-A137-44A7-A64A-B1988296D52D}"/>
                </a:ext>
              </a:extLst>
            </p:cNvPr>
            <p:cNvSpPr>
              <a:spLocks noChangeShapeType="1"/>
            </p:cNvSpPr>
            <p:nvPr/>
          </p:nvSpPr>
          <p:spPr bwMode="auto">
            <a:xfrm rot="-1200000">
              <a:off x="3159"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1">
              <a:extLst>
                <a:ext uri="{FF2B5EF4-FFF2-40B4-BE49-F238E27FC236}">
                  <a16:creationId xmlns:a16="http://schemas.microsoft.com/office/drawing/2014/main" id="{E1BEC313-DC50-4CE4-8424-9ABBC2B359E1}"/>
                </a:ext>
              </a:extLst>
            </p:cNvPr>
            <p:cNvSpPr>
              <a:spLocks noChangeShapeType="1"/>
            </p:cNvSpPr>
            <p:nvPr/>
          </p:nvSpPr>
          <p:spPr bwMode="auto">
            <a:xfrm rot="-900000">
              <a:off x="3187" y="1925"/>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22">
              <a:extLst>
                <a:ext uri="{FF2B5EF4-FFF2-40B4-BE49-F238E27FC236}">
                  <a16:creationId xmlns:a16="http://schemas.microsoft.com/office/drawing/2014/main" id="{E79F5708-FFED-4D78-928D-B4B1F70B2922}"/>
                </a:ext>
              </a:extLst>
            </p:cNvPr>
            <p:cNvSpPr>
              <a:spLocks noChangeShapeType="1"/>
            </p:cNvSpPr>
            <p:nvPr/>
          </p:nvSpPr>
          <p:spPr bwMode="auto">
            <a:xfrm rot="-600000">
              <a:off x="3221" y="191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23">
              <a:extLst>
                <a:ext uri="{FF2B5EF4-FFF2-40B4-BE49-F238E27FC236}">
                  <a16:creationId xmlns:a16="http://schemas.microsoft.com/office/drawing/2014/main" id="{39977AD2-F04F-4A7B-A7DF-2D6DF2666D90}"/>
                </a:ext>
              </a:extLst>
            </p:cNvPr>
            <p:cNvSpPr>
              <a:spLocks noChangeShapeType="1"/>
            </p:cNvSpPr>
            <p:nvPr/>
          </p:nvSpPr>
          <p:spPr bwMode="auto">
            <a:xfrm rot="-300000">
              <a:off x="3256" y="191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24">
              <a:extLst>
                <a:ext uri="{FF2B5EF4-FFF2-40B4-BE49-F238E27FC236}">
                  <a16:creationId xmlns:a16="http://schemas.microsoft.com/office/drawing/2014/main" id="{A5289814-F51F-4F34-8B55-00F173576CEA}"/>
                </a:ext>
              </a:extLst>
            </p:cNvPr>
            <p:cNvSpPr>
              <a:spLocks noChangeShapeType="1"/>
            </p:cNvSpPr>
            <p:nvPr/>
          </p:nvSpPr>
          <p:spPr bwMode="auto">
            <a:xfrm rot="6300000">
              <a:off x="2952" y="2150"/>
              <a:ext cx="0" cy="10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25">
              <a:extLst>
                <a:ext uri="{FF2B5EF4-FFF2-40B4-BE49-F238E27FC236}">
                  <a16:creationId xmlns:a16="http://schemas.microsoft.com/office/drawing/2014/main" id="{B4EA4183-A4E4-4E7B-9772-137283DA7EA4}"/>
                </a:ext>
              </a:extLst>
            </p:cNvPr>
            <p:cNvSpPr>
              <a:spLocks noChangeShapeType="1"/>
            </p:cNvSpPr>
            <p:nvPr/>
          </p:nvSpPr>
          <p:spPr bwMode="auto">
            <a:xfrm rot="-4200000">
              <a:off x="2931"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26">
              <a:extLst>
                <a:ext uri="{FF2B5EF4-FFF2-40B4-BE49-F238E27FC236}">
                  <a16:creationId xmlns:a16="http://schemas.microsoft.com/office/drawing/2014/main" id="{380EC927-CE2B-4382-9BAD-6620596A8691}"/>
                </a:ext>
              </a:extLst>
            </p:cNvPr>
            <p:cNvSpPr>
              <a:spLocks noChangeShapeType="1"/>
            </p:cNvSpPr>
            <p:nvPr/>
          </p:nvSpPr>
          <p:spPr bwMode="auto">
            <a:xfrm rot="-3900000">
              <a:off x="2943" y="2118"/>
              <a:ext cx="0" cy="43"/>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27">
              <a:extLst>
                <a:ext uri="{FF2B5EF4-FFF2-40B4-BE49-F238E27FC236}">
                  <a16:creationId xmlns:a16="http://schemas.microsoft.com/office/drawing/2014/main" id="{51428E7E-DD90-4175-8F8B-1BA6AB1F391F}"/>
                </a:ext>
              </a:extLst>
            </p:cNvPr>
            <p:cNvSpPr>
              <a:spLocks noChangeShapeType="1"/>
            </p:cNvSpPr>
            <p:nvPr/>
          </p:nvSpPr>
          <p:spPr bwMode="auto">
            <a:xfrm rot="-3600000">
              <a:off x="2959" y="209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28">
              <a:extLst>
                <a:ext uri="{FF2B5EF4-FFF2-40B4-BE49-F238E27FC236}">
                  <a16:creationId xmlns:a16="http://schemas.microsoft.com/office/drawing/2014/main" id="{AE5CDA43-37AD-474A-A68E-13A0E4720AB3}"/>
                </a:ext>
              </a:extLst>
            </p:cNvPr>
            <p:cNvSpPr>
              <a:spLocks noChangeShapeType="1"/>
            </p:cNvSpPr>
            <p:nvPr/>
          </p:nvSpPr>
          <p:spPr bwMode="auto">
            <a:xfrm rot="-3300000">
              <a:off x="2975" y="206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29">
              <a:extLst>
                <a:ext uri="{FF2B5EF4-FFF2-40B4-BE49-F238E27FC236}">
                  <a16:creationId xmlns:a16="http://schemas.microsoft.com/office/drawing/2014/main" id="{E3AC0AB2-35C6-41FF-BEC9-2E4D02D0C518}"/>
                </a:ext>
              </a:extLst>
            </p:cNvPr>
            <p:cNvSpPr>
              <a:spLocks noChangeShapeType="1"/>
            </p:cNvSpPr>
            <p:nvPr/>
          </p:nvSpPr>
          <p:spPr bwMode="auto">
            <a:xfrm rot="3300000">
              <a:off x="3604" y="2067"/>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0">
              <a:extLst>
                <a:ext uri="{FF2B5EF4-FFF2-40B4-BE49-F238E27FC236}">
                  <a16:creationId xmlns:a16="http://schemas.microsoft.com/office/drawing/2014/main" id="{99A4A340-F45D-480E-BE0D-F416996B6EAF}"/>
                </a:ext>
              </a:extLst>
            </p:cNvPr>
            <p:cNvSpPr>
              <a:spLocks noChangeShapeType="1"/>
            </p:cNvSpPr>
            <p:nvPr/>
          </p:nvSpPr>
          <p:spPr bwMode="auto">
            <a:xfrm rot="3600000">
              <a:off x="3618" y="208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1">
              <a:extLst>
                <a:ext uri="{FF2B5EF4-FFF2-40B4-BE49-F238E27FC236}">
                  <a16:creationId xmlns:a16="http://schemas.microsoft.com/office/drawing/2014/main" id="{EF21B0D0-4CE0-4675-94F0-1D7A4B8489FF}"/>
                </a:ext>
              </a:extLst>
            </p:cNvPr>
            <p:cNvSpPr>
              <a:spLocks noChangeShapeType="1"/>
            </p:cNvSpPr>
            <p:nvPr/>
          </p:nvSpPr>
          <p:spPr bwMode="auto">
            <a:xfrm rot="3900000">
              <a:off x="3637" y="211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32">
              <a:extLst>
                <a:ext uri="{FF2B5EF4-FFF2-40B4-BE49-F238E27FC236}">
                  <a16:creationId xmlns:a16="http://schemas.microsoft.com/office/drawing/2014/main" id="{9459695B-426B-4605-8304-85C45589D581}"/>
                </a:ext>
              </a:extLst>
            </p:cNvPr>
            <p:cNvSpPr>
              <a:spLocks noChangeShapeType="1"/>
            </p:cNvSpPr>
            <p:nvPr/>
          </p:nvSpPr>
          <p:spPr bwMode="auto">
            <a:xfrm rot="4200000">
              <a:off x="3649"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33">
              <a:extLst>
                <a:ext uri="{FF2B5EF4-FFF2-40B4-BE49-F238E27FC236}">
                  <a16:creationId xmlns:a16="http://schemas.microsoft.com/office/drawing/2014/main" id="{7D761197-9ABA-47CB-88A2-3533007B2BF9}"/>
                </a:ext>
              </a:extLst>
            </p:cNvPr>
            <p:cNvSpPr>
              <a:spLocks noChangeShapeType="1"/>
            </p:cNvSpPr>
            <p:nvPr/>
          </p:nvSpPr>
          <p:spPr bwMode="auto">
            <a:xfrm rot="4500000">
              <a:off x="3636" y="2155"/>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Text Box 134">
              <a:extLst>
                <a:ext uri="{FF2B5EF4-FFF2-40B4-BE49-F238E27FC236}">
                  <a16:creationId xmlns:a16="http://schemas.microsoft.com/office/drawing/2014/main" id="{DF4E3D7B-72D8-4E79-B44F-3EC267550328}"/>
                </a:ext>
              </a:extLst>
            </p:cNvPr>
            <p:cNvSpPr txBox="1">
              <a:spLocks noChangeArrowheads="1"/>
            </p:cNvSpPr>
            <p:nvPr/>
          </p:nvSpPr>
          <p:spPr bwMode="auto">
            <a:xfrm>
              <a:off x="2674" y="2088"/>
              <a:ext cx="3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0</a:t>
              </a:r>
              <a:endParaRPr lang="en-US" altLang="en-US" sz="1500">
                <a:latin typeface="Arial" panose="020B0604020202020204" pitchFamily="34" charset="0"/>
              </a:endParaRPr>
            </a:p>
          </p:txBody>
        </p:sp>
        <p:sp>
          <p:nvSpPr>
            <p:cNvPr id="146" name="Text Box 135">
              <a:extLst>
                <a:ext uri="{FF2B5EF4-FFF2-40B4-BE49-F238E27FC236}">
                  <a16:creationId xmlns:a16="http://schemas.microsoft.com/office/drawing/2014/main" id="{7BA363E3-3278-4B67-B605-BE89030AC4AD}"/>
                </a:ext>
              </a:extLst>
            </p:cNvPr>
            <p:cNvSpPr txBox="1">
              <a:spLocks noChangeArrowheads="1"/>
            </p:cNvSpPr>
            <p:nvPr/>
          </p:nvSpPr>
          <p:spPr bwMode="auto">
            <a:xfrm rot="19156839">
              <a:off x="2760" y="1948"/>
              <a:ext cx="34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latin typeface="Arial" panose="020B0604020202020204" pitchFamily="34" charset="0"/>
                </a:rPr>
                <a:t>1</a:t>
              </a:r>
            </a:p>
          </p:txBody>
        </p:sp>
        <p:sp>
          <p:nvSpPr>
            <p:cNvPr id="147" name="Text Box 136">
              <a:extLst>
                <a:ext uri="{FF2B5EF4-FFF2-40B4-BE49-F238E27FC236}">
                  <a16:creationId xmlns:a16="http://schemas.microsoft.com/office/drawing/2014/main" id="{63000911-2165-49A1-907D-6CFFE16BDB1A}"/>
                </a:ext>
              </a:extLst>
            </p:cNvPr>
            <p:cNvSpPr txBox="1">
              <a:spLocks noChangeArrowheads="1"/>
            </p:cNvSpPr>
            <p:nvPr/>
          </p:nvSpPr>
          <p:spPr bwMode="auto">
            <a:xfrm rot="3000000">
              <a:off x="3392" y="1783"/>
              <a:ext cx="30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4</a:t>
              </a:r>
              <a:endParaRPr lang="en-US" altLang="en-US" sz="1500">
                <a:latin typeface="Arial" panose="020B0604020202020204" pitchFamily="34" charset="0"/>
              </a:endParaRPr>
            </a:p>
          </p:txBody>
        </p:sp>
        <p:sp>
          <p:nvSpPr>
            <p:cNvPr id="148" name="Text Box 137">
              <a:extLst>
                <a:ext uri="{FF2B5EF4-FFF2-40B4-BE49-F238E27FC236}">
                  <a16:creationId xmlns:a16="http://schemas.microsoft.com/office/drawing/2014/main" id="{27525D15-8F31-4103-9870-D3E867B76D02}"/>
                </a:ext>
              </a:extLst>
            </p:cNvPr>
            <p:cNvSpPr txBox="1">
              <a:spLocks noChangeArrowheads="1"/>
            </p:cNvSpPr>
            <p:nvPr/>
          </p:nvSpPr>
          <p:spPr bwMode="auto">
            <a:xfrm rot="4500000">
              <a:off x="3611" y="2087"/>
              <a:ext cx="30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000">
                  <a:solidFill>
                    <a:srgbClr val="0000FF"/>
                  </a:solidFill>
                </a:rPr>
                <a:t>6</a:t>
              </a:r>
              <a:endParaRPr lang="en-US" altLang="en-US" sz="1500">
                <a:latin typeface="Arial" panose="020B0604020202020204" pitchFamily="34" charset="0"/>
              </a:endParaRPr>
            </a:p>
          </p:txBody>
        </p:sp>
        <p:sp>
          <p:nvSpPr>
            <p:cNvPr id="149" name="Text Box 138">
              <a:extLst>
                <a:ext uri="{FF2B5EF4-FFF2-40B4-BE49-F238E27FC236}">
                  <a16:creationId xmlns:a16="http://schemas.microsoft.com/office/drawing/2014/main" id="{DD0E8FFE-64F3-4E30-9F9E-BB6CA871D3D7}"/>
                </a:ext>
              </a:extLst>
            </p:cNvPr>
            <p:cNvSpPr txBox="1">
              <a:spLocks noChangeArrowheads="1"/>
            </p:cNvSpPr>
            <p:nvPr/>
          </p:nvSpPr>
          <p:spPr bwMode="auto">
            <a:xfrm>
              <a:off x="2997" y="2051"/>
              <a:ext cx="59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500">
                  <a:latin typeface="Arial" panose="020B0604020202020204" pitchFamily="34" charset="0"/>
                </a:rPr>
                <a:t>V</a:t>
              </a:r>
            </a:p>
          </p:txBody>
        </p:sp>
        <p:sp>
          <p:nvSpPr>
            <p:cNvPr id="150" name="AutoShape 139">
              <a:extLst>
                <a:ext uri="{FF2B5EF4-FFF2-40B4-BE49-F238E27FC236}">
                  <a16:creationId xmlns:a16="http://schemas.microsoft.com/office/drawing/2014/main" id="{804DDB43-B1E2-4538-9B99-2ED05521CBE2}"/>
                </a:ext>
              </a:extLst>
            </p:cNvPr>
            <p:cNvSpPr>
              <a:spLocks noChangeArrowheads="1"/>
            </p:cNvSpPr>
            <p:nvPr/>
          </p:nvSpPr>
          <p:spPr bwMode="auto">
            <a:xfrm rot="10800000">
              <a:off x="2841" y="1895"/>
              <a:ext cx="910" cy="7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a:p>
          </p:txBody>
        </p:sp>
        <p:sp>
          <p:nvSpPr>
            <p:cNvPr id="151" name="Rectangle 140">
              <a:extLst>
                <a:ext uri="{FF2B5EF4-FFF2-40B4-BE49-F238E27FC236}">
                  <a16:creationId xmlns:a16="http://schemas.microsoft.com/office/drawing/2014/main" id="{9FEF9B37-97F7-4B2A-9E47-4BD458FBB01F}"/>
                </a:ext>
              </a:extLst>
            </p:cNvPr>
            <p:cNvSpPr>
              <a:spLocks noChangeArrowheads="1"/>
            </p:cNvSpPr>
            <p:nvPr/>
          </p:nvSpPr>
          <p:spPr bwMode="auto">
            <a:xfrm>
              <a:off x="2620" y="2336"/>
              <a:ext cx="1283" cy="481"/>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2" name="Rectangle 141">
              <a:extLst>
                <a:ext uri="{FF2B5EF4-FFF2-40B4-BE49-F238E27FC236}">
                  <a16:creationId xmlns:a16="http://schemas.microsoft.com/office/drawing/2014/main" id="{FEE0AF91-5499-4898-88B8-450D215DA487}"/>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53" name="Rectangle 142">
              <a:extLst>
                <a:ext uri="{FF2B5EF4-FFF2-40B4-BE49-F238E27FC236}">
                  <a16:creationId xmlns:a16="http://schemas.microsoft.com/office/drawing/2014/main" id="{43D0230B-A323-407E-AEFD-F8048FF09563}"/>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54" name="AutoShape 143">
              <a:extLst>
                <a:ext uri="{FF2B5EF4-FFF2-40B4-BE49-F238E27FC236}">
                  <a16:creationId xmlns:a16="http://schemas.microsoft.com/office/drawing/2014/main" id="{D093C5BE-336B-441A-9392-989BBCE4DC04}"/>
                </a:ext>
              </a:extLst>
            </p:cNvPr>
            <p:cNvSpPr>
              <a:spLocks noChangeArrowheads="1"/>
            </p:cNvSpPr>
            <p:nvPr/>
          </p:nvSpPr>
          <p:spPr bwMode="auto">
            <a:xfrm>
              <a:off x="3263" y="2411"/>
              <a:ext cx="57" cy="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55" name="Arc 144">
              <a:extLst>
                <a:ext uri="{FF2B5EF4-FFF2-40B4-BE49-F238E27FC236}">
                  <a16:creationId xmlns:a16="http://schemas.microsoft.com/office/drawing/2014/main" id="{EC058313-A630-4446-9B15-CEADF399E254}"/>
                </a:ext>
              </a:extLst>
            </p:cNvPr>
            <p:cNvSpPr>
              <a:spLocks/>
            </p:cNvSpPr>
            <p:nvPr/>
          </p:nvSpPr>
          <p:spPr bwMode="auto">
            <a:xfrm flipV="1">
              <a:off x="3246" y="2396"/>
              <a:ext cx="91" cy="41"/>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6" name="Freeform 145">
              <a:extLst>
                <a:ext uri="{FF2B5EF4-FFF2-40B4-BE49-F238E27FC236}">
                  <a16:creationId xmlns:a16="http://schemas.microsoft.com/office/drawing/2014/main" id="{D720470C-9DE8-4BBA-8DE9-9F84B83EA587}"/>
                </a:ext>
              </a:extLst>
            </p:cNvPr>
            <p:cNvSpPr>
              <a:spLocks/>
            </p:cNvSpPr>
            <p:nvPr/>
          </p:nvSpPr>
          <p:spPr bwMode="auto">
            <a:xfrm>
              <a:off x="3243" y="2419"/>
              <a:ext cx="13" cy="13"/>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146">
              <a:extLst>
                <a:ext uri="{FF2B5EF4-FFF2-40B4-BE49-F238E27FC236}">
                  <a16:creationId xmlns:a16="http://schemas.microsoft.com/office/drawing/2014/main" id="{553DA5DE-AEED-42D5-8B1B-B1F2F55B4B08}"/>
                </a:ext>
              </a:extLst>
            </p:cNvPr>
            <p:cNvSpPr>
              <a:spLocks/>
            </p:cNvSpPr>
            <p:nvPr/>
          </p:nvSpPr>
          <p:spPr bwMode="auto">
            <a:xfrm>
              <a:off x="3327" y="2424"/>
              <a:ext cx="14"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AutoShape 147">
              <a:extLst>
                <a:ext uri="{FF2B5EF4-FFF2-40B4-BE49-F238E27FC236}">
                  <a16:creationId xmlns:a16="http://schemas.microsoft.com/office/drawing/2014/main" id="{B5C49722-F777-4703-B672-EB49CF9BE193}"/>
                </a:ext>
              </a:extLst>
            </p:cNvPr>
            <p:cNvSpPr>
              <a:spLocks noChangeArrowheads="1"/>
            </p:cNvSpPr>
            <p:nvPr/>
          </p:nvSpPr>
          <p:spPr bwMode="auto">
            <a:xfrm>
              <a:off x="2680" y="2655"/>
              <a:ext cx="132"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endParaRPr lang="en-US"/>
            </a:p>
          </p:txBody>
        </p:sp>
        <p:sp>
          <p:nvSpPr>
            <p:cNvPr id="159" name="Oval 148">
              <a:extLst>
                <a:ext uri="{FF2B5EF4-FFF2-40B4-BE49-F238E27FC236}">
                  <a16:creationId xmlns:a16="http://schemas.microsoft.com/office/drawing/2014/main" id="{B0E61DB8-7A6C-4BEA-804B-764F6D389A05}"/>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0" name="Oval 149">
              <a:extLst>
                <a:ext uri="{FF2B5EF4-FFF2-40B4-BE49-F238E27FC236}">
                  <a16:creationId xmlns:a16="http://schemas.microsoft.com/office/drawing/2014/main" id="{EB618607-8D53-4657-9615-7C22B4F93A53}"/>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1800"/>
            </a:p>
          </p:txBody>
        </p:sp>
        <p:sp>
          <p:nvSpPr>
            <p:cNvPr id="161" name="Text Box 150">
              <a:extLst>
                <a:ext uri="{FF2B5EF4-FFF2-40B4-BE49-F238E27FC236}">
                  <a16:creationId xmlns:a16="http://schemas.microsoft.com/office/drawing/2014/main" id="{E70CB19B-9B55-4CCF-BEEA-51D914D2470D}"/>
                </a:ext>
              </a:extLst>
            </p:cNvPr>
            <p:cNvSpPr txBox="1">
              <a:spLocks noChangeArrowheads="1"/>
            </p:cNvSpPr>
            <p:nvPr/>
          </p:nvSpPr>
          <p:spPr bwMode="auto">
            <a:xfrm>
              <a:off x="3600" y="2448"/>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sp>
          <p:nvSpPr>
            <p:cNvPr id="162" name="Text Box 151">
              <a:extLst>
                <a:ext uri="{FF2B5EF4-FFF2-40B4-BE49-F238E27FC236}">
                  <a16:creationId xmlns:a16="http://schemas.microsoft.com/office/drawing/2014/main" id="{5F2B7AE7-1693-491C-A726-DEA5238A7F38}"/>
                </a:ext>
              </a:extLst>
            </p:cNvPr>
            <p:cNvSpPr txBox="1">
              <a:spLocks noChangeArrowheads="1"/>
            </p:cNvSpPr>
            <p:nvPr/>
          </p:nvSpPr>
          <p:spPr bwMode="auto">
            <a:xfrm>
              <a:off x="2736" y="2448"/>
              <a:ext cx="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latin typeface="Arial" panose="020B0604020202020204" pitchFamily="34" charset="0"/>
                </a:rPr>
                <a:t>+</a:t>
              </a:r>
            </a:p>
          </p:txBody>
        </p:sp>
      </p:grpSp>
      <p:sp>
        <p:nvSpPr>
          <p:cNvPr id="163" name="Line 152">
            <a:extLst>
              <a:ext uri="{FF2B5EF4-FFF2-40B4-BE49-F238E27FC236}">
                <a16:creationId xmlns:a16="http://schemas.microsoft.com/office/drawing/2014/main" id="{0CC18D1B-E365-4FBF-BBEE-85CBBB3C1A80}"/>
              </a:ext>
            </a:extLst>
          </p:cNvPr>
          <p:cNvSpPr>
            <a:spLocks noChangeShapeType="1"/>
          </p:cNvSpPr>
          <p:nvPr/>
        </p:nvSpPr>
        <p:spPr bwMode="auto">
          <a:xfrm flipV="1">
            <a:off x="7806842" y="3557950"/>
            <a:ext cx="1143000" cy="990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4" name="Line 153">
            <a:extLst>
              <a:ext uri="{FF2B5EF4-FFF2-40B4-BE49-F238E27FC236}">
                <a16:creationId xmlns:a16="http://schemas.microsoft.com/office/drawing/2014/main" id="{7AEDBDFC-E67F-45FC-9E39-0B8CAE4A3B2E}"/>
              </a:ext>
            </a:extLst>
          </p:cNvPr>
          <p:cNvSpPr>
            <a:spLocks noChangeShapeType="1"/>
          </p:cNvSpPr>
          <p:nvPr/>
        </p:nvSpPr>
        <p:spPr bwMode="auto">
          <a:xfrm>
            <a:off x="7806841" y="4515216"/>
            <a:ext cx="857250" cy="117633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5" name="Line 154">
            <a:extLst>
              <a:ext uri="{FF2B5EF4-FFF2-40B4-BE49-F238E27FC236}">
                <a16:creationId xmlns:a16="http://schemas.microsoft.com/office/drawing/2014/main" id="{199AF6BB-8E7E-4889-B8B7-B7D052C38184}"/>
              </a:ext>
            </a:extLst>
          </p:cNvPr>
          <p:cNvSpPr>
            <a:spLocks noChangeShapeType="1"/>
          </p:cNvSpPr>
          <p:nvPr/>
        </p:nvSpPr>
        <p:spPr bwMode="auto">
          <a:xfrm>
            <a:off x="9178442" y="2033950"/>
            <a:ext cx="12001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6" name="Line 155">
            <a:extLst>
              <a:ext uri="{FF2B5EF4-FFF2-40B4-BE49-F238E27FC236}">
                <a16:creationId xmlns:a16="http://schemas.microsoft.com/office/drawing/2014/main" id="{274D4FE0-A7E0-419F-A900-18D2DE86D499}"/>
              </a:ext>
            </a:extLst>
          </p:cNvPr>
          <p:cNvSpPr>
            <a:spLocks noChangeShapeType="1"/>
          </p:cNvSpPr>
          <p:nvPr/>
        </p:nvSpPr>
        <p:spPr bwMode="auto">
          <a:xfrm flipH="1">
            <a:off x="10378591" y="2033950"/>
            <a:ext cx="0" cy="3657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7" name="Line 156">
            <a:extLst>
              <a:ext uri="{FF2B5EF4-FFF2-40B4-BE49-F238E27FC236}">
                <a16:creationId xmlns:a16="http://schemas.microsoft.com/office/drawing/2014/main" id="{3B7C5FD8-17C0-4AAD-94DD-9E40E399D5C8}"/>
              </a:ext>
            </a:extLst>
          </p:cNvPr>
          <p:cNvSpPr>
            <a:spLocks noChangeShapeType="1"/>
          </p:cNvSpPr>
          <p:nvPr/>
        </p:nvSpPr>
        <p:spPr bwMode="auto">
          <a:xfrm>
            <a:off x="9864241" y="5658213"/>
            <a:ext cx="5143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8" name="Line 157">
            <a:extLst>
              <a:ext uri="{FF2B5EF4-FFF2-40B4-BE49-F238E27FC236}">
                <a16:creationId xmlns:a16="http://schemas.microsoft.com/office/drawing/2014/main" id="{B9B2C0E1-36BC-48A6-8AAB-F7CDC281A912}"/>
              </a:ext>
            </a:extLst>
          </p:cNvPr>
          <p:cNvSpPr>
            <a:spLocks noChangeShapeType="1"/>
          </p:cNvSpPr>
          <p:nvPr/>
        </p:nvSpPr>
        <p:spPr bwMode="auto">
          <a:xfrm flipV="1">
            <a:off x="4663591" y="2019666"/>
            <a:ext cx="0" cy="245268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69" name="Line 158">
            <a:extLst>
              <a:ext uri="{FF2B5EF4-FFF2-40B4-BE49-F238E27FC236}">
                <a16:creationId xmlns:a16="http://schemas.microsoft.com/office/drawing/2014/main" id="{114907D2-61B3-46A0-8CB7-9F034D8D1982}"/>
              </a:ext>
            </a:extLst>
          </p:cNvPr>
          <p:cNvSpPr>
            <a:spLocks noChangeShapeType="1"/>
          </p:cNvSpPr>
          <p:nvPr/>
        </p:nvSpPr>
        <p:spPr bwMode="auto">
          <a:xfrm flipH="1">
            <a:off x="4663591" y="2033950"/>
            <a:ext cx="26860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p>
        </p:txBody>
      </p:sp>
      <p:sp>
        <p:nvSpPr>
          <p:cNvPr id="170" name="Text Box 160">
            <a:extLst>
              <a:ext uri="{FF2B5EF4-FFF2-40B4-BE49-F238E27FC236}">
                <a16:creationId xmlns:a16="http://schemas.microsoft.com/office/drawing/2014/main" id="{32B85B5D-AFCB-4C9D-82FD-2D263C98F08B}"/>
              </a:ext>
            </a:extLst>
          </p:cNvPr>
          <p:cNvSpPr txBox="1">
            <a:spLocks noChangeArrowheads="1"/>
          </p:cNvSpPr>
          <p:nvPr/>
        </p:nvSpPr>
        <p:spPr bwMode="auto">
          <a:xfrm>
            <a:off x="988859" y="1496891"/>
            <a:ext cx="3009451"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i="1">
                <a:latin typeface="Myriad Pro Black Cond" panose="020B0806030403020204" pitchFamily="34" charset="0"/>
                <a:cs typeface="#9Slide03 Arima Madurai Black" panose="00000A00000000000000" pitchFamily="2" charset="0"/>
              </a:rPr>
              <a:t> a. Với  Đ1( 6V-5W)</a:t>
            </a:r>
          </a:p>
        </p:txBody>
      </p:sp>
      <p:grpSp>
        <p:nvGrpSpPr>
          <p:cNvPr id="171" name="Group 161">
            <a:extLst>
              <a:ext uri="{FF2B5EF4-FFF2-40B4-BE49-F238E27FC236}">
                <a16:creationId xmlns:a16="http://schemas.microsoft.com/office/drawing/2014/main" id="{F75A4D11-20B6-42F6-9361-08E2451B5A3B}"/>
              </a:ext>
            </a:extLst>
          </p:cNvPr>
          <p:cNvGrpSpPr>
            <a:grpSpLocks/>
          </p:cNvGrpSpPr>
          <p:nvPr/>
        </p:nvGrpSpPr>
        <p:grpSpPr bwMode="auto">
          <a:xfrm rot="20253300">
            <a:off x="8944866" y="4699721"/>
            <a:ext cx="704850" cy="635000"/>
            <a:chOff x="1680" y="1440"/>
            <a:chExt cx="592" cy="400"/>
          </a:xfrm>
        </p:grpSpPr>
        <p:sp>
          <p:nvSpPr>
            <p:cNvPr id="172" name="Oval 162">
              <a:extLst>
                <a:ext uri="{FF2B5EF4-FFF2-40B4-BE49-F238E27FC236}">
                  <a16:creationId xmlns:a16="http://schemas.microsoft.com/office/drawing/2014/main" id="{4569AB99-049A-405C-B706-EAEC7CC8711D}"/>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1500">
                <a:latin typeface="Arial" panose="020B0604020202020204" pitchFamily="34" charset="0"/>
              </a:endParaRPr>
            </a:p>
          </p:txBody>
        </p:sp>
        <p:sp>
          <p:nvSpPr>
            <p:cNvPr id="173" name="Line 163">
              <a:extLst>
                <a:ext uri="{FF2B5EF4-FFF2-40B4-BE49-F238E27FC236}">
                  <a16:creationId xmlns:a16="http://schemas.microsoft.com/office/drawing/2014/main" id="{0D5AAA40-EAAF-463D-8203-BB8E7EC9E2E9}"/>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 name="Line 164">
              <a:extLst>
                <a:ext uri="{FF2B5EF4-FFF2-40B4-BE49-F238E27FC236}">
                  <a16:creationId xmlns:a16="http://schemas.microsoft.com/office/drawing/2014/main" id="{2BB0CC23-BB33-4511-9A65-E363B978E6CF}"/>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5" name="Oval 165">
            <a:extLst>
              <a:ext uri="{FF2B5EF4-FFF2-40B4-BE49-F238E27FC236}">
                <a16:creationId xmlns:a16="http://schemas.microsoft.com/office/drawing/2014/main" id="{2E02B9EC-10B1-4D78-9CF2-443AAD7843B7}"/>
              </a:ext>
            </a:extLst>
          </p:cNvPr>
          <p:cNvSpPr>
            <a:spLocks noChangeArrowheads="1"/>
          </p:cNvSpPr>
          <p:nvPr/>
        </p:nvSpPr>
        <p:spPr bwMode="auto">
          <a:xfrm>
            <a:off x="8256897" y="2206107"/>
            <a:ext cx="1714500" cy="1524000"/>
          </a:xfrm>
          <a:prstGeom prst="ellipse">
            <a:avLst/>
          </a:prstGeom>
          <a:gradFill rotWithShape="1">
            <a:gsLst>
              <a:gs pos="0">
                <a:srgbClr val="E3E300"/>
              </a:gs>
              <a:gs pos="100000">
                <a:srgbClr val="FFFF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76803" tIns="38402" rIns="76803" bIns="38402"/>
          <a:lstStyle>
            <a:lvl1pPr marL="342900" indent="-3429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Font typeface="Wingdings" panose="05000000000000000000" pitchFamily="2" charset="2"/>
              <a:buNone/>
            </a:pPr>
            <a:r>
              <a:rPr lang="en-US" altLang="en-US" sz="2400"/>
              <a:t>   </a:t>
            </a:r>
          </a:p>
        </p:txBody>
      </p:sp>
      <p:sp>
        <p:nvSpPr>
          <p:cNvPr id="176" name="Text Box 166">
            <a:extLst>
              <a:ext uri="{FF2B5EF4-FFF2-40B4-BE49-F238E27FC236}">
                <a16:creationId xmlns:a16="http://schemas.microsoft.com/office/drawing/2014/main" id="{1CCC7C09-0B07-435D-B995-8BB29B589EE4}"/>
              </a:ext>
            </a:extLst>
          </p:cNvPr>
          <p:cNvSpPr txBox="1">
            <a:spLocks noChangeArrowheads="1"/>
          </p:cNvSpPr>
          <p:nvPr/>
        </p:nvSpPr>
        <p:spPr bwMode="auto">
          <a:xfrm>
            <a:off x="6949590" y="4929552"/>
            <a:ext cx="928689" cy="385331"/>
          </a:xfrm>
          <a:prstGeom prst="rect">
            <a:avLst/>
          </a:prstGeom>
          <a:solidFill>
            <a:srgbClr val="FFFFCC"/>
          </a:solidFill>
          <a:ln>
            <a:solidFill>
              <a:srgbClr val="0000CC"/>
            </a:solid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b="1" dirty="0">
                <a:solidFill>
                  <a:srgbClr val="FF0000"/>
                </a:solidFill>
                <a:latin typeface="#9Slide03 Arima Madurai Black" panose="00000A00000000000000" pitchFamily="2" charset="0"/>
                <a:cs typeface="#9Slide03 Arima Madurai Black" panose="00000A00000000000000" pitchFamily="2" charset="0"/>
              </a:rPr>
              <a:t>0,82A</a:t>
            </a:r>
          </a:p>
        </p:txBody>
      </p:sp>
      <p:sp>
        <p:nvSpPr>
          <p:cNvPr id="177" name="Text Box 167">
            <a:extLst>
              <a:ext uri="{FF2B5EF4-FFF2-40B4-BE49-F238E27FC236}">
                <a16:creationId xmlns:a16="http://schemas.microsoft.com/office/drawing/2014/main" id="{36FDF889-6E90-4EC4-8A58-4D40F9109907}"/>
              </a:ext>
            </a:extLst>
          </p:cNvPr>
          <p:cNvSpPr txBox="1">
            <a:spLocks noChangeArrowheads="1"/>
          </p:cNvSpPr>
          <p:nvPr/>
        </p:nvSpPr>
        <p:spPr bwMode="auto">
          <a:xfrm>
            <a:off x="9235591" y="3091226"/>
            <a:ext cx="857250" cy="38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a:solidFill>
                  <a:schemeClr val="bg1"/>
                </a:solidFill>
                <a:latin typeface=".VnTime" panose="020B7200000000000000" pitchFamily="34" charset="0"/>
              </a:rPr>
              <a:t> </a:t>
            </a:r>
            <a:r>
              <a:rPr lang="en-US" altLang="en-US" sz="1100">
                <a:latin typeface=".VnTime" panose="020B7200000000000000" pitchFamily="34" charset="0"/>
              </a:rPr>
              <a:t>6V-5W</a:t>
            </a:r>
          </a:p>
        </p:txBody>
      </p:sp>
      <p:sp>
        <p:nvSpPr>
          <p:cNvPr id="178" name="Text Box 172">
            <a:extLst>
              <a:ext uri="{FF2B5EF4-FFF2-40B4-BE49-F238E27FC236}">
                <a16:creationId xmlns:a16="http://schemas.microsoft.com/office/drawing/2014/main" id="{283B9B71-44CE-4C3D-B2DD-4A27B68E1F4B}"/>
              </a:ext>
            </a:extLst>
          </p:cNvPr>
          <p:cNvSpPr txBox="1">
            <a:spLocks noChangeArrowheads="1"/>
          </p:cNvSpPr>
          <p:nvPr/>
        </p:nvSpPr>
        <p:spPr bwMode="auto">
          <a:xfrm>
            <a:off x="8976271" y="5915584"/>
            <a:ext cx="628650" cy="385331"/>
          </a:xfrm>
          <a:prstGeom prst="rect">
            <a:avLst/>
          </a:prstGeom>
          <a:solidFill>
            <a:srgbClr val="FFFFCC"/>
          </a:solidFill>
          <a:ln w="9525">
            <a:solidFill>
              <a:srgbClr val="000000"/>
            </a:solidFill>
            <a:miter lim="800000"/>
            <a:headEnd/>
            <a:tailEnd/>
          </a:ln>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b="1" dirty="0">
                <a:solidFill>
                  <a:srgbClr val="FF0000"/>
                </a:solidFill>
                <a:latin typeface="#9Slide03 Arima Madurai Black" panose="00000A00000000000000" pitchFamily="2" charset="0"/>
                <a:cs typeface="#9Slide03 Arima Madurai Black" panose="00000A00000000000000" pitchFamily="2" charset="0"/>
              </a:rPr>
              <a:t>6V</a:t>
            </a:r>
          </a:p>
        </p:txBody>
      </p:sp>
      <p:sp>
        <p:nvSpPr>
          <p:cNvPr id="179" name="Oval 178">
            <a:extLst>
              <a:ext uri="{FF2B5EF4-FFF2-40B4-BE49-F238E27FC236}">
                <a16:creationId xmlns:a16="http://schemas.microsoft.com/office/drawing/2014/main" id="{86D3149E-2440-4240-B839-CD49E05DAF24}"/>
              </a:ext>
            </a:extLst>
          </p:cNvPr>
          <p:cNvSpPr/>
          <p:nvPr/>
        </p:nvSpPr>
        <p:spPr>
          <a:xfrm>
            <a:off x="11315613" y="5588364"/>
            <a:ext cx="2086376" cy="2086376"/>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0" name="Oval 179">
            <a:extLst>
              <a:ext uri="{FF2B5EF4-FFF2-40B4-BE49-F238E27FC236}">
                <a16:creationId xmlns:a16="http://schemas.microsoft.com/office/drawing/2014/main" id="{A707F768-438F-40D0-916E-9C1EE6D535B7}"/>
              </a:ext>
            </a:extLst>
          </p:cNvPr>
          <p:cNvSpPr/>
          <p:nvPr/>
        </p:nvSpPr>
        <p:spPr>
          <a:xfrm>
            <a:off x="10378591" y="-203584"/>
            <a:ext cx="2267220" cy="226722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1" name="Oval 180">
            <a:extLst>
              <a:ext uri="{FF2B5EF4-FFF2-40B4-BE49-F238E27FC236}">
                <a16:creationId xmlns:a16="http://schemas.microsoft.com/office/drawing/2014/main" id="{30B28707-19B4-4293-B744-E10A722C2105}"/>
              </a:ext>
            </a:extLst>
          </p:cNvPr>
          <p:cNvSpPr/>
          <p:nvPr/>
        </p:nvSpPr>
        <p:spPr>
          <a:xfrm>
            <a:off x="-1044881" y="568208"/>
            <a:ext cx="1495428" cy="1495428"/>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2" name="Oval 181">
            <a:extLst>
              <a:ext uri="{FF2B5EF4-FFF2-40B4-BE49-F238E27FC236}">
                <a16:creationId xmlns:a16="http://schemas.microsoft.com/office/drawing/2014/main" id="{DC5CEA5E-17D3-4FE9-A4FA-BD0A57CFFD7E}"/>
              </a:ext>
            </a:extLst>
          </p:cNvPr>
          <p:cNvSpPr/>
          <p:nvPr/>
        </p:nvSpPr>
        <p:spPr>
          <a:xfrm>
            <a:off x="-661028" y="3835351"/>
            <a:ext cx="2725720" cy="272572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52091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 calcmode="lin" valueType="num">
                                      <p:cBhvr>
                                        <p:cTn id="12" dur="500" fill="hold"/>
                                        <p:tgtEl>
                                          <p:spTgt spid="170"/>
                                        </p:tgtEl>
                                        <p:attrNameLst>
                                          <p:attrName>ppt_w</p:attrName>
                                        </p:attrNameLst>
                                      </p:cBhvr>
                                      <p:tavLst>
                                        <p:tav tm="0">
                                          <p:val>
                                            <p:fltVal val="0"/>
                                          </p:val>
                                        </p:tav>
                                        <p:tav tm="100000">
                                          <p:val>
                                            <p:strVal val="#ppt_w"/>
                                          </p:val>
                                        </p:tav>
                                      </p:tavLst>
                                    </p:anim>
                                    <p:anim calcmode="lin" valueType="num">
                                      <p:cBhvr>
                                        <p:cTn id="13" dur="500" fill="hold"/>
                                        <p:tgtEl>
                                          <p:spTgt spid="170"/>
                                        </p:tgtEl>
                                        <p:attrNameLst>
                                          <p:attrName>ppt_h</p:attrName>
                                        </p:attrNameLst>
                                      </p:cBhvr>
                                      <p:tavLst>
                                        <p:tav tm="0">
                                          <p:val>
                                            <p:fltVal val="0"/>
                                          </p:val>
                                        </p:tav>
                                        <p:tav tm="100000">
                                          <p:val>
                                            <p:strVal val="#ppt_h"/>
                                          </p:val>
                                        </p:tav>
                                      </p:tavLst>
                                    </p:anim>
                                    <p:animEffect transition="in" filter="fade">
                                      <p:cBhvr>
                                        <p:cTn id="14" dur="500"/>
                                        <p:tgtEl>
                                          <p:spTgt spid="17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p:cTn id="19" dur="500" fill="hold"/>
                                        <p:tgtEl>
                                          <p:spTgt spid="177"/>
                                        </p:tgtEl>
                                        <p:attrNameLst>
                                          <p:attrName>ppt_w</p:attrName>
                                        </p:attrNameLst>
                                      </p:cBhvr>
                                      <p:tavLst>
                                        <p:tav tm="0">
                                          <p:val>
                                            <p:fltVal val="0"/>
                                          </p:val>
                                        </p:tav>
                                        <p:tav tm="100000">
                                          <p:val>
                                            <p:strVal val="#ppt_w"/>
                                          </p:val>
                                        </p:tav>
                                      </p:tavLst>
                                    </p:anim>
                                    <p:anim calcmode="lin" valueType="num">
                                      <p:cBhvr>
                                        <p:cTn id="20" dur="500" fill="hold"/>
                                        <p:tgtEl>
                                          <p:spTgt spid="177"/>
                                        </p:tgtEl>
                                        <p:attrNameLst>
                                          <p:attrName>ppt_h</p:attrName>
                                        </p:attrNameLst>
                                      </p:cBhvr>
                                      <p:tavLst>
                                        <p:tav tm="0">
                                          <p:val>
                                            <p:fltVal val="0"/>
                                          </p:val>
                                        </p:tav>
                                        <p:tav tm="100000">
                                          <p:val>
                                            <p:strVal val="#ppt_h"/>
                                          </p:val>
                                        </p:tav>
                                      </p:tavLst>
                                    </p:anim>
                                    <p:animEffect transition="in" filter="fade">
                                      <p:cBhvr>
                                        <p:cTn id="21" dur="500"/>
                                        <p:tgtEl>
                                          <p:spTgt spid="1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xit" presetSubtype="0" fill="hold" nodeType="withEffect">
                                  <p:stCondLst>
                                    <p:cond delay="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childTnLst>
                          </p:cTn>
                        </p:par>
                        <p:par>
                          <p:cTn id="30" fill="hold">
                            <p:stCondLst>
                              <p:cond delay="1000"/>
                            </p:stCondLst>
                            <p:childTnLst>
                              <p:par>
                                <p:cTn id="31" presetID="8" presetClass="emph" presetSubtype="0" fill="hold" nodeType="afterEffect">
                                  <p:stCondLst>
                                    <p:cond delay="0"/>
                                  </p:stCondLst>
                                  <p:childTnLst>
                                    <p:animRot by="5280000">
                                      <p:cBhvr>
                                        <p:cTn id="32" dur="2000" fill="hold"/>
                                        <p:tgtEl>
                                          <p:spTgt spid="97"/>
                                        </p:tgtEl>
                                        <p:attrNameLst>
                                          <p:attrName>r</p:attrName>
                                        </p:attrNameLst>
                                      </p:cBhvr>
                                    </p:animRot>
                                  </p:childTnLst>
                                </p:cTn>
                              </p:par>
                              <p:par>
                                <p:cTn id="33" presetID="8" presetClass="emph" presetSubtype="0" fill="hold" nodeType="withEffect">
                                  <p:stCondLst>
                                    <p:cond delay="0"/>
                                  </p:stCondLst>
                                  <p:childTnLst>
                                    <p:animRot by="9000000">
                                      <p:cBhvr>
                                        <p:cTn id="34" dur="2000" fill="hold"/>
                                        <p:tgtEl>
                                          <p:spTgt spid="171"/>
                                        </p:tgtEl>
                                        <p:attrNameLst>
                                          <p:attrName>r</p:attrName>
                                        </p:attrNameLst>
                                      </p:cBhvr>
                                    </p:animRot>
                                  </p:childTnLst>
                                </p:cTn>
                              </p:par>
                              <p:par>
                                <p:cTn id="35" presetID="55" presetClass="entr" presetSubtype="0" fill="hold" grpId="0" nodeType="withEffect">
                                  <p:stCondLst>
                                    <p:cond delay="0"/>
                                  </p:stCondLst>
                                  <p:childTnLst>
                                    <p:set>
                                      <p:cBhvr>
                                        <p:cTn id="36" dur="1" fill="hold">
                                          <p:stCondLst>
                                            <p:cond delay="0"/>
                                          </p:stCondLst>
                                        </p:cTn>
                                        <p:tgtEl>
                                          <p:spTgt spid="175"/>
                                        </p:tgtEl>
                                        <p:attrNameLst>
                                          <p:attrName>style.visibility</p:attrName>
                                        </p:attrNameLst>
                                      </p:cBhvr>
                                      <p:to>
                                        <p:strVal val="visible"/>
                                      </p:to>
                                    </p:set>
                                    <p:anim calcmode="lin" valueType="num">
                                      <p:cBhvr>
                                        <p:cTn id="37" dur="1000" fill="hold"/>
                                        <p:tgtEl>
                                          <p:spTgt spid="175"/>
                                        </p:tgtEl>
                                        <p:attrNameLst>
                                          <p:attrName>ppt_w</p:attrName>
                                        </p:attrNameLst>
                                      </p:cBhvr>
                                      <p:tavLst>
                                        <p:tav tm="0">
                                          <p:val>
                                            <p:strVal val="#ppt_w*0.70"/>
                                          </p:val>
                                        </p:tav>
                                        <p:tav tm="100000">
                                          <p:val>
                                            <p:strVal val="#ppt_w"/>
                                          </p:val>
                                        </p:tav>
                                      </p:tavLst>
                                    </p:anim>
                                    <p:anim calcmode="lin" valueType="num">
                                      <p:cBhvr>
                                        <p:cTn id="38" dur="1000" fill="hold"/>
                                        <p:tgtEl>
                                          <p:spTgt spid="175"/>
                                        </p:tgtEl>
                                        <p:attrNameLst>
                                          <p:attrName>ppt_h</p:attrName>
                                        </p:attrNameLst>
                                      </p:cBhvr>
                                      <p:tavLst>
                                        <p:tav tm="0">
                                          <p:val>
                                            <p:strVal val="#ppt_h"/>
                                          </p:val>
                                        </p:tav>
                                        <p:tav tm="100000">
                                          <p:val>
                                            <p:strVal val="#ppt_h"/>
                                          </p:val>
                                        </p:tav>
                                      </p:tavLst>
                                    </p:anim>
                                    <p:animEffect transition="in" filter="fade">
                                      <p:cBhvr>
                                        <p:cTn id="39" dur="1000"/>
                                        <p:tgtEl>
                                          <p:spTgt spid="17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76"/>
                                        </p:tgtEl>
                                        <p:attrNameLst>
                                          <p:attrName>style.visibility</p:attrName>
                                        </p:attrNameLst>
                                      </p:cBhvr>
                                      <p:to>
                                        <p:strVal val="visible"/>
                                      </p:to>
                                    </p:set>
                                    <p:anim calcmode="lin" valueType="num">
                                      <p:cBhvr>
                                        <p:cTn id="44" dur="500" fill="hold"/>
                                        <p:tgtEl>
                                          <p:spTgt spid="176"/>
                                        </p:tgtEl>
                                        <p:attrNameLst>
                                          <p:attrName>ppt_w</p:attrName>
                                        </p:attrNameLst>
                                      </p:cBhvr>
                                      <p:tavLst>
                                        <p:tav tm="0">
                                          <p:val>
                                            <p:fltVal val="0"/>
                                          </p:val>
                                        </p:tav>
                                        <p:tav tm="100000">
                                          <p:val>
                                            <p:strVal val="#ppt_w"/>
                                          </p:val>
                                        </p:tav>
                                      </p:tavLst>
                                    </p:anim>
                                    <p:anim calcmode="lin" valueType="num">
                                      <p:cBhvr>
                                        <p:cTn id="45" dur="500" fill="hold"/>
                                        <p:tgtEl>
                                          <p:spTgt spid="176"/>
                                        </p:tgtEl>
                                        <p:attrNameLst>
                                          <p:attrName>ppt_h</p:attrName>
                                        </p:attrNameLst>
                                      </p:cBhvr>
                                      <p:tavLst>
                                        <p:tav tm="0">
                                          <p:val>
                                            <p:fltVal val="0"/>
                                          </p:val>
                                        </p:tav>
                                        <p:tav tm="100000">
                                          <p:val>
                                            <p:strVal val="#ppt_h"/>
                                          </p:val>
                                        </p:tav>
                                      </p:tavLst>
                                    </p:anim>
                                    <p:animEffect transition="in" filter="fade">
                                      <p:cBhvr>
                                        <p:cTn id="46" dur="500"/>
                                        <p:tgtEl>
                                          <p:spTgt spid="17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additive="base">
                                        <p:cTn id="51" dur="500" fill="hold"/>
                                        <p:tgtEl>
                                          <p:spTgt spid="178"/>
                                        </p:tgtEl>
                                        <p:attrNameLst>
                                          <p:attrName>ppt_x</p:attrName>
                                        </p:attrNameLst>
                                      </p:cBhvr>
                                      <p:tavLst>
                                        <p:tav tm="0">
                                          <p:val>
                                            <p:strVal val="#ppt_x"/>
                                          </p:val>
                                        </p:tav>
                                        <p:tav tm="100000">
                                          <p:val>
                                            <p:strVal val="#ppt_x"/>
                                          </p:val>
                                        </p:tav>
                                      </p:tavLst>
                                    </p:anim>
                                    <p:anim calcmode="lin" valueType="num">
                                      <p:cBhvr additive="base">
                                        <p:cTn id="5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0" grpId="0"/>
      <p:bldP spid="175" grpId="0" animBg="1"/>
      <p:bldP spid="176" grpId="0" animBg="1"/>
      <p:bldP spid="177" grpId="0"/>
      <p:bldP spid="1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985690" y="867191"/>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33736"/>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179" name="Picture 2">
            <a:extLst>
              <a:ext uri="{FF2B5EF4-FFF2-40B4-BE49-F238E27FC236}">
                <a16:creationId xmlns:a16="http://schemas.microsoft.com/office/drawing/2014/main" id="{B2B35F8D-932D-42C5-97FE-BF5D29FDB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2051542"/>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 name="Group 3">
            <a:extLst>
              <a:ext uri="{FF2B5EF4-FFF2-40B4-BE49-F238E27FC236}">
                <a16:creationId xmlns:a16="http://schemas.microsoft.com/office/drawing/2014/main" id="{6739CF73-5937-4508-BA7D-405910E696A0}"/>
              </a:ext>
            </a:extLst>
          </p:cNvPr>
          <p:cNvGrpSpPr>
            <a:grpSpLocks/>
          </p:cNvGrpSpPr>
          <p:nvPr/>
        </p:nvGrpSpPr>
        <p:grpSpPr bwMode="auto">
          <a:xfrm>
            <a:off x="3295652" y="4499469"/>
            <a:ext cx="1546622" cy="962025"/>
            <a:chOff x="1680" y="1728"/>
            <a:chExt cx="1299" cy="606"/>
          </a:xfrm>
        </p:grpSpPr>
        <p:sp>
          <p:nvSpPr>
            <p:cNvPr id="181" name="Rectangle 4" descr="Narrow vertical">
              <a:extLst>
                <a:ext uri="{FF2B5EF4-FFF2-40B4-BE49-F238E27FC236}">
                  <a16:creationId xmlns:a16="http://schemas.microsoft.com/office/drawing/2014/main" id="{D4B46503-60DD-4820-B896-D3C78ABF3783}"/>
                </a:ext>
              </a:extLst>
            </p:cNvPr>
            <p:cNvSpPr>
              <a:spLocks noChangeArrowheads="1"/>
            </p:cNvSpPr>
            <p:nvPr/>
          </p:nvSpPr>
          <p:spPr bwMode="auto">
            <a:xfrm>
              <a:off x="1881" y="2000"/>
              <a:ext cx="900" cy="212"/>
            </a:xfrm>
            <a:prstGeom prst="rect">
              <a:avLst/>
            </a:prstGeom>
            <a:pattFill prst="narVert">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2" name="Rectangle 5">
              <a:extLst>
                <a:ext uri="{FF2B5EF4-FFF2-40B4-BE49-F238E27FC236}">
                  <a16:creationId xmlns:a16="http://schemas.microsoft.com/office/drawing/2014/main" id="{3AB33E9B-5BEA-4DAB-8FF6-2494F9F35C63}"/>
                </a:ext>
              </a:extLst>
            </p:cNvPr>
            <p:cNvSpPr>
              <a:spLocks noChangeArrowheads="1"/>
            </p:cNvSpPr>
            <p:nvPr/>
          </p:nvSpPr>
          <p:spPr bwMode="auto">
            <a:xfrm>
              <a:off x="1837" y="1940"/>
              <a:ext cx="44" cy="39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3" name="Rectangle 6">
              <a:extLst>
                <a:ext uri="{FF2B5EF4-FFF2-40B4-BE49-F238E27FC236}">
                  <a16:creationId xmlns:a16="http://schemas.microsoft.com/office/drawing/2014/main" id="{B3ECCDA2-7B45-4A23-8E11-D9E5EC051460}"/>
                </a:ext>
              </a:extLst>
            </p:cNvPr>
            <p:cNvSpPr>
              <a:spLocks noChangeArrowheads="1"/>
            </p:cNvSpPr>
            <p:nvPr/>
          </p:nvSpPr>
          <p:spPr bwMode="auto">
            <a:xfrm>
              <a:off x="1837"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4" name="Rectangle 7">
              <a:extLst>
                <a:ext uri="{FF2B5EF4-FFF2-40B4-BE49-F238E27FC236}">
                  <a16:creationId xmlns:a16="http://schemas.microsoft.com/office/drawing/2014/main" id="{5AC2EB29-222F-45FA-B8C2-76590823154D}"/>
                </a:ext>
              </a:extLst>
            </p:cNvPr>
            <p:cNvSpPr>
              <a:spLocks noChangeArrowheads="1"/>
            </p:cNvSpPr>
            <p:nvPr/>
          </p:nvSpPr>
          <p:spPr bwMode="auto">
            <a:xfrm>
              <a:off x="1771"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5" name="Rectangle 8">
              <a:extLst>
                <a:ext uri="{FF2B5EF4-FFF2-40B4-BE49-F238E27FC236}">
                  <a16:creationId xmlns:a16="http://schemas.microsoft.com/office/drawing/2014/main" id="{704F619A-FB03-4726-BAD1-34936110DCBD}"/>
                </a:ext>
              </a:extLst>
            </p:cNvPr>
            <p:cNvSpPr>
              <a:spLocks noChangeArrowheads="1"/>
            </p:cNvSpPr>
            <p:nvPr/>
          </p:nvSpPr>
          <p:spPr bwMode="auto">
            <a:xfrm>
              <a:off x="2781" y="1819"/>
              <a:ext cx="44" cy="515"/>
            </a:xfrm>
            <a:prstGeom prst="rect">
              <a:avLst/>
            </a:prstGeom>
            <a:solidFill>
              <a:srgbClr val="0000CC"/>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6" name="Rectangle 9">
              <a:extLst>
                <a:ext uri="{FF2B5EF4-FFF2-40B4-BE49-F238E27FC236}">
                  <a16:creationId xmlns:a16="http://schemas.microsoft.com/office/drawing/2014/main" id="{157375C6-A602-492F-963A-6C18E00294FC}"/>
                </a:ext>
              </a:extLst>
            </p:cNvPr>
            <p:cNvSpPr>
              <a:spLocks noChangeArrowheads="1"/>
            </p:cNvSpPr>
            <p:nvPr/>
          </p:nvSpPr>
          <p:spPr bwMode="auto">
            <a:xfrm>
              <a:off x="2825" y="2273"/>
              <a:ext cx="66" cy="61"/>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7" name="Rectangle 10">
              <a:extLst>
                <a:ext uri="{FF2B5EF4-FFF2-40B4-BE49-F238E27FC236}">
                  <a16:creationId xmlns:a16="http://schemas.microsoft.com/office/drawing/2014/main" id="{B055B644-DFB5-487F-A917-FBA54BCC1242}"/>
                </a:ext>
              </a:extLst>
            </p:cNvPr>
            <p:cNvSpPr>
              <a:spLocks noChangeArrowheads="1"/>
            </p:cNvSpPr>
            <p:nvPr/>
          </p:nvSpPr>
          <p:spPr bwMode="auto">
            <a:xfrm>
              <a:off x="1807" y="1879"/>
              <a:ext cx="1054" cy="6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88" name="AutoShape 11">
              <a:extLst>
                <a:ext uri="{FF2B5EF4-FFF2-40B4-BE49-F238E27FC236}">
                  <a16:creationId xmlns:a16="http://schemas.microsoft.com/office/drawing/2014/main" id="{229524B8-B25F-420F-8B54-6B11050CCCFF}"/>
                </a:ext>
              </a:extLst>
            </p:cNvPr>
            <p:cNvSpPr>
              <a:spLocks noChangeArrowheads="1"/>
            </p:cNvSpPr>
            <p:nvPr/>
          </p:nvSpPr>
          <p:spPr bwMode="auto">
            <a:xfrm>
              <a:off x="2276" y="1879"/>
              <a:ext cx="88" cy="2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83 h 21600"/>
                <a:gd name="T14" fmla="*/ 17182 w 21600"/>
                <a:gd name="T15" fmla="*/ 1711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189" name="Line 12">
              <a:extLst>
                <a:ext uri="{FF2B5EF4-FFF2-40B4-BE49-F238E27FC236}">
                  <a16:creationId xmlns:a16="http://schemas.microsoft.com/office/drawing/2014/main" id="{AFF7A039-C666-4259-BDAA-0B0495E3F3D9}"/>
                </a:ext>
              </a:extLst>
            </p:cNvPr>
            <p:cNvSpPr>
              <a:spLocks noChangeShapeType="1"/>
            </p:cNvSpPr>
            <p:nvPr/>
          </p:nvSpPr>
          <p:spPr bwMode="auto">
            <a:xfrm>
              <a:off x="2342" y="1910"/>
              <a:ext cx="637"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0" name="Rectangle 13">
              <a:extLst>
                <a:ext uri="{FF2B5EF4-FFF2-40B4-BE49-F238E27FC236}">
                  <a16:creationId xmlns:a16="http://schemas.microsoft.com/office/drawing/2014/main" id="{E01247FD-13FE-4A40-AF2A-2A9FF588C821}"/>
                </a:ext>
              </a:extLst>
            </p:cNvPr>
            <p:cNvSpPr>
              <a:spLocks noChangeArrowheads="1"/>
            </p:cNvSpPr>
            <p:nvPr/>
          </p:nvSpPr>
          <p:spPr bwMode="auto">
            <a:xfrm>
              <a:off x="1793"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91" name="Rectangle 14">
              <a:extLst>
                <a:ext uri="{FF2B5EF4-FFF2-40B4-BE49-F238E27FC236}">
                  <a16:creationId xmlns:a16="http://schemas.microsoft.com/office/drawing/2014/main" id="{5B0C8996-C069-467E-8484-77DDBB86456C}"/>
                </a:ext>
              </a:extLst>
            </p:cNvPr>
            <p:cNvSpPr>
              <a:spLocks noChangeArrowheads="1"/>
            </p:cNvSpPr>
            <p:nvPr/>
          </p:nvSpPr>
          <p:spPr bwMode="auto">
            <a:xfrm>
              <a:off x="2825" y="2152"/>
              <a:ext cx="44" cy="3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192" name="Line 15">
              <a:extLst>
                <a:ext uri="{FF2B5EF4-FFF2-40B4-BE49-F238E27FC236}">
                  <a16:creationId xmlns:a16="http://schemas.microsoft.com/office/drawing/2014/main" id="{AAF7F5FB-C113-4E14-B7CA-E60318373061}"/>
                </a:ext>
              </a:extLst>
            </p:cNvPr>
            <p:cNvSpPr>
              <a:spLocks noChangeShapeType="1"/>
            </p:cNvSpPr>
            <p:nvPr/>
          </p:nvSpPr>
          <p:spPr bwMode="auto">
            <a:xfrm>
              <a:off x="2496" y="1910"/>
              <a:ext cx="132"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3" name="Line 16">
              <a:extLst>
                <a:ext uri="{FF2B5EF4-FFF2-40B4-BE49-F238E27FC236}">
                  <a16:creationId xmlns:a16="http://schemas.microsoft.com/office/drawing/2014/main" id="{87F0C273-3359-4145-A318-C131F5A6F7DE}"/>
                </a:ext>
              </a:extLst>
            </p:cNvPr>
            <p:cNvSpPr>
              <a:spLocks noChangeShapeType="1"/>
            </p:cNvSpPr>
            <p:nvPr/>
          </p:nvSpPr>
          <p:spPr bwMode="auto">
            <a:xfrm>
              <a:off x="1680" y="1941"/>
              <a:ext cx="0" cy="144"/>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4" name="Line 17">
              <a:extLst>
                <a:ext uri="{FF2B5EF4-FFF2-40B4-BE49-F238E27FC236}">
                  <a16:creationId xmlns:a16="http://schemas.microsoft.com/office/drawing/2014/main" id="{2B95A6B9-0CAF-4F0C-AD38-CE9EA0B9ADFD}"/>
                </a:ext>
              </a:extLst>
            </p:cNvPr>
            <p:cNvSpPr>
              <a:spLocks noChangeShapeType="1"/>
            </p:cNvSpPr>
            <p:nvPr/>
          </p:nvSpPr>
          <p:spPr bwMode="auto">
            <a:xfrm>
              <a:off x="1680" y="1776"/>
              <a:ext cx="0" cy="384"/>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5" name="Line 18">
              <a:extLst>
                <a:ext uri="{FF2B5EF4-FFF2-40B4-BE49-F238E27FC236}">
                  <a16:creationId xmlns:a16="http://schemas.microsoft.com/office/drawing/2014/main" id="{5F9E38E8-8AC1-4B62-9102-55865013880C}"/>
                </a:ext>
              </a:extLst>
            </p:cNvPr>
            <p:cNvSpPr>
              <a:spLocks noChangeShapeType="1"/>
            </p:cNvSpPr>
            <p:nvPr/>
          </p:nvSpPr>
          <p:spPr bwMode="auto">
            <a:xfrm>
              <a:off x="1683" y="2165"/>
              <a:ext cx="13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196" name="Text Box 19">
              <a:extLst>
                <a:ext uri="{FF2B5EF4-FFF2-40B4-BE49-F238E27FC236}">
                  <a16:creationId xmlns:a16="http://schemas.microsoft.com/office/drawing/2014/main" id="{F95D66FC-DCB6-4A37-A81F-657C87F53F74}"/>
                </a:ext>
              </a:extLst>
            </p:cNvPr>
            <p:cNvSpPr txBox="1">
              <a:spLocks noChangeArrowheads="1"/>
            </p:cNvSpPr>
            <p:nvPr/>
          </p:nvSpPr>
          <p:spPr bwMode="auto">
            <a:xfrm>
              <a:off x="2251"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C</a:t>
              </a:r>
            </a:p>
          </p:txBody>
        </p:sp>
        <p:sp>
          <p:nvSpPr>
            <p:cNvPr id="197" name="Text Box 20">
              <a:extLst>
                <a:ext uri="{FF2B5EF4-FFF2-40B4-BE49-F238E27FC236}">
                  <a16:creationId xmlns:a16="http://schemas.microsoft.com/office/drawing/2014/main" id="{01A6932F-CF34-4452-B32A-7312059BDA20}"/>
                </a:ext>
              </a:extLst>
            </p:cNvPr>
            <p:cNvSpPr txBox="1">
              <a:spLocks noChangeArrowheads="1"/>
            </p:cNvSpPr>
            <p:nvPr/>
          </p:nvSpPr>
          <p:spPr bwMode="auto">
            <a:xfrm>
              <a:off x="1680"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M</a:t>
              </a:r>
            </a:p>
          </p:txBody>
        </p:sp>
        <p:sp>
          <p:nvSpPr>
            <p:cNvPr id="198" name="Text Box 21">
              <a:extLst>
                <a:ext uri="{FF2B5EF4-FFF2-40B4-BE49-F238E27FC236}">
                  <a16:creationId xmlns:a16="http://schemas.microsoft.com/office/drawing/2014/main" id="{0FBDF2A6-1010-4F81-8E0A-27E4F9054031}"/>
                </a:ext>
              </a:extLst>
            </p:cNvPr>
            <p:cNvSpPr txBox="1">
              <a:spLocks noChangeArrowheads="1"/>
            </p:cNvSpPr>
            <p:nvPr/>
          </p:nvSpPr>
          <p:spPr bwMode="auto">
            <a:xfrm>
              <a:off x="2844" y="172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N</a:t>
              </a:r>
            </a:p>
          </p:txBody>
        </p:sp>
        <p:sp>
          <p:nvSpPr>
            <p:cNvPr id="199" name="Text Box 22">
              <a:extLst>
                <a:ext uri="{FF2B5EF4-FFF2-40B4-BE49-F238E27FC236}">
                  <a16:creationId xmlns:a16="http://schemas.microsoft.com/office/drawing/2014/main" id="{6668E68B-47C0-424B-9680-849EE3D64F64}"/>
                </a:ext>
              </a:extLst>
            </p:cNvPr>
            <p:cNvSpPr txBox="1">
              <a:spLocks noChangeArrowheads="1"/>
            </p:cNvSpPr>
            <p:nvPr/>
          </p:nvSpPr>
          <p:spPr bwMode="auto">
            <a:xfrm>
              <a:off x="1680" y="2000"/>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a:t>
              </a:r>
            </a:p>
          </p:txBody>
        </p:sp>
        <p:sp>
          <p:nvSpPr>
            <p:cNvPr id="200" name="Text Box 23">
              <a:extLst>
                <a:ext uri="{FF2B5EF4-FFF2-40B4-BE49-F238E27FC236}">
                  <a16:creationId xmlns:a16="http://schemas.microsoft.com/office/drawing/2014/main" id="{E13FFDA9-FCFA-4007-BE9A-6D9B15962CA3}"/>
                </a:ext>
              </a:extLst>
            </p:cNvPr>
            <p:cNvSpPr txBox="1">
              <a:spLocks noChangeArrowheads="1"/>
            </p:cNvSpPr>
            <p:nvPr/>
          </p:nvSpPr>
          <p:spPr bwMode="auto">
            <a:xfrm>
              <a:off x="2822" y="2000"/>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B</a:t>
              </a:r>
            </a:p>
          </p:txBody>
        </p:sp>
      </p:grpSp>
      <p:grpSp>
        <p:nvGrpSpPr>
          <p:cNvPr id="201" name="Group 24">
            <a:extLst>
              <a:ext uri="{FF2B5EF4-FFF2-40B4-BE49-F238E27FC236}">
                <a16:creationId xmlns:a16="http://schemas.microsoft.com/office/drawing/2014/main" id="{8187BA36-4ED2-45A5-AFF1-0D278AE99F52}"/>
              </a:ext>
            </a:extLst>
          </p:cNvPr>
          <p:cNvGrpSpPr>
            <a:grpSpLocks/>
          </p:cNvGrpSpPr>
          <p:nvPr/>
        </p:nvGrpSpPr>
        <p:grpSpPr bwMode="auto">
          <a:xfrm>
            <a:off x="7353300" y="2280142"/>
            <a:ext cx="685800" cy="533400"/>
            <a:chOff x="4752" y="2544"/>
            <a:chExt cx="576" cy="461"/>
          </a:xfrm>
        </p:grpSpPr>
        <p:sp>
          <p:nvSpPr>
            <p:cNvPr id="202" name="Rectangle 25">
              <a:extLst>
                <a:ext uri="{FF2B5EF4-FFF2-40B4-BE49-F238E27FC236}">
                  <a16:creationId xmlns:a16="http://schemas.microsoft.com/office/drawing/2014/main" id="{1F561CD5-DE01-4F23-B24B-D25AD3B5FC2F}"/>
                </a:ext>
              </a:extLst>
            </p:cNvPr>
            <p:cNvSpPr>
              <a:spLocks noChangeArrowheads="1"/>
            </p:cNvSpPr>
            <p:nvPr/>
          </p:nvSpPr>
          <p:spPr bwMode="auto">
            <a:xfrm rot="16200000" flipH="1">
              <a:off x="4868" y="2535"/>
              <a:ext cx="365" cy="57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lgn="ctr">
                <a:defRPr/>
              </a:pPr>
              <a:r>
                <a:rPr lang="en-US" sz="2400">
                  <a:solidFill>
                    <a:srgbClr val="F00A20"/>
                  </a:solidFill>
                  <a:latin typeface="#9Slide03 Arima Madurai Black" panose="00000A00000000000000" pitchFamily="2" charset="0"/>
                  <a:cs typeface="#9Slide03 Arima Madurai Black" panose="00000A00000000000000" pitchFamily="2" charset="0"/>
                </a:rPr>
                <a:t>6V</a:t>
              </a:r>
            </a:p>
          </p:txBody>
        </p:sp>
        <p:sp>
          <p:nvSpPr>
            <p:cNvPr id="203" name="Line 26">
              <a:extLst>
                <a:ext uri="{FF2B5EF4-FFF2-40B4-BE49-F238E27FC236}">
                  <a16:creationId xmlns:a16="http://schemas.microsoft.com/office/drawing/2014/main" id="{86353321-8CDB-4EBD-9B6A-FA128E6CD819}"/>
                </a:ext>
              </a:extLst>
            </p:cNvPr>
            <p:cNvSpPr>
              <a:spLocks noChangeShapeType="1"/>
            </p:cNvSpPr>
            <p:nvPr/>
          </p:nvSpPr>
          <p:spPr bwMode="auto">
            <a:xfrm rot="5400000">
              <a:off x="4730" y="2662"/>
              <a:ext cx="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04" name="Line 27">
              <a:extLst>
                <a:ext uri="{FF2B5EF4-FFF2-40B4-BE49-F238E27FC236}">
                  <a16:creationId xmlns:a16="http://schemas.microsoft.com/office/drawing/2014/main" id="{1D9799C6-9AFC-4631-A37B-86112429B5B6}"/>
                </a:ext>
              </a:extLst>
            </p:cNvPr>
            <p:cNvSpPr>
              <a:spLocks noChangeShapeType="1"/>
            </p:cNvSpPr>
            <p:nvPr/>
          </p:nvSpPr>
          <p:spPr bwMode="auto">
            <a:xfrm>
              <a:off x="4896" y="2544"/>
              <a:ext cx="0" cy="96"/>
            </a:xfrm>
            <a:prstGeom prst="line">
              <a:avLst/>
            </a:prstGeom>
            <a:noFill/>
            <a:ln w="76200">
              <a:solidFill>
                <a:srgbClr val="F00A2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05" name="Line 28">
              <a:extLst>
                <a:ext uri="{FF2B5EF4-FFF2-40B4-BE49-F238E27FC236}">
                  <a16:creationId xmlns:a16="http://schemas.microsoft.com/office/drawing/2014/main" id="{0F4AA8A2-58F8-4B6B-8069-6E2FFC2DCCDB}"/>
                </a:ext>
              </a:extLst>
            </p:cNvPr>
            <p:cNvSpPr>
              <a:spLocks noChangeShapeType="1"/>
            </p:cNvSpPr>
            <p:nvPr/>
          </p:nvSpPr>
          <p:spPr bwMode="auto">
            <a:xfrm>
              <a:off x="5136" y="2544"/>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pic>
        <p:nvPicPr>
          <p:cNvPr id="206" name="!!Picture 29">
            <a:extLst>
              <a:ext uri="{FF2B5EF4-FFF2-40B4-BE49-F238E27FC236}">
                <a16:creationId xmlns:a16="http://schemas.microsoft.com/office/drawing/2014/main" id="{7356340D-0904-4438-8F0E-59184F340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1899145"/>
            <a:ext cx="1028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 name="Group 30">
            <a:extLst>
              <a:ext uri="{FF2B5EF4-FFF2-40B4-BE49-F238E27FC236}">
                <a16:creationId xmlns:a16="http://schemas.microsoft.com/office/drawing/2014/main" id="{C87E1A05-3870-4982-8AFF-737CE3CEFDEA}"/>
              </a:ext>
            </a:extLst>
          </p:cNvPr>
          <p:cNvGrpSpPr>
            <a:grpSpLocks/>
          </p:cNvGrpSpPr>
          <p:nvPr/>
        </p:nvGrpSpPr>
        <p:grpSpPr bwMode="auto">
          <a:xfrm>
            <a:off x="7524750" y="3194542"/>
            <a:ext cx="571500" cy="838200"/>
            <a:chOff x="4224" y="1680"/>
            <a:chExt cx="480" cy="528"/>
          </a:xfrm>
        </p:grpSpPr>
        <p:sp>
          <p:nvSpPr>
            <p:cNvPr id="208" name="AutoShape 31" descr="Sand">
              <a:extLst>
                <a:ext uri="{FF2B5EF4-FFF2-40B4-BE49-F238E27FC236}">
                  <a16:creationId xmlns:a16="http://schemas.microsoft.com/office/drawing/2014/main" id="{CDF5C4D3-2E2D-4C25-8097-12B48B0ACCBB}"/>
                </a:ext>
              </a:extLst>
            </p:cNvPr>
            <p:cNvSpPr>
              <a:spLocks noChangeArrowheads="1"/>
            </p:cNvSpPr>
            <p:nvPr/>
          </p:nvSpPr>
          <p:spPr bwMode="auto">
            <a:xfrm>
              <a:off x="4224" y="2064"/>
              <a:ext cx="480" cy="144"/>
            </a:xfrm>
            <a:prstGeom prst="can">
              <a:avLst>
                <a:gd name="adj" fmla="val 25000"/>
              </a:avLst>
            </a:prstGeom>
            <a:blipFill dpi="0" rotWithShape="1">
              <a:blip r:embed="rId4"/>
              <a:srcRect/>
              <a:tile tx="0" ty="0" sx="100000" sy="100000" flip="none" algn="tl"/>
            </a:blip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09" name="AutoShape 32">
              <a:extLst>
                <a:ext uri="{FF2B5EF4-FFF2-40B4-BE49-F238E27FC236}">
                  <a16:creationId xmlns:a16="http://schemas.microsoft.com/office/drawing/2014/main" id="{8F1A7543-6FF2-4C12-B45B-FAA25E2F026F}"/>
                </a:ext>
              </a:extLst>
            </p:cNvPr>
            <p:cNvSpPr>
              <a:spLocks noChangeArrowheads="1"/>
            </p:cNvSpPr>
            <p:nvPr/>
          </p:nvSpPr>
          <p:spPr bwMode="auto">
            <a:xfrm>
              <a:off x="4281" y="2034"/>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nvGrpSpPr>
            <p:cNvPr id="210" name="Group 33">
              <a:extLst>
                <a:ext uri="{FF2B5EF4-FFF2-40B4-BE49-F238E27FC236}">
                  <a16:creationId xmlns:a16="http://schemas.microsoft.com/office/drawing/2014/main" id="{46181E52-2C60-45BA-8507-29394197DDCC}"/>
                </a:ext>
              </a:extLst>
            </p:cNvPr>
            <p:cNvGrpSpPr>
              <a:grpSpLocks/>
            </p:cNvGrpSpPr>
            <p:nvPr/>
          </p:nvGrpSpPr>
          <p:grpSpPr bwMode="auto">
            <a:xfrm>
              <a:off x="4320" y="1680"/>
              <a:ext cx="348" cy="402"/>
              <a:chOff x="4320" y="2448"/>
              <a:chExt cx="348" cy="402"/>
            </a:xfrm>
          </p:grpSpPr>
          <p:sp>
            <p:nvSpPr>
              <p:cNvPr id="211" name="Oval 34">
                <a:extLst>
                  <a:ext uri="{FF2B5EF4-FFF2-40B4-BE49-F238E27FC236}">
                    <a16:creationId xmlns:a16="http://schemas.microsoft.com/office/drawing/2014/main" id="{F351F036-6E2F-4F47-93FA-45ADC1437201}"/>
                  </a:ext>
                </a:extLst>
              </p:cNvPr>
              <p:cNvSpPr>
                <a:spLocks noChangeArrowheads="1"/>
              </p:cNvSpPr>
              <p:nvPr/>
            </p:nvSpPr>
            <p:spPr bwMode="auto">
              <a:xfrm>
                <a:off x="4320" y="2448"/>
                <a:ext cx="288" cy="288"/>
              </a:xfrm>
              <a:prstGeom prst="ellipse">
                <a:avLst/>
              </a:prstGeom>
              <a:gradFill rotWithShape="1">
                <a:gsLst>
                  <a:gs pos="0">
                    <a:srgbClr val="FFFFCC"/>
                  </a:gs>
                  <a:gs pos="100000">
                    <a:srgbClr val="76765E"/>
                  </a:gs>
                </a:gsLst>
                <a:lin ang="5400000" scaled="1"/>
              </a:gra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12" name="AutoShape 35" descr="Narrow horizontal">
                <a:extLst>
                  <a:ext uri="{FF2B5EF4-FFF2-40B4-BE49-F238E27FC236}">
                    <a16:creationId xmlns:a16="http://schemas.microsoft.com/office/drawing/2014/main" id="{963B4166-970E-43B6-998F-87D6B3E5DC6D}"/>
                  </a:ext>
                </a:extLst>
              </p:cNvPr>
              <p:cNvSpPr>
                <a:spLocks noChangeArrowheads="1"/>
              </p:cNvSpPr>
              <p:nvPr/>
            </p:nvSpPr>
            <p:spPr bwMode="auto">
              <a:xfrm>
                <a:off x="4368" y="2676"/>
                <a:ext cx="192" cy="171"/>
              </a:xfrm>
              <a:prstGeom prst="can">
                <a:avLst>
                  <a:gd name="adj" fmla="val 25148"/>
                </a:avLst>
              </a:prstGeom>
              <a:pattFill prst="narHorz">
                <a:fgClr>
                  <a:schemeClr val="tx2"/>
                </a:fgClr>
                <a:bgClr>
                  <a:schemeClr val="bg1"/>
                </a:bgClr>
              </a:patt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13" name="Line 36">
                <a:extLst>
                  <a:ext uri="{FF2B5EF4-FFF2-40B4-BE49-F238E27FC236}">
                    <a16:creationId xmlns:a16="http://schemas.microsoft.com/office/drawing/2014/main" id="{3E228F81-39E6-4F58-9B0C-CEA6174BF6FB}"/>
                  </a:ext>
                </a:extLst>
              </p:cNvPr>
              <p:cNvSpPr>
                <a:spLocks noChangeShapeType="1"/>
              </p:cNvSpPr>
              <p:nvPr/>
            </p:nvSpPr>
            <p:spPr bwMode="auto">
              <a:xfrm>
                <a:off x="4416"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4" name="Line 37">
                <a:extLst>
                  <a:ext uri="{FF2B5EF4-FFF2-40B4-BE49-F238E27FC236}">
                    <a16:creationId xmlns:a16="http://schemas.microsoft.com/office/drawing/2014/main" id="{667247BA-547B-43CB-A7C9-076AFCD6D7FE}"/>
                  </a:ext>
                </a:extLst>
              </p:cNvPr>
              <p:cNvSpPr>
                <a:spLocks noChangeShapeType="1"/>
              </p:cNvSpPr>
              <p:nvPr/>
            </p:nvSpPr>
            <p:spPr bwMode="auto">
              <a:xfrm>
                <a:off x="4512" y="259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5" name="Freeform 38">
                <a:extLst>
                  <a:ext uri="{FF2B5EF4-FFF2-40B4-BE49-F238E27FC236}">
                    <a16:creationId xmlns:a16="http://schemas.microsoft.com/office/drawing/2014/main" id="{65D7DF6B-D138-4DE4-A541-7B3DDF8A25E3}"/>
                  </a:ext>
                </a:extLst>
              </p:cNvPr>
              <p:cNvSpPr>
                <a:spLocks/>
              </p:cNvSpPr>
              <p:nvPr/>
            </p:nvSpPr>
            <p:spPr bwMode="auto">
              <a:xfrm>
                <a:off x="4407" y="2574"/>
                <a:ext cx="120" cy="56"/>
              </a:xfrm>
              <a:custGeom>
                <a:avLst/>
                <a:gdLst>
                  <a:gd name="T0" fmla="*/ 14 w 120"/>
                  <a:gd name="T1" fmla="*/ 56 h 56"/>
                  <a:gd name="T2" fmla="*/ 4 w 120"/>
                  <a:gd name="T3" fmla="*/ 28 h 56"/>
                  <a:gd name="T4" fmla="*/ 32 w 120"/>
                  <a:gd name="T5" fmla="*/ 19 h 56"/>
                  <a:gd name="T6" fmla="*/ 60 w 120"/>
                  <a:gd name="T7" fmla="*/ 0 h 56"/>
                  <a:gd name="T8" fmla="*/ 116 w 120"/>
                  <a:gd name="T9" fmla="*/ 19 h 56"/>
                  <a:gd name="T10" fmla="*/ 97 w 120"/>
                  <a:gd name="T11" fmla="*/ 19 h 56"/>
                  <a:gd name="T12" fmla="*/ 0 60000 65536"/>
                  <a:gd name="T13" fmla="*/ 0 60000 65536"/>
                  <a:gd name="T14" fmla="*/ 0 60000 65536"/>
                  <a:gd name="T15" fmla="*/ 0 60000 65536"/>
                  <a:gd name="T16" fmla="*/ 0 60000 65536"/>
                  <a:gd name="T17" fmla="*/ 0 60000 65536"/>
                  <a:gd name="T18" fmla="*/ 0 w 120"/>
                  <a:gd name="T19" fmla="*/ 0 h 56"/>
                  <a:gd name="T20" fmla="*/ 120 w 12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20" h="56">
                    <a:moveTo>
                      <a:pt x="14" y="56"/>
                    </a:moveTo>
                    <a:cubicBezTo>
                      <a:pt x="11" y="47"/>
                      <a:pt x="0" y="37"/>
                      <a:pt x="4" y="28"/>
                    </a:cubicBezTo>
                    <a:cubicBezTo>
                      <a:pt x="8" y="19"/>
                      <a:pt x="32" y="19"/>
                      <a:pt x="32" y="19"/>
                    </a:cubicBezTo>
                    <a:cubicBezTo>
                      <a:pt x="41" y="13"/>
                      <a:pt x="49" y="2"/>
                      <a:pt x="60" y="0"/>
                    </a:cubicBezTo>
                    <a:cubicBezTo>
                      <a:pt x="61" y="0"/>
                      <a:pt x="115" y="18"/>
                      <a:pt x="116" y="19"/>
                    </a:cubicBezTo>
                    <a:cubicBezTo>
                      <a:pt x="120" y="24"/>
                      <a:pt x="103" y="19"/>
                      <a:pt x="97" y="1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16" name="AutoShape 39">
                <a:extLst>
                  <a:ext uri="{FF2B5EF4-FFF2-40B4-BE49-F238E27FC236}">
                    <a16:creationId xmlns:a16="http://schemas.microsoft.com/office/drawing/2014/main" id="{13E468EF-967C-4EC3-9F8F-E86013A00679}"/>
                  </a:ext>
                </a:extLst>
              </p:cNvPr>
              <p:cNvSpPr>
                <a:spLocks noChangeArrowheads="1"/>
              </p:cNvSpPr>
              <p:nvPr/>
            </p:nvSpPr>
            <p:spPr bwMode="auto">
              <a:xfrm>
                <a:off x="4620" y="2802"/>
                <a:ext cx="48" cy="48"/>
              </a:xfrm>
              <a:prstGeom prst="can">
                <a:avLst>
                  <a:gd name="adj" fmla="val 25000"/>
                </a:avLst>
              </a:prstGeom>
              <a:solidFill>
                <a:srgbClr val="3333CC"/>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grpSp>
      <p:sp>
        <p:nvSpPr>
          <p:cNvPr id="217" name="Line 40">
            <a:extLst>
              <a:ext uri="{FF2B5EF4-FFF2-40B4-BE49-F238E27FC236}">
                <a16:creationId xmlns:a16="http://schemas.microsoft.com/office/drawing/2014/main" id="{CCAFB853-1F4B-4741-84FE-1EB76641A13E}"/>
              </a:ext>
            </a:extLst>
          </p:cNvPr>
          <p:cNvSpPr>
            <a:spLocks noChangeShapeType="1"/>
          </p:cNvSpPr>
          <p:nvPr/>
        </p:nvSpPr>
        <p:spPr bwMode="auto">
          <a:xfrm>
            <a:off x="6724650" y="2356342"/>
            <a:ext cx="8001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218" name="Line 41">
            <a:extLst>
              <a:ext uri="{FF2B5EF4-FFF2-40B4-BE49-F238E27FC236}">
                <a16:creationId xmlns:a16="http://schemas.microsoft.com/office/drawing/2014/main" id="{F6743682-9F0A-488A-A5C4-EDFE28286ECB}"/>
              </a:ext>
            </a:extLst>
          </p:cNvPr>
          <p:cNvSpPr>
            <a:spLocks noChangeShapeType="1"/>
          </p:cNvSpPr>
          <p:nvPr/>
        </p:nvSpPr>
        <p:spPr bwMode="auto">
          <a:xfrm flipV="1">
            <a:off x="8039100" y="3756517"/>
            <a:ext cx="9715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219" name="Text Box 42">
            <a:extLst>
              <a:ext uri="{FF2B5EF4-FFF2-40B4-BE49-F238E27FC236}">
                <a16:creationId xmlns:a16="http://schemas.microsoft.com/office/drawing/2014/main" id="{3A8287B4-C005-405B-BF7D-76D6EF4CE346}"/>
              </a:ext>
            </a:extLst>
          </p:cNvPr>
          <p:cNvSpPr txBox="1">
            <a:spLocks noChangeArrowheads="1"/>
          </p:cNvSpPr>
          <p:nvPr/>
        </p:nvSpPr>
        <p:spPr bwMode="auto">
          <a:xfrm>
            <a:off x="6096000" y="2280144"/>
            <a:ext cx="40005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K</a:t>
            </a:r>
          </a:p>
        </p:txBody>
      </p:sp>
      <p:grpSp>
        <p:nvGrpSpPr>
          <p:cNvPr id="220" name="Group 43">
            <a:extLst>
              <a:ext uri="{FF2B5EF4-FFF2-40B4-BE49-F238E27FC236}">
                <a16:creationId xmlns:a16="http://schemas.microsoft.com/office/drawing/2014/main" id="{ED60005C-5431-4EE1-87F5-9897B65C53A4}"/>
              </a:ext>
            </a:extLst>
          </p:cNvPr>
          <p:cNvGrpSpPr>
            <a:grpSpLocks/>
          </p:cNvGrpSpPr>
          <p:nvPr/>
        </p:nvGrpSpPr>
        <p:grpSpPr bwMode="auto">
          <a:xfrm>
            <a:off x="5010150" y="2821480"/>
            <a:ext cx="1799034" cy="2114551"/>
            <a:chOff x="480" y="1541"/>
            <a:chExt cx="1511" cy="1332"/>
          </a:xfrm>
        </p:grpSpPr>
        <p:sp>
          <p:nvSpPr>
            <p:cNvPr id="221" name="Rectangle 44">
              <a:extLst>
                <a:ext uri="{FF2B5EF4-FFF2-40B4-BE49-F238E27FC236}">
                  <a16:creationId xmlns:a16="http://schemas.microsoft.com/office/drawing/2014/main" id="{70AB2FE0-CF22-4C35-99EE-383709FFC879}"/>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2" name="AutoShape 45">
              <a:extLst>
                <a:ext uri="{FF2B5EF4-FFF2-40B4-BE49-F238E27FC236}">
                  <a16:creationId xmlns:a16="http://schemas.microsoft.com/office/drawing/2014/main" id="{6D9BC336-3655-43EF-BFA4-FD0AB52DF0C0}"/>
                </a:ext>
              </a:extLst>
            </p:cNvPr>
            <p:cNvSpPr>
              <a:spLocks noChangeArrowheads="1"/>
            </p:cNvSpPr>
            <p:nvPr/>
          </p:nvSpPr>
          <p:spPr bwMode="auto">
            <a:xfrm>
              <a:off x="602" y="2707"/>
              <a:ext cx="131" cy="1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23" name="Rectangle 46">
              <a:extLst>
                <a:ext uri="{FF2B5EF4-FFF2-40B4-BE49-F238E27FC236}">
                  <a16:creationId xmlns:a16="http://schemas.microsoft.com/office/drawing/2014/main" id="{EBC9A327-7C58-46A4-BAB1-2269757F848C}"/>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4" name="Rectangle 47">
              <a:extLst>
                <a:ext uri="{FF2B5EF4-FFF2-40B4-BE49-F238E27FC236}">
                  <a16:creationId xmlns:a16="http://schemas.microsoft.com/office/drawing/2014/main" id="{30EDD309-2566-485A-8440-A96C412F5380}"/>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5" name="Oval 48">
              <a:extLst>
                <a:ext uri="{FF2B5EF4-FFF2-40B4-BE49-F238E27FC236}">
                  <a16:creationId xmlns:a16="http://schemas.microsoft.com/office/drawing/2014/main" id="{25557413-98B4-4E35-961A-843F60A92BA3}"/>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26" name="Arc 49">
              <a:extLst>
                <a:ext uri="{FF2B5EF4-FFF2-40B4-BE49-F238E27FC236}">
                  <a16:creationId xmlns:a16="http://schemas.microsoft.com/office/drawing/2014/main" id="{F5B3B945-676C-47ED-A08F-2FD85F0EEB9C}"/>
                </a:ext>
              </a:extLst>
            </p:cNvPr>
            <p:cNvSpPr>
              <a:spLocks/>
            </p:cNvSpPr>
            <p:nvPr/>
          </p:nvSpPr>
          <p:spPr bwMode="auto">
            <a:xfrm rot="6681726" flipH="1">
              <a:off x="1000" y="1769"/>
              <a:ext cx="423" cy="718"/>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27" name="Text Box 50">
              <a:extLst>
                <a:ext uri="{FF2B5EF4-FFF2-40B4-BE49-F238E27FC236}">
                  <a16:creationId xmlns:a16="http://schemas.microsoft.com/office/drawing/2014/main" id="{DAB8F27C-BDC7-4C93-AD65-802A732703B1}"/>
                </a:ext>
              </a:extLst>
            </p:cNvPr>
            <p:cNvSpPr txBox="1">
              <a:spLocks noChangeArrowheads="1"/>
            </p:cNvSpPr>
            <p:nvPr/>
          </p:nvSpPr>
          <p:spPr bwMode="auto">
            <a:xfrm rot="19393140">
              <a:off x="773" y="1541"/>
              <a:ext cx="371"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0,5</a:t>
              </a:r>
            </a:p>
          </p:txBody>
        </p:sp>
        <p:sp>
          <p:nvSpPr>
            <p:cNvPr id="228" name="Line 51">
              <a:extLst>
                <a:ext uri="{FF2B5EF4-FFF2-40B4-BE49-F238E27FC236}">
                  <a16:creationId xmlns:a16="http://schemas.microsoft.com/office/drawing/2014/main" id="{202E10A0-5754-492E-9CE7-0B8CED407751}"/>
                </a:ext>
              </a:extLst>
            </p:cNvPr>
            <p:cNvSpPr>
              <a:spLocks noChangeShapeType="1"/>
            </p:cNvSpPr>
            <p:nvPr/>
          </p:nvSpPr>
          <p:spPr bwMode="auto">
            <a:xfrm rot="300000">
              <a:off x="1218" y="1917"/>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29" name="Line 52">
              <a:extLst>
                <a:ext uri="{FF2B5EF4-FFF2-40B4-BE49-F238E27FC236}">
                  <a16:creationId xmlns:a16="http://schemas.microsoft.com/office/drawing/2014/main" id="{E60C00ED-90D3-4927-9391-7BCA555C9501}"/>
                </a:ext>
              </a:extLst>
            </p:cNvPr>
            <p:cNvSpPr>
              <a:spLocks noChangeShapeType="1"/>
            </p:cNvSpPr>
            <p:nvPr/>
          </p:nvSpPr>
          <p:spPr bwMode="auto">
            <a:xfrm rot="900000">
              <a:off x="1283" y="192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0" name="Line 53">
              <a:extLst>
                <a:ext uri="{FF2B5EF4-FFF2-40B4-BE49-F238E27FC236}">
                  <a16:creationId xmlns:a16="http://schemas.microsoft.com/office/drawing/2014/main" id="{2B196DC4-50D9-47AA-AAE4-74F6279CE377}"/>
                </a:ext>
              </a:extLst>
            </p:cNvPr>
            <p:cNvSpPr>
              <a:spLocks noChangeShapeType="1"/>
            </p:cNvSpPr>
            <p:nvPr/>
          </p:nvSpPr>
          <p:spPr bwMode="auto">
            <a:xfrm rot="1500000">
              <a:off x="1340" y="1951"/>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1" name="Line 54">
              <a:extLst>
                <a:ext uri="{FF2B5EF4-FFF2-40B4-BE49-F238E27FC236}">
                  <a16:creationId xmlns:a16="http://schemas.microsoft.com/office/drawing/2014/main" id="{D50DBDDD-126C-44FA-8EC2-D78C37463D95}"/>
                </a:ext>
              </a:extLst>
            </p:cNvPr>
            <p:cNvSpPr>
              <a:spLocks noChangeShapeType="1"/>
            </p:cNvSpPr>
            <p:nvPr/>
          </p:nvSpPr>
          <p:spPr bwMode="auto">
            <a:xfrm rot="2100000">
              <a:off x="1402" y="1987"/>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2" name="Line 55">
              <a:extLst>
                <a:ext uri="{FF2B5EF4-FFF2-40B4-BE49-F238E27FC236}">
                  <a16:creationId xmlns:a16="http://schemas.microsoft.com/office/drawing/2014/main" id="{EC1C6AC2-B101-459F-95BC-296B9C1DC866}"/>
                </a:ext>
              </a:extLst>
            </p:cNvPr>
            <p:cNvSpPr>
              <a:spLocks noChangeShapeType="1"/>
            </p:cNvSpPr>
            <p:nvPr/>
          </p:nvSpPr>
          <p:spPr bwMode="auto">
            <a:xfrm rot="2700000">
              <a:off x="1454" y="2029"/>
              <a:ext cx="0" cy="45"/>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3" name="Line 56">
              <a:extLst>
                <a:ext uri="{FF2B5EF4-FFF2-40B4-BE49-F238E27FC236}">
                  <a16:creationId xmlns:a16="http://schemas.microsoft.com/office/drawing/2014/main" id="{C4CA8C69-1E3A-4F62-8EF6-02515CD3FCA3}"/>
                </a:ext>
              </a:extLst>
            </p:cNvPr>
            <p:cNvSpPr>
              <a:spLocks noChangeShapeType="1"/>
            </p:cNvSpPr>
            <p:nvPr/>
          </p:nvSpPr>
          <p:spPr bwMode="auto">
            <a:xfrm rot="-2700000">
              <a:off x="907" y="2029"/>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4" name="Line 57">
              <a:extLst>
                <a:ext uri="{FF2B5EF4-FFF2-40B4-BE49-F238E27FC236}">
                  <a16:creationId xmlns:a16="http://schemas.microsoft.com/office/drawing/2014/main" id="{AC4C3409-E3B4-42D7-B176-E6527F707E79}"/>
                </a:ext>
              </a:extLst>
            </p:cNvPr>
            <p:cNvSpPr>
              <a:spLocks noChangeShapeType="1"/>
            </p:cNvSpPr>
            <p:nvPr/>
          </p:nvSpPr>
          <p:spPr bwMode="auto">
            <a:xfrm rot="-2100000">
              <a:off x="959" y="1989"/>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5" name="Line 58">
              <a:extLst>
                <a:ext uri="{FF2B5EF4-FFF2-40B4-BE49-F238E27FC236}">
                  <a16:creationId xmlns:a16="http://schemas.microsoft.com/office/drawing/2014/main" id="{C85F5793-64FA-4123-85A3-BF77B75D83F8}"/>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6" name="Line 59">
              <a:extLst>
                <a:ext uri="{FF2B5EF4-FFF2-40B4-BE49-F238E27FC236}">
                  <a16:creationId xmlns:a16="http://schemas.microsoft.com/office/drawing/2014/main" id="{7FF1755C-1624-4B27-BB62-777F713563D8}"/>
                </a:ext>
              </a:extLst>
            </p:cNvPr>
            <p:cNvSpPr>
              <a:spLocks noChangeShapeType="1"/>
            </p:cNvSpPr>
            <p:nvPr/>
          </p:nvSpPr>
          <p:spPr bwMode="auto">
            <a:xfrm rot="-900000">
              <a:off x="1077" y="19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7" name="Line 60">
              <a:extLst>
                <a:ext uri="{FF2B5EF4-FFF2-40B4-BE49-F238E27FC236}">
                  <a16:creationId xmlns:a16="http://schemas.microsoft.com/office/drawing/2014/main" id="{C0B9380F-F344-4D6F-9996-771BAD635B39}"/>
                </a:ext>
              </a:extLst>
            </p:cNvPr>
            <p:cNvSpPr>
              <a:spLocks noChangeShapeType="1"/>
            </p:cNvSpPr>
            <p:nvPr/>
          </p:nvSpPr>
          <p:spPr bwMode="auto">
            <a:xfrm rot="-300000">
              <a:off x="1146" y="1918"/>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8" name="Line 61">
              <a:extLst>
                <a:ext uri="{FF2B5EF4-FFF2-40B4-BE49-F238E27FC236}">
                  <a16:creationId xmlns:a16="http://schemas.microsoft.com/office/drawing/2014/main" id="{FC2AFA83-75F8-4536-924B-0537294D1A05}"/>
                </a:ext>
              </a:extLst>
            </p:cNvPr>
            <p:cNvSpPr>
              <a:spLocks noChangeShapeType="1"/>
            </p:cNvSpPr>
            <p:nvPr/>
          </p:nvSpPr>
          <p:spPr bwMode="auto">
            <a:xfrm rot="6300000">
              <a:off x="843" y="2169"/>
              <a:ext cx="0" cy="10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39" name="Line 62">
              <a:extLst>
                <a:ext uri="{FF2B5EF4-FFF2-40B4-BE49-F238E27FC236}">
                  <a16:creationId xmlns:a16="http://schemas.microsoft.com/office/drawing/2014/main" id="{C1124078-87E8-40F0-8639-8A6DCA55A164}"/>
                </a:ext>
              </a:extLst>
            </p:cNvPr>
            <p:cNvSpPr>
              <a:spLocks noChangeShapeType="1"/>
            </p:cNvSpPr>
            <p:nvPr/>
          </p:nvSpPr>
          <p:spPr bwMode="auto">
            <a:xfrm rot="-3900000">
              <a:off x="834" y="213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0" name="Line 63">
              <a:extLst>
                <a:ext uri="{FF2B5EF4-FFF2-40B4-BE49-F238E27FC236}">
                  <a16:creationId xmlns:a16="http://schemas.microsoft.com/office/drawing/2014/main" id="{A7BACC0E-50A6-4A2D-A0B9-7E16E3DBBA37}"/>
                </a:ext>
              </a:extLst>
            </p:cNvPr>
            <p:cNvSpPr>
              <a:spLocks noChangeShapeType="1"/>
            </p:cNvSpPr>
            <p:nvPr/>
          </p:nvSpPr>
          <p:spPr bwMode="auto">
            <a:xfrm rot="-3300000">
              <a:off x="866" y="2078"/>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1" name="Line 64">
              <a:extLst>
                <a:ext uri="{FF2B5EF4-FFF2-40B4-BE49-F238E27FC236}">
                  <a16:creationId xmlns:a16="http://schemas.microsoft.com/office/drawing/2014/main" id="{72131566-A24A-4B23-8BF0-A249DF18495B}"/>
                </a:ext>
              </a:extLst>
            </p:cNvPr>
            <p:cNvSpPr>
              <a:spLocks noChangeShapeType="1"/>
            </p:cNvSpPr>
            <p:nvPr/>
          </p:nvSpPr>
          <p:spPr bwMode="auto">
            <a:xfrm rot="3300000">
              <a:off x="1491" y="2080"/>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2" name="Line 65">
              <a:extLst>
                <a:ext uri="{FF2B5EF4-FFF2-40B4-BE49-F238E27FC236}">
                  <a16:creationId xmlns:a16="http://schemas.microsoft.com/office/drawing/2014/main" id="{9E38663D-A506-4D81-947D-42D3F6959938}"/>
                </a:ext>
              </a:extLst>
            </p:cNvPr>
            <p:cNvSpPr>
              <a:spLocks noChangeShapeType="1"/>
            </p:cNvSpPr>
            <p:nvPr/>
          </p:nvSpPr>
          <p:spPr bwMode="auto">
            <a:xfrm rot="3900000">
              <a:off x="1524" y="2132"/>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3" name="Line 66">
              <a:extLst>
                <a:ext uri="{FF2B5EF4-FFF2-40B4-BE49-F238E27FC236}">
                  <a16:creationId xmlns:a16="http://schemas.microsoft.com/office/drawing/2014/main" id="{79FC4690-AE23-4629-90DA-6382E975E867}"/>
                </a:ext>
              </a:extLst>
            </p:cNvPr>
            <p:cNvSpPr>
              <a:spLocks noChangeShapeType="1"/>
            </p:cNvSpPr>
            <p:nvPr/>
          </p:nvSpPr>
          <p:spPr bwMode="auto">
            <a:xfrm rot="4500000">
              <a:off x="1524" y="2175"/>
              <a:ext cx="0" cy="9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44" name="Text Box 67">
              <a:extLst>
                <a:ext uri="{FF2B5EF4-FFF2-40B4-BE49-F238E27FC236}">
                  <a16:creationId xmlns:a16="http://schemas.microsoft.com/office/drawing/2014/main" id="{F64A94A1-0156-42B2-AB12-656B907DB64C}"/>
                </a:ext>
              </a:extLst>
            </p:cNvPr>
            <p:cNvSpPr txBox="1">
              <a:spLocks noChangeArrowheads="1"/>
            </p:cNvSpPr>
            <p:nvPr/>
          </p:nvSpPr>
          <p:spPr bwMode="auto">
            <a:xfrm rot="17403252">
              <a:off x="589" y="2021"/>
              <a:ext cx="3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0</a:t>
              </a:r>
            </a:p>
          </p:txBody>
        </p:sp>
        <p:sp>
          <p:nvSpPr>
            <p:cNvPr id="245" name="Text Box 68">
              <a:extLst>
                <a:ext uri="{FF2B5EF4-FFF2-40B4-BE49-F238E27FC236}">
                  <a16:creationId xmlns:a16="http://schemas.microsoft.com/office/drawing/2014/main" id="{303B7D21-A6FA-4862-AE00-B960320ACCC0}"/>
                </a:ext>
              </a:extLst>
            </p:cNvPr>
            <p:cNvSpPr txBox="1">
              <a:spLocks noChangeArrowheads="1"/>
            </p:cNvSpPr>
            <p:nvPr/>
          </p:nvSpPr>
          <p:spPr bwMode="auto">
            <a:xfrm rot="1500000">
              <a:off x="1218" y="1762"/>
              <a:ext cx="3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a:t>
              </a:r>
            </a:p>
          </p:txBody>
        </p:sp>
        <p:sp>
          <p:nvSpPr>
            <p:cNvPr id="246" name="Text Box 69">
              <a:extLst>
                <a:ext uri="{FF2B5EF4-FFF2-40B4-BE49-F238E27FC236}">
                  <a16:creationId xmlns:a16="http://schemas.microsoft.com/office/drawing/2014/main" id="{B02E0B65-68D2-48C8-972F-81173394DA75}"/>
                </a:ext>
              </a:extLst>
            </p:cNvPr>
            <p:cNvSpPr txBox="1">
              <a:spLocks noChangeArrowheads="1"/>
            </p:cNvSpPr>
            <p:nvPr/>
          </p:nvSpPr>
          <p:spPr bwMode="auto">
            <a:xfrm rot="4500000">
              <a:off x="1480" y="1829"/>
              <a:ext cx="32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1,5</a:t>
              </a:r>
            </a:p>
          </p:txBody>
        </p:sp>
        <p:sp>
          <p:nvSpPr>
            <p:cNvPr id="247" name="Text Box 70">
              <a:extLst>
                <a:ext uri="{FF2B5EF4-FFF2-40B4-BE49-F238E27FC236}">
                  <a16:creationId xmlns:a16="http://schemas.microsoft.com/office/drawing/2014/main" id="{1F573838-4B04-49B1-84B8-A38F09E8DE08}"/>
                </a:ext>
              </a:extLst>
            </p:cNvPr>
            <p:cNvSpPr txBox="1">
              <a:spLocks noChangeArrowheads="1"/>
            </p:cNvSpPr>
            <p:nvPr/>
          </p:nvSpPr>
          <p:spPr bwMode="auto">
            <a:xfrm>
              <a:off x="883" y="2067"/>
              <a:ext cx="58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A</a:t>
              </a:r>
            </a:p>
          </p:txBody>
        </p:sp>
        <p:sp>
          <p:nvSpPr>
            <p:cNvPr id="248" name="AutoShape 71">
              <a:extLst>
                <a:ext uri="{FF2B5EF4-FFF2-40B4-BE49-F238E27FC236}">
                  <a16:creationId xmlns:a16="http://schemas.microsoft.com/office/drawing/2014/main" id="{189228F0-01D6-4905-9473-9F7E2CD02967}"/>
                </a:ext>
              </a:extLst>
            </p:cNvPr>
            <p:cNvSpPr>
              <a:spLocks noChangeArrowheads="1"/>
            </p:cNvSpPr>
            <p:nvPr/>
          </p:nvSpPr>
          <p:spPr bwMode="auto">
            <a:xfrm rot="10800000">
              <a:off x="726" y="1908"/>
              <a:ext cx="904" cy="8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49" name="Rectangle 72">
              <a:extLst>
                <a:ext uri="{FF2B5EF4-FFF2-40B4-BE49-F238E27FC236}">
                  <a16:creationId xmlns:a16="http://schemas.microsoft.com/office/drawing/2014/main" id="{F6DD2193-0463-43FC-B31B-4B9BC2692C88}"/>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a:noFill/>
            </a:ln>
            <a:effectLst/>
          </p:spPr>
          <p:txBody>
            <a:bodyPr wrap="none" anchor="ctr"/>
            <a:lstStyle/>
            <a:p>
              <a:pPr>
                <a:defRPr/>
              </a:pPr>
              <a:endParaRPr lang="en-US" sz="2400">
                <a:latin typeface="#9Slide03 Arima Madurai Black" panose="00000A00000000000000" pitchFamily="2" charset="0"/>
                <a:cs typeface="#9Slide03 Arima Madurai Black" panose="00000A00000000000000" pitchFamily="2" charset="0"/>
              </a:endParaRPr>
            </a:p>
          </p:txBody>
        </p:sp>
        <p:sp>
          <p:nvSpPr>
            <p:cNvPr id="250" name="AutoShape 73">
              <a:extLst>
                <a:ext uri="{FF2B5EF4-FFF2-40B4-BE49-F238E27FC236}">
                  <a16:creationId xmlns:a16="http://schemas.microsoft.com/office/drawing/2014/main" id="{6EFA4E5F-6F21-4FAD-AE30-AEC239ED310C}"/>
                </a:ext>
              </a:extLst>
            </p:cNvPr>
            <p:cNvSpPr>
              <a:spLocks noChangeArrowheads="1"/>
            </p:cNvSpPr>
            <p:nvPr/>
          </p:nvSpPr>
          <p:spPr bwMode="auto">
            <a:xfrm>
              <a:off x="1147" y="2444"/>
              <a:ext cx="56" cy="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grpSp>
          <p:nvGrpSpPr>
            <p:cNvPr id="251" name="Group 74">
              <a:extLst>
                <a:ext uri="{FF2B5EF4-FFF2-40B4-BE49-F238E27FC236}">
                  <a16:creationId xmlns:a16="http://schemas.microsoft.com/office/drawing/2014/main" id="{7D2D7A51-A020-4830-A227-1A3B777FB922}"/>
                </a:ext>
              </a:extLst>
            </p:cNvPr>
            <p:cNvGrpSpPr>
              <a:grpSpLocks/>
            </p:cNvGrpSpPr>
            <p:nvPr/>
          </p:nvGrpSpPr>
          <p:grpSpPr bwMode="auto">
            <a:xfrm>
              <a:off x="1127" y="2428"/>
              <a:ext cx="96" cy="44"/>
              <a:chOff x="2838" y="2415"/>
              <a:chExt cx="86" cy="40"/>
            </a:xfrm>
          </p:grpSpPr>
          <p:sp>
            <p:nvSpPr>
              <p:cNvPr id="259" name="Arc 75">
                <a:extLst>
                  <a:ext uri="{FF2B5EF4-FFF2-40B4-BE49-F238E27FC236}">
                    <a16:creationId xmlns:a16="http://schemas.microsoft.com/office/drawing/2014/main" id="{C92623D7-4A2F-44CB-AE79-A923455ECB1C}"/>
                  </a:ext>
                </a:extLst>
              </p:cNvPr>
              <p:cNvSpPr>
                <a:spLocks/>
              </p:cNvSpPr>
              <p:nvPr/>
            </p:nvSpPr>
            <p:spPr bwMode="auto">
              <a:xfrm flipV="1">
                <a:off x="2841" y="2415"/>
                <a:ext cx="80" cy="40"/>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60" name="Freeform 76">
                <a:extLst>
                  <a:ext uri="{FF2B5EF4-FFF2-40B4-BE49-F238E27FC236}">
                    <a16:creationId xmlns:a16="http://schemas.microsoft.com/office/drawing/2014/main" id="{80FFA731-234F-4CC5-BC99-330D825BD092}"/>
                  </a:ext>
                </a:extLst>
              </p:cNvPr>
              <p:cNvSpPr>
                <a:spLocks/>
              </p:cNvSpPr>
              <p:nvPr/>
            </p:nvSpPr>
            <p:spPr bwMode="auto">
              <a:xfrm>
                <a:off x="2838" y="2438"/>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61" name="Freeform 77">
                <a:extLst>
                  <a:ext uri="{FF2B5EF4-FFF2-40B4-BE49-F238E27FC236}">
                    <a16:creationId xmlns:a16="http://schemas.microsoft.com/office/drawing/2014/main" id="{104AF808-4725-4972-B825-D53BA0DAC309}"/>
                  </a:ext>
                </a:extLst>
              </p:cNvPr>
              <p:cNvSpPr>
                <a:spLocks/>
              </p:cNvSpPr>
              <p:nvPr/>
            </p:nvSpPr>
            <p:spPr bwMode="auto">
              <a:xfrm>
                <a:off x="2912" y="2442"/>
                <a:ext cx="12"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252" name="Oval 78">
              <a:extLst>
                <a:ext uri="{FF2B5EF4-FFF2-40B4-BE49-F238E27FC236}">
                  <a16:creationId xmlns:a16="http://schemas.microsoft.com/office/drawing/2014/main" id="{2A8BD295-F31B-46CA-85F1-DA2733B517A2}"/>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3" name="Oval 79">
              <a:extLst>
                <a:ext uri="{FF2B5EF4-FFF2-40B4-BE49-F238E27FC236}">
                  <a16:creationId xmlns:a16="http://schemas.microsoft.com/office/drawing/2014/main" id="{F567BCF0-3182-43A0-854A-7F73FA848982}"/>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4" name="Oval 80">
              <a:extLst>
                <a:ext uri="{FF2B5EF4-FFF2-40B4-BE49-F238E27FC236}">
                  <a16:creationId xmlns:a16="http://schemas.microsoft.com/office/drawing/2014/main" id="{FD61C9B5-7983-4623-B969-1D4DFA88E1F7}"/>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55" name="Text Box 81">
              <a:extLst>
                <a:ext uri="{FF2B5EF4-FFF2-40B4-BE49-F238E27FC236}">
                  <a16:creationId xmlns:a16="http://schemas.microsoft.com/office/drawing/2014/main" id="{92E60279-D54A-44AD-ACD8-9DE2236DE2F6}"/>
                </a:ext>
              </a:extLst>
            </p:cNvPr>
            <p:cNvSpPr txBox="1">
              <a:spLocks noChangeArrowheads="1"/>
            </p:cNvSpPr>
            <p:nvPr/>
          </p:nvSpPr>
          <p:spPr bwMode="auto">
            <a:xfrm>
              <a:off x="624" y="2544"/>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256" name="Text Box 82">
              <a:extLst>
                <a:ext uri="{FF2B5EF4-FFF2-40B4-BE49-F238E27FC236}">
                  <a16:creationId xmlns:a16="http://schemas.microsoft.com/office/drawing/2014/main" id="{DACF164F-68EB-4E7B-9117-6E6B39F9E801}"/>
                </a:ext>
              </a:extLst>
            </p:cNvPr>
            <p:cNvSpPr txBox="1">
              <a:spLocks noChangeArrowheads="1"/>
            </p:cNvSpPr>
            <p:nvPr/>
          </p:nvSpPr>
          <p:spPr bwMode="auto">
            <a:xfrm>
              <a:off x="1440" y="2496"/>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257" name="Text Box 83">
              <a:extLst>
                <a:ext uri="{FF2B5EF4-FFF2-40B4-BE49-F238E27FC236}">
                  <a16:creationId xmlns:a16="http://schemas.microsoft.com/office/drawing/2014/main" id="{6AFDCC6F-2D67-4B96-89F5-EF4E0E0E4D85}"/>
                </a:ext>
              </a:extLst>
            </p:cNvPr>
            <p:cNvSpPr txBox="1">
              <a:spLocks noChangeArrowheads="1"/>
            </p:cNvSpPr>
            <p:nvPr/>
          </p:nvSpPr>
          <p:spPr bwMode="auto">
            <a:xfrm>
              <a:off x="1056" y="2496"/>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A</a:t>
              </a:r>
            </a:p>
          </p:txBody>
        </p:sp>
        <p:sp>
          <p:nvSpPr>
            <p:cNvPr id="258" name="Rectangle 84">
              <a:extLst>
                <a:ext uri="{FF2B5EF4-FFF2-40B4-BE49-F238E27FC236}">
                  <a16:creationId xmlns:a16="http://schemas.microsoft.com/office/drawing/2014/main" id="{952EBB08-AB29-4EBA-BA65-188F5967578B}"/>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grpSp>
      <p:grpSp>
        <p:nvGrpSpPr>
          <p:cNvPr id="262" name="Group 85">
            <a:extLst>
              <a:ext uri="{FF2B5EF4-FFF2-40B4-BE49-F238E27FC236}">
                <a16:creationId xmlns:a16="http://schemas.microsoft.com/office/drawing/2014/main" id="{94FC8CB0-40F5-42B2-8819-E01D14B0CE7E}"/>
              </a:ext>
            </a:extLst>
          </p:cNvPr>
          <p:cNvGrpSpPr>
            <a:grpSpLocks/>
          </p:cNvGrpSpPr>
          <p:nvPr/>
        </p:nvGrpSpPr>
        <p:grpSpPr bwMode="auto">
          <a:xfrm rot="20625345">
            <a:off x="5471045" y="3753834"/>
            <a:ext cx="711994" cy="609600"/>
            <a:chOff x="1674" y="1456"/>
            <a:chExt cx="598" cy="384"/>
          </a:xfrm>
        </p:grpSpPr>
        <p:sp>
          <p:nvSpPr>
            <p:cNvPr id="263" name="Oval 86">
              <a:extLst>
                <a:ext uri="{FF2B5EF4-FFF2-40B4-BE49-F238E27FC236}">
                  <a16:creationId xmlns:a16="http://schemas.microsoft.com/office/drawing/2014/main" id="{01386210-FEE5-4624-A11E-340A012786CC}"/>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64" name="Line 87">
              <a:extLst>
                <a:ext uri="{FF2B5EF4-FFF2-40B4-BE49-F238E27FC236}">
                  <a16:creationId xmlns:a16="http://schemas.microsoft.com/office/drawing/2014/main" id="{1BACCB50-3D17-4151-AB15-732F3E33CB44}"/>
                </a:ext>
              </a:extLst>
            </p:cNvPr>
            <p:cNvSpPr>
              <a:spLocks noChangeShapeType="1"/>
            </p:cNvSpPr>
            <p:nvPr/>
          </p:nvSpPr>
          <p:spPr bwMode="auto">
            <a:xfrm flipH="1" flipV="1">
              <a:off x="1674" y="1456"/>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65" name="Line 88">
              <a:extLst>
                <a:ext uri="{FF2B5EF4-FFF2-40B4-BE49-F238E27FC236}">
                  <a16:creationId xmlns:a16="http://schemas.microsoft.com/office/drawing/2014/main" id="{10B03EB4-C744-4249-A13C-5A0A1322B99B}"/>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266" name="Line 89">
            <a:extLst>
              <a:ext uri="{FF2B5EF4-FFF2-40B4-BE49-F238E27FC236}">
                <a16:creationId xmlns:a16="http://schemas.microsoft.com/office/drawing/2014/main" id="{15070F7A-786F-402D-89E4-DC54CECF6F15}"/>
              </a:ext>
            </a:extLst>
          </p:cNvPr>
          <p:cNvSpPr>
            <a:spLocks noChangeShapeType="1"/>
          </p:cNvSpPr>
          <p:nvPr/>
        </p:nvSpPr>
        <p:spPr bwMode="auto">
          <a:xfrm>
            <a:off x="4781550" y="4794743"/>
            <a:ext cx="457200" cy="1428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grpSp>
        <p:nvGrpSpPr>
          <p:cNvPr id="267" name="Group 90">
            <a:extLst>
              <a:ext uri="{FF2B5EF4-FFF2-40B4-BE49-F238E27FC236}">
                <a16:creationId xmlns:a16="http://schemas.microsoft.com/office/drawing/2014/main" id="{7936A13C-4247-4704-AF62-F71102D37B4C}"/>
              </a:ext>
            </a:extLst>
          </p:cNvPr>
          <p:cNvGrpSpPr>
            <a:grpSpLocks/>
          </p:cNvGrpSpPr>
          <p:nvPr/>
        </p:nvGrpSpPr>
        <p:grpSpPr bwMode="auto">
          <a:xfrm>
            <a:off x="7085411" y="4261342"/>
            <a:ext cx="1666875" cy="1822450"/>
            <a:chOff x="2592" y="1680"/>
            <a:chExt cx="1400" cy="1148"/>
          </a:xfrm>
        </p:grpSpPr>
        <p:sp>
          <p:nvSpPr>
            <p:cNvPr id="268" name="Text Box 91">
              <a:extLst>
                <a:ext uri="{FF2B5EF4-FFF2-40B4-BE49-F238E27FC236}">
                  <a16:creationId xmlns:a16="http://schemas.microsoft.com/office/drawing/2014/main" id="{19BAF292-EB23-4EE1-8F92-846E268817E7}"/>
                </a:ext>
              </a:extLst>
            </p:cNvPr>
            <p:cNvSpPr txBox="1">
              <a:spLocks noChangeArrowheads="1"/>
            </p:cNvSpPr>
            <p:nvPr/>
          </p:nvSpPr>
          <p:spPr bwMode="auto">
            <a:xfrm>
              <a:off x="3456" y="1776"/>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K</a:t>
              </a:r>
            </a:p>
          </p:txBody>
        </p:sp>
        <p:sp>
          <p:nvSpPr>
            <p:cNvPr id="269" name="Oval 92">
              <a:extLst>
                <a:ext uri="{FF2B5EF4-FFF2-40B4-BE49-F238E27FC236}">
                  <a16:creationId xmlns:a16="http://schemas.microsoft.com/office/drawing/2014/main" id="{28C733C8-720A-42CB-88A0-2E51EDB80729}"/>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0" name="Rectangle 93">
              <a:extLst>
                <a:ext uri="{FF2B5EF4-FFF2-40B4-BE49-F238E27FC236}">
                  <a16:creationId xmlns:a16="http://schemas.microsoft.com/office/drawing/2014/main" id="{FD92AA81-32FE-4E3D-9AEE-79B7211D84DF}"/>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contourClr>
                <a:schemeClr val="tx1"/>
              </a:contourClr>
            </a:sp3d>
          </p:spPr>
          <p:txBody>
            <a:bodyPr wrap="none" anchor="ctr">
              <a:flatTx/>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1" name="Rectangle 94">
              <a:extLst>
                <a:ext uri="{FF2B5EF4-FFF2-40B4-BE49-F238E27FC236}">
                  <a16:creationId xmlns:a16="http://schemas.microsoft.com/office/drawing/2014/main" id="{DFD13D43-F64E-4C37-8DD1-B7785502EFE9}"/>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2" name="Rectangle 95">
              <a:extLst>
                <a:ext uri="{FF2B5EF4-FFF2-40B4-BE49-F238E27FC236}">
                  <a16:creationId xmlns:a16="http://schemas.microsoft.com/office/drawing/2014/main" id="{858D08FE-425E-4C02-B311-D35C2AA9A363}"/>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3" name="Oval 96">
              <a:extLst>
                <a:ext uri="{FF2B5EF4-FFF2-40B4-BE49-F238E27FC236}">
                  <a16:creationId xmlns:a16="http://schemas.microsoft.com/office/drawing/2014/main" id="{4ED3E26B-4996-448A-ACD4-B3192C2D5242}"/>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4" name="Text Box 97">
              <a:extLst>
                <a:ext uri="{FF2B5EF4-FFF2-40B4-BE49-F238E27FC236}">
                  <a16:creationId xmlns:a16="http://schemas.microsoft.com/office/drawing/2014/main" id="{24EB2CBA-180E-4675-8B3D-C817DE639C55}"/>
                </a:ext>
              </a:extLst>
            </p:cNvPr>
            <p:cNvSpPr txBox="1">
              <a:spLocks noChangeArrowheads="1"/>
            </p:cNvSpPr>
            <p:nvPr/>
          </p:nvSpPr>
          <p:spPr bwMode="auto">
            <a:xfrm rot="810395">
              <a:off x="3547" y="1879"/>
              <a:ext cx="2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5</a:t>
              </a:r>
              <a:endParaRPr lang="en-US" altLang="en-US" sz="2400">
                <a:latin typeface="#9Slide03 Arima Madurai Black" panose="00000A00000000000000" pitchFamily="2" charset="0"/>
                <a:cs typeface="#9Slide03 Arima Madurai Black" panose="00000A00000000000000" pitchFamily="2" charset="0"/>
              </a:endParaRPr>
            </a:p>
          </p:txBody>
        </p:sp>
        <p:sp>
          <p:nvSpPr>
            <p:cNvPr id="275" name="Oval 98">
              <a:extLst>
                <a:ext uri="{FF2B5EF4-FFF2-40B4-BE49-F238E27FC236}">
                  <a16:creationId xmlns:a16="http://schemas.microsoft.com/office/drawing/2014/main" id="{10803EFC-E0E7-4151-96B1-B7577C66B82C}"/>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276" name="Arc 99">
              <a:extLst>
                <a:ext uri="{FF2B5EF4-FFF2-40B4-BE49-F238E27FC236}">
                  <a16:creationId xmlns:a16="http://schemas.microsoft.com/office/drawing/2014/main" id="{C174C07C-BDFA-49C0-9250-9628BD2710A8}"/>
                </a:ext>
              </a:extLst>
            </p:cNvPr>
            <p:cNvSpPr>
              <a:spLocks/>
            </p:cNvSpPr>
            <p:nvPr/>
          </p:nvSpPr>
          <p:spPr bwMode="auto">
            <a:xfrm rot="6681726" flipH="1">
              <a:off x="3121" y="1750"/>
              <a:ext cx="406" cy="723"/>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277" name="Line 100">
              <a:extLst>
                <a:ext uri="{FF2B5EF4-FFF2-40B4-BE49-F238E27FC236}">
                  <a16:creationId xmlns:a16="http://schemas.microsoft.com/office/drawing/2014/main" id="{2789BA68-01B8-4842-B8CA-161D39B6EEC9}"/>
                </a:ext>
              </a:extLst>
            </p:cNvPr>
            <p:cNvSpPr>
              <a:spLocks noChangeShapeType="1"/>
            </p:cNvSpPr>
            <p:nvPr/>
          </p:nvSpPr>
          <p:spPr bwMode="auto">
            <a:xfrm rot="10800000">
              <a:off x="3293" y="1910"/>
              <a:ext cx="0" cy="9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78" name="Text Box 101">
              <a:extLst>
                <a:ext uri="{FF2B5EF4-FFF2-40B4-BE49-F238E27FC236}">
                  <a16:creationId xmlns:a16="http://schemas.microsoft.com/office/drawing/2014/main" id="{4B3E080D-5B1A-419E-8290-2C22B05B5B3A}"/>
                </a:ext>
              </a:extLst>
            </p:cNvPr>
            <p:cNvSpPr txBox="1">
              <a:spLocks noChangeArrowheads="1"/>
            </p:cNvSpPr>
            <p:nvPr/>
          </p:nvSpPr>
          <p:spPr bwMode="auto">
            <a:xfrm rot="21133787">
              <a:off x="3156" y="1689"/>
              <a:ext cx="25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3</a:t>
              </a:r>
            </a:p>
          </p:txBody>
        </p:sp>
        <p:sp>
          <p:nvSpPr>
            <p:cNvPr id="279" name="Text Box 102">
              <a:extLst>
                <a:ext uri="{FF2B5EF4-FFF2-40B4-BE49-F238E27FC236}">
                  <a16:creationId xmlns:a16="http://schemas.microsoft.com/office/drawing/2014/main" id="{B33491B5-B7CA-4686-B07F-5625D25486E0}"/>
                </a:ext>
              </a:extLst>
            </p:cNvPr>
            <p:cNvSpPr txBox="1">
              <a:spLocks noChangeArrowheads="1"/>
            </p:cNvSpPr>
            <p:nvPr/>
          </p:nvSpPr>
          <p:spPr bwMode="auto">
            <a:xfrm rot="20100000">
              <a:off x="2920" y="1752"/>
              <a:ext cx="3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2</a:t>
              </a:r>
              <a:endParaRPr lang="en-US" altLang="en-US" sz="2400">
                <a:latin typeface="#9Slide03 Arima Madurai Black" panose="00000A00000000000000" pitchFamily="2" charset="0"/>
                <a:cs typeface="#9Slide03 Arima Madurai Black" panose="00000A00000000000000" pitchFamily="2" charset="0"/>
              </a:endParaRPr>
            </a:p>
          </p:txBody>
        </p:sp>
        <p:sp>
          <p:nvSpPr>
            <p:cNvPr id="280" name="Line 103">
              <a:extLst>
                <a:ext uri="{FF2B5EF4-FFF2-40B4-BE49-F238E27FC236}">
                  <a16:creationId xmlns:a16="http://schemas.microsoft.com/office/drawing/2014/main" id="{C06B3552-FB92-4C20-8A66-6312D62A07BD}"/>
                </a:ext>
              </a:extLst>
            </p:cNvPr>
            <p:cNvSpPr>
              <a:spLocks noChangeShapeType="1"/>
            </p:cNvSpPr>
            <p:nvPr/>
          </p:nvSpPr>
          <p:spPr bwMode="auto">
            <a:xfrm rot="300000">
              <a:off x="3329" y="1910"/>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1" name="Line 104">
              <a:extLst>
                <a:ext uri="{FF2B5EF4-FFF2-40B4-BE49-F238E27FC236}">
                  <a16:creationId xmlns:a16="http://schemas.microsoft.com/office/drawing/2014/main" id="{641C0476-596F-4B90-8ADC-B9B8FD0C01D9}"/>
                </a:ext>
              </a:extLst>
            </p:cNvPr>
            <p:cNvSpPr>
              <a:spLocks noChangeShapeType="1"/>
            </p:cNvSpPr>
            <p:nvPr/>
          </p:nvSpPr>
          <p:spPr bwMode="auto">
            <a:xfrm rot="600000">
              <a:off x="3362" y="1914"/>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2" name="Line 105">
              <a:extLst>
                <a:ext uri="{FF2B5EF4-FFF2-40B4-BE49-F238E27FC236}">
                  <a16:creationId xmlns:a16="http://schemas.microsoft.com/office/drawing/2014/main" id="{19087C6A-FBB2-4F66-8912-90267FF6D5BE}"/>
                </a:ext>
              </a:extLst>
            </p:cNvPr>
            <p:cNvSpPr>
              <a:spLocks noChangeShapeType="1"/>
            </p:cNvSpPr>
            <p:nvPr/>
          </p:nvSpPr>
          <p:spPr bwMode="auto">
            <a:xfrm rot="900000">
              <a:off x="3395" y="192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3" name="Line 106">
              <a:extLst>
                <a:ext uri="{FF2B5EF4-FFF2-40B4-BE49-F238E27FC236}">
                  <a16:creationId xmlns:a16="http://schemas.microsoft.com/office/drawing/2014/main" id="{83AD05EC-0E9B-456E-963A-7BEBA67E1900}"/>
                </a:ext>
              </a:extLst>
            </p:cNvPr>
            <p:cNvSpPr>
              <a:spLocks noChangeShapeType="1"/>
            </p:cNvSpPr>
            <p:nvPr/>
          </p:nvSpPr>
          <p:spPr bwMode="auto">
            <a:xfrm rot="1200000">
              <a:off x="3427"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4" name="Line 107">
              <a:extLst>
                <a:ext uri="{FF2B5EF4-FFF2-40B4-BE49-F238E27FC236}">
                  <a16:creationId xmlns:a16="http://schemas.microsoft.com/office/drawing/2014/main" id="{CCE15879-8874-49D6-883B-4DE6840C9DC3}"/>
                </a:ext>
              </a:extLst>
            </p:cNvPr>
            <p:cNvSpPr>
              <a:spLocks noChangeShapeType="1"/>
            </p:cNvSpPr>
            <p:nvPr/>
          </p:nvSpPr>
          <p:spPr bwMode="auto">
            <a:xfrm rot="1500000">
              <a:off x="3452" y="1944"/>
              <a:ext cx="0" cy="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5" name="Line 108">
              <a:extLst>
                <a:ext uri="{FF2B5EF4-FFF2-40B4-BE49-F238E27FC236}">
                  <a16:creationId xmlns:a16="http://schemas.microsoft.com/office/drawing/2014/main" id="{FAB143FB-6219-4D87-90BC-6A6B7442DB12}"/>
                </a:ext>
              </a:extLst>
            </p:cNvPr>
            <p:cNvSpPr>
              <a:spLocks noChangeShapeType="1"/>
            </p:cNvSpPr>
            <p:nvPr/>
          </p:nvSpPr>
          <p:spPr bwMode="auto">
            <a:xfrm rot="1800000">
              <a:off x="3488" y="196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6" name="Line 109">
              <a:extLst>
                <a:ext uri="{FF2B5EF4-FFF2-40B4-BE49-F238E27FC236}">
                  <a16:creationId xmlns:a16="http://schemas.microsoft.com/office/drawing/2014/main" id="{4FB16022-C67F-4CA1-B2BC-7E5133F62237}"/>
                </a:ext>
              </a:extLst>
            </p:cNvPr>
            <p:cNvSpPr>
              <a:spLocks noChangeShapeType="1"/>
            </p:cNvSpPr>
            <p:nvPr/>
          </p:nvSpPr>
          <p:spPr bwMode="auto">
            <a:xfrm rot="2100000">
              <a:off x="3513" y="197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7" name="Line 110">
              <a:extLst>
                <a:ext uri="{FF2B5EF4-FFF2-40B4-BE49-F238E27FC236}">
                  <a16:creationId xmlns:a16="http://schemas.microsoft.com/office/drawing/2014/main" id="{5D1753B4-2F1B-4B96-AF20-B3502EB44144}"/>
                </a:ext>
              </a:extLst>
            </p:cNvPr>
            <p:cNvSpPr>
              <a:spLocks noChangeShapeType="1"/>
            </p:cNvSpPr>
            <p:nvPr/>
          </p:nvSpPr>
          <p:spPr bwMode="auto">
            <a:xfrm rot="2400000">
              <a:off x="3542" y="1997"/>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8" name="Line 111">
              <a:extLst>
                <a:ext uri="{FF2B5EF4-FFF2-40B4-BE49-F238E27FC236}">
                  <a16:creationId xmlns:a16="http://schemas.microsoft.com/office/drawing/2014/main" id="{BDCC03FC-5A16-4301-AD3B-3577554298AC}"/>
                </a:ext>
              </a:extLst>
            </p:cNvPr>
            <p:cNvSpPr>
              <a:spLocks noChangeShapeType="1"/>
            </p:cNvSpPr>
            <p:nvPr/>
          </p:nvSpPr>
          <p:spPr bwMode="auto">
            <a:xfrm rot="2700000">
              <a:off x="3565" y="201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89" name="Line 112">
              <a:extLst>
                <a:ext uri="{FF2B5EF4-FFF2-40B4-BE49-F238E27FC236}">
                  <a16:creationId xmlns:a16="http://schemas.microsoft.com/office/drawing/2014/main" id="{8AB74315-73F4-4CC4-9363-AE5CD2EA8766}"/>
                </a:ext>
              </a:extLst>
            </p:cNvPr>
            <p:cNvSpPr>
              <a:spLocks noChangeShapeType="1"/>
            </p:cNvSpPr>
            <p:nvPr/>
          </p:nvSpPr>
          <p:spPr bwMode="auto">
            <a:xfrm rot="3000000">
              <a:off x="3570" y="2029"/>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0" name="Line 113">
              <a:extLst>
                <a:ext uri="{FF2B5EF4-FFF2-40B4-BE49-F238E27FC236}">
                  <a16:creationId xmlns:a16="http://schemas.microsoft.com/office/drawing/2014/main" id="{5549275B-6F9A-4C07-9742-EA82ED47EFD2}"/>
                </a:ext>
              </a:extLst>
            </p:cNvPr>
            <p:cNvSpPr>
              <a:spLocks noChangeShapeType="1"/>
            </p:cNvSpPr>
            <p:nvPr/>
          </p:nvSpPr>
          <p:spPr bwMode="auto">
            <a:xfrm rot="7800000">
              <a:off x="3017" y="2027"/>
              <a:ext cx="0" cy="10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1" name="Line 114">
              <a:extLst>
                <a:ext uri="{FF2B5EF4-FFF2-40B4-BE49-F238E27FC236}">
                  <a16:creationId xmlns:a16="http://schemas.microsoft.com/office/drawing/2014/main" id="{CB6BD3D0-6162-4FBC-A6D9-D6CD48F268A6}"/>
                </a:ext>
              </a:extLst>
            </p:cNvPr>
            <p:cNvSpPr>
              <a:spLocks noChangeShapeType="1"/>
            </p:cNvSpPr>
            <p:nvPr/>
          </p:nvSpPr>
          <p:spPr bwMode="auto">
            <a:xfrm rot="-2700000">
              <a:off x="3017" y="2018"/>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2" name="Line 115">
              <a:extLst>
                <a:ext uri="{FF2B5EF4-FFF2-40B4-BE49-F238E27FC236}">
                  <a16:creationId xmlns:a16="http://schemas.microsoft.com/office/drawing/2014/main" id="{F86FBE81-3D7A-4CFA-A4B8-938754521C4A}"/>
                </a:ext>
              </a:extLst>
            </p:cNvPr>
            <p:cNvSpPr>
              <a:spLocks noChangeShapeType="1"/>
            </p:cNvSpPr>
            <p:nvPr/>
          </p:nvSpPr>
          <p:spPr bwMode="auto">
            <a:xfrm rot="-2400000">
              <a:off x="3040" y="1999"/>
              <a:ext cx="0" cy="38"/>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3" name="Line 116">
              <a:extLst>
                <a:ext uri="{FF2B5EF4-FFF2-40B4-BE49-F238E27FC236}">
                  <a16:creationId xmlns:a16="http://schemas.microsoft.com/office/drawing/2014/main" id="{031EF38B-5617-424B-92DD-6413A7572767}"/>
                </a:ext>
              </a:extLst>
            </p:cNvPr>
            <p:cNvSpPr>
              <a:spLocks noChangeShapeType="1"/>
            </p:cNvSpPr>
            <p:nvPr/>
          </p:nvSpPr>
          <p:spPr bwMode="auto">
            <a:xfrm rot="-2100000">
              <a:off x="3069" y="1979"/>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4" name="Line 117">
              <a:extLst>
                <a:ext uri="{FF2B5EF4-FFF2-40B4-BE49-F238E27FC236}">
                  <a16:creationId xmlns:a16="http://schemas.microsoft.com/office/drawing/2014/main" id="{5B38366B-ABA3-40BA-869B-4C35FF2CB27B}"/>
                </a:ext>
              </a:extLst>
            </p:cNvPr>
            <p:cNvSpPr>
              <a:spLocks noChangeShapeType="1"/>
            </p:cNvSpPr>
            <p:nvPr/>
          </p:nvSpPr>
          <p:spPr bwMode="auto">
            <a:xfrm rot="-1800000">
              <a:off x="3095" y="1961"/>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5" name="Line 118">
              <a:extLst>
                <a:ext uri="{FF2B5EF4-FFF2-40B4-BE49-F238E27FC236}">
                  <a16:creationId xmlns:a16="http://schemas.microsoft.com/office/drawing/2014/main" id="{D69B9C90-23EF-4644-928F-4ECCE18B1F4D}"/>
                </a:ext>
              </a:extLst>
            </p:cNvPr>
            <p:cNvSpPr>
              <a:spLocks noChangeShapeType="1"/>
            </p:cNvSpPr>
            <p:nvPr/>
          </p:nvSpPr>
          <p:spPr bwMode="auto">
            <a:xfrm rot="-1500000">
              <a:off x="3139" y="1943"/>
              <a:ext cx="0" cy="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6" name="Line 119">
              <a:extLst>
                <a:ext uri="{FF2B5EF4-FFF2-40B4-BE49-F238E27FC236}">
                  <a16:creationId xmlns:a16="http://schemas.microsoft.com/office/drawing/2014/main" id="{E08D55F0-17CB-4BEB-B5E3-C14D3F620670}"/>
                </a:ext>
              </a:extLst>
            </p:cNvPr>
            <p:cNvSpPr>
              <a:spLocks noChangeShapeType="1"/>
            </p:cNvSpPr>
            <p:nvPr/>
          </p:nvSpPr>
          <p:spPr bwMode="auto">
            <a:xfrm rot="-1200000">
              <a:off x="3159" y="1932"/>
              <a:ext cx="0" cy="41"/>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7" name="Line 120">
              <a:extLst>
                <a:ext uri="{FF2B5EF4-FFF2-40B4-BE49-F238E27FC236}">
                  <a16:creationId xmlns:a16="http://schemas.microsoft.com/office/drawing/2014/main" id="{F5320981-70AA-430D-9B02-9FB5A8B52D71}"/>
                </a:ext>
              </a:extLst>
            </p:cNvPr>
            <p:cNvSpPr>
              <a:spLocks noChangeShapeType="1"/>
            </p:cNvSpPr>
            <p:nvPr/>
          </p:nvSpPr>
          <p:spPr bwMode="auto">
            <a:xfrm rot="-900000">
              <a:off x="3187" y="1925"/>
              <a:ext cx="0" cy="40"/>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8" name="Line 121">
              <a:extLst>
                <a:ext uri="{FF2B5EF4-FFF2-40B4-BE49-F238E27FC236}">
                  <a16:creationId xmlns:a16="http://schemas.microsoft.com/office/drawing/2014/main" id="{CA5BBEC8-D681-41CA-899A-CD90865BC452}"/>
                </a:ext>
              </a:extLst>
            </p:cNvPr>
            <p:cNvSpPr>
              <a:spLocks noChangeShapeType="1"/>
            </p:cNvSpPr>
            <p:nvPr/>
          </p:nvSpPr>
          <p:spPr bwMode="auto">
            <a:xfrm rot="-600000">
              <a:off x="3221" y="1918"/>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299" name="Line 122">
              <a:extLst>
                <a:ext uri="{FF2B5EF4-FFF2-40B4-BE49-F238E27FC236}">
                  <a16:creationId xmlns:a16="http://schemas.microsoft.com/office/drawing/2014/main" id="{E6BD37B1-BB99-434A-96EB-40B88ED6641B}"/>
                </a:ext>
              </a:extLst>
            </p:cNvPr>
            <p:cNvSpPr>
              <a:spLocks noChangeShapeType="1"/>
            </p:cNvSpPr>
            <p:nvPr/>
          </p:nvSpPr>
          <p:spPr bwMode="auto">
            <a:xfrm rot="-300000">
              <a:off x="3256" y="1912"/>
              <a:ext cx="0" cy="39"/>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0" name="Line 123">
              <a:extLst>
                <a:ext uri="{FF2B5EF4-FFF2-40B4-BE49-F238E27FC236}">
                  <a16:creationId xmlns:a16="http://schemas.microsoft.com/office/drawing/2014/main" id="{4868A349-7E39-4E0B-B76E-48B4BB3D311A}"/>
                </a:ext>
              </a:extLst>
            </p:cNvPr>
            <p:cNvSpPr>
              <a:spLocks noChangeShapeType="1"/>
            </p:cNvSpPr>
            <p:nvPr/>
          </p:nvSpPr>
          <p:spPr bwMode="auto">
            <a:xfrm rot="6300000">
              <a:off x="2952" y="2150"/>
              <a:ext cx="0" cy="10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1" name="Line 124">
              <a:extLst>
                <a:ext uri="{FF2B5EF4-FFF2-40B4-BE49-F238E27FC236}">
                  <a16:creationId xmlns:a16="http://schemas.microsoft.com/office/drawing/2014/main" id="{9ECE2523-D922-4C2A-AC3C-CDB09D85FAA3}"/>
                </a:ext>
              </a:extLst>
            </p:cNvPr>
            <p:cNvSpPr>
              <a:spLocks noChangeShapeType="1"/>
            </p:cNvSpPr>
            <p:nvPr/>
          </p:nvSpPr>
          <p:spPr bwMode="auto">
            <a:xfrm rot="-4200000">
              <a:off x="2931"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2" name="Line 125">
              <a:extLst>
                <a:ext uri="{FF2B5EF4-FFF2-40B4-BE49-F238E27FC236}">
                  <a16:creationId xmlns:a16="http://schemas.microsoft.com/office/drawing/2014/main" id="{00F29DA2-3D4A-47EE-9DD1-4CAEC74E6887}"/>
                </a:ext>
              </a:extLst>
            </p:cNvPr>
            <p:cNvSpPr>
              <a:spLocks noChangeShapeType="1"/>
            </p:cNvSpPr>
            <p:nvPr/>
          </p:nvSpPr>
          <p:spPr bwMode="auto">
            <a:xfrm rot="-3900000">
              <a:off x="2943" y="2118"/>
              <a:ext cx="0" cy="43"/>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3" name="Line 126">
              <a:extLst>
                <a:ext uri="{FF2B5EF4-FFF2-40B4-BE49-F238E27FC236}">
                  <a16:creationId xmlns:a16="http://schemas.microsoft.com/office/drawing/2014/main" id="{68745A9F-EF87-4E6C-9BFD-B5C4949AC0B9}"/>
                </a:ext>
              </a:extLst>
            </p:cNvPr>
            <p:cNvSpPr>
              <a:spLocks noChangeShapeType="1"/>
            </p:cNvSpPr>
            <p:nvPr/>
          </p:nvSpPr>
          <p:spPr bwMode="auto">
            <a:xfrm rot="-3600000">
              <a:off x="2959" y="209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4" name="Line 127">
              <a:extLst>
                <a:ext uri="{FF2B5EF4-FFF2-40B4-BE49-F238E27FC236}">
                  <a16:creationId xmlns:a16="http://schemas.microsoft.com/office/drawing/2014/main" id="{7675771B-8BF9-4C2E-AD0D-A5915A1FA66B}"/>
                </a:ext>
              </a:extLst>
            </p:cNvPr>
            <p:cNvSpPr>
              <a:spLocks noChangeShapeType="1"/>
            </p:cNvSpPr>
            <p:nvPr/>
          </p:nvSpPr>
          <p:spPr bwMode="auto">
            <a:xfrm rot="-3300000">
              <a:off x="2975" y="2064"/>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5" name="Line 128">
              <a:extLst>
                <a:ext uri="{FF2B5EF4-FFF2-40B4-BE49-F238E27FC236}">
                  <a16:creationId xmlns:a16="http://schemas.microsoft.com/office/drawing/2014/main" id="{616BB676-C155-471D-A651-8EE808EFB8ED}"/>
                </a:ext>
              </a:extLst>
            </p:cNvPr>
            <p:cNvSpPr>
              <a:spLocks noChangeShapeType="1"/>
            </p:cNvSpPr>
            <p:nvPr/>
          </p:nvSpPr>
          <p:spPr bwMode="auto">
            <a:xfrm rot="3300000">
              <a:off x="3604" y="2067"/>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6" name="Line 129">
              <a:extLst>
                <a:ext uri="{FF2B5EF4-FFF2-40B4-BE49-F238E27FC236}">
                  <a16:creationId xmlns:a16="http://schemas.microsoft.com/office/drawing/2014/main" id="{1B1E6F2B-88E9-4F74-AE65-4968BE5520B1}"/>
                </a:ext>
              </a:extLst>
            </p:cNvPr>
            <p:cNvSpPr>
              <a:spLocks noChangeShapeType="1"/>
            </p:cNvSpPr>
            <p:nvPr/>
          </p:nvSpPr>
          <p:spPr bwMode="auto">
            <a:xfrm rot="3600000">
              <a:off x="3618" y="2088"/>
              <a:ext cx="0" cy="44"/>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7" name="Line 130">
              <a:extLst>
                <a:ext uri="{FF2B5EF4-FFF2-40B4-BE49-F238E27FC236}">
                  <a16:creationId xmlns:a16="http://schemas.microsoft.com/office/drawing/2014/main" id="{3B92D902-0CD6-4993-9DAD-6C98A323D445}"/>
                </a:ext>
              </a:extLst>
            </p:cNvPr>
            <p:cNvSpPr>
              <a:spLocks noChangeShapeType="1"/>
            </p:cNvSpPr>
            <p:nvPr/>
          </p:nvSpPr>
          <p:spPr bwMode="auto">
            <a:xfrm rot="3900000">
              <a:off x="3637" y="211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8" name="Line 131">
              <a:extLst>
                <a:ext uri="{FF2B5EF4-FFF2-40B4-BE49-F238E27FC236}">
                  <a16:creationId xmlns:a16="http://schemas.microsoft.com/office/drawing/2014/main" id="{C471614E-1D50-4F8D-8896-AFC0229821ED}"/>
                </a:ext>
              </a:extLst>
            </p:cNvPr>
            <p:cNvSpPr>
              <a:spLocks noChangeShapeType="1"/>
            </p:cNvSpPr>
            <p:nvPr/>
          </p:nvSpPr>
          <p:spPr bwMode="auto">
            <a:xfrm rot="4200000">
              <a:off x="3649" y="2146"/>
              <a:ext cx="0" cy="42"/>
            </a:xfrm>
            <a:prstGeom prst="line">
              <a:avLst/>
            </a:prstGeom>
            <a:noFill/>
            <a:ln w="63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09" name="Line 132">
              <a:extLst>
                <a:ext uri="{FF2B5EF4-FFF2-40B4-BE49-F238E27FC236}">
                  <a16:creationId xmlns:a16="http://schemas.microsoft.com/office/drawing/2014/main" id="{54D31643-CEB9-4D84-9A94-CBCF5D92D98E}"/>
                </a:ext>
              </a:extLst>
            </p:cNvPr>
            <p:cNvSpPr>
              <a:spLocks noChangeShapeType="1"/>
            </p:cNvSpPr>
            <p:nvPr/>
          </p:nvSpPr>
          <p:spPr bwMode="auto">
            <a:xfrm rot="4500000">
              <a:off x="3636" y="2155"/>
              <a:ext cx="0" cy="9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10" name="Text Box 133">
              <a:extLst>
                <a:ext uri="{FF2B5EF4-FFF2-40B4-BE49-F238E27FC236}">
                  <a16:creationId xmlns:a16="http://schemas.microsoft.com/office/drawing/2014/main" id="{2B06FB94-A500-4E95-BB26-21D34AC884FF}"/>
                </a:ext>
              </a:extLst>
            </p:cNvPr>
            <p:cNvSpPr txBox="1">
              <a:spLocks noChangeArrowheads="1"/>
            </p:cNvSpPr>
            <p:nvPr/>
          </p:nvSpPr>
          <p:spPr bwMode="auto">
            <a:xfrm>
              <a:off x="2674" y="2088"/>
              <a:ext cx="34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0</a:t>
              </a:r>
              <a:endParaRPr lang="en-US" altLang="en-US" sz="2400">
                <a:latin typeface="#9Slide03 Arima Madurai Black" panose="00000A00000000000000" pitchFamily="2" charset="0"/>
                <a:cs typeface="#9Slide03 Arima Madurai Black" panose="00000A00000000000000" pitchFamily="2" charset="0"/>
              </a:endParaRPr>
            </a:p>
          </p:txBody>
        </p:sp>
        <p:sp>
          <p:nvSpPr>
            <p:cNvPr id="311" name="Text Box 134">
              <a:extLst>
                <a:ext uri="{FF2B5EF4-FFF2-40B4-BE49-F238E27FC236}">
                  <a16:creationId xmlns:a16="http://schemas.microsoft.com/office/drawing/2014/main" id="{8DD8B947-AF97-43E2-A7FF-54265FD1F8A0}"/>
                </a:ext>
              </a:extLst>
            </p:cNvPr>
            <p:cNvSpPr txBox="1">
              <a:spLocks noChangeArrowheads="1"/>
            </p:cNvSpPr>
            <p:nvPr/>
          </p:nvSpPr>
          <p:spPr bwMode="auto">
            <a:xfrm rot="19156839">
              <a:off x="2760" y="1880"/>
              <a:ext cx="34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1</a:t>
              </a:r>
            </a:p>
          </p:txBody>
        </p:sp>
        <p:sp>
          <p:nvSpPr>
            <p:cNvPr id="312" name="Text Box 135">
              <a:extLst>
                <a:ext uri="{FF2B5EF4-FFF2-40B4-BE49-F238E27FC236}">
                  <a16:creationId xmlns:a16="http://schemas.microsoft.com/office/drawing/2014/main" id="{4435F75A-5222-487E-8E94-FCF76F0BAB68}"/>
                </a:ext>
              </a:extLst>
            </p:cNvPr>
            <p:cNvSpPr txBox="1">
              <a:spLocks noChangeArrowheads="1"/>
            </p:cNvSpPr>
            <p:nvPr/>
          </p:nvSpPr>
          <p:spPr bwMode="auto">
            <a:xfrm rot="3000000">
              <a:off x="3392" y="1693"/>
              <a:ext cx="30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4</a:t>
              </a:r>
              <a:endParaRPr lang="en-US" altLang="en-US" sz="2400">
                <a:latin typeface="#9Slide03 Arima Madurai Black" panose="00000A00000000000000" pitchFamily="2" charset="0"/>
                <a:cs typeface="#9Slide03 Arima Madurai Black" panose="00000A00000000000000" pitchFamily="2" charset="0"/>
              </a:endParaRPr>
            </a:p>
          </p:txBody>
        </p:sp>
        <p:sp>
          <p:nvSpPr>
            <p:cNvPr id="313" name="Text Box 136">
              <a:extLst>
                <a:ext uri="{FF2B5EF4-FFF2-40B4-BE49-F238E27FC236}">
                  <a16:creationId xmlns:a16="http://schemas.microsoft.com/office/drawing/2014/main" id="{AB66D947-168F-4E27-BF0B-3E1A78CCD545}"/>
                </a:ext>
              </a:extLst>
            </p:cNvPr>
            <p:cNvSpPr txBox="1">
              <a:spLocks noChangeArrowheads="1"/>
            </p:cNvSpPr>
            <p:nvPr/>
          </p:nvSpPr>
          <p:spPr bwMode="auto">
            <a:xfrm rot="4500000">
              <a:off x="3611" y="1997"/>
              <a:ext cx="30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6</a:t>
              </a:r>
              <a:endParaRPr lang="en-US" altLang="en-US" sz="2400">
                <a:latin typeface="#9Slide03 Arima Madurai Black" panose="00000A00000000000000" pitchFamily="2" charset="0"/>
                <a:cs typeface="#9Slide03 Arima Madurai Black" panose="00000A00000000000000" pitchFamily="2" charset="0"/>
              </a:endParaRPr>
            </a:p>
          </p:txBody>
        </p:sp>
        <p:sp>
          <p:nvSpPr>
            <p:cNvPr id="314" name="Text Box 137">
              <a:extLst>
                <a:ext uri="{FF2B5EF4-FFF2-40B4-BE49-F238E27FC236}">
                  <a16:creationId xmlns:a16="http://schemas.microsoft.com/office/drawing/2014/main" id="{B346949C-C3B3-47AC-927A-EAAECBAE3804}"/>
                </a:ext>
              </a:extLst>
            </p:cNvPr>
            <p:cNvSpPr txBox="1">
              <a:spLocks noChangeArrowheads="1"/>
            </p:cNvSpPr>
            <p:nvPr/>
          </p:nvSpPr>
          <p:spPr bwMode="auto">
            <a:xfrm>
              <a:off x="2997" y="2051"/>
              <a:ext cx="5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a:latin typeface="#9Slide03 Arima Madurai Black" panose="00000A00000000000000" pitchFamily="2" charset="0"/>
                  <a:cs typeface="#9Slide03 Arima Madurai Black" panose="00000A00000000000000" pitchFamily="2" charset="0"/>
                </a:rPr>
                <a:t>V</a:t>
              </a:r>
            </a:p>
          </p:txBody>
        </p:sp>
        <p:sp>
          <p:nvSpPr>
            <p:cNvPr id="315" name="AutoShape 138">
              <a:extLst>
                <a:ext uri="{FF2B5EF4-FFF2-40B4-BE49-F238E27FC236}">
                  <a16:creationId xmlns:a16="http://schemas.microsoft.com/office/drawing/2014/main" id="{F6142045-7DB0-470D-AFCC-5E07110D03D9}"/>
                </a:ext>
              </a:extLst>
            </p:cNvPr>
            <p:cNvSpPr>
              <a:spLocks noChangeArrowheads="1"/>
            </p:cNvSpPr>
            <p:nvPr/>
          </p:nvSpPr>
          <p:spPr bwMode="auto">
            <a:xfrm rot="10800000">
              <a:off x="2841" y="1895"/>
              <a:ext cx="910" cy="7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lnTo>
                    <a:pt x="9000" y="10592"/>
                  </a:lnTo>
                  <a:close/>
                </a:path>
              </a:pathLst>
            </a:custGeom>
            <a:solidFill>
              <a:srgbClr val="FFFFCC"/>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16" name="Rectangle 139">
              <a:extLst>
                <a:ext uri="{FF2B5EF4-FFF2-40B4-BE49-F238E27FC236}">
                  <a16:creationId xmlns:a16="http://schemas.microsoft.com/office/drawing/2014/main" id="{4862DE3A-E393-41A8-9304-B7D64ACF7022}"/>
                </a:ext>
              </a:extLst>
            </p:cNvPr>
            <p:cNvSpPr>
              <a:spLocks noChangeArrowheads="1"/>
            </p:cNvSpPr>
            <p:nvPr/>
          </p:nvSpPr>
          <p:spPr bwMode="auto">
            <a:xfrm>
              <a:off x="2620" y="2336"/>
              <a:ext cx="1283" cy="481"/>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7" name="Rectangle 140">
              <a:extLst>
                <a:ext uri="{FF2B5EF4-FFF2-40B4-BE49-F238E27FC236}">
                  <a16:creationId xmlns:a16="http://schemas.microsoft.com/office/drawing/2014/main" id="{25BB5E32-38BF-47F3-BA0A-6B09038C8E18}"/>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8" name="Rectangle 141">
              <a:extLst>
                <a:ext uri="{FF2B5EF4-FFF2-40B4-BE49-F238E27FC236}">
                  <a16:creationId xmlns:a16="http://schemas.microsoft.com/office/drawing/2014/main" id="{5589F076-77CB-4F27-A8B1-867AF8289A76}"/>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19" name="AutoShape 142">
              <a:extLst>
                <a:ext uri="{FF2B5EF4-FFF2-40B4-BE49-F238E27FC236}">
                  <a16:creationId xmlns:a16="http://schemas.microsoft.com/office/drawing/2014/main" id="{8BC8A4BD-8FB8-45CF-9B47-801224280BBD}"/>
                </a:ext>
              </a:extLst>
            </p:cNvPr>
            <p:cNvSpPr>
              <a:spLocks noChangeArrowheads="1"/>
            </p:cNvSpPr>
            <p:nvPr/>
          </p:nvSpPr>
          <p:spPr bwMode="auto">
            <a:xfrm>
              <a:off x="3263" y="2411"/>
              <a:ext cx="57" cy="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lnTo>
                    <a:pt x="16647" y="13593"/>
                  </a:lnTo>
                  <a:close/>
                  <a:moveTo>
                    <a:pt x="4952" y="8006"/>
                  </a:moveTo>
                  <a:cubicBezTo>
                    <a:pt x="4536" y="8879"/>
                    <a:pt x="4320" y="9833"/>
                    <a:pt x="4320" y="10799"/>
                  </a:cubicBezTo>
                  <a:cubicBezTo>
                    <a:pt x="4320" y="14378"/>
                    <a:pt x="7221" y="17280"/>
                    <a:pt x="10800" y="17280"/>
                  </a:cubicBezTo>
                  <a:cubicBezTo>
                    <a:pt x="11766" y="17280"/>
                    <a:pt x="12720" y="17063"/>
                    <a:pt x="13593" y="16647"/>
                  </a:cubicBezTo>
                  <a:lnTo>
                    <a:pt x="4952" y="8006"/>
                  </a:lnTo>
                  <a:close/>
                </a:path>
              </a:pathLst>
            </a:custGeom>
            <a:solidFill>
              <a:srgbClr val="FF3300"/>
            </a:solidFill>
            <a:ln w="9525">
              <a:solidFill>
                <a:schemeClr val="tx1"/>
              </a:solidFill>
              <a:miter lim="800000"/>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0" name="Arc 143">
              <a:extLst>
                <a:ext uri="{FF2B5EF4-FFF2-40B4-BE49-F238E27FC236}">
                  <a16:creationId xmlns:a16="http://schemas.microsoft.com/office/drawing/2014/main" id="{0115175E-E0E4-4E90-9AEE-79458E336D18}"/>
                </a:ext>
              </a:extLst>
            </p:cNvPr>
            <p:cNvSpPr>
              <a:spLocks/>
            </p:cNvSpPr>
            <p:nvPr/>
          </p:nvSpPr>
          <p:spPr bwMode="auto">
            <a:xfrm flipV="1">
              <a:off x="3246" y="2396"/>
              <a:ext cx="91" cy="41"/>
            </a:xfrm>
            <a:custGeom>
              <a:avLst/>
              <a:gdLst>
                <a:gd name="T0" fmla="*/ 0 w 42223"/>
                <a:gd name="T1" fmla="*/ 0 h 21600"/>
                <a:gd name="T2" fmla="*/ 0 w 42223"/>
                <a:gd name="T3" fmla="*/ 0 h 21600"/>
                <a:gd name="T4" fmla="*/ 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lnTo>
                    <a:pt x="42223" y="3121"/>
                  </a:lnTo>
                  <a:close/>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1" name="Freeform 144">
              <a:extLst>
                <a:ext uri="{FF2B5EF4-FFF2-40B4-BE49-F238E27FC236}">
                  <a16:creationId xmlns:a16="http://schemas.microsoft.com/office/drawing/2014/main" id="{3D9336EB-DE81-4A39-AF91-2259DD07208F}"/>
                </a:ext>
              </a:extLst>
            </p:cNvPr>
            <p:cNvSpPr>
              <a:spLocks/>
            </p:cNvSpPr>
            <p:nvPr/>
          </p:nvSpPr>
          <p:spPr bwMode="auto">
            <a:xfrm>
              <a:off x="3243" y="2419"/>
              <a:ext cx="13" cy="13"/>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22" name="Freeform 145">
              <a:extLst>
                <a:ext uri="{FF2B5EF4-FFF2-40B4-BE49-F238E27FC236}">
                  <a16:creationId xmlns:a16="http://schemas.microsoft.com/office/drawing/2014/main" id="{F7C296EE-C5D9-49B3-8ECF-9CE0F12508E5}"/>
                </a:ext>
              </a:extLst>
            </p:cNvPr>
            <p:cNvSpPr>
              <a:spLocks/>
            </p:cNvSpPr>
            <p:nvPr/>
          </p:nvSpPr>
          <p:spPr bwMode="auto">
            <a:xfrm>
              <a:off x="3327" y="2424"/>
              <a:ext cx="14" cy="12"/>
            </a:xfrm>
            <a:custGeom>
              <a:avLst/>
              <a:gdLst>
                <a:gd name="T0" fmla="*/ 0 w 48"/>
                <a:gd name="T1" fmla="*/ 0 h 48"/>
                <a:gd name="T2" fmla="*/ 0 w 48"/>
                <a:gd name="T3" fmla="*/ 0 h 48"/>
                <a:gd name="T4" fmla="*/ 0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23" name="AutoShape 146">
              <a:extLst>
                <a:ext uri="{FF2B5EF4-FFF2-40B4-BE49-F238E27FC236}">
                  <a16:creationId xmlns:a16="http://schemas.microsoft.com/office/drawing/2014/main" id="{589C493C-C1E4-4019-9114-DF9E5815944A}"/>
                </a:ext>
              </a:extLst>
            </p:cNvPr>
            <p:cNvSpPr>
              <a:spLocks noChangeArrowheads="1"/>
            </p:cNvSpPr>
            <p:nvPr/>
          </p:nvSpPr>
          <p:spPr bwMode="auto">
            <a:xfrm>
              <a:off x="2680" y="2655"/>
              <a:ext cx="132"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endParaRPr lang="en-US" sz="2400">
                <a:latin typeface="#9Slide03 Arima Madurai Black" panose="00000A00000000000000" pitchFamily="2" charset="0"/>
                <a:cs typeface="#9Slide03 Arima Madurai Black" panose="00000A00000000000000" pitchFamily="2" charset="0"/>
              </a:endParaRPr>
            </a:p>
          </p:txBody>
        </p:sp>
        <p:sp>
          <p:nvSpPr>
            <p:cNvPr id="324" name="Oval 147">
              <a:extLst>
                <a:ext uri="{FF2B5EF4-FFF2-40B4-BE49-F238E27FC236}">
                  <a16:creationId xmlns:a16="http://schemas.microsoft.com/office/drawing/2014/main" id="{FD445A6C-6DFF-43C7-AB70-7A0916085B8F}"/>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25" name="Oval 148">
              <a:extLst>
                <a:ext uri="{FF2B5EF4-FFF2-40B4-BE49-F238E27FC236}">
                  <a16:creationId xmlns:a16="http://schemas.microsoft.com/office/drawing/2014/main" id="{F9FD8581-29D7-4048-826E-B2851145921A}"/>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26" name="Text Box 149">
              <a:extLst>
                <a:ext uri="{FF2B5EF4-FFF2-40B4-BE49-F238E27FC236}">
                  <a16:creationId xmlns:a16="http://schemas.microsoft.com/office/drawing/2014/main" id="{8586BF71-8778-4E8D-8161-55C8EEC07AE9}"/>
                </a:ext>
              </a:extLst>
            </p:cNvPr>
            <p:cNvSpPr txBox="1">
              <a:spLocks noChangeArrowheads="1"/>
            </p:cNvSpPr>
            <p:nvPr/>
          </p:nvSpPr>
          <p:spPr bwMode="auto">
            <a:xfrm>
              <a:off x="3600" y="2448"/>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sp>
          <p:nvSpPr>
            <p:cNvPr id="327" name="Text Box 150">
              <a:extLst>
                <a:ext uri="{FF2B5EF4-FFF2-40B4-BE49-F238E27FC236}">
                  <a16:creationId xmlns:a16="http://schemas.microsoft.com/office/drawing/2014/main" id="{315012F0-8657-4AB2-AC65-CB5D0F0C1991}"/>
                </a:ext>
              </a:extLst>
            </p:cNvPr>
            <p:cNvSpPr txBox="1">
              <a:spLocks noChangeArrowheads="1"/>
            </p:cNvSpPr>
            <p:nvPr/>
          </p:nvSpPr>
          <p:spPr bwMode="auto">
            <a:xfrm>
              <a:off x="2736" y="2448"/>
              <a:ext cx="3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latin typeface="#9Slide03 Arima Madurai Black" panose="00000A00000000000000" pitchFamily="2" charset="0"/>
                  <a:cs typeface="#9Slide03 Arima Madurai Black" panose="00000A00000000000000" pitchFamily="2" charset="0"/>
                </a:rPr>
                <a:t>+</a:t>
              </a:r>
            </a:p>
          </p:txBody>
        </p:sp>
      </p:grpSp>
      <p:sp>
        <p:nvSpPr>
          <p:cNvPr id="328" name="Line 151">
            <a:extLst>
              <a:ext uri="{FF2B5EF4-FFF2-40B4-BE49-F238E27FC236}">
                <a16:creationId xmlns:a16="http://schemas.microsoft.com/office/drawing/2014/main" id="{945CA73B-CC3C-43EC-B380-B3D7F47AD187}"/>
              </a:ext>
            </a:extLst>
          </p:cNvPr>
          <p:cNvSpPr>
            <a:spLocks noChangeShapeType="1"/>
          </p:cNvSpPr>
          <p:nvPr/>
        </p:nvSpPr>
        <p:spPr bwMode="auto">
          <a:xfrm flipV="1">
            <a:off x="6438901" y="3804142"/>
            <a:ext cx="1143000" cy="990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29" name="Line 152">
            <a:extLst>
              <a:ext uri="{FF2B5EF4-FFF2-40B4-BE49-F238E27FC236}">
                <a16:creationId xmlns:a16="http://schemas.microsoft.com/office/drawing/2014/main" id="{B4BC82D3-A1E0-44B4-91A8-D7A2EFF7E57A}"/>
              </a:ext>
            </a:extLst>
          </p:cNvPr>
          <p:cNvSpPr>
            <a:spLocks noChangeShapeType="1"/>
          </p:cNvSpPr>
          <p:nvPr/>
        </p:nvSpPr>
        <p:spPr bwMode="auto">
          <a:xfrm>
            <a:off x="6438900" y="4761407"/>
            <a:ext cx="857250" cy="117633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0" name="Line 153">
            <a:extLst>
              <a:ext uri="{FF2B5EF4-FFF2-40B4-BE49-F238E27FC236}">
                <a16:creationId xmlns:a16="http://schemas.microsoft.com/office/drawing/2014/main" id="{EE706EAF-C0CC-46D5-83D9-9BA2A8572DF8}"/>
              </a:ext>
            </a:extLst>
          </p:cNvPr>
          <p:cNvSpPr>
            <a:spLocks noChangeShapeType="1"/>
          </p:cNvSpPr>
          <p:nvPr/>
        </p:nvSpPr>
        <p:spPr bwMode="auto">
          <a:xfrm>
            <a:off x="7810501" y="2280142"/>
            <a:ext cx="12001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1" name="Line 154">
            <a:extLst>
              <a:ext uri="{FF2B5EF4-FFF2-40B4-BE49-F238E27FC236}">
                <a16:creationId xmlns:a16="http://schemas.microsoft.com/office/drawing/2014/main" id="{C9D54F1C-69B3-4EC9-80F9-9D0340B06FFD}"/>
              </a:ext>
            </a:extLst>
          </p:cNvPr>
          <p:cNvSpPr>
            <a:spLocks noChangeShapeType="1"/>
          </p:cNvSpPr>
          <p:nvPr/>
        </p:nvSpPr>
        <p:spPr bwMode="auto">
          <a:xfrm flipH="1">
            <a:off x="9010650" y="2280142"/>
            <a:ext cx="0" cy="365760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2" name="Line 155">
            <a:extLst>
              <a:ext uri="{FF2B5EF4-FFF2-40B4-BE49-F238E27FC236}">
                <a16:creationId xmlns:a16="http://schemas.microsoft.com/office/drawing/2014/main" id="{6919F110-7F8E-42EB-B0FA-F30E11F4AD53}"/>
              </a:ext>
            </a:extLst>
          </p:cNvPr>
          <p:cNvSpPr>
            <a:spLocks noChangeShapeType="1"/>
          </p:cNvSpPr>
          <p:nvPr/>
        </p:nvSpPr>
        <p:spPr bwMode="auto">
          <a:xfrm>
            <a:off x="8496300" y="5904405"/>
            <a:ext cx="5143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3" name="Line 156">
            <a:extLst>
              <a:ext uri="{FF2B5EF4-FFF2-40B4-BE49-F238E27FC236}">
                <a16:creationId xmlns:a16="http://schemas.microsoft.com/office/drawing/2014/main" id="{56958015-F6E9-4F11-8574-37A2C7446863}"/>
              </a:ext>
            </a:extLst>
          </p:cNvPr>
          <p:cNvSpPr>
            <a:spLocks noChangeShapeType="1"/>
          </p:cNvSpPr>
          <p:nvPr/>
        </p:nvSpPr>
        <p:spPr bwMode="auto">
          <a:xfrm flipV="1">
            <a:off x="3295650" y="2265858"/>
            <a:ext cx="0" cy="245268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4" name="Line 157">
            <a:extLst>
              <a:ext uri="{FF2B5EF4-FFF2-40B4-BE49-F238E27FC236}">
                <a16:creationId xmlns:a16="http://schemas.microsoft.com/office/drawing/2014/main" id="{2CAA355A-9BE3-4C75-AA4B-5D91600245BF}"/>
              </a:ext>
            </a:extLst>
          </p:cNvPr>
          <p:cNvSpPr>
            <a:spLocks noChangeShapeType="1"/>
          </p:cNvSpPr>
          <p:nvPr/>
        </p:nvSpPr>
        <p:spPr bwMode="auto">
          <a:xfrm flipH="1">
            <a:off x="3295650" y="2280142"/>
            <a:ext cx="268605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sz="2400">
              <a:latin typeface="#9Slide03 Arima Madurai Black" panose="00000A00000000000000" pitchFamily="2" charset="0"/>
              <a:cs typeface="#9Slide03 Arima Madurai Black" panose="00000A00000000000000" pitchFamily="2" charset="0"/>
            </a:endParaRPr>
          </a:p>
        </p:txBody>
      </p:sp>
      <p:sp>
        <p:nvSpPr>
          <p:cNvPr id="335" name="Text Box 159">
            <a:extLst>
              <a:ext uri="{FF2B5EF4-FFF2-40B4-BE49-F238E27FC236}">
                <a16:creationId xmlns:a16="http://schemas.microsoft.com/office/drawing/2014/main" id="{FBCB211E-D0DD-44C6-A94C-8F8B55A242B6}"/>
              </a:ext>
            </a:extLst>
          </p:cNvPr>
          <p:cNvSpPr txBox="1">
            <a:spLocks noChangeArrowheads="1"/>
          </p:cNvSpPr>
          <p:nvPr/>
        </p:nvSpPr>
        <p:spPr bwMode="auto">
          <a:xfrm>
            <a:off x="1095378" y="1506789"/>
            <a:ext cx="3171823"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50000"/>
              </a:spcBef>
              <a:buClrTx/>
              <a:buNone/>
            </a:pPr>
            <a:r>
              <a:rPr lang="en-US" altLang="en-US" sz="2400" b="1" i="1" dirty="0">
                <a:latin typeface="Myriad Pro Black Cond" panose="020B0806030403020204" pitchFamily="34" charset="0"/>
                <a:cs typeface="#9Slide03 Arima Madurai Black" panose="00000A00000000000000" pitchFamily="2" charset="0"/>
              </a:rPr>
              <a:t>b. </a:t>
            </a:r>
            <a:r>
              <a:rPr lang="en-US" altLang="en-US" sz="2400" b="1" i="1" dirty="0" err="1">
                <a:latin typeface="Myriad Pro Black Cond" panose="020B0806030403020204" pitchFamily="34" charset="0"/>
                <a:cs typeface="#9Slide03 Arima Madurai Black" panose="00000A00000000000000" pitchFamily="2" charset="0"/>
              </a:rPr>
              <a:t>Với</a:t>
            </a:r>
            <a:r>
              <a:rPr lang="en-US" altLang="en-US" sz="2400" b="1" i="1" dirty="0">
                <a:latin typeface="Myriad Pro Black Cond" panose="020B0806030403020204" pitchFamily="34" charset="0"/>
                <a:cs typeface="#9Slide03 Arima Madurai Black" panose="00000A00000000000000" pitchFamily="2" charset="0"/>
              </a:rPr>
              <a:t>  Đ2 ( 6V - 3W)</a:t>
            </a:r>
          </a:p>
        </p:txBody>
      </p:sp>
      <p:grpSp>
        <p:nvGrpSpPr>
          <p:cNvPr id="336" name="Group 160">
            <a:extLst>
              <a:ext uri="{FF2B5EF4-FFF2-40B4-BE49-F238E27FC236}">
                <a16:creationId xmlns:a16="http://schemas.microsoft.com/office/drawing/2014/main" id="{95E85E53-8593-4A71-AEBC-4AC8EEC13F97}"/>
              </a:ext>
            </a:extLst>
          </p:cNvPr>
          <p:cNvGrpSpPr>
            <a:grpSpLocks/>
          </p:cNvGrpSpPr>
          <p:nvPr/>
        </p:nvGrpSpPr>
        <p:grpSpPr bwMode="auto">
          <a:xfrm rot="20203609">
            <a:off x="7576925" y="4945913"/>
            <a:ext cx="704850" cy="635000"/>
            <a:chOff x="1680" y="1440"/>
            <a:chExt cx="592" cy="400"/>
          </a:xfrm>
        </p:grpSpPr>
        <p:sp>
          <p:nvSpPr>
            <p:cNvPr id="337" name="Oval 161">
              <a:extLst>
                <a:ext uri="{FF2B5EF4-FFF2-40B4-BE49-F238E27FC236}">
                  <a16:creationId xmlns:a16="http://schemas.microsoft.com/office/drawing/2014/main" id="{27A24814-767A-4DC7-BC3A-076775588A9F}"/>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endParaRPr lang="vi-VN" altLang="en-US" sz="2400">
                <a:latin typeface="#9Slide03 Arima Madurai Black" panose="00000A00000000000000" pitchFamily="2" charset="0"/>
                <a:cs typeface="#9Slide03 Arima Madurai Black" panose="00000A00000000000000" pitchFamily="2" charset="0"/>
              </a:endParaRPr>
            </a:p>
          </p:txBody>
        </p:sp>
        <p:sp>
          <p:nvSpPr>
            <p:cNvPr id="338" name="Line 162">
              <a:extLst>
                <a:ext uri="{FF2B5EF4-FFF2-40B4-BE49-F238E27FC236}">
                  <a16:creationId xmlns:a16="http://schemas.microsoft.com/office/drawing/2014/main" id="{10C47E9A-09F7-4EDA-9C7E-BA55872FB990}"/>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sp>
          <p:nvSpPr>
            <p:cNvPr id="339" name="Line 163">
              <a:extLst>
                <a:ext uri="{FF2B5EF4-FFF2-40B4-BE49-F238E27FC236}">
                  <a16:creationId xmlns:a16="http://schemas.microsoft.com/office/drawing/2014/main" id="{B975A30E-BBE5-4D13-A14E-0C1EEDA1232D}"/>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latin typeface="#9Slide03 Arima Madurai Black" panose="00000A00000000000000" pitchFamily="2" charset="0"/>
                <a:cs typeface="#9Slide03 Arima Madurai Black" panose="00000A00000000000000" pitchFamily="2" charset="0"/>
              </a:endParaRPr>
            </a:p>
          </p:txBody>
        </p:sp>
      </p:grpSp>
      <p:sp>
        <p:nvSpPr>
          <p:cNvPr id="340" name="Oval 164">
            <a:extLst>
              <a:ext uri="{FF2B5EF4-FFF2-40B4-BE49-F238E27FC236}">
                <a16:creationId xmlns:a16="http://schemas.microsoft.com/office/drawing/2014/main" id="{5492A7FC-DA27-4354-A402-05497A20E1E7}"/>
              </a:ext>
            </a:extLst>
          </p:cNvPr>
          <p:cNvSpPr>
            <a:spLocks noChangeArrowheads="1"/>
          </p:cNvSpPr>
          <p:nvPr/>
        </p:nvSpPr>
        <p:spPr bwMode="auto">
          <a:xfrm>
            <a:off x="7296150" y="2661142"/>
            <a:ext cx="1028700" cy="1219200"/>
          </a:xfrm>
          <a:prstGeom prst="ellipse">
            <a:avLst/>
          </a:prstGeom>
          <a:gradFill rotWithShape="1">
            <a:gsLst>
              <a:gs pos="0">
                <a:srgbClr val="E3E300"/>
              </a:gs>
              <a:gs pos="100000">
                <a:srgbClr val="FFFF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76803" tIns="38402" rIns="76803" bIns="38402"/>
          <a:lstStyle>
            <a:lvl1pPr marL="342900" indent="-3429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Font typeface="Wingdings" panose="05000000000000000000" pitchFamily="2" charset="2"/>
              <a:buNone/>
            </a:pPr>
            <a:r>
              <a:rPr lang="en-US" altLang="en-US" sz="2400">
                <a:latin typeface="#9Slide03 Arima Madurai Black" panose="00000A00000000000000" pitchFamily="2" charset="0"/>
                <a:cs typeface="#9Slide03 Arima Madurai Black" panose="00000A00000000000000" pitchFamily="2" charset="0"/>
              </a:rPr>
              <a:t>   </a:t>
            </a:r>
          </a:p>
        </p:txBody>
      </p:sp>
      <p:sp>
        <p:nvSpPr>
          <p:cNvPr id="341" name="Text Box 165">
            <a:extLst>
              <a:ext uri="{FF2B5EF4-FFF2-40B4-BE49-F238E27FC236}">
                <a16:creationId xmlns:a16="http://schemas.microsoft.com/office/drawing/2014/main" id="{3274F63C-71A7-46CA-ABA8-1B2265AB4CBE}"/>
              </a:ext>
            </a:extLst>
          </p:cNvPr>
          <p:cNvSpPr txBox="1">
            <a:spLocks noChangeArrowheads="1"/>
          </p:cNvSpPr>
          <p:nvPr/>
        </p:nvSpPr>
        <p:spPr bwMode="auto">
          <a:xfrm>
            <a:off x="5581649" y="5175744"/>
            <a:ext cx="946549" cy="446886"/>
          </a:xfrm>
          <a:prstGeom prst="rect">
            <a:avLst/>
          </a:prstGeom>
          <a:solidFill>
            <a:srgbClr val="FFFFCC"/>
          </a:solidFill>
          <a:ln w="9525">
            <a:solidFill>
              <a:srgbClr val="000000"/>
            </a:solidFill>
            <a:miter lim="800000"/>
            <a:headEnd/>
            <a:tailEnd/>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0,51A</a:t>
            </a:r>
          </a:p>
        </p:txBody>
      </p:sp>
      <p:sp>
        <p:nvSpPr>
          <p:cNvPr id="342" name="Text Box 166">
            <a:extLst>
              <a:ext uri="{FF2B5EF4-FFF2-40B4-BE49-F238E27FC236}">
                <a16:creationId xmlns:a16="http://schemas.microsoft.com/office/drawing/2014/main" id="{D1F980AB-FC9A-4263-8B75-4F4CB95E00A2}"/>
              </a:ext>
            </a:extLst>
          </p:cNvPr>
          <p:cNvSpPr txBox="1">
            <a:spLocks noChangeArrowheads="1"/>
          </p:cNvSpPr>
          <p:nvPr/>
        </p:nvSpPr>
        <p:spPr bwMode="auto">
          <a:xfrm>
            <a:off x="7867650" y="3337418"/>
            <a:ext cx="127635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bg1"/>
                </a:solidFill>
                <a:latin typeface="#9Slide03 Arima Madurai Black" panose="00000A00000000000000" pitchFamily="2" charset="0"/>
                <a:cs typeface="#9Slide03 Arima Madurai Black" panose="00000A00000000000000" pitchFamily="2" charset="0"/>
              </a:rPr>
              <a:t> </a:t>
            </a:r>
            <a:r>
              <a:rPr lang="en-US" altLang="en-US" sz="2400">
                <a:latin typeface="#9Slide03 Arima Madurai Black" panose="00000A00000000000000" pitchFamily="2" charset="0"/>
                <a:cs typeface="#9Slide03 Arima Madurai Black" panose="00000A00000000000000" pitchFamily="2" charset="0"/>
              </a:rPr>
              <a:t>6V-3W</a:t>
            </a:r>
          </a:p>
        </p:txBody>
      </p:sp>
      <p:sp>
        <p:nvSpPr>
          <p:cNvPr id="343" name="Text Box 171">
            <a:extLst>
              <a:ext uri="{FF2B5EF4-FFF2-40B4-BE49-F238E27FC236}">
                <a16:creationId xmlns:a16="http://schemas.microsoft.com/office/drawing/2014/main" id="{895DA4AD-7FF4-4ADA-826B-B2F550EE1EF8}"/>
              </a:ext>
            </a:extLst>
          </p:cNvPr>
          <p:cNvSpPr txBox="1">
            <a:spLocks noChangeArrowheads="1"/>
          </p:cNvSpPr>
          <p:nvPr/>
        </p:nvSpPr>
        <p:spPr bwMode="auto">
          <a:xfrm>
            <a:off x="7296150" y="6242543"/>
            <a:ext cx="685800" cy="446886"/>
          </a:xfrm>
          <a:prstGeom prst="rect">
            <a:avLst/>
          </a:prstGeom>
          <a:solidFill>
            <a:srgbClr val="FFFFCC"/>
          </a:solidFill>
          <a:ln w="9525">
            <a:solidFill>
              <a:srgbClr val="000000"/>
            </a:solidFill>
            <a:miter lim="800000"/>
            <a:headEnd/>
            <a:tailEnd/>
          </a:ln>
        </p:spPr>
        <p:txBody>
          <a:bodyPr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6V</a:t>
            </a:r>
          </a:p>
        </p:txBody>
      </p:sp>
      <p:sp>
        <p:nvSpPr>
          <p:cNvPr id="175" name="Oval 174">
            <a:extLst>
              <a:ext uri="{FF2B5EF4-FFF2-40B4-BE49-F238E27FC236}">
                <a16:creationId xmlns:a16="http://schemas.microsoft.com/office/drawing/2014/main" id="{E685A11E-93F5-49DA-BAB2-DD48F33CF9D5}"/>
              </a:ext>
            </a:extLst>
          </p:cNvPr>
          <p:cNvSpPr/>
          <p:nvPr/>
        </p:nvSpPr>
        <p:spPr>
          <a:xfrm>
            <a:off x="-902978" y="4207024"/>
            <a:ext cx="2415560" cy="241556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6" name="Oval 175">
            <a:extLst>
              <a:ext uri="{FF2B5EF4-FFF2-40B4-BE49-F238E27FC236}">
                <a16:creationId xmlns:a16="http://schemas.microsoft.com/office/drawing/2014/main" id="{A977875D-4310-4553-B833-6668DBBFB12B}"/>
              </a:ext>
            </a:extLst>
          </p:cNvPr>
          <p:cNvSpPr/>
          <p:nvPr/>
        </p:nvSpPr>
        <p:spPr>
          <a:xfrm>
            <a:off x="10764049" y="4594657"/>
            <a:ext cx="3246068" cy="3246068"/>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7" name="Oval 176">
            <a:extLst>
              <a:ext uri="{FF2B5EF4-FFF2-40B4-BE49-F238E27FC236}">
                <a16:creationId xmlns:a16="http://schemas.microsoft.com/office/drawing/2014/main" id="{E135A9BF-8B30-48A6-A227-F8E5452F29A1}"/>
              </a:ext>
            </a:extLst>
          </p:cNvPr>
          <p:cNvSpPr/>
          <p:nvPr/>
        </p:nvSpPr>
        <p:spPr>
          <a:xfrm>
            <a:off x="10668000" y="-685992"/>
            <a:ext cx="2096718" cy="2096718"/>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8" name="Oval 177">
            <a:extLst>
              <a:ext uri="{FF2B5EF4-FFF2-40B4-BE49-F238E27FC236}">
                <a16:creationId xmlns:a16="http://schemas.microsoft.com/office/drawing/2014/main" id="{675C4D9A-CE65-41E8-9A18-9F1C2D10DC55}"/>
              </a:ext>
            </a:extLst>
          </p:cNvPr>
          <p:cNvSpPr/>
          <p:nvPr/>
        </p:nvSpPr>
        <p:spPr>
          <a:xfrm>
            <a:off x="-1075938" y="867191"/>
            <a:ext cx="1718848" cy="1718848"/>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410529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p:cTn id="7" dur="500" fill="hold"/>
                                        <p:tgtEl>
                                          <p:spTgt spid="342"/>
                                        </p:tgtEl>
                                        <p:attrNameLst>
                                          <p:attrName>ppt_w</p:attrName>
                                        </p:attrNameLst>
                                      </p:cBhvr>
                                      <p:tavLst>
                                        <p:tav tm="0">
                                          <p:val>
                                            <p:fltVal val="0"/>
                                          </p:val>
                                        </p:tav>
                                        <p:tav tm="100000">
                                          <p:val>
                                            <p:strVal val="#ppt_w"/>
                                          </p:val>
                                        </p:tav>
                                      </p:tavLst>
                                    </p:anim>
                                    <p:anim calcmode="lin" valueType="num">
                                      <p:cBhvr>
                                        <p:cTn id="8" dur="500" fill="hold"/>
                                        <p:tgtEl>
                                          <p:spTgt spid="342"/>
                                        </p:tgtEl>
                                        <p:attrNameLst>
                                          <p:attrName>ppt_h</p:attrName>
                                        </p:attrNameLst>
                                      </p:cBhvr>
                                      <p:tavLst>
                                        <p:tav tm="0">
                                          <p:val>
                                            <p:fltVal val="0"/>
                                          </p:val>
                                        </p:tav>
                                        <p:tav tm="100000">
                                          <p:val>
                                            <p:strVal val="#ppt_h"/>
                                          </p:val>
                                        </p:tav>
                                      </p:tavLst>
                                    </p:anim>
                                    <p:animEffect transition="in" filter="fade">
                                      <p:cBhvr>
                                        <p:cTn id="9" dur="500"/>
                                        <p:tgtEl>
                                          <p:spTgt spid="3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9"/>
                                        </p:tgtEl>
                                        <p:attrNameLst>
                                          <p:attrName>style.visibility</p:attrName>
                                        </p:attrNameLst>
                                      </p:cBhvr>
                                      <p:to>
                                        <p:strVal val="visible"/>
                                      </p:to>
                                    </p:set>
                                    <p:animEffect transition="in" filter="fade">
                                      <p:cBhvr>
                                        <p:cTn id="14" dur="1000"/>
                                        <p:tgtEl>
                                          <p:spTgt spid="179"/>
                                        </p:tgtEl>
                                      </p:cBhvr>
                                    </p:animEffect>
                                  </p:childTnLst>
                                </p:cTn>
                              </p:par>
                              <p:par>
                                <p:cTn id="15" presetID="10" presetClass="exit" presetSubtype="0" fill="hold" nodeType="withEffect">
                                  <p:stCondLst>
                                    <p:cond delay="0"/>
                                  </p:stCondLst>
                                  <p:childTnLst>
                                    <p:animEffect transition="out" filter="fade">
                                      <p:cBhvr>
                                        <p:cTn id="16" dur="1000"/>
                                        <p:tgtEl>
                                          <p:spTgt spid="206"/>
                                        </p:tgtEl>
                                      </p:cBhvr>
                                    </p:animEffect>
                                    <p:set>
                                      <p:cBhvr>
                                        <p:cTn id="17" dur="1" fill="hold">
                                          <p:stCondLst>
                                            <p:cond delay="999"/>
                                          </p:stCondLst>
                                        </p:cTn>
                                        <p:tgtEl>
                                          <p:spTgt spid="206"/>
                                        </p:tgtEl>
                                        <p:attrNameLst>
                                          <p:attrName>style.visibility</p:attrName>
                                        </p:attrNameLst>
                                      </p:cBhvr>
                                      <p:to>
                                        <p:strVal val="hidden"/>
                                      </p:to>
                                    </p:set>
                                  </p:childTnLst>
                                </p:cTn>
                              </p:par>
                            </p:childTnLst>
                          </p:cTn>
                        </p:par>
                        <p:par>
                          <p:cTn id="18" fill="hold">
                            <p:stCondLst>
                              <p:cond delay="1000"/>
                            </p:stCondLst>
                            <p:childTnLst>
                              <p:par>
                                <p:cTn id="19" presetID="8" presetClass="emph" presetSubtype="0" fill="hold" nodeType="afterEffect">
                                  <p:stCondLst>
                                    <p:cond delay="0"/>
                                  </p:stCondLst>
                                  <p:childTnLst>
                                    <p:animRot by="3360000">
                                      <p:cBhvr>
                                        <p:cTn id="20" dur="2000" fill="hold"/>
                                        <p:tgtEl>
                                          <p:spTgt spid="262"/>
                                        </p:tgtEl>
                                        <p:attrNameLst>
                                          <p:attrName>r</p:attrName>
                                        </p:attrNameLst>
                                      </p:cBhvr>
                                    </p:animRot>
                                  </p:childTnLst>
                                </p:cTn>
                              </p:par>
                              <p:par>
                                <p:cTn id="21" presetID="8" presetClass="emph" presetSubtype="0" fill="hold" nodeType="withEffect">
                                  <p:stCondLst>
                                    <p:cond delay="0"/>
                                  </p:stCondLst>
                                  <p:childTnLst>
                                    <p:animRot by="9000000">
                                      <p:cBhvr>
                                        <p:cTn id="22" dur="2000" fill="hold"/>
                                        <p:tgtEl>
                                          <p:spTgt spid="336"/>
                                        </p:tgtEl>
                                        <p:attrNameLst>
                                          <p:attrName>r</p:attrName>
                                        </p:attrNameLst>
                                      </p:cBhvr>
                                    </p:animRot>
                                  </p:childTnLst>
                                </p:cTn>
                              </p:par>
                              <p:par>
                                <p:cTn id="23" presetID="55" presetClass="entr" presetSubtype="0" fill="hold" grpId="0" nodeType="withEffect">
                                  <p:stCondLst>
                                    <p:cond delay="0"/>
                                  </p:stCondLst>
                                  <p:childTnLst>
                                    <p:set>
                                      <p:cBhvr>
                                        <p:cTn id="24" dur="1" fill="hold">
                                          <p:stCondLst>
                                            <p:cond delay="0"/>
                                          </p:stCondLst>
                                        </p:cTn>
                                        <p:tgtEl>
                                          <p:spTgt spid="340"/>
                                        </p:tgtEl>
                                        <p:attrNameLst>
                                          <p:attrName>style.visibility</p:attrName>
                                        </p:attrNameLst>
                                      </p:cBhvr>
                                      <p:to>
                                        <p:strVal val="visible"/>
                                      </p:to>
                                    </p:set>
                                    <p:anim calcmode="lin" valueType="num">
                                      <p:cBhvr>
                                        <p:cTn id="25" dur="1000" fill="hold"/>
                                        <p:tgtEl>
                                          <p:spTgt spid="340"/>
                                        </p:tgtEl>
                                        <p:attrNameLst>
                                          <p:attrName>ppt_w</p:attrName>
                                        </p:attrNameLst>
                                      </p:cBhvr>
                                      <p:tavLst>
                                        <p:tav tm="0">
                                          <p:val>
                                            <p:strVal val="#ppt_w*0.70"/>
                                          </p:val>
                                        </p:tav>
                                        <p:tav tm="100000">
                                          <p:val>
                                            <p:strVal val="#ppt_w"/>
                                          </p:val>
                                        </p:tav>
                                      </p:tavLst>
                                    </p:anim>
                                    <p:anim calcmode="lin" valueType="num">
                                      <p:cBhvr>
                                        <p:cTn id="26" dur="1000" fill="hold"/>
                                        <p:tgtEl>
                                          <p:spTgt spid="340"/>
                                        </p:tgtEl>
                                        <p:attrNameLst>
                                          <p:attrName>ppt_h</p:attrName>
                                        </p:attrNameLst>
                                      </p:cBhvr>
                                      <p:tavLst>
                                        <p:tav tm="0">
                                          <p:val>
                                            <p:strVal val="#ppt_h"/>
                                          </p:val>
                                        </p:tav>
                                        <p:tav tm="100000">
                                          <p:val>
                                            <p:strVal val="#ppt_h"/>
                                          </p:val>
                                        </p:tav>
                                      </p:tavLst>
                                    </p:anim>
                                    <p:animEffect transition="in" filter="fade">
                                      <p:cBhvr>
                                        <p:cTn id="27" dur="1000"/>
                                        <p:tgtEl>
                                          <p:spTgt spid="34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341"/>
                                        </p:tgtEl>
                                        <p:attrNameLst>
                                          <p:attrName>style.visibility</p:attrName>
                                        </p:attrNameLst>
                                      </p:cBhvr>
                                      <p:to>
                                        <p:strVal val="visible"/>
                                      </p:to>
                                    </p:set>
                                    <p:anim calcmode="lin" valueType="num">
                                      <p:cBhvr>
                                        <p:cTn id="32" dur="500" fill="hold"/>
                                        <p:tgtEl>
                                          <p:spTgt spid="341"/>
                                        </p:tgtEl>
                                        <p:attrNameLst>
                                          <p:attrName>ppt_w</p:attrName>
                                        </p:attrNameLst>
                                      </p:cBhvr>
                                      <p:tavLst>
                                        <p:tav tm="0">
                                          <p:val>
                                            <p:fltVal val="0"/>
                                          </p:val>
                                        </p:tav>
                                        <p:tav tm="100000">
                                          <p:val>
                                            <p:strVal val="#ppt_w"/>
                                          </p:val>
                                        </p:tav>
                                      </p:tavLst>
                                    </p:anim>
                                    <p:anim calcmode="lin" valueType="num">
                                      <p:cBhvr>
                                        <p:cTn id="33" dur="500" fill="hold"/>
                                        <p:tgtEl>
                                          <p:spTgt spid="341"/>
                                        </p:tgtEl>
                                        <p:attrNameLst>
                                          <p:attrName>ppt_h</p:attrName>
                                        </p:attrNameLst>
                                      </p:cBhvr>
                                      <p:tavLst>
                                        <p:tav tm="0">
                                          <p:val>
                                            <p:fltVal val="0"/>
                                          </p:val>
                                        </p:tav>
                                        <p:tav tm="100000">
                                          <p:val>
                                            <p:strVal val="#ppt_h"/>
                                          </p:val>
                                        </p:tav>
                                      </p:tavLst>
                                    </p:anim>
                                    <p:animEffect transition="in" filter="fade">
                                      <p:cBhvr>
                                        <p:cTn id="34" dur="500"/>
                                        <p:tgtEl>
                                          <p:spTgt spid="3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43">
                                            <p:txEl>
                                              <p:pRg st="0" end="0"/>
                                            </p:txEl>
                                          </p:spTgt>
                                        </p:tgtEl>
                                        <p:attrNameLst>
                                          <p:attrName>style.visibility</p:attrName>
                                        </p:attrNameLst>
                                      </p:cBhvr>
                                      <p:to>
                                        <p:strVal val="visible"/>
                                      </p:to>
                                    </p:set>
                                    <p:anim calcmode="lin" valueType="num">
                                      <p:cBhvr additive="base">
                                        <p:cTn id="39"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43">
                                            <p:bg/>
                                          </p:spTgt>
                                        </p:tgtEl>
                                        <p:attrNameLst>
                                          <p:attrName>style.visibility</p:attrName>
                                        </p:attrNameLst>
                                      </p:cBhvr>
                                      <p:to>
                                        <p:strVal val="visible"/>
                                      </p:to>
                                    </p:set>
                                    <p:animEffect transition="in" filter="diamond(in)">
                                      <p:cBhvr>
                                        <p:cTn id="45" dur="500"/>
                                        <p:tgtEl>
                                          <p:spTgt spid="343">
                                            <p:bg/>
                                          </p:spTgt>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343">
                                            <p:txEl>
                                              <p:pRg st="0" end="0"/>
                                            </p:txEl>
                                          </p:spTgt>
                                        </p:tgtEl>
                                        <p:attrNameLst>
                                          <p:attrName>style.visibility</p:attrName>
                                        </p:attrNameLst>
                                      </p:cBhvr>
                                      <p:to>
                                        <p:strVal val="visible"/>
                                      </p:to>
                                    </p:set>
                                    <p:animEffect transition="in" filter="diamond(in)">
                                      <p:cBhvr>
                                        <p:cTn id="48" dur="500"/>
                                        <p:tgtEl>
                                          <p:spTgt spid="3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P spid="341" grpId="0" animBg="1"/>
      <p:bldP spid="342" grpId="0"/>
      <p:bldP spid="343"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3" name="Rectangle 22"/>
          <p:cNvSpPr>
            <a:spLocks noChangeArrowheads="1"/>
          </p:cNvSpPr>
          <p:nvPr/>
        </p:nvSpPr>
        <p:spPr bwMode="auto">
          <a:xfrm>
            <a:off x="654177" y="898408"/>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75" name="Rectangle 36">
            <a:extLst>
              <a:ext uri="{FF2B5EF4-FFF2-40B4-BE49-F238E27FC236}">
                <a16:creationId xmlns:a16="http://schemas.microsoft.com/office/drawing/2014/main" id="{B823F176-3E5C-4D13-8C59-B8EE9A9298CE}"/>
              </a:ext>
            </a:extLst>
          </p:cNvPr>
          <p:cNvSpPr>
            <a:spLocks noChangeArrowheads="1"/>
          </p:cNvSpPr>
          <p:nvPr/>
        </p:nvSpPr>
        <p:spPr bwMode="auto">
          <a:xfrm>
            <a:off x="5735502" y="234461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aphicFrame>
        <p:nvGraphicFramePr>
          <p:cNvPr id="176" name="Group 179">
            <a:extLst>
              <a:ext uri="{FF2B5EF4-FFF2-40B4-BE49-F238E27FC236}">
                <a16:creationId xmlns:a16="http://schemas.microsoft.com/office/drawing/2014/main" id="{E68DEB7F-9518-4EA6-AEB4-B5A3DF8E2FF8}"/>
              </a:ext>
            </a:extLst>
          </p:cNvPr>
          <p:cNvGraphicFramePr>
            <a:graphicFrameLocks noGrp="1"/>
          </p:cNvGraphicFramePr>
          <p:nvPr>
            <p:extLst>
              <p:ext uri="{D42A27DB-BD31-4B8C-83A1-F6EECF244321}">
                <p14:modId xmlns:p14="http://schemas.microsoft.com/office/powerpoint/2010/main" val="1870701023"/>
              </p:ext>
            </p:extLst>
          </p:nvPr>
        </p:nvGraphicFramePr>
        <p:xfrm>
          <a:off x="1745321" y="1501362"/>
          <a:ext cx="8701358" cy="3565938"/>
        </p:xfrm>
        <a:graphic>
          <a:graphicData uri="http://schemas.openxmlformats.org/drawingml/2006/table">
            <a:tbl>
              <a:tblPr/>
              <a:tblGrid>
                <a:gridCol w="1421287">
                  <a:extLst>
                    <a:ext uri="{9D8B030D-6E8A-4147-A177-3AD203B41FA5}">
                      <a16:colId xmlns:a16="http://schemas.microsoft.com/office/drawing/2014/main" val="20000"/>
                    </a:ext>
                  </a:extLst>
                </a:gridCol>
                <a:gridCol w="2054753">
                  <a:extLst>
                    <a:ext uri="{9D8B030D-6E8A-4147-A177-3AD203B41FA5}">
                      <a16:colId xmlns:a16="http://schemas.microsoft.com/office/drawing/2014/main" val="20001"/>
                    </a:ext>
                  </a:extLst>
                </a:gridCol>
                <a:gridCol w="2120394">
                  <a:extLst>
                    <a:ext uri="{9D8B030D-6E8A-4147-A177-3AD203B41FA5}">
                      <a16:colId xmlns:a16="http://schemas.microsoft.com/office/drawing/2014/main" val="20002"/>
                    </a:ext>
                  </a:extLst>
                </a:gridCol>
                <a:gridCol w="1955493">
                  <a:extLst>
                    <a:ext uri="{9D8B030D-6E8A-4147-A177-3AD203B41FA5}">
                      <a16:colId xmlns:a16="http://schemas.microsoft.com/office/drawing/2014/main" val="20003"/>
                    </a:ext>
                  </a:extLst>
                </a:gridCol>
                <a:gridCol w="1149431">
                  <a:extLst>
                    <a:ext uri="{9D8B030D-6E8A-4147-A177-3AD203B41FA5}">
                      <a16:colId xmlns:a16="http://schemas.microsoft.com/office/drawing/2014/main" val="20004"/>
                    </a:ext>
                  </a:extLst>
                </a:gridCol>
              </a:tblGrid>
              <a:tr h="520517">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Lần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TN</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ghi</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trên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bóng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đèn</a:t>
                      </a: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Cường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độ</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dòng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đo</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được</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Tích</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U.I</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0"/>
                  </a:ext>
                </a:extLst>
              </a:tr>
              <a:tr h="65634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Công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suất</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(W)</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Hiệu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err="1">
                          <a:ln>
                            <a:noFill/>
                          </a:ln>
                          <a:solidFill>
                            <a:schemeClr val="bg1"/>
                          </a:solidFill>
                          <a:effectLst/>
                          <a:latin typeface="Myriad Pro Black Cond" panose="020B0806030403020204" pitchFamily="34" charset="0"/>
                          <a:cs typeface="#9Slide03 Arima Madurai Black" panose="00000A00000000000000" pitchFamily="2" charset="0"/>
                        </a:rPr>
                        <a:t>điện</a:t>
                      </a:r>
                      <a:r>
                        <a:rPr kumimoji="0" lang="en-US" sz="2400" b="0"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 thế </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(V)</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0607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1</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5</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0,82</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1815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2</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3</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0,51</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cxnSp>
        <p:nvCxnSpPr>
          <p:cNvPr id="177" name="Straight Connector 176">
            <a:extLst>
              <a:ext uri="{FF2B5EF4-FFF2-40B4-BE49-F238E27FC236}">
                <a16:creationId xmlns:a16="http://schemas.microsoft.com/office/drawing/2014/main" id="{C91C889C-65E5-4F5D-8E7B-183B19890486}"/>
              </a:ext>
            </a:extLst>
          </p:cNvPr>
          <p:cNvCxnSpPr/>
          <p:nvPr/>
        </p:nvCxnSpPr>
        <p:spPr bwMode="auto">
          <a:xfrm>
            <a:off x="1774622" y="1521077"/>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78" name="Text Box 9">
            <a:extLst>
              <a:ext uri="{FF2B5EF4-FFF2-40B4-BE49-F238E27FC236}">
                <a16:creationId xmlns:a16="http://schemas.microsoft.com/office/drawing/2014/main" id="{13867460-5064-4A20-84E9-BFAF47CCAD25}"/>
              </a:ext>
            </a:extLst>
          </p:cNvPr>
          <p:cNvSpPr txBox="1">
            <a:spLocks noChangeArrowheads="1"/>
          </p:cNvSpPr>
          <p:nvPr/>
        </p:nvSpPr>
        <p:spPr bwMode="auto">
          <a:xfrm>
            <a:off x="1189082" y="5310083"/>
            <a:ext cx="9728854" cy="1185550"/>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400"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a:latin typeface="#9Slide03 Arima Madurai Black" panose="00000A00000000000000" pitchFamily="2" charset="0"/>
                <a:cs typeface="#9Slide03 Arima Madurai Black" panose="00000A00000000000000" pitchFamily="2" charset="0"/>
              </a:rPr>
              <a:t>C4: </a:t>
            </a:r>
            <a:r>
              <a:rPr lang="en-US" altLang="en-US" sz="2400" b="1" dirty="0" err="1">
                <a:latin typeface="#9Slide03 Arima Madurai Black" panose="00000A00000000000000" pitchFamily="2" charset="0"/>
                <a:cs typeface="#9Slide03 Arima Madurai Black" panose="00000A00000000000000" pitchFamily="2" charset="0"/>
              </a:rPr>
              <a:t>Từ</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các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số</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bảng</a:t>
            </a:r>
            <a:r>
              <a:rPr lang="en-US" altLang="en-US" sz="2400" b="1" dirty="0">
                <a:latin typeface="#9Slide03 Arima Madurai Black" panose="00000A00000000000000" pitchFamily="2" charset="0"/>
                <a:cs typeface="#9Slide03 Arima Madurai Black" panose="00000A00000000000000" pitchFamily="2" charset="0"/>
              </a:rPr>
              <a:t> 2, </a:t>
            </a:r>
            <a:r>
              <a:rPr lang="en-US" altLang="en-US" sz="2400" b="1" dirty="0" err="1">
                <a:latin typeface="#9Slide03 Arima Madurai Black" panose="00000A00000000000000" pitchFamily="2" charset="0"/>
                <a:cs typeface="#9Slide03 Arima Madurai Black" panose="00000A00000000000000" pitchFamily="2" charset="0"/>
              </a:rPr>
              <a:t>hãy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tích</a:t>
            </a:r>
            <a:r>
              <a:rPr lang="en-US" altLang="en-US" sz="2400" b="1" dirty="0">
                <a:latin typeface="#9Slide03 Arima Madurai Black" panose="00000A00000000000000" pitchFamily="2" charset="0"/>
                <a:cs typeface="#9Slide03 Arima Madurai Black" panose="00000A00000000000000" pitchFamily="2" charset="0"/>
              </a:rPr>
              <a:t> U.I </a:t>
            </a:r>
            <a:r>
              <a:rPr lang="en-US" altLang="en-US" sz="2400" b="1" dirty="0" err="1">
                <a:latin typeface="#9Slide03 Arima Madurai Black" panose="00000A00000000000000" pitchFamily="2" charset="0"/>
                <a:cs typeface="#9Slide03 Arima Madurai Black" panose="00000A00000000000000" pitchFamily="2" charset="0"/>
              </a:rPr>
              <a:t>đối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mỗi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bóng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đèn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và</a:t>
            </a:r>
            <a:r>
              <a:rPr lang="en-US" altLang="en-US" sz="2400" b="1" dirty="0">
                <a:latin typeface="#9Slide03 Arima Madurai Black" panose="00000A00000000000000" pitchFamily="2" charset="0"/>
                <a:cs typeface="#9Slide03 Arima Madurai Black" panose="00000A00000000000000" pitchFamily="2" charset="0"/>
              </a:rPr>
              <a:t> so </a:t>
            </a:r>
            <a:r>
              <a:rPr lang="en-US" altLang="en-US" sz="2400" b="1" dirty="0" err="1">
                <a:latin typeface="#9Slide03 Arima Madurai Black" panose="00000A00000000000000" pitchFamily="2" charset="0"/>
                <a:cs typeface="#9Slide03 Arima Madurai Black" panose="00000A00000000000000" pitchFamily="2" charset="0"/>
              </a:rPr>
              <a:t>sánh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tích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này</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công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suất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định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mức</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đèn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đó</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khi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bỏ</a:t>
            </a:r>
            <a:r>
              <a:rPr lang="en-US" altLang="en-US" sz="2400" b="1" dirty="0">
                <a:latin typeface="#9Slide03 Arima Madurai Black" panose="00000A00000000000000" pitchFamily="2" charset="0"/>
                <a:cs typeface="#9Slide03 Arima Madurai Black" panose="00000A00000000000000" pitchFamily="2" charset="0"/>
              </a:rPr>
              <a:t> qua </a:t>
            </a:r>
            <a:r>
              <a:rPr lang="en-US" altLang="en-US" sz="2400" b="1" dirty="0" err="1">
                <a:latin typeface="#9Slide03 Arima Madurai Black" panose="00000A00000000000000" pitchFamily="2" charset="0"/>
                <a:cs typeface="#9Slide03 Arima Madurai Black" panose="00000A00000000000000" pitchFamily="2" charset="0"/>
              </a:rPr>
              <a:t>sai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số</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phép</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đo</a:t>
            </a:r>
            <a:r>
              <a:rPr lang="en-US" altLang="en-US" sz="2400" b="1" dirty="0">
                <a:latin typeface="#9Slide03 Arima Madurai Black" panose="00000A00000000000000" pitchFamily="2" charset="0"/>
                <a:cs typeface="#9Slide03 Arima Madurai Black" panose="00000A00000000000000" pitchFamily="2" charset="0"/>
              </a:rPr>
              <a:t>.</a:t>
            </a:r>
          </a:p>
        </p:txBody>
      </p:sp>
      <p:sp>
        <p:nvSpPr>
          <p:cNvPr id="348" name="TextBox 347">
            <a:extLst>
              <a:ext uri="{FF2B5EF4-FFF2-40B4-BE49-F238E27FC236}">
                <a16:creationId xmlns:a16="http://schemas.microsoft.com/office/drawing/2014/main" id="{B9CE26DA-0AA0-4027-A60D-B3A828524E08}"/>
              </a:ext>
            </a:extLst>
          </p:cNvPr>
          <p:cNvSpPr txBox="1"/>
          <p:nvPr/>
        </p:nvSpPr>
        <p:spPr>
          <a:xfrm>
            <a:off x="9378949" y="3677737"/>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dirty="0">
                <a:solidFill>
                  <a:srgbClr val="0000CC"/>
                </a:solidFill>
                <a:latin typeface="Myriad Pro Black Cond" panose="020B0806030403020204" pitchFamily="34" charset="0"/>
                <a:cs typeface="#9Slide03 Arima Madurai Black" panose="00000A00000000000000" pitchFamily="2" charset="0"/>
              </a:rPr>
              <a:t>4,92</a:t>
            </a:r>
          </a:p>
        </p:txBody>
      </p:sp>
      <p:sp>
        <p:nvSpPr>
          <p:cNvPr id="349" name="TextBox 348">
            <a:extLst>
              <a:ext uri="{FF2B5EF4-FFF2-40B4-BE49-F238E27FC236}">
                <a16:creationId xmlns:a16="http://schemas.microsoft.com/office/drawing/2014/main" id="{924557F3-AD58-48BF-AE9C-73CFCCC60C00}"/>
              </a:ext>
            </a:extLst>
          </p:cNvPr>
          <p:cNvSpPr txBox="1"/>
          <p:nvPr/>
        </p:nvSpPr>
        <p:spPr>
          <a:xfrm>
            <a:off x="9397237" y="4479786"/>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a:solidFill>
                  <a:srgbClr val="0000CC"/>
                </a:solidFill>
                <a:latin typeface="Myriad Pro Black Cond" panose="020B0806030403020204" pitchFamily="34" charset="0"/>
                <a:cs typeface="#9Slide03 Arima Madurai Black" panose="00000A00000000000000" pitchFamily="2" charset="0"/>
              </a:rPr>
              <a:t>3,06</a:t>
            </a:r>
            <a:endParaRPr lang="en-US" sz="2400" b="1" dirty="0">
              <a:solidFill>
                <a:srgbClr val="0000CC"/>
              </a:solidFill>
              <a:latin typeface="Myriad Pro Black Cond" panose="020B0806030403020204" pitchFamily="34" charset="0"/>
              <a:cs typeface="#9Slide03 Arima Madurai Black" panose="00000A00000000000000" pitchFamily="2" charset="0"/>
            </a:endParaRPr>
          </a:p>
        </p:txBody>
      </p:sp>
      <p:sp>
        <p:nvSpPr>
          <p:cNvPr id="19" name="Oval 18">
            <a:extLst>
              <a:ext uri="{FF2B5EF4-FFF2-40B4-BE49-F238E27FC236}">
                <a16:creationId xmlns:a16="http://schemas.microsoft.com/office/drawing/2014/main" id="{E931204B-6D0A-484D-B48F-1255E0B0DB20}"/>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0" name="Oval 19">
            <a:extLst>
              <a:ext uri="{FF2B5EF4-FFF2-40B4-BE49-F238E27FC236}">
                <a16:creationId xmlns:a16="http://schemas.microsoft.com/office/drawing/2014/main" id="{1465CAD1-CB02-4009-8176-025CB694E1F1}"/>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id="{BE779108-59BA-4B63-A0D7-D993FED782C4}"/>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id="{496D1BE4-98F5-4A78-86BE-9309C066B8E9}"/>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425171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heel(4)">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8">
                                            <p:txEl>
                                              <p:pRg st="0" end="0"/>
                                            </p:txEl>
                                          </p:spTgt>
                                        </p:tgtEl>
                                        <p:attrNameLst>
                                          <p:attrName>style.visibility</p:attrName>
                                        </p:attrNameLst>
                                      </p:cBhvr>
                                      <p:to>
                                        <p:strVal val="visible"/>
                                      </p:to>
                                    </p:set>
                                    <p:animEffect transition="in" filter="blinds(horizontal)">
                                      <p:cBhvr>
                                        <p:cTn id="12" dur="500"/>
                                        <p:tgtEl>
                                          <p:spTgt spid="1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348"/>
                                        </p:tgtEl>
                                        <p:attrNameLst>
                                          <p:attrName>style.visibility</p:attrName>
                                        </p:attrNameLst>
                                      </p:cBhvr>
                                      <p:to>
                                        <p:strVal val="visible"/>
                                      </p:to>
                                    </p:set>
                                    <p:anim calcmode="lin" valueType="num">
                                      <p:cBhvr>
                                        <p:cTn id="17" dur="1000" fill="hold"/>
                                        <p:tgtEl>
                                          <p:spTgt spid="348"/>
                                        </p:tgtEl>
                                        <p:attrNameLst>
                                          <p:attrName>ppt_x</p:attrName>
                                        </p:attrNameLst>
                                      </p:cBhvr>
                                      <p:tavLst>
                                        <p:tav tm="0">
                                          <p:val>
                                            <p:strVal val="#ppt_x-.2"/>
                                          </p:val>
                                        </p:tav>
                                        <p:tav tm="100000">
                                          <p:val>
                                            <p:strVal val="#ppt_x"/>
                                          </p:val>
                                        </p:tav>
                                      </p:tavLst>
                                    </p:anim>
                                    <p:anim calcmode="lin" valueType="num">
                                      <p:cBhvr>
                                        <p:cTn id="18" dur="1000" fill="hold"/>
                                        <p:tgtEl>
                                          <p:spTgt spid="34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49"/>
                                        </p:tgtEl>
                                        <p:attrNameLst>
                                          <p:attrName>style.visibility</p:attrName>
                                        </p:attrNameLst>
                                      </p:cBhvr>
                                      <p:to>
                                        <p:strVal val="visible"/>
                                      </p:to>
                                    </p:set>
                                    <p:anim calcmode="lin" valueType="num">
                                      <p:cBhvr>
                                        <p:cTn id="24" dur="1000" fill="hold"/>
                                        <p:tgtEl>
                                          <p:spTgt spid="349"/>
                                        </p:tgtEl>
                                        <p:attrNameLst>
                                          <p:attrName>ppt_x</p:attrName>
                                        </p:attrNameLst>
                                      </p:cBhvr>
                                      <p:tavLst>
                                        <p:tav tm="0">
                                          <p:val>
                                            <p:strVal val="#ppt_x-.2"/>
                                          </p:val>
                                        </p:tav>
                                        <p:tav tm="100000">
                                          <p:val>
                                            <p:strVal val="#ppt_x"/>
                                          </p:val>
                                        </p:tav>
                                      </p:tavLst>
                                    </p:anim>
                                    <p:anim calcmode="lin" valueType="num">
                                      <p:cBhvr>
                                        <p:cTn id="25" dur="1000" fill="hold"/>
                                        <p:tgtEl>
                                          <p:spTgt spid="3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3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175" name="Rectangle 36">
            <a:extLst>
              <a:ext uri="{FF2B5EF4-FFF2-40B4-BE49-F238E27FC236}">
                <a16:creationId xmlns:a16="http://schemas.microsoft.com/office/drawing/2014/main" id="{B823F176-3E5C-4D13-8C59-B8EE9A9298CE}"/>
              </a:ext>
            </a:extLst>
          </p:cNvPr>
          <p:cNvSpPr>
            <a:spLocks noChangeArrowheads="1"/>
          </p:cNvSpPr>
          <p:nvPr/>
        </p:nvSpPr>
        <p:spPr bwMode="auto">
          <a:xfrm>
            <a:off x="5735502" y="234461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cxnSp>
        <p:nvCxnSpPr>
          <p:cNvPr id="177" name="Straight Connector 176">
            <a:extLst>
              <a:ext uri="{FF2B5EF4-FFF2-40B4-BE49-F238E27FC236}">
                <a16:creationId xmlns:a16="http://schemas.microsoft.com/office/drawing/2014/main" id="{C91C889C-65E5-4F5D-8E7B-183B19890486}"/>
              </a:ext>
            </a:extLst>
          </p:cNvPr>
          <p:cNvCxnSpPr/>
          <p:nvPr/>
        </p:nvCxnSpPr>
        <p:spPr bwMode="auto">
          <a:xfrm>
            <a:off x="1763609" y="1527714"/>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mc:AlternateContent xmlns:mc="http://schemas.openxmlformats.org/markup-compatibility/2006" xmlns:a14="http://schemas.microsoft.com/office/drawing/2010/main">
        <mc:Choice Requires="a14">
          <p:sp>
            <p:nvSpPr>
              <p:cNvPr id="344" name="Rectangle 206">
                <a:extLst>
                  <a:ext uri="{FF2B5EF4-FFF2-40B4-BE49-F238E27FC236}">
                    <a16:creationId xmlns:a16="http://schemas.microsoft.com/office/drawing/2014/main" id="{9F716146-4414-4992-AAEC-49C75C1B7386}"/>
                  </a:ext>
                </a:extLst>
              </p:cNvPr>
              <p:cNvSpPr>
                <a:spLocks noChangeArrowheads="1"/>
              </p:cNvSpPr>
              <p:nvPr/>
            </p:nvSpPr>
            <p:spPr bwMode="auto">
              <a:xfrm>
                <a:off x="6967859" y="5834190"/>
                <a:ext cx="4555620" cy="446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de-DE" altLang="en-US" sz="2400" dirty="0">
                    <a:solidFill>
                      <a:srgbClr val="0000CC"/>
                    </a:solidFill>
                    <a:latin typeface="#9Slide03 Arima Madurai Black" panose="00000A00000000000000" pitchFamily="2" charset="0"/>
                    <a:cs typeface="#9Slide03 Arima Madurai Black" panose="00000A00000000000000" pitchFamily="2" charset="0"/>
                  </a:rPr>
                  <a:t>Tích </a:t>
                </a:r>
                <a:r>
                  <a:rPr lang="de-DE" altLang="en-US" sz="2400" b="1">
                    <a:solidFill>
                      <a:srgbClr val="0000CC"/>
                    </a:solidFill>
                    <a:latin typeface="#9Slide03 Arima Madurai Black" panose="00000A00000000000000" pitchFamily="2" charset="0"/>
                    <a:cs typeface="#9Slide03 Arima Madurai Black" panose="00000A00000000000000" pitchFamily="2" charset="0"/>
                  </a:rPr>
                  <a:t>U.I </a:t>
                </a:r>
                <a14:m>
                  <m:oMath xmlns:m="http://schemas.openxmlformats.org/officeDocument/2006/math">
                    <m:r>
                      <a:rPr lang="de-DE" altLang="en-US" sz="2400" b="1" i="1">
                        <a:solidFill>
                          <a:srgbClr val="0000CC"/>
                        </a:solidFill>
                        <a:latin typeface="Cambria Math"/>
                        <a:ea typeface="Cambria Math"/>
                        <a:cs typeface="Times New Roman" panose="02020603050405020304" pitchFamily="18" charset="0"/>
                      </a:rPr>
                      <m:t>≈</m:t>
                    </m:r>
                  </m:oMath>
                </a14:m>
                <a:r>
                  <a:rPr lang="en-US" sz="2400" b="1">
                    <a:solidFill>
                      <a:srgbClr val="0000CC"/>
                    </a:solidFill>
                    <a:latin typeface="#9Slide03 Arima Madurai Black" panose="00000A00000000000000" pitchFamily="2" charset="0"/>
                    <a:cs typeface="#9Slide03 Arima Madurai Black" panose="00000A00000000000000" pitchFamily="2" charset="0"/>
                  </a:rPr>
                  <a:t>P</a:t>
                </a:r>
                <a:r>
                  <a:rPr lang="en-US" sz="2400" b="1" baseline="-25000">
                    <a:solidFill>
                      <a:srgbClr val="0000CC"/>
                    </a:solidFill>
                    <a:latin typeface="#9Slide03 Arima Madurai Black" panose="00000A00000000000000" pitchFamily="2" charset="0"/>
                    <a:cs typeface="#9Slide03 Arima Madurai Black" panose="00000A00000000000000" pitchFamily="2" charset="0"/>
                  </a:rPr>
                  <a:t>đm  </a:t>
                </a:r>
                <a:r>
                  <a:rPr lang="de-DE" altLang="en-US" sz="240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rPr>
                  <a:t>ghi </a:t>
                </a:r>
                <a:r>
                  <a:rPr lang="de-DE"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rPr>
                  <a:t>trên bóng đèn</a:t>
                </a:r>
                <a:endParaRPr lang="en-US"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mc:Choice>
        <mc:Fallback xmlns="">
          <p:sp>
            <p:nvSpPr>
              <p:cNvPr id="344" name="Rectangle 206">
                <a:extLst>
                  <a:ext uri="{FF2B5EF4-FFF2-40B4-BE49-F238E27FC236}">
                    <a16:creationId xmlns:a16="http://schemas.microsoft.com/office/drawing/2014/main" id="{9F716146-4414-4992-AAEC-49C75C1B7386}"/>
                  </a:ext>
                </a:extLst>
              </p:cNvPr>
              <p:cNvSpPr>
                <a:spLocks noRot="1" noChangeAspect="1" noMove="1" noResize="1" noEditPoints="1" noAdjustHandles="1" noChangeArrowheads="1" noChangeShapeType="1" noTextEdit="1"/>
              </p:cNvSpPr>
              <p:nvPr/>
            </p:nvSpPr>
            <p:spPr bwMode="auto">
              <a:xfrm>
                <a:off x="6967859" y="5834190"/>
                <a:ext cx="4555620" cy="446886"/>
              </a:xfrm>
              <a:prstGeom prst="rect">
                <a:avLst/>
              </a:prstGeom>
              <a:blipFill>
                <a:blip r:embed="rId2"/>
                <a:stretch>
                  <a:fillRect l="-2410" t="-9589" b="-356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
        <p:nvSpPr>
          <p:cNvPr id="345" name="Rectangle 344">
            <a:extLst>
              <a:ext uri="{FF2B5EF4-FFF2-40B4-BE49-F238E27FC236}">
                <a16:creationId xmlns:a16="http://schemas.microsoft.com/office/drawing/2014/main" id="{AE0E779C-5D9A-41CA-86CD-53C3159D325A}"/>
              </a:ext>
            </a:extLst>
          </p:cNvPr>
          <p:cNvSpPr>
            <a:spLocks noChangeArrowheads="1"/>
          </p:cNvSpPr>
          <p:nvPr/>
        </p:nvSpPr>
        <p:spPr bwMode="auto">
          <a:xfrm>
            <a:off x="1398693" y="5241415"/>
            <a:ext cx="3740104" cy="118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endParaRPr lang="en-US" altLang="en-US" sz="2400" b="1" i="1">
              <a:solidFill>
                <a:srgbClr val="FF0000"/>
              </a:solidFill>
              <a:latin typeface="#9Slide03 Arima Madurai Black" panose="00000A00000000000000" pitchFamily="2" charset="0"/>
              <a:cs typeface="#9Slide03 Arima Madurai Black" panose="00000A00000000000000" pitchFamily="2" charset="0"/>
            </a:endParaRPr>
          </a:p>
          <a:p>
            <a:pPr eaLnBrk="1" hangingPunct="1">
              <a:spcBef>
                <a:spcPct val="0"/>
              </a:spcBef>
              <a:buClrTx/>
              <a:buFont typeface="Calibri" panose="020F0502020204030204" pitchFamily="34" charset="0"/>
              <a:buNone/>
            </a:pPr>
            <a:r>
              <a:rPr lang="en-US" altLang="en-US" sz="2400" b="1" i="1">
                <a:solidFill>
                  <a:srgbClr val="FF0000"/>
                </a:solidFill>
                <a:latin typeface="#9Slide03 Arima Madurai Black" panose="00000A00000000000000" pitchFamily="2" charset="0"/>
                <a:cs typeface="#9Slide03 Arima Madurai Black" panose="00000A00000000000000" pitchFamily="2" charset="0"/>
              </a:rPr>
              <a:t>      </a:t>
            </a:r>
            <a:r>
              <a:rPr lang="en-US" altLang="en-US" sz="2400" b="1">
                <a:solidFill>
                  <a:srgbClr val="0000FF"/>
                </a:solidFill>
                <a:latin typeface="#9Slide03 Arima Madurai Black" panose="00000A00000000000000" pitchFamily="2" charset="0"/>
                <a:cs typeface="#9Slide03 Arima Madurai Black" panose="00000A00000000000000" pitchFamily="2" charset="0"/>
              </a:rPr>
              <a:t>+ Với đèn 1: U.I = 4,92 </a:t>
            </a:r>
          </a:p>
          <a:p>
            <a:pPr eaLnBrk="1" hangingPunct="1">
              <a:spcBef>
                <a:spcPct val="0"/>
              </a:spcBef>
              <a:buClrTx/>
              <a:buFont typeface="Calibri" panose="020F0502020204030204" pitchFamily="34" charset="0"/>
              <a:buNone/>
            </a:pPr>
            <a:r>
              <a:rPr lang="en-US" altLang="en-US" sz="2400" b="1">
                <a:solidFill>
                  <a:srgbClr val="0000FF"/>
                </a:solidFill>
                <a:latin typeface="#9Slide03 Arima Madurai Black" panose="00000A00000000000000" pitchFamily="2" charset="0"/>
                <a:cs typeface="#9Slide03 Arima Madurai Black" panose="00000A00000000000000" pitchFamily="2" charset="0"/>
              </a:rPr>
              <a:t>      + Với đèn 2: U.I = 3,06</a:t>
            </a:r>
          </a:p>
        </p:txBody>
      </p:sp>
      <p:sp>
        <p:nvSpPr>
          <p:cNvPr id="2" name="Arrow: Right 1">
            <a:extLst>
              <a:ext uri="{FF2B5EF4-FFF2-40B4-BE49-F238E27FC236}">
                <a16:creationId xmlns:a16="http://schemas.microsoft.com/office/drawing/2014/main" id="{12A4346F-2C68-4A83-83DA-95A2C8A1ACF4}"/>
              </a:ext>
            </a:extLst>
          </p:cNvPr>
          <p:cNvSpPr/>
          <p:nvPr/>
        </p:nvSpPr>
        <p:spPr>
          <a:xfrm>
            <a:off x="5358384" y="5834190"/>
            <a:ext cx="1389888" cy="347154"/>
          </a:xfrm>
          <a:prstGeom prst="rightArrow">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5CF5D553-4888-4029-8B27-E8C93090E541}"/>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0" name="Oval 19">
            <a:extLst>
              <a:ext uri="{FF2B5EF4-FFF2-40B4-BE49-F238E27FC236}">
                <a16:creationId xmlns:a16="http://schemas.microsoft.com/office/drawing/2014/main" id="{38A31983-618D-45D3-A42B-E84D4CD464E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id="{81FF82A4-077B-4DBE-A9AD-F9D088E9E7E9}"/>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Oval 21">
            <a:extLst>
              <a:ext uri="{FF2B5EF4-FFF2-40B4-BE49-F238E27FC236}">
                <a16:creationId xmlns:a16="http://schemas.microsoft.com/office/drawing/2014/main" id="{0AA41703-05B3-48FB-900A-6FBEE11BA2BA}"/>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sp>
        <p:nvSpPr>
          <p:cNvPr id="25" name="Rectangle 24"/>
          <p:cNvSpPr>
            <a:spLocks noChangeArrowheads="1"/>
          </p:cNvSpPr>
          <p:nvPr/>
        </p:nvSpPr>
        <p:spPr bwMode="auto">
          <a:xfrm>
            <a:off x="654177" y="898408"/>
            <a:ext cx="2240889"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Thí</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nghiệm</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graphicFrame>
        <p:nvGraphicFramePr>
          <p:cNvPr id="26" name="Group 179">
            <a:extLst>
              <a:ext uri="{FF2B5EF4-FFF2-40B4-BE49-F238E27FC236}">
                <a16:creationId xmlns:a16="http://schemas.microsoft.com/office/drawing/2014/main" id="{E68DEB7F-9518-4EA6-AEB4-B5A3DF8E2FF8}"/>
              </a:ext>
            </a:extLst>
          </p:cNvPr>
          <p:cNvGraphicFramePr>
            <a:graphicFrameLocks noGrp="1"/>
          </p:cNvGraphicFramePr>
          <p:nvPr>
            <p:extLst>
              <p:ext uri="{D42A27DB-BD31-4B8C-83A1-F6EECF244321}">
                <p14:modId xmlns:p14="http://schemas.microsoft.com/office/powerpoint/2010/main" val="2205146766"/>
              </p:ext>
            </p:extLst>
          </p:nvPr>
        </p:nvGraphicFramePr>
        <p:xfrm>
          <a:off x="1745321" y="1501362"/>
          <a:ext cx="8701358" cy="3565938"/>
        </p:xfrm>
        <a:graphic>
          <a:graphicData uri="http://schemas.openxmlformats.org/drawingml/2006/table">
            <a:tbl>
              <a:tblPr/>
              <a:tblGrid>
                <a:gridCol w="1421287">
                  <a:extLst>
                    <a:ext uri="{9D8B030D-6E8A-4147-A177-3AD203B41FA5}">
                      <a16:colId xmlns:a16="http://schemas.microsoft.com/office/drawing/2014/main" val="20000"/>
                    </a:ext>
                  </a:extLst>
                </a:gridCol>
                <a:gridCol w="2054753">
                  <a:extLst>
                    <a:ext uri="{9D8B030D-6E8A-4147-A177-3AD203B41FA5}">
                      <a16:colId xmlns:a16="http://schemas.microsoft.com/office/drawing/2014/main" val="20001"/>
                    </a:ext>
                  </a:extLst>
                </a:gridCol>
                <a:gridCol w="2120394">
                  <a:extLst>
                    <a:ext uri="{9D8B030D-6E8A-4147-A177-3AD203B41FA5}">
                      <a16:colId xmlns:a16="http://schemas.microsoft.com/office/drawing/2014/main" val="20002"/>
                    </a:ext>
                  </a:extLst>
                </a:gridCol>
                <a:gridCol w="1955493">
                  <a:extLst>
                    <a:ext uri="{9D8B030D-6E8A-4147-A177-3AD203B41FA5}">
                      <a16:colId xmlns:a16="http://schemas.microsoft.com/office/drawing/2014/main" val="20003"/>
                    </a:ext>
                  </a:extLst>
                </a:gridCol>
                <a:gridCol w="1149431">
                  <a:extLst>
                    <a:ext uri="{9D8B030D-6E8A-4147-A177-3AD203B41FA5}">
                      <a16:colId xmlns:a16="http://schemas.microsoft.com/office/drawing/2014/main" val="20004"/>
                    </a:ext>
                  </a:extLst>
                </a:gridCol>
              </a:tblGrid>
              <a:tr h="520517">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Lần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TN</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Sô</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ghi</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trên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bóng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đèn</a:t>
                      </a: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Cường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độ</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dòng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điện</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đo</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được</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Tích</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U.I</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extLst>
                  <a:ext uri="{0D108BD9-81ED-4DB2-BD59-A6C34878D82A}">
                    <a16:rowId xmlns:a16="http://schemas.microsoft.com/office/drawing/2014/main" val="10000"/>
                  </a:ext>
                </a:extLst>
              </a:tr>
              <a:tr h="65634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Công</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suất</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(W)</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Hiệu</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0" u="none" strike="noStrike" cap="none" normalizeH="0" baseline="0" err="1">
                          <a:ln>
                            <a:noFill/>
                          </a:ln>
                          <a:solidFill>
                            <a:schemeClr val="bg1"/>
                          </a:solidFill>
                          <a:effectLst/>
                          <a:latin typeface="Myriad Pro Black Cond" panose="020B0806030403020204" pitchFamily="34" charset="0"/>
                          <a:cs typeface="#9Slide03 Arima Madurai Black" panose="00000A00000000000000" pitchFamily="2" charset="0"/>
                        </a:rPr>
                        <a:t>điện</a:t>
                      </a:r>
                      <a:r>
                        <a:rPr kumimoji="0" lang="en-US" sz="2400" b="0" i="0" u="none" strike="noStrike" cap="none" normalizeH="0" baseline="0">
                          <a:ln>
                            <a:noFill/>
                          </a:ln>
                          <a:solidFill>
                            <a:schemeClr val="bg1"/>
                          </a:solidFill>
                          <a:effectLst/>
                          <a:latin typeface="Myriad Pro Black Cond" panose="020B0806030403020204" pitchFamily="34" charset="0"/>
                          <a:cs typeface="#9Slide03 Arima Madurai Black" panose="00000A00000000000000" pitchFamily="2" charset="0"/>
                        </a:rPr>
                        <a:t> thế </a:t>
                      </a:r>
                      <a:r>
                        <a:rPr kumimoji="0" lang="en-US" sz="2400" b="0" i="0"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(V)</a:t>
                      </a:r>
                    </a:p>
                  </a:txBody>
                  <a:tcPr marL="68580" marR="68580"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9B28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0607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1</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5</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0,82</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1815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Với</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bóng</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a:t>
                      </a:r>
                      <a:r>
                        <a:rPr kumimoji="0" lang="en-US" sz="2400" b="0" i="1" u="none" strike="noStrike" cap="none" normalizeH="0" baseline="0" dirty="0" err="1">
                          <a:ln>
                            <a:noFill/>
                          </a:ln>
                          <a:solidFill>
                            <a:schemeClr val="bg1"/>
                          </a:solidFill>
                          <a:effectLst/>
                          <a:latin typeface="Myriad Pro Black Cond" panose="020B0806030403020204" pitchFamily="34" charset="0"/>
                          <a:cs typeface="#9Slide03 Arima Madurai Black" panose="00000A00000000000000" pitchFamily="2" charset="0"/>
                        </a:rPr>
                        <a:t>đèn</a:t>
                      </a:r>
                      <a:r>
                        <a:rPr kumimoji="0" lang="en-US" sz="2400" b="0" i="1" u="none" strike="noStrike" cap="none" normalizeH="0" baseline="0" dirty="0">
                          <a:ln>
                            <a:noFill/>
                          </a:ln>
                          <a:solidFill>
                            <a:schemeClr val="bg1"/>
                          </a:solidFill>
                          <a:effectLst/>
                          <a:latin typeface="Myriad Pro Black Cond" panose="020B0806030403020204" pitchFamily="34" charset="0"/>
                          <a:cs typeface="#9Slide03 Arima Madurai Black" panose="00000A00000000000000" pitchFamily="2" charset="0"/>
                        </a:rPr>
                        <a:t> 2</a:t>
                      </a:r>
                    </a:p>
                  </a:txBody>
                  <a:tcPr marL="68580" marR="68580" marT="45683" marB="45683"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9B28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a:ln>
                            <a:noFill/>
                          </a:ln>
                          <a:solidFill>
                            <a:srgbClr val="F04D49"/>
                          </a:solidFill>
                          <a:effectLst/>
                          <a:latin typeface="Myriad Pro Black Cond" panose="020B0806030403020204" pitchFamily="34" charset="0"/>
                          <a:cs typeface="#9Slide03 Arima Madurai Black" panose="00000A00000000000000" pitchFamily="2" charset="0"/>
                        </a:rPr>
                        <a:t>3</a:t>
                      </a: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6</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rPr>
                        <a:t>0,51</a:t>
                      </a: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a:ln>
                          <a:noFill/>
                        </a:ln>
                        <a:solidFill>
                          <a:srgbClr val="F04D49"/>
                        </a:solidFill>
                        <a:effectLst/>
                        <a:latin typeface="Myriad Pro Black Cond" panose="020B0806030403020204" pitchFamily="34" charset="0"/>
                        <a:cs typeface="#9Slide03 Arima Madurai Black" panose="00000A00000000000000" pitchFamily="2" charset="0"/>
                      </a:endParaRPr>
                    </a:p>
                  </a:txBody>
                  <a:tcPr marL="68580" marR="68580" marT="45683" marB="456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7" name="TextBox 26">
            <a:extLst>
              <a:ext uri="{FF2B5EF4-FFF2-40B4-BE49-F238E27FC236}">
                <a16:creationId xmlns:a16="http://schemas.microsoft.com/office/drawing/2014/main" id="{B9CE26DA-0AA0-4027-A60D-B3A828524E08}"/>
              </a:ext>
            </a:extLst>
          </p:cNvPr>
          <p:cNvSpPr txBox="1"/>
          <p:nvPr/>
        </p:nvSpPr>
        <p:spPr>
          <a:xfrm>
            <a:off x="9378949" y="3677737"/>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dirty="0">
                <a:solidFill>
                  <a:srgbClr val="0000CC"/>
                </a:solidFill>
                <a:latin typeface="Myriad Pro Black Cond" panose="020B0806030403020204" pitchFamily="34" charset="0"/>
                <a:cs typeface="#9Slide03 Arima Madurai Black" panose="00000A00000000000000" pitchFamily="2" charset="0"/>
              </a:rPr>
              <a:t>4,92</a:t>
            </a:r>
          </a:p>
        </p:txBody>
      </p:sp>
      <p:sp>
        <p:nvSpPr>
          <p:cNvPr id="28" name="TextBox 27">
            <a:extLst>
              <a:ext uri="{FF2B5EF4-FFF2-40B4-BE49-F238E27FC236}">
                <a16:creationId xmlns:a16="http://schemas.microsoft.com/office/drawing/2014/main" id="{924557F3-AD58-48BF-AE9C-73CFCCC60C00}"/>
              </a:ext>
            </a:extLst>
          </p:cNvPr>
          <p:cNvSpPr txBox="1"/>
          <p:nvPr/>
        </p:nvSpPr>
        <p:spPr>
          <a:xfrm>
            <a:off x="9397237" y="4479786"/>
            <a:ext cx="914399" cy="461665"/>
          </a:xfrm>
          <a:prstGeom prst="rect">
            <a:avLst/>
          </a:prstGeom>
          <a:noFill/>
        </p:spPr>
        <p:txBody>
          <a:bodyPr wrap="square" rtlCol="0">
            <a:spAutoFit/>
          </a:bodyPr>
          <a:lstStyle/>
          <a:p>
            <a:pPr algn="ctr" fontAlgn="base">
              <a:spcBef>
                <a:spcPct val="20000"/>
              </a:spcBef>
              <a:spcAft>
                <a:spcPct val="0"/>
              </a:spcAft>
              <a:buClr>
                <a:schemeClr val="accent1"/>
              </a:buClr>
            </a:pPr>
            <a:r>
              <a:rPr lang="en-US" sz="2400" b="1">
                <a:solidFill>
                  <a:srgbClr val="0000CC"/>
                </a:solidFill>
                <a:latin typeface="Myriad Pro Black Cond" panose="020B0806030403020204" pitchFamily="34" charset="0"/>
                <a:cs typeface="#9Slide03 Arima Madurai Black" panose="00000A00000000000000" pitchFamily="2" charset="0"/>
              </a:rPr>
              <a:t>3,06</a:t>
            </a:r>
            <a:endParaRPr lang="en-US" sz="2400" b="1" dirty="0">
              <a:solidFill>
                <a:srgbClr val="0000CC"/>
              </a:solidFill>
              <a:latin typeface="Myriad Pro Black Cond" panose="020B0806030403020204" pitchFamily="34" charset="0"/>
              <a:cs typeface="#9Slide03 Arima Madurai Black" panose="00000A00000000000000" pitchFamily="2" charset="0"/>
            </a:endParaRPr>
          </a:p>
        </p:txBody>
      </p:sp>
      <p:cxnSp>
        <p:nvCxnSpPr>
          <p:cNvPr id="29" name="Straight Connector 28">
            <a:extLst>
              <a:ext uri="{FF2B5EF4-FFF2-40B4-BE49-F238E27FC236}">
                <a16:creationId xmlns:a16="http://schemas.microsoft.com/office/drawing/2014/main" id="{C91C889C-65E5-4F5D-8E7B-183B19890486}"/>
              </a:ext>
            </a:extLst>
          </p:cNvPr>
          <p:cNvCxnSpPr/>
          <p:nvPr/>
        </p:nvCxnSpPr>
        <p:spPr bwMode="auto">
          <a:xfrm>
            <a:off x="1774622" y="1521077"/>
            <a:ext cx="1372434" cy="1889635"/>
          </a:xfrm>
          <a:prstGeom prst="line">
            <a:avLst/>
          </a:prstGeom>
          <a:solidFill>
            <a:srgbClr val="FF9900"/>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Tree>
    <p:extLst>
      <p:ext uri="{BB962C8B-B14F-4D97-AF65-F5344CB8AC3E}">
        <p14:creationId xmlns:p14="http://schemas.microsoft.com/office/powerpoint/2010/main" val="96164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box(in)">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diamond(in)">
                                      <p:cBhvr>
                                        <p:cTn id="15" dur="2000"/>
                                        <p:tgtEl>
                                          <p:spTgt spid="344"/>
                                        </p:tgtEl>
                                      </p:cBhvr>
                                    </p:animEffect>
                                  </p:childTnLst>
                                </p:cTn>
                              </p:par>
                              <p:par>
                                <p:cTn id="16" presetID="21"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heel(4)">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ppt_x</p:attrName>
                                        </p:attrNameLst>
                                      </p:cBhvr>
                                      <p:tavLst>
                                        <p:tav tm="0">
                                          <p:val>
                                            <p:strVal val="#ppt_x-.2"/>
                                          </p:val>
                                        </p:tav>
                                        <p:tav tm="100000">
                                          <p:val>
                                            <p:strVal val="#ppt_x"/>
                                          </p:val>
                                        </p:tav>
                                      </p:tavLst>
                                    </p:anim>
                                    <p:anim calcmode="lin" valueType="num">
                                      <p:cBhvr>
                                        <p:cTn id="24"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1000" fill="hold"/>
                                        <p:tgtEl>
                                          <p:spTgt spid="28"/>
                                        </p:tgtEl>
                                        <p:attrNameLst>
                                          <p:attrName>ppt_x</p:attrName>
                                        </p:attrNameLst>
                                      </p:cBhvr>
                                      <p:tavLst>
                                        <p:tav tm="0">
                                          <p:val>
                                            <p:strVal val="#ppt_x-.2"/>
                                          </p:val>
                                        </p:tav>
                                        <p:tav tm="100000">
                                          <p:val>
                                            <p:strVal val="#ppt_x"/>
                                          </p:val>
                                        </p:tav>
                                      </p:tavLst>
                                    </p:anim>
                                    <p:anim calcmode="lin" valueType="num">
                                      <p:cBhvr>
                                        <p:cTn id="31"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P spid="345" grpId="0"/>
      <p:bldP spid="2" grpId="0" animBg="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0" name="Rectangle 36">
            <a:extLst>
              <a:ext uri="{FF2B5EF4-FFF2-40B4-BE49-F238E27FC236}">
                <a16:creationId xmlns:a16="http://schemas.microsoft.com/office/drawing/2014/main" id="{C8A66D99-6DD6-43C2-AC89-24F33AC5945B}"/>
              </a:ext>
            </a:extLst>
          </p:cNvPr>
          <p:cNvSpPr>
            <a:spLocks noChangeArrowheads="1"/>
          </p:cNvSpPr>
          <p:nvPr/>
        </p:nvSpPr>
        <p:spPr bwMode="auto">
          <a:xfrm>
            <a:off x="7124701" y="2166256"/>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1" name="Rectangle 206">
            <a:extLst>
              <a:ext uri="{FF2B5EF4-FFF2-40B4-BE49-F238E27FC236}">
                <a16:creationId xmlns:a16="http://schemas.microsoft.com/office/drawing/2014/main" id="{45FC495D-7198-49A3-984B-BF5EF4929F47}"/>
              </a:ext>
            </a:extLst>
          </p:cNvPr>
          <p:cNvSpPr>
            <a:spLocks noChangeArrowheads="1"/>
          </p:cNvSpPr>
          <p:nvPr/>
        </p:nvSpPr>
        <p:spPr bwMode="auto">
          <a:xfrm>
            <a:off x="3676862" y="3614213"/>
            <a:ext cx="1525598" cy="446886"/>
          </a:xfrm>
          <a:prstGeom prst="rect">
            <a:avLst/>
          </a:prstGeom>
          <a:solidFill>
            <a:srgbClr val="FFFFCC"/>
          </a:solidFill>
          <a:ln>
            <a:noFill/>
          </a:ln>
        </p:spPr>
        <p:txBody>
          <a:bodyPr wrap="square" lIns="76803" tIns="38402" rIns="76803" bIns="38402" anchor="ctr">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sz="2400" b="1" dirty="0">
                <a:solidFill>
                  <a:srgbClr val="FF0000"/>
                </a:solidFill>
                <a:latin typeface="HP001 4 hàng" panose="020B0603050302020204" pitchFamily="34" charset="0"/>
                <a:cs typeface="#9Slide03 Arima Madurai Black" panose="00000A00000000000000" pitchFamily="2" charset="0"/>
              </a:rPr>
              <a:t>P</a:t>
            </a:r>
            <a:r>
              <a:rPr lang="en-US" sz="2400" b="1" baseline="-25000" dirty="0">
                <a:solidFill>
                  <a:srgbClr val="FF0000"/>
                </a:solidFill>
                <a:latin typeface="#9Slide03 Arima Madurai Black" panose="00000A00000000000000" pitchFamily="2" charset="0"/>
                <a:cs typeface="#9Slide03 Arima Madurai Black" panose="00000A00000000000000" pitchFamily="2" charset="0"/>
              </a:rPr>
              <a:t> </a:t>
            </a:r>
            <a:r>
              <a:rPr lang="de-DE" altLang="en-US" sz="2400" b="1" dirty="0">
                <a:solidFill>
                  <a:srgbClr val="FF0000"/>
                </a:solidFill>
                <a:latin typeface="#9Slide03 Arima Madurai Black" panose="00000A00000000000000" pitchFamily="2" charset="0"/>
                <a:cs typeface="#9Slide03 Arima Madurai Black" panose="00000A00000000000000" pitchFamily="2" charset="0"/>
              </a:rPr>
              <a:t>= U.I</a:t>
            </a:r>
            <a:endParaRPr lang="en-US" altLang="en-US" sz="24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p:sp>
        <p:nvSpPr>
          <p:cNvPr id="22" name="Rectangle 21">
            <a:extLst>
              <a:ext uri="{FF2B5EF4-FFF2-40B4-BE49-F238E27FC236}">
                <a16:creationId xmlns:a16="http://schemas.microsoft.com/office/drawing/2014/main" id="{B66096ED-DF74-44BC-BF96-F487E1CE98D0}"/>
              </a:ext>
            </a:extLst>
          </p:cNvPr>
          <p:cNvSpPr>
            <a:spLocks noChangeArrowheads="1"/>
          </p:cNvSpPr>
          <p:nvPr/>
        </p:nvSpPr>
        <p:spPr bwMode="auto">
          <a:xfrm>
            <a:off x="822734" y="882715"/>
            <a:ext cx="514525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thức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tính</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suất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24" name="Text Box 9">
            <a:extLst>
              <a:ext uri="{FF2B5EF4-FFF2-40B4-BE49-F238E27FC236}">
                <a16:creationId xmlns:a16="http://schemas.microsoft.com/office/drawing/2014/main" id="{B27513FF-3771-4A20-976B-1697D5AFF0C5}"/>
              </a:ext>
            </a:extLst>
          </p:cNvPr>
          <p:cNvSpPr txBox="1">
            <a:spLocks noChangeArrowheads="1"/>
          </p:cNvSpPr>
          <p:nvPr/>
        </p:nvSpPr>
        <p:spPr bwMode="auto">
          <a:xfrm>
            <a:off x="1642530" y="1689489"/>
            <a:ext cx="9294056" cy="1370216"/>
          </a:xfrm>
          <a:prstGeom prst="rect">
            <a:avLst/>
          </a:prstGeom>
          <a:noFill/>
          <a:ln w="9525">
            <a:solidFill>
              <a:srgbClr val="FF0000"/>
            </a:solid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2800">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Công </a:t>
            </a:r>
            <a:r>
              <a:rPr lang="en-US" altLang="en-US" sz="2800" b="1" i="1" dirty="0" err="1">
                <a:latin typeface="Myriad Pro Black Cond" panose="020B0806030403020204" pitchFamily="34" charset="0"/>
                <a:cs typeface="#9Slide03 Arima Madurai Black" panose="00000A00000000000000" pitchFamily="2" charset="0"/>
              </a:rPr>
              <a:t>suất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tiêu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một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err="1">
                <a:latin typeface="Myriad Pro Black Cond" panose="020B0806030403020204" pitchFamily="34" charset="0"/>
                <a:cs typeface="#9Slide03 Arima Madurai Black" panose="00000A00000000000000" pitchFamily="2" charset="0"/>
              </a:rPr>
              <a:t>cụ</a:t>
            </a:r>
            <a:r>
              <a:rPr lang="en-US" altLang="en-US" sz="2800" b="1" i="1">
                <a:latin typeface="Myriad Pro Black Cond" panose="020B0806030403020204" pitchFamily="34" charset="0"/>
                <a:cs typeface="#9Slide03 Arima Madurai Black" panose="00000A00000000000000" pitchFamily="2" charset="0"/>
              </a:rPr>
              <a:t> 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(hoặc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một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đoạn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bằng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tích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hiệu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thế</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giữa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hai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đầu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dụng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cụ</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hoặc</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đoạn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và</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dòng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chạy</a:t>
            </a:r>
            <a:r>
              <a:rPr lang="en-US" altLang="en-US" sz="2800" b="1" i="1" dirty="0">
                <a:latin typeface="Myriad Pro Black Cond" panose="020B0806030403020204" pitchFamily="34" charset="0"/>
                <a:cs typeface="#9Slide03 Arima Madurai Black" panose="00000A00000000000000" pitchFamily="2" charset="0"/>
              </a:rPr>
              <a:t> qua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a:t>
            </a:r>
          </a:p>
        </p:txBody>
      </p:sp>
      <p:sp>
        <p:nvSpPr>
          <p:cNvPr id="25" name="Rectangle 206">
            <a:extLst>
              <a:ext uri="{FF2B5EF4-FFF2-40B4-BE49-F238E27FC236}">
                <a16:creationId xmlns:a16="http://schemas.microsoft.com/office/drawing/2014/main" id="{EEE14C3C-3C8F-4EEE-80D0-6CDF7513F786}"/>
              </a:ext>
            </a:extLst>
          </p:cNvPr>
          <p:cNvSpPr>
            <a:spLocks noChangeArrowheads="1"/>
          </p:cNvSpPr>
          <p:nvPr/>
        </p:nvSpPr>
        <p:spPr bwMode="auto">
          <a:xfrm>
            <a:off x="4427179" y="4531799"/>
            <a:ext cx="1720748"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altLang="en-US" sz="2400" i="1" dirty="0" err="1">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Trong</a:t>
            </a:r>
            <a:r>
              <a:rPr lang="en-US" altLang="en-US" sz="2400" i="1" dirty="0">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 </a:t>
            </a:r>
            <a:r>
              <a:rPr lang="en-US" altLang="en-US" sz="2400" i="1" dirty="0" err="1">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đó</a:t>
            </a:r>
            <a:r>
              <a:rPr lang="en-US" altLang="en-US" sz="2400" i="1" dirty="0">
                <a:solidFill>
                  <a:srgbClr val="002060"/>
                </a:solidFill>
                <a:latin typeface="Myriad Pro Black Cond" panose="020B0806030403020204" pitchFamily="34" charset="0"/>
                <a:cs typeface="#9Slide03 Arima Madurai Black" panose="00000A00000000000000" pitchFamily="2" charset="0"/>
                <a:sym typeface="Wingdings" panose="05000000000000000000" pitchFamily="2" charset="2"/>
              </a:rPr>
              <a:t>:</a:t>
            </a:r>
          </a:p>
        </p:txBody>
      </p:sp>
      <p:sp>
        <p:nvSpPr>
          <p:cNvPr id="26" name="Rectangle 206">
            <a:extLst>
              <a:ext uri="{FF2B5EF4-FFF2-40B4-BE49-F238E27FC236}">
                <a16:creationId xmlns:a16="http://schemas.microsoft.com/office/drawing/2014/main" id="{F037BF94-9142-41A4-8DA1-4A602FCF639A}"/>
              </a:ext>
            </a:extLst>
          </p:cNvPr>
          <p:cNvSpPr>
            <a:spLocks noChangeArrowheads="1"/>
          </p:cNvSpPr>
          <p:nvPr/>
        </p:nvSpPr>
        <p:spPr bwMode="auto">
          <a:xfrm>
            <a:off x="6389009" y="3837656"/>
            <a:ext cx="4084372" cy="1693381"/>
          </a:xfrm>
          <a:prstGeom prst="rect">
            <a:avLst/>
          </a:prstGeom>
          <a:solidFill>
            <a:srgbClr val="FFFFCC"/>
          </a:solidFill>
          <a:ln>
            <a:solidFill>
              <a:srgbClr val="FF0000"/>
            </a:solid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nSpc>
                <a:spcPct val="150000"/>
              </a:lnSpc>
              <a:spcBef>
                <a:spcPct val="0"/>
              </a:spcBef>
              <a:buClrTx/>
              <a:buNone/>
            </a:pPr>
            <a:r>
              <a:rPr lang="en-US" sz="2400" b="1" dirty="0">
                <a:solidFill>
                  <a:srgbClr val="002060"/>
                </a:solidFill>
                <a:latin typeface="HP001 4 hàng" panose="020B0603050302020204" pitchFamily="34" charset="0"/>
                <a:cs typeface="#9Slide03 Arima Madurai Black" panose="00000A00000000000000" pitchFamily="2" charset="0"/>
              </a:rPr>
              <a:t>P</a:t>
            </a:r>
            <a:r>
              <a:rPr lang="en-US" sz="2400" b="1" baseline="-25000" dirty="0">
                <a:solidFill>
                  <a:srgbClr val="002060"/>
                </a:solidFill>
                <a:latin typeface="#9Slide03 Arima Madurai Black" panose="00000A00000000000000" pitchFamily="2" charset="0"/>
                <a:cs typeface="#9Slide03 Arima Madurai Black" panose="00000A00000000000000" pitchFamily="2" charset="0"/>
              </a:rPr>
              <a:t> </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Công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suất</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(W)</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U: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Hiệu</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thế</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(V)</a:t>
            </a:r>
          </a:p>
          <a:p>
            <a:pPr>
              <a:lnSpc>
                <a:spcPct val="150000"/>
              </a:lnSpc>
              <a:spcBef>
                <a:spcPct val="0"/>
              </a:spcBef>
              <a:buClrTx/>
              <a:buNone/>
            </a:pP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I: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Cường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độ</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dòng</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400" dirty="0" err="1">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điện</a:t>
            </a:r>
            <a:r>
              <a:rPr lang="en-US" altLang="en-US" sz="2400" dirty="0">
                <a:solidFill>
                  <a:srgbClr val="002060"/>
                </a:solidFill>
                <a:latin typeface="#9Slide03 Arima Madurai Black" panose="00000A00000000000000" pitchFamily="2" charset="0"/>
                <a:cs typeface="#9Slide03 Arima Madurai Black" panose="00000A00000000000000" pitchFamily="2" charset="0"/>
                <a:sym typeface="Wingdings" panose="05000000000000000000" pitchFamily="2" charset="2"/>
              </a:rPr>
              <a:t> (A)</a:t>
            </a:r>
          </a:p>
        </p:txBody>
      </p:sp>
      <p:sp>
        <p:nvSpPr>
          <p:cNvPr id="27" name="Rectangle 206">
            <a:extLst>
              <a:ext uri="{FF2B5EF4-FFF2-40B4-BE49-F238E27FC236}">
                <a16:creationId xmlns:a16="http://schemas.microsoft.com/office/drawing/2014/main" id="{19840F42-6FC7-485E-9F95-239492E836C3}"/>
              </a:ext>
            </a:extLst>
          </p:cNvPr>
          <p:cNvSpPr>
            <a:spLocks noChangeArrowheads="1"/>
          </p:cNvSpPr>
          <p:nvPr/>
        </p:nvSpPr>
        <p:spPr bwMode="auto">
          <a:xfrm>
            <a:off x="1835293" y="3609337"/>
            <a:ext cx="1708732"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FF0000"/>
                </a:solidFill>
                <a:latin typeface="Myriad Pro Black Cond" panose="020B0806030403020204" pitchFamily="34" charset="0"/>
                <a:cs typeface="#9Slide03 Arima Madurai Black" panose="00000A00000000000000" pitchFamily="2" charset="0"/>
              </a:rPr>
              <a:t>Công thức:</a:t>
            </a:r>
            <a:endParaRPr lang="en-US" altLang="en-US" sz="2400" dirty="0">
              <a:solidFill>
                <a:srgbClr val="0000CC"/>
              </a:solidFill>
              <a:latin typeface="Myriad Pro Black Cond" panose="020B0806030403020204" pitchFamily="34" charset="0"/>
              <a:cs typeface="#9Slide03 Arima Madurai Black" panose="00000A00000000000000" pitchFamily="2" charset="0"/>
              <a:sym typeface="Wingdings" panose="05000000000000000000" pitchFamily="2" charset="2"/>
            </a:endParaRPr>
          </a:p>
        </p:txBody>
      </p:sp>
      <p:sp>
        <p:nvSpPr>
          <p:cNvPr id="17" name="Oval 16">
            <a:extLst>
              <a:ext uri="{FF2B5EF4-FFF2-40B4-BE49-F238E27FC236}">
                <a16:creationId xmlns:a16="http://schemas.microsoft.com/office/drawing/2014/main" id="{AC9A476F-6F1C-4265-9AAC-2EDFD9BB6585}"/>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id="{2A468C03-7E87-44C6-8D40-A319791593C8}"/>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id="{F7184B8A-F7E9-4EF3-AEDD-D9A263E777F5}"/>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8" name="Oval 27">
            <a:extLst>
              <a:ext uri="{FF2B5EF4-FFF2-40B4-BE49-F238E27FC236}">
                <a16:creationId xmlns:a16="http://schemas.microsoft.com/office/drawing/2014/main" id="{3F3DCC30-3026-4A33-BC52-9CE914A79B0F}"/>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2122015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7"/>
          <p:cNvSpPr>
            <a:spLocks noChangeArrowheads="1"/>
          </p:cNvSpPr>
          <p:nvPr/>
        </p:nvSpPr>
        <p:spPr bwMode="auto">
          <a:xfrm>
            <a:off x="306743" y="362367"/>
            <a:ext cx="6524085"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 CÔNG THỨC TÍNH CÔNG SUẤT ĐIỆN</a:t>
            </a:r>
          </a:p>
        </p:txBody>
      </p:sp>
      <p:grpSp>
        <p:nvGrpSpPr>
          <p:cNvPr id="6" name="Group 5">
            <a:extLst>
              <a:ext uri="{FF2B5EF4-FFF2-40B4-BE49-F238E27FC236}">
                <a16:creationId xmlns:a16="http://schemas.microsoft.com/office/drawing/2014/main" id="{5BC8685E-8486-4B79-B3CB-0A263B58A6D3}"/>
              </a:ext>
            </a:extLst>
          </p:cNvPr>
          <p:cNvGrpSpPr/>
          <p:nvPr/>
        </p:nvGrpSpPr>
        <p:grpSpPr>
          <a:xfrm>
            <a:off x="0" y="6719668"/>
            <a:ext cx="12192000" cy="152400"/>
            <a:chOff x="0" y="6705600"/>
            <a:chExt cx="12192000" cy="152400"/>
          </a:xfrm>
        </p:grpSpPr>
        <p:sp>
          <p:nvSpPr>
            <p:cNvPr id="7" name="Rectangle 6">
              <a:extLst>
                <a:ext uri="{FF2B5EF4-FFF2-40B4-BE49-F238E27FC236}">
                  <a16:creationId xmlns:a16="http://schemas.microsoft.com/office/drawing/2014/main" id="{F5C6EE2A-C4AA-47DC-9533-3B081EBDED8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8" name="Rectangle 7">
              <a:extLst>
                <a:ext uri="{FF2B5EF4-FFF2-40B4-BE49-F238E27FC236}">
                  <a16:creationId xmlns:a16="http://schemas.microsoft.com/office/drawing/2014/main" id="{9FC0A572-D064-4008-87B2-4D41337FFB5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9" name="Rectangle 8">
              <a:extLst>
                <a:ext uri="{FF2B5EF4-FFF2-40B4-BE49-F238E27FC236}">
                  <a16:creationId xmlns:a16="http://schemas.microsoft.com/office/drawing/2014/main" id="{B8A2D232-07D5-44DA-9EFF-4DB67DF2E012}"/>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0F1B6F4-620D-480A-8050-FACD4AD27F22}"/>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0" name="Rectangle 36">
            <a:extLst>
              <a:ext uri="{FF2B5EF4-FFF2-40B4-BE49-F238E27FC236}">
                <a16:creationId xmlns:a16="http://schemas.microsoft.com/office/drawing/2014/main" id="{C8A66D99-6DD6-43C2-AC89-24F33AC5945B}"/>
              </a:ext>
            </a:extLst>
          </p:cNvPr>
          <p:cNvSpPr>
            <a:spLocks noChangeArrowheads="1"/>
          </p:cNvSpPr>
          <p:nvPr/>
        </p:nvSpPr>
        <p:spPr bwMode="auto">
          <a:xfrm>
            <a:off x="7124701" y="2166256"/>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grpSp>
        <p:nvGrpSpPr>
          <p:cNvPr id="32" name="Group 31">
            <a:extLst>
              <a:ext uri="{FF2B5EF4-FFF2-40B4-BE49-F238E27FC236}">
                <a16:creationId xmlns:a16="http://schemas.microsoft.com/office/drawing/2014/main" id="{5F0C17BC-7232-4E17-A999-2B1D22D8C18F}"/>
              </a:ext>
            </a:extLst>
          </p:cNvPr>
          <p:cNvGrpSpPr/>
          <p:nvPr/>
        </p:nvGrpSpPr>
        <p:grpSpPr>
          <a:xfrm>
            <a:off x="2560681" y="2255837"/>
            <a:ext cx="1906544" cy="1125537"/>
            <a:chOff x="5582767" y="2521543"/>
            <a:chExt cx="2542059" cy="1094535"/>
          </a:xfrm>
        </p:grpSpPr>
        <p:sp>
          <p:nvSpPr>
            <p:cNvPr id="33" name="TextBox 32">
              <a:extLst>
                <a:ext uri="{FF2B5EF4-FFF2-40B4-BE49-F238E27FC236}">
                  <a16:creationId xmlns:a16="http://schemas.microsoft.com/office/drawing/2014/main" id="{3FC55F5C-7A78-486B-869E-3CCB281E0D86}"/>
                </a:ext>
              </a:extLst>
            </p:cNvPr>
            <p:cNvSpPr txBox="1"/>
            <p:nvPr/>
          </p:nvSpPr>
          <p:spPr>
            <a:xfrm>
              <a:off x="5582767" y="2976026"/>
              <a:ext cx="461141"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FF0000"/>
                  </a:solidFill>
                  <a:latin typeface="HP001 4 hàng" panose="020B0603050302020204" pitchFamily="34" charset="0"/>
                  <a:cs typeface="#9Slide03 Arima Madurai Black" panose="00000A00000000000000" pitchFamily="2" charset="0"/>
                </a:rPr>
                <a:t>P</a:t>
              </a:r>
            </a:p>
          </p:txBody>
        </p:sp>
        <p:graphicFrame>
          <p:nvGraphicFramePr>
            <p:cNvPr id="34" name="Object 33">
              <a:extLst>
                <a:ext uri="{FF2B5EF4-FFF2-40B4-BE49-F238E27FC236}">
                  <a16:creationId xmlns:a16="http://schemas.microsoft.com/office/drawing/2014/main" id="{E3CA72AA-C124-4B42-9800-9E746D2A393A}"/>
                </a:ext>
              </a:extLst>
            </p:cNvPr>
            <p:cNvGraphicFramePr>
              <a:graphicFrameLocks noChangeAspect="1"/>
            </p:cNvGraphicFramePr>
            <p:nvPr/>
          </p:nvGraphicFramePr>
          <p:xfrm>
            <a:off x="6071659" y="2521543"/>
            <a:ext cx="2053167" cy="1094535"/>
          </p:xfrm>
          <a:graphic>
            <a:graphicData uri="http://schemas.openxmlformats.org/presentationml/2006/ole">
              <mc:AlternateContent xmlns:mc="http://schemas.openxmlformats.org/markup-compatibility/2006">
                <mc:Choice xmlns:v="urn:schemas-microsoft-com:vml" Requires="v">
                  <p:oleObj name="Equation" r:id="rId2" imgW="787400" imgH="419100" progId="Equation.DSMT4">
                    <p:embed/>
                  </p:oleObj>
                </mc:Choice>
                <mc:Fallback>
                  <p:oleObj name="Equation" r:id="rId2" imgW="787400" imgH="419100" progId="Equation.DSMT4">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59" y="2521543"/>
                          <a:ext cx="2053167" cy="1094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Rectangle 34">
            <a:extLst>
              <a:ext uri="{FF2B5EF4-FFF2-40B4-BE49-F238E27FC236}">
                <a16:creationId xmlns:a16="http://schemas.microsoft.com/office/drawing/2014/main" id="{3951D838-DC8F-40C2-B7E2-A3FA0F205C89}"/>
              </a:ext>
            </a:extLst>
          </p:cNvPr>
          <p:cNvSpPr>
            <a:spLocks noChangeArrowheads="1"/>
          </p:cNvSpPr>
          <p:nvPr/>
        </p:nvSpPr>
        <p:spPr bwMode="auto">
          <a:xfrm>
            <a:off x="2906536" y="3826907"/>
            <a:ext cx="693123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dirty="0">
                <a:solidFill>
                  <a:srgbClr val="0000FF"/>
                </a:solidFill>
                <a:latin typeface="#9Slide03 Arima Madurai Black" panose="00000A00000000000000" pitchFamily="2" charset="0"/>
                <a:cs typeface="#9Slide03 Arima Madurai Black" panose="00000A00000000000000" pitchFamily="2" charset="0"/>
              </a:rPr>
              <a:t>Ta </a:t>
            </a:r>
            <a:r>
              <a:rPr lang="en-US" altLang="en-US" sz="2400"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a:solidFill>
                  <a:srgbClr val="0000CC"/>
                </a:solidFill>
                <a:latin typeface="#9Slide03 Arima Madurai Black" panose="00000A00000000000000" pitchFamily="2" charset="0"/>
                <a:cs typeface="#9Slide03 Arima Madurai Black" panose="00000A00000000000000" pitchFamily="2" charset="0"/>
              </a:rPr>
              <a:t>U.I</a:t>
            </a:r>
            <a:r>
              <a:rPr lang="de-DE" altLang="en-US" sz="2400">
                <a:solidFill>
                  <a:srgbClr val="0000CC"/>
                </a:solidFill>
                <a:latin typeface="#9Slide03 Arima Madurai Black" panose="00000A00000000000000" pitchFamily="2" charset="0"/>
                <a:cs typeface="#9Slide03 Arima Madurai Black" panose="00000A00000000000000" pitchFamily="2" charset="0"/>
              </a:rPr>
              <a:t>  mà </a:t>
            </a:r>
            <a:r>
              <a:rPr lang="de-DE" altLang="en-US" sz="2400" i="1">
                <a:solidFill>
                  <a:srgbClr val="0000CC"/>
                </a:solidFill>
                <a:latin typeface="#9Slide03 Arima Madurai Black" panose="00000A00000000000000" pitchFamily="2" charset="0"/>
                <a:cs typeface="#9Slide03 Arima Madurai Black" panose="00000A00000000000000" pitchFamily="2" charset="0"/>
              </a:rPr>
              <a:t>U=I.R</a:t>
            </a:r>
            <a:r>
              <a:rPr lang="de-DE" altLang="en-US" sz="2400">
                <a:solidFill>
                  <a:srgbClr val="0000CC"/>
                </a:solidFill>
                <a:latin typeface="#9Slide03 Arima Madurai Black" panose="00000A00000000000000" pitchFamily="2" charset="0"/>
                <a:cs typeface="#9Slide03 Arima Madurai Black" panose="00000A00000000000000" pitchFamily="2" charset="0"/>
              </a:rPr>
              <a:t>  nên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a:solidFill>
                  <a:srgbClr val="0000CC"/>
                </a:solidFill>
                <a:latin typeface="#9Slide03 Arima Madurai Black" panose="00000A00000000000000" pitchFamily="2" charset="0"/>
                <a:cs typeface="#9Slide03 Arima Madurai Black" panose="00000A00000000000000" pitchFamily="2" charset="0"/>
              </a:rPr>
              <a:t>= I.R.I=I</a:t>
            </a:r>
            <a:r>
              <a:rPr lang="de-DE" altLang="en-US" sz="2400" i="1" baseline="30000">
                <a:solidFill>
                  <a:srgbClr val="0000CC"/>
                </a:solidFill>
                <a:latin typeface="#9Slide03 Arima Madurai Black" panose="00000A00000000000000" pitchFamily="2" charset="0"/>
                <a:cs typeface="#9Slide03 Arima Madurai Black" panose="00000A00000000000000" pitchFamily="2" charset="0"/>
              </a:rPr>
              <a:t>2</a:t>
            </a:r>
            <a:r>
              <a:rPr lang="de-DE" altLang="en-US" sz="2400" i="1">
                <a:solidFill>
                  <a:srgbClr val="0000CC"/>
                </a:solidFill>
                <a:latin typeface="#9Slide03 Arima Madurai Black" panose="00000A00000000000000" pitchFamily="2" charset="0"/>
                <a:cs typeface="#9Slide03 Arima Madurai Black" panose="00000A00000000000000" pitchFamily="2" charset="0"/>
              </a:rPr>
              <a:t>.R         (1)</a:t>
            </a:r>
            <a:r>
              <a:rPr lang="en-US" altLang="en-US" sz="2400" i="1">
                <a:solidFill>
                  <a:srgbClr val="0000FF"/>
                </a:solidFill>
                <a:latin typeface="#9Slide03 Arima Madurai Black" panose="00000A00000000000000" pitchFamily="2" charset="0"/>
                <a:cs typeface="#9Slide03 Arima Madurai Black" panose="00000A00000000000000" pitchFamily="2" charset="0"/>
              </a:rPr>
              <a:t> </a:t>
            </a:r>
            <a:endParaRPr lang="en-US" altLang="en-US" sz="2400" i="1" dirty="0">
              <a:solidFill>
                <a:srgbClr val="0000FF"/>
              </a:solidFill>
              <a:latin typeface="#9Slide03 Arima Madurai Black" panose="00000A00000000000000" pitchFamily="2" charset="0"/>
              <a:cs typeface="#9Slide03 Arima Madurai Black" panose="00000A00000000000000" pitchFamily="2" charset="0"/>
            </a:endParaRPr>
          </a:p>
        </p:txBody>
      </p:sp>
      <p:graphicFrame>
        <p:nvGraphicFramePr>
          <p:cNvPr id="36" name="Object 35">
            <a:extLst>
              <a:ext uri="{FF2B5EF4-FFF2-40B4-BE49-F238E27FC236}">
                <a16:creationId xmlns:a16="http://schemas.microsoft.com/office/drawing/2014/main" id="{F07AE4E0-19E6-4E47-B9B3-EB1969DED6EE}"/>
              </a:ext>
            </a:extLst>
          </p:cNvPr>
          <p:cNvGraphicFramePr>
            <a:graphicFrameLocks noChangeAspect="1"/>
          </p:cNvGraphicFramePr>
          <p:nvPr>
            <p:extLst>
              <p:ext uri="{D42A27DB-BD31-4B8C-83A1-F6EECF244321}">
                <p14:modId xmlns:p14="http://schemas.microsoft.com/office/powerpoint/2010/main" val="3432938083"/>
              </p:ext>
            </p:extLst>
          </p:nvPr>
        </p:nvGraphicFramePr>
        <p:xfrm>
          <a:off x="5315472" y="4573788"/>
          <a:ext cx="820341" cy="1027112"/>
        </p:xfrm>
        <a:graphic>
          <a:graphicData uri="http://schemas.openxmlformats.org/presentationml/2006/ole">
            <mc:AlternateContent xmlns:mc="http://schemas.openxmlformats.org/markup-compatibility/2006">
              <mc:Choice xmlns:v="urn:schemas-microsoft-com:vml" Requires="v">
                <p:oleObj name="Equation" r:id="rId4" imgW="418918" imgH="393529" progId="Equation.DSMT4">
                  <p:embed/>
                </p:oleObj>
              </mc:Choice>
              <mc:Fallback>
                <p:oleObj name="Equation" r:id="rId4" imgW="418918" imgH="393529" progId="Equation.DSMT4">
                  <p:embed/>
                  <p:pic>
                    <p:nvPicPr>
                      <p:cNvPr id="26"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5472" y="4573788"/>
                        <a:ext cx="820341" cy="102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6">
            <a:extLst>
              <a:ext uri="{FF2B5EF4-FFF2-40B4-BE49-F238E27FC236}">
                <a16:creationId xmlns:a16="http://schemas.microsoft.com/office/drawing/2014/main" id="{59125C11-EE35-49C7-981E-DBC099162472}"/>
              </a:ext>
            </a:extLst>
          </p:cNvPr>
          <p:cNvSpPr>
            <a:spLocks noChangeArrowheads="1"/>
          </p:cNvSpPr>
          <p:nvPr/>
        </p:nvSpPr>
        <p:spPr bwMode="auto">
          <a:xfrm>
            <a:off x="2906536" y="4874894"/>
            <a:ext cx="604277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dirty="0">
                <a:solidFill>
                  <a:srgbClr val="0000FF"/>
                </a:solidFill>
                <a:latin typeface="#9Slide03 Arima Madurai Black" panose="00000A00000000000000" pitchFamily="2" charset="0"/>
                <a:cs typeface="#9Slide03 Arima Madurai Black" panose="00000A00000000000000" pitchFamily="2" charset="0"/>
              </a:rPr>
              <a:t>Ta </a:t>
            </a:r>
            <a:r>
              <a:rPr lang="en-US" altLang="en-US" sz="2400" dirty="0" err="1">
                <a:solidFill>
                  <a:srgbClr val="0000FF"/>
                </a:solidFill>
                <a:latin typeface="#9Slide03 Arima Madurai Black" panose="00000A00000000000000" pitchFamily="2" charset="0"/>
                <a:cs typeface="#9Slide03 Arima Madurai Black" panose="00000A00000000000000" pitchFamily="2" charset="0"/>
              </a:rPr>
              <a:t>có</a:t>
            </a:r>
            <a:r>
              <a:rPr lang="en-US" alt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1" i="1" baseline="-25000" dirty="0">
                <a:solidFill>
                  <a:srgbClr val="0000CC"/>
                </a:solidFill>
                <a:latin typeface="HP001 4 hàng" panose="020B0603050302020204" pitchFamily="34"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i="1" dirty="0">
                <a:solidFill>
                  <a:srgbClr val="0000CC"/>
                </a:solidFill>
                <a:latin typeface="#9Slide03 Arima Madurai Black" panose="00000A00000000000000" pitchFamily="2" charset="0"/>
                <a:cs typeface="#9Slide03 Arima Madurai Black" panose="00000A00000000000000" pitchFamily="2" charset="0"/>
              </a:rPr>
              <a:t>U.I</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a:solidFill>
                  <a:srgbClr val="0000CC"/>
                </a:solidFill>
                <a:latin typeface="#9Slide03 Arima Madurai Black" panose="00000A00000000000000" pitchFamily="2" charset="0"/>
                <a:cs typeface="#9Slide03 Arima Madurai Black" panose="00000A00000000000000" pitchFamily="2" charset="0"/>
              </a:rPr>
              <a:t>mà              nên  </a:t>
            </a:r>
            <a:r>
              <a:rPr lang="en-US" sz="2400" b="1" i="1" dirty="0">
                <a:solidFill>
                  <a:srgbClr val="0000CC"/>
                </a:solidFill>
                <a:latin typeface="HP001 4 hàng" panose="020B0603050302020204" pitchFamily="34" charset="0"/>
                <a:cs typeface="#9Slide03 Arima Madurai Black" panose="00000A00000000000000" pitchFamily="2" charset="0"/>
              </a:rPr>
              <a:t>P</a:t>
            </a:r>
            <a:r>
              <a:rPr lang="en-US" sz="2400" b="1" i="1" baseline="-25000" dirty="0">
                <a:solidFill>
                  <a:srgbClr val="0000CC"/>
                </a:solidFill>
                <a:latin typeface="HP001 4 hàng" panose="020B0603050302020204" pitchFamily="34" charset="0"/>
                <a:cs typeface="#9Slide03 Arima Madurai Black" panose="00000A00000000000000" pitchFamily="2" charset="0"/>
              </a:rPr>
              <a:t> </a:t>
            </a:r>
            <a:r>
              <a:rPr lang="de-DE" altLang="en-US" sz="2400" i="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i="1" dirty="0">
                <a:solidFill>
                  <a:srgbClr val="0000FF"/>
                </a:solidFill>
                <a:latin typeface="#9Slide03 Arima Madurai Black" panose="00000A00000000000000" pitchFamily="2" charset="0"/>
                <a:cs typeface="#9Slide03 Arima Madurai Black" panose="00000A00000000000000" pitchFamily="2" charset="0"/>
              </a:rPr>
              <a:t> </a:t>
            </a:r>
          </a:p>
        </p:txBody>
      </p:sp>
      <p:graphicFrame>
        <p:nvGraphicFramePr>
          <p:cNvPr id="38" name="Object 37">
            <a:extLst>
              <a:ext uri="{FF2B5EF4-FFF2-40B4-BE49-F238E27FC236}">
                <a16:creationId xmlns:a16="http://schemas.microsoft.com/office/drawing/2014/main" id="{E64E839F-7453-4741-8B77-3FAF7EDCDC19}"/>
              </a:ext>
            </a:extLst>
          </p:cNvPr>
          <p:cNvGraphicFramePr>
            <a:graphicFrameLocks noChangeAspect="1"/>
          </p:cNvGraphicFramePr>
          <p:nvPr>
            <p:extLst>
              <p:ext uri="{D42A27DB-BD31-4B8C-83A1-F6EECF244321}">
                <p14:modId xmlns:p14="http://schemas.microsoft.com/office/powerpoint/2010/main" val="2950339335"/>
              </p:ext>
            </p:extLst>
          </p:nvPr>
        </p:nvGraphicFramePr>
        <p:xfrm>
          <a:off x="7328626" y="4440054"/>
          <a:ext cx="1391840" cy="1093788"/>
        </p:xfrm>
        <a:graphic>
          <a:graphicData uri="http://schemas.openxmlformats.org/presentationml/2006/ole">
            <mc:AlternateContent xmlns:mc="http://schemas.openxmlformats.org/markup-compatibility/2006">
              <mc:Choice xmlns:v="urn:schemas-microsoft-com:vml" Requires="v">
                <p:oleObj name="Equation" r:id="rId6" imgW="710891" imgH="418918" progId="Equation.DSMT4">
                  <p:embed/>
                </p:oleObj>
              </mc:Choice>
              <mc:Fallback>
                <p:oleObj name="Equation" r:id="rId6" imgW="710891" imgH="418918" progId="Equation.DSMT4">
                  <p:embed/>
                  <p:pic>
                    <p:nvPicPr>
                      <p:cNvPr id="28"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8626" y="4440054"/>
                        <a:ext cx="1391840"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a:extLst>
              <a:ext uri="{FF2B5EF4-FFF2-40B4-BE49-F238E27FC236}">
                <a16:creationId xmlns:a16="http://schemas.microsoft.com/office/drawing/2014/main" id="{52A395BF-72B1-40CF-80EC-6F1AE5E3B14D}"/>
              </a:ext>
            </a:extLst>
          </p:cNvPr>
          <p:cNvSpPr>
            <a:spLocks noChangeArrowheads="1"/>
          </p:cNvSpPr>
          <p:nvPr/>
        </p:nvSpPr>
        <p:spPr bwMode="auto">
          <a:xfrm>
            <a:off x="1921581" y="5956786"/>
            <a:ext cx="3467556"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a:solidFill>
                  <a:srgbClr val="0000FF"/>
                </a:solidFill>
                <a:latin typeface="#9Slide03 Arima Madurai Black" panose="00000A00000000000000" pitchFamily="2" charset="0"/>
                <a:cs typeface="#9Slide03 Arima Madurai Black" panose="00000A00000000000000" pitchFamily="2" charset="0"/>
              </a:rPr>
              <a:t>Từ (1) và (2) ta được: </a:t>
            </a:r>
            <a:endParaRPr lang="en-US" altLang="en-US" sz="2400" i="1" dirty="0">
              <a:solidFill>
                <a:srgbClr val="0000FF"/>
              </a:solidFill>
              <a:latin typeface="#9Slide03 Arima Madurai Black" panose="00000A00000000000000" pitchFamily="2" charset="0"/>
              <a:cs typeface="#9Slide03 Arima Madurai Black" panose="00000A00000000000000" pitchFamily="2" charset="0"/>
            </a:endParaRPr>
          </a:p>
        </p:txBody>
      </p:sp>
      <p:grpSp>
        <p:nvGrpSpPr>
          <p:cNvPr id="40" name="Group 39">
            <a:extLst>
              <a:ext uri="{FF2B5EF4-FFF2-40B4-BE49-F238E27FC236}">
                <a16:creationId xmlns:a16="http://schemas.microsoft.com/office/drawing/2014/main" id="{298D8F42-8AA6-410B-92FA-8D66874CB7D3}"/>
              </a:ext>
            </a:extLst>
          </p:cNvPr>
          <p:cNvGrpSpPr/>
          <p:nvPr/>
        </p:nvGrpSpPr>
        <p:grpSpPr>
          <a:xfrm>
            <a:off x="5169152" y="5611812"/>
            <a:ext cx="2286001" cy="1093788"/>
            <a:chOff x="5728903" y="2521910"/>
            <a:chExt cx="2396007" cy="1093788"/>
          </a:xfrm>
        </p:grpSpPr>
        <p:sp>
          <p:nvSpPr>
            <p:cNvPr id="41" name="TextBox 40">
              <a:extLst>
                <a:ext uri="{FF2B5EF4-FFF2-40B4-BE49-F238E27FC236}">
                  <a16:creationId xmlns:a16="http://schemas.microsoft.com/office/drawing/2014/main" id="{64A72587-E2B6-43DC-9DF6-5F30C794E05C}"/>
                </a:ext>
              </a:extLst>
            </p:cNvPr>
            <p:cNvSpPr txBox="1"/>
            <p:nvPr/>
          </p:nvSpPr>
          <p:spPr>
            <a:xfrm>
              <a:off x="5728903" y="2956164"/>
              <a:ext cx="461141"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HP001 4 hàng" panose="020B0603050302020204" pitchFamily="34" charset="0"/>
                  <a:cs typeface="#9Slide03 Arima Madurai Black" panose="00000A00000000000000" pitchFamily="2" charset="0"/>
                </a:rPr>
                <a:t>P</a:t>
              </a:r>
            </a:p>
          </p:txBody>
        </p:sp>
        <p:graphicFrame>
          <p:nvGraphicFramePr>
            <p:cNvPr id="42" name="Object 41">
              <a:extLst>
                <a:ext uri="{FF2B5EF4-FFF2-40B4-BE49-F238E27FC236}">
                  <a16:creationId xmlns:a16="http://schemas.microsoft.com/office/drawing/2014/main" id="{6A533555-81C6-4489-A24F-D175CE17C6FA}"/>
                </a:ext>
              </a:extLst>
            </p:cNvPr>
            <p:cNvGraphicFramePr>
              <a:graphicFrameLocks noChangeAspect="1"/>
            </p:cNvGraphicFramePr>
            <p:nvPr/>
          </p:nvGraphicFramePr>
          <p:xfrm>
            <a:off x="6070685" y="2521910"/>
            <a:ext cx="2054225" cy="1093788"/>
          </p:xfrm>
          <a:graphic>
            <a:graphicData uri="http://schemas.openxmlformats.org/presentationml/2006/ole">
              <mc:AlternateContent xmlns:mc="http://schemas.openxmlformats.org/markup-compatibility/2006">
                <mc:Choice xmlns:v="urn:schemas-microsoft-com:vml" Requires="v">
                  <p:oleObj name="Equation" r:id="rId8" imgW="787400" imgH="419100" progId="Equation.DSMT4">
                    <p:embed/>
                  </p:oleObj>
                </mc:Choice>
                <mc:Fallback>
                  <p:oleObj name="Equation" r:id="rId8" imgW="787400" imgH="419100" progId="Equation.DSMT4">
                    <p:embed/>
                    <p:pic>
                      <p:nvPicPr>
                        <p:cNvPr id="36" name="Object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685" y="2521910"/>
                          <a:ext cx="2054225"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Rectangle 42">
            <a:extLst>
              <a:ext uri="{FF2B5EF4-FFF2-40B4-BE49-F238E27FC236}">
                <a16:creationId xmlns:a16="http://schemas.microsoft.com/office/drawing/2014/main" id="{513281B2-2898-4BAB-ACE6-9B91B91F8D5B}"/>
              </a:ext>
            </a:extLst>
          </p:cNvPr>
          <p:cNvSpPr/>
          <p:nvPr/>
        </p:nvSpPr>
        <p:spPr>
          <a:xfrm>
            <a:off x="787530" y="1508092"/>
            <a:ext cx="10696566" cy="800841"/>
          </a:xfrm>
          <a:prstGeom prst="rect">
            <a:avLst/>
          </a:prstGeom>
        </p:spPr>
        <p:txBody>
          <a:bodyPr wrap="square" lIns="61576" tIns="30788" rIns="61576" bIns="30788">
            <a:spAutoFit/>
          </a:bodyPr>
          <a:lstStyle/>
          <a:p>
            <a:pPr algn="just">
              <a:spcBef>
                <a:spcPct val="0"/>
              </a:spcBef>
              <a:buClrTx/>
              <a:buFontTx/>
              <a:buNone/>
            </a:pPr>
            <a:r>
              <a:rPr lang="en-US" altLang="en-US" sz="2400" b="1" i="1" dirty="0">
                <a:latin typeface="Myriad Pro Black Cond" panose="020B0806030403020204" pitchFamily="34" charset="0"/>
                <a:cs typeface="#9Slide03 Arima Madurai Black" panose="00000A00000000000000" pitchFamily="2" charset="0"/>
              </a:rPr>
              <a:t>C5: </a:t>
            </a:r>
            <a:r>
              <a:rPr lang="en-US" altLang="en-US" sz="2400" b="1" i="1" dirty="0" err="1">
                <a:latin typeface="Myriad Pro Black Cond" panose="020B0806030403020204" pitchFamily="34" charset="0"/>
                <a:cs typeface="#9Slide03 Arima Madurai Black" panose="00000A00000000000000" pitchFamily="2" charset="0"/>
              </a:rPr>
              <a:t>Xét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trường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hợp</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đoạn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mạch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có</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điện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trở</a:t>
            </a:r>
            <a:r>
              <a:rPr lang="en-US" altLang="en-US" sz="2400" b="1" i="1" dirty="0">
                <a:latin typeface="Myriad Pro Black Cond" panose="020B0806030403020204" pitchFamily="34" charset="0"/>
                <a:cs typeface="#9Slide03 Arima Madurai Black" panose="00000A00000000000000" pitchFamily="2" charset="0"/>
              </a:rPr>
              <a:t> R, </a:t>
            </a:r>
            <a:r>
              <a:rPr lang="en-US" altLang="en-US" sz="2400" b="1" i="1" dirty="0" err="1">
                <a:latin typeface="Myriad Pro Black Cond" panose="020B0806030403020204" pitchFamily="34" charset="0"/>
                <a:cs typeface="#9Slide03 Arima Madurai Black" panose="00000A00000000000000" pitchFamily="2" charset="0"/>
              </a:rPr>
              <a:t>hãy</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chứng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tỏ</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rằng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công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suất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điện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của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đoạn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mạch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được</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tính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theo</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công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thức</a:t>
            </a:r>
            <a:r>
              <a:rPr lang="en-US" altLang="en-US" sz="2400" b="1" i="1" dirty="0">
                <a:latin typeface="Myriad Pro Black Cond" panose="020B0806030403020204" pitchFamily="34" charset="0"/>
                <a:cs typeface="#9Slide03 Arima Madurai Black" panose="00000A00000000000000" pitchFamily="2" charset="0"/>
              </a:rPr>
              <a:t>: </a:t>
            </a:r>
          </a:p>
        </p:txBody>
      </p:sp>
      <p:sp>
        <p:nvSpPr>
          <p:cNvPr id="44" name="Rectangle 43">
            <a:extLst>
              <a:ext uri="{FF2B5EF4-FFF2-40B4-BE49-F238E27FC236}">
                <a16:creationId xmlns:a16="http://schemas.microsoft.com/office/drawing/2014/main" id="{D02C63AC-A644-4E9C-80B9-6E420E3287DC}"/>
              </a:ext>
            </a:extLst>
          </p:cNvPr>
          <p:cNvSpPr>
            <a:spLocks noChangeArrowheads="1"/>
          </p:cNvSpPr>
          <p:nvPr/>
        </p:nvSpPr>
        <p:spPr bwMode="auto">
          <a:xfrm>
            <a:off x="4897376" y="3282787"/>
            <a:ext cx="162773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0000FF"/>
                </a:solidFill>
                <a:latin typeface="#9Slide03 Arima Madurai Black" panose="00000A00000000000000" pitchFamily="2" charset="0"/>
                <a:cs typeface="#9Slide03 Arima Madurai Black" panose="00000A00000000000000" pitchFamily="2" charset="0"/>
              </a:rPr>
              <a:t>Bài giải</a:t>
            </a: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45" name="Rectangle 44">
            <a:extLst>
              <a:ext uri="{FF2B5EF4-FFF2-40B4-BE49-F238E27FC236}">
                <a16:creationId xmlns:a16="http://schemas.microsoft.com/office/drawing/2014/main" id="{A9D5DB2D-7EED-4B7B-860D-9796F9454010}"/>
              </a:ext>
            </a:extLst>
          </p:cNvPr>
          <p:cNvSpPr>
            <a:spLocks noChangeArrowheads="1"/>
          </p:cNvSpPr>
          <p:nvPr/>
        </p:nvSpPr>
        <p:spPr bwMode="auto">
          <a:xfrm>
            <a:off x="8923366" y="4758175"/>
            <a:ext cx="901700"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400" b="1" i="1">
                <a:solidFill>
                  <a:srgbClr val="0000FF"/>
                </a:solidFill>
                <a:latin typeface="#9Slide03 Arima Madurai Black" panose="00000A00000000000000" pitchFamily="2" charset="0"/>
                <a:cs typeface="#9Slide03 Arima Madurai Black" panose="00000A00000000000000" pitchFamily="2" charset="0"/>
              </a:rPr>
              <a:t>    (2)</a:t>
            </a: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46" name="Rectangle 45">
            <a:extLst>
              <a:ext uri="{FF2B5EF4-FFF2-40B4-BE49-F238E27FC236}">
                <a16:creationId xmlns:a16="http://schemas.microsoft.com/office/drawing/2014/main" id="{A2FBF4B3-EB69-4FBF-AA4E-0F1AE179EFEE}"/>
              </a:ext>
            </a:extLst>
          </p:cNvPr>
          <p:cNvSpPr>
            <a:spLocks noChangeArrowheads="1"/>
          </p:cNvSpPr>
          <p:nvPr/>
        </p:nvSpPr>
        <p:spPr bwMode="auto">
          <a:xfrm>
            <a:off x="652820" y="857949"/>
            <a:ext cx="514525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thức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tính</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công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suất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24" name="Oval 23">
            <a:extLst>
              <a:ext uri="{FF2B5EF4-FFF2-40B4-BE49-F238E27FC236}">
                <a16:creationId xmlns:a16="http://schemas.microsoft.com/office/drawing/2014/main" id="{93A3FD82-507A-4289-8AA4-ABC477E292D2}"/>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id="{B85734C3-3C45-40CB-8E30-7824DAB6050C}"/>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id="{8EF5918B-58CB-45A7-8C4B-86F543D29DEC}"/>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id="{D36673D8-F31D-4D89-9736-178759903F8C}"/>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637036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par>
                                <p:cTn id="41" presetID="14" presetClass="entr" presetSubtype="1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630620" y="836606"/>
            <a:ext cx="11347115" cy="1370216"/>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spcBef>
                <a:spcPct val="0"/>
              </a:spcBef>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C6: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Trên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220V-75W.   </a:t>
            </a:r>
          </a:p>
          <a:p>
            <a:pPr algn="just">
              <a:spcBef>
                <a:spcPct val="0"/>
              </a:spcBef>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I qua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sáng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a:p>
            <a:pPr algn="just">
              <a:spcBef>
                <a:spcPct val="0"/>
              </a:spcBef>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thể</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dùng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cầu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loại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0,5A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sao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1" name="Rectangle 77"/>
          <p:cNvSpPr>
            <a:spLocks noChangeArrowheads="1"/>
          </p:cNvSpPr>
          <p:nvPr/>
        </p:nvSpPr>
        <p:spPr bwMode="auto">
          <a:xfrm>
            <a:off x="386370" y="269537"/>
            <a:ext cx="3309067"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sp>
        <p:nvSpPr>
          <p:cNvPr id="32" name="Rectangle 8"/>
          <p:cNvSpPr>
            <a:spLocks noChangeArrowheads="1"/>
          </p:cNvSpPr>
          <p:nvPr/>
        </p:nvSpPr>
        <p:spPr bwMode="auto">
          <a:xfrm>
            <a:off x="3676861" y="2561641"/>
            <a:ext cx="5867060"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dòng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qua </a:t>
            </a:r>
            <a:r>
              <a:rPr lang="en-US" altLang="en-US" sz="2800" b="1" i="1" dirty="0" err="1">
                <a:latin typeface="Myriad Pro Black Cond" panose="020B0806030403020204" pitchFamily="34" charset="0"/>
                <a:cs typeface="#9Slide03 Arima Madurai Black" panose="00000A00000000000000" pitchFamily="2" charset="0"/>
              </a:rPr>
              <a:t>bóng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p>
        </p:txBody>
      </p:sp>
      <p:sp>
        <p:nvSpPr>
          <p:cNvPr id="33" name="Text Box 51"/>
          <p:cNvSpPr txBox="1">
            <a:spLocks noChangeArrowheads="1"/>
          </p:cNvSpPr>
          <p:nvPr/>
        </p:nvSpPr>
        <p:spPr bwMode="auto">
          <a:xfrm>
            <a:off x="549755" y="2514708"/>
            <a:ext cx="1848705" cy="229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rgbClr val="0000CC"/>
                </a:solidFill>
                <a:latin typeface="#9Slide03 Arima Madurai Black" panose="00000A00000000000000" pitchFamily="2" charset="0"/>
                <a:cs typeface="#9Slide03 Arima Madurai Black" panose="00000A00000000000000" pitchFamily="2" charset="0"/>
              </a:rPr>
              <a:t> </a:t>
            </a:r>
            <a:r>
              <a:rPr lang="en-US" altLang="en-US" sz="2400" b="1">
                <a:solidFill>
                  <a:srgbClr val="0000CC"/>
                </a:solidFill>
                <a:latin typeface="#9Slide03 Arima Madurai Black" panose="00000A00000000000000" pitchFamily="2" charset="0"/>
                <a:cs typeface="#9Slide03 Arima Madurai Black" panose="00000A00000000000000" pitchFamily="2" charset="0"/>
              </a:rPr>
              <a:t>Tóm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tắt</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a:t>
            </a:r>
          </a:p>
          <a:p>
            <a:pPr>
              <a:spcBef>
                <a:spcPct val="50000"/>
              </a:spcBef>
              <a:buClrTx/>
              <a:buNone/>
            </a:pPr>
            <a:r>
              <a:rPr lang="en-US" altLang="en-US" sz="2400" dirty="0">
                <a:solidFill>
                  <a:srgbClr val="0000CC"/>
                </a:solidFill>
                <a:latin typeface="#9Slide03 Arima Madurai Black" panose="00000A00000000000000" pitchFamily="2" charset="0"/>
                <a:cs typeface="#9Slide03 Arima Madurai Black" panose="00000A00000000000000" pitchFamily="2" charset="0"/>
              </a:rPr>
              <a:t>U = 220V</a:t>
            </a:r>
            <a:br>
              <a:rPr lang="en-US" altLang="en-US" sz="2400" dirty="0">
                <a:solidFill>
                  <a:srgbClr val="0000CC"/>
                </a:solidFill>
                <a:latin typeface="#9Slide03 Arima Madurai Black" panose="00000A00000000000000" pitchFamily="2" charset="0"/>
                <a:cs typeface="#9Slide03 Arima Madurai Black" panose="00000A00000000000000" pitchFamily="2" charset="0"/>
              </a:rPr>
            </a:b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en-US" sz="2400" b="1" baseline="-25000"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dirty="0">
                <a:solidFill>
                  <a:srgbClr val="0000CC"/>
                </a:solidFill>
                <a:latin typeface="#9Slide03 Arima Madurai Black" panose="00000A00000000000000" pitchFamily="2" charset="0"/>
                <a:cs typeface="#9Slide03 Arima Madurai Black" panose="00000A00000000000000" pitchFamily="2" charset="0"/>
              </a:rPr>
              <a:t>=  75 W</a:t>
            </a:r>
          </a:p>
          <a:p>
            <a:pPr eaLnBrk="1" hangingPunct="1">
              <a:spcBef>
                <a:spcPct val="50000"/>
              </a:spcBef>
              <a:buClrTx/>
              <a:buFontTx/>
              <a:buNone/>
            </a:pPr>
            <a:r>
              <a:rPr lang="en-US" altLang="en-US" sz="2400" dirty="0">
                <a:solidFill>
                  <a:srgbClr val="0000CC"/>
                </a:solidFill>
                <a:latin typeface="#9Slide03 Arima Madurai Black" panose="00000A00000000000000" pitchFamily="2" charset="0"/>
                <a:cs typeface="#9Slide03 Arima Madurai Black" panose="00000A00000000000000" pitchFamily="2" charset="0"/>
              </a:rPr>
              <a:t>  I = ?(A)</a:t>
            </a:r>
            <a:br>
              <a:rPr lang="en-US" altLang="en-US" sz="2400" dirty="0">
                <a:solidFill>
                  <a:srgbClr val="0000CC"/>
                </a:solidFill>
                <a:latin typeface="#9Slide03 Arima Madurai Black" panose="00000A00000000000000" pitchFamily="2" charset="0"/>
                <a:cs typeface="#9Slide03 Arima Madurai Black" panose="00000A00000000000000" pitchFamily="2" charset="0"/>
              </a:rPr>
            </a:br>
            <a:r>
              <a:rPr lang="en-US" altLang="en-US" sz="2400" dirty="0">
                <a:solidFill>
                  <a:srgbClr val="0000CC"/>
                </a:solidFill>
                <a:latin typeface="#9Slide03 Arima Madurai Black" panose="00000A00000000000000" pitchFamily="2" charset="0"/>
                <a:cs typeface="#9Slide03 Arima Madurai Black" panose="00000A00000000000000" pitchFamily="2" charset="0"/>
              </a:rPr>
              <a:t>  R = ?</a:t>
            </a:r>
          </a:p>
        </p:txBody>
      </p:sp>
      <p:cxnSp>
        <p:nvCxnSpPr>
          <p:cNvPr id="5" name="Straight Connector 4"/>
          <p:cNvCxnSpPr/>
          <p:nvPr/>
        </p:nvCxnSpPr>
        <p:spPr bwMode="auto">
          <a:xfrm>
            <a:off x="630620" y="3813157"/>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a:off x="2384284" y="2862858"/>
            <a:ext cx="0" cy="1541803"/>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4698341" y="2129672"/>
            <a:ext cx="3410465"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41" name="Rectangle 206"/>
              <p:cNvSpPr>
                <a:spLocks noChangeArrowheads="1"/>
              </p:cNvSpPr>
              <p:nvPr/>
            </p:nvSpPr>
            <p:spPr bwMode="auto">
              <a:xfrm>
                <a:off x="4307393" y="3017276"/>
                <a:ext cx="5559494" cy="616484"/>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de-DE" altLang="en-US" sz="2400" b="1" dirty="0">
                    <a:solidFill>
                      <a:srgbClr val="0000CC"/>
                    </a:solidFill>
                    <a:latin typeface="#9Slide03 Arima Madurai Black" panose="00000A00000000000000" pitchFamily="2" charset="0"/>
                    <a:cs typeface="#9Slide03 Arima Madurai Black" panose="00000A00000000000000" pitchFamily="2" charset="0"/>
                  </a:rPr>
                  <a:t>= U.I =&gt;I =</a:t>
                </a:r>
                <a14:m>
                  <m:oMath xmlns:m="http://schemas.openxmlformats.org/officeDocument/2006/math">
                    <m:f>
                      <m:fPr>
                        <m:ctrlPr>
                          <a:rPr lang="en-US" sz="2400" b="1" i="1">
                            <a:solidFill>
                              <a:srgbClr val="0000CC"/>
                            </a:solidFill>
                            <a:latin typeface="Cambria Math" panose="02040503050406030204" pitchFamily="18" charset="0"/>
                            <a:cs typeface="Times New Roman" pitchFamily="18" charset="0"/>
                          </a:rPr>
                        </m:ctrlPr>
                      </m:fPr>
                      <m:num>
                        <m:r>
                          <a:rPr lang="en-US" sz="2400" b="1" i="1">
                            <a:solidFill>
                              <a:srgbClr val="0000CC"/>
                            </a:solidFill>
                            <a:latin typeface="Cambria Math"/>
                            <a:cs typeface="Times New Roman" pitchFamily="18" charset="0"/>
                          </a:rPr>
                          <m:t>𝒑</m:t>
                        </m:r>
                      </m:num>
                      <m:den>
                        <m:r>
                          <a:rPr lang="en-US" sz="2400" b="1" i="1">
                            <a:solidFill>
                              <a:srgbClr val="0000CC"/>
                            </a:solidFill>
                            <a:latin typeface="Cambria Math"/>
                            <a:cs typeface="Times New Roman" pitchFamily="18" charset="0"/>
                          </a:rPr>
                          <m:t>𝑼</m:t>
                        </m:r>
                      </m:den>
                    </m:f>
                  </m:oMath>
                </a14:m>
                <a:r>
                  <a:rPr lang="de-DE" altLang="en-US" sz="2400" b="1" dirty="0">
                    <a:solidFill>
                      <a:srgbClr val="0000CC"/>
                    </a:solidFill>
                    <a:latin typeface="#9Slide03 Arima Madurai Black" panose="00000A00000000000000" pitchFamily="2" charset="0"/>
                    <a:cs typeface="#9Slide03 Arima Madurai Black" panose="00000A00000000000000" pitchFamily="2" charset="0"/>
                  </a:rPr>
                  <a:t>= </a:t>
                </a:r>
                <a14:m>
                  <m:oMath xmlns:m="http://schemas.openxmlformats.org/officeDocument/2006/math">
                    <m:f>
                      <m:fPr>
                        <m:ctrlPr>
                          <a:rPr lang="de-DE" altLang="en-US" sz="2400" b="1" i="1">
                            <a:solidFill>
                              <a:srgbClr val="0000CC"/>
                            </a:solidFill>
                            <a:latin typeface="Cambria Math" panose="02040503050406030204" pitchFamily="18" charset="0"/>
                            <a:cs typeface="Times New Roman" pitchFamily="18" charset="0"/>
                          </a:rPr>
                        </m:ctrlPr>
                      </m:fPr>
                      <m:num>
                        <m:r>
                          <a:rPr lang="en-US" altLang="en-US" sz="2400" b="1" i="1">
                            <a:solidFill>
                              <a:srgbClr val="0000CC"/>
                            </a:solidFill>
                            <a:latin typeface="Cambria Math"/>
                            <a:cs typeface="Times New Roman" pitchFamily="18" charset="0"/>
                          </a:rPr>
                          <m:t>𝟕𝟓</m:t>
                        </m:r>
                      </m:num>
                      <m:den>
                        <m:r>
                          <a:rPr lang="en-US" altLang="en-US" sz="2400" b="1" i="1">
                            <a:solidFill>
                              <a:srgbClr val="0000CC"/>
                            </a:solidFill>
                            <a:latin typeface="Cambria Math"/>
                            <a:cs typeface="Times New Roman" pitchFamily="18" charset="0"/>
                          </a:rPr>
                          <m:t>𝟐𝟐𝟎</m:t>
                        </m:r>
                      </m:den>
                    </m:f>
                  </m:oMath>
                </a14:m>
                <a:r>
                  <a:rPr lang="de-DE" altLang="en-US" sz="2400" b="1" dirty="0">
                    <a:solidFill>
                      <a:srgbClr val="0000CC"/>
                    </a:solidFill>
                    <a:latin typeface="#9Slide03 Arima Madurai Black" panose="00000A00000000000000" pitchFamily="2" charset="0"/>
                    <a:cs typeface="#9Slide03 Arima Madurai Black" panose="00000A00000000000000" pitchFamily="2" charset="0"/>
                  </a:rPr>
                  <a:t> = 0,341(A)</a:t>
                </a:r>
                <a:endParaRPr lang="en-US" altLang="en-US" sz="2400" b="1"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mc:Choice>
        <mc:Fallback xmlns="">
          <p:sp>
            <p:nvSpPr>
              <p:cNvPr id="41" name="Rectangle 206"/>
              <p:cNvSpPr>
                <a:spLocks noRot="1" noChangeAspect="1" noMove="1" noResize="1" noEditPoints="1" noAdjustHandles="1" noChangeArrowheads="1" noChangeShapeType="1" noTextEdit="1"/>
              </p:cNvSpPr>
              <p:nvPr/>
            </p:nvSpPr>
            <p:spPr bwMode="auto">
              <a:xfrm>
                <a:off x="4307393" y="3017276"/>
                <a:ext cx="5559494" cy="616484"/>
              </a:xfrm>
              <a:prstGeom prst="rect">
                <a:avLst/>
              </a:prstGeom>
              <a:blipFill>
                <a:blip r:embed="rId3"/>
                <a:stretch>
                  <a:fillRect l="-1974" b="-17822"/>
                </a:stretch>
              </a:blipFill>
              <a:ln>
                <a:noFill/>
              </a:ln>
            </p:spPr>
            <p:txBody>
              <a:bodyPr/>
              <a:lstStyle/>
              <a:p>
                <a:r>
                  <a:rPr lang="vi-VN">
                    <a:noFill/>
                  </a:rPr>
                  <a:t> </a:t>
                </a:r>
              </a:p>
            </p:txBody>
          </p:sp>
        </mc:Fallback>
      </mc:AlternateContent>
      <p:sp>
        <p:nvSpPr>
          <p:cNvPr id="42" name="Rectangle 8"/>
          <p:cNvSpPr>
            <a:spLocks noChangeArrowheads="1"/>
          </p:cNvSpPr>
          <p:nvPr/>
        </p:nvSpPr>
        <p:spPr bwMode="auto">
          <a:xfrm>
            <a:off x="3665273" y="3813157"/>
            <a:ext cx="6671998"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Điện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trở</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của</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khi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sáng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bình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thường</a:t>
            </a:r>
            <a:r>
              <a:rPr lang="en-US" altLang="en-US" sz="2800" b="1" i="1" dirty="0">
                <a:latin typeface="Myriad Pro Black Cond" panose="020B0806030403020204" pitchFamily="34" charset="0"/>
                <a:cs typeface="#9Slide03 Arima Madurai Black" panose="00000A00000000000000" pitchFamily="2" charset="0"/>
              </a:rPr>
              <a:t>:</a:t>
            </a:r>
          </a:p>
        </p:txBody>
      </p:sp>
      <p:grpSp>
        <p:nvGrpSpPr>
          <p:cNvPr id="44" name="Group 43"/>
          <p:cNvGrpSpPr/>
          <p:nvPr/>
        </p:nvGrpSpPr>
        <p:grpSpPr>
          <a:xfrm>
            <a:off x="4022184" y="4218668"/>
            <a:ext cx="1168383" cy="993564"/>
            <a:chOff x="6155945" y="2522287"/>
            <a:chExt cx="1421580" cy="1093788"/>
          </a:xfrm>
        </p:grpSpPr>
        <p:sp>
          <p:nvSpPr>
            <p:cNvPr id="45" name="TextBox 44"/>
            <p:cNvSpPr txBox="1"/>
            <p:nvPr/>
          </p:nvSpPr>
          <p:spPr>
            <a:xfrm>
              <a:off x="6155945" y="2868749"/>
              <a:ext cx="461143" cy="406588"/>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46" name="Object 45"/>
            <p:cNvGraphicFramePr>
              <a:graphicFrameLocks noChangeAspect="1"/>
            </p:cNvGraphicFramePr>
            <p:nvPr/>
          </p:nvGraphicFramePr>
          <p:xfrm>
            <a:off x="6617088" y="2522287"/>
            <a:ext cx="960437" cy="1093788"/>
          </p:xfrm>
          <a:graphic>
            <a:graphicData uri="http://schemas.openxmlformats.org/presentationml/2006/ole">
              <mc:AlternateContent xmlns:mc="http://schemas.openxmlformats.org/markup-compatibility/2006">
                <mc:Choice xmlns:v="urn:schemas-microsoft-com:vml" Requires="v">
                  <p:oleObj name="Equation" r:id="rId4" imgW="368300" imgH="419100" progId="Equation.DSMT4">
                    <p:embed/>
                  </p:oleObj>
                </mc:Choice>
                <mc:Fallback>
                  <p:oleObj name="Equation" r:id="rId4" imgW="368300" imgH="419100" progId="Equation.DSMT4">
                    <p:embed/>
                    <p:pic>
                      <p:nvPicPr>
                        <p:cNvPr id="46"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088" y="2522287"/>
                          <a:ext cx="960437" cy="109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7" name="Group 46"/>
          <p:cNvGrpSpPr/>
          <p:nvPr/>
        </p:nvGrpSpPr>
        <p:grpSpPr>
          <a:xfrm>
            <a:off x="5230812" y="4217988"/>
            <a:ext cx="3887786" cy="1033462"/>
            <a:chOff x="6037437" y="2490414"/>
            <a:chExt cx="2714802" cy="1093895"/>
          </a:xfrm>
        </p:grpSpPr>
        <p:sp>
          <p:nvSpPr>
            <p:cNvPr id="48" name="TextBox 47"/>
            <p:cNvSpPr txBox="1"/>
            <p:nvPr/>
          </p:nvSpPr>
          <p:spPr>
            <a:xfrm>
              <a:off x="6797102" y="3151868"/>
              <a:ext cx="461142" cy="390929"/>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49" name="Object 48"/>
            <p:cNvGraphicFramePr>
              <a:graphicFrameLocks noChangeAspect="1"/>
            </p:cNvGraphicFramePr>
            <p:nvPr/>
          </p:nvGraphicFramePr>
          <p:xfrm>
            <a:off x="6037437" y="2490414"/>
            <a:ext cx="2714802" cy="1093895"/>
          </p:xfrm>
          <a:graphic>
            <a:graphicData uri="http://schemas.openxmlformats.org/presentationml/2006/ole">
              <mc:AlternateContent xmlns:mc="http://schemas.openxmlformats.org/markup-compatibility/2006">
                <mc:Choice xmlns:v="urn:schemas-microsoft-com:vml" Requires="v">
                  <p:oleObj name="Equation" r:id="rId6" imgW="1765080" imgH="419040" progId="Equation.DSMT4">
                    <p:embed/>
                  </p:oleObj>
                </mc:Choice>
                <mc:Fallback>
                  <p:oleObj name="Equation" r:id="rId6" imgW="1765080" imgH="419040" progId="Equation.DSMT4">
                    <p:embed/>
                    <p:pic>
                      <p:nvPicPr>
                        <p:cNvPr id="49" name="Object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437" y="2490414"/>
                          <a:ext cx="2714802" cy="10938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0" name="Text Box 9"/>
          <p:cNvSpPr txBox="1">
            <a:spLocks noChangeArrowheads="1"/>
          </p:cNvSpPr>
          <p:nvPr/>
        </p:nvSpPr>
        <p:spPr bwMode="auto">
          <a:xfrm>
            <a:off x="1474107" y="5368847"/>
            <a:ext cx="9727277" cy="93932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spcBef>
                <a:spcPct val="0"/>
              </a:spcBef>
              <a:buClrTx/>
              <a:buFontTx/>
              <a:buNone/>
            </a:pPr>
            <a:r>
              <a:rPr lang="en-US" altLang="en-US" sz="2800">
                <a:solidFill>
                  <a:srgbClr val="0000FF"/>
                </a:solidFill>
                <a:latin typeface="Myriad Pro Black Cond" panose="020B0806030403020204" pitchFamily="34" charset="0"/>
                <a:cs typeface="#9Slide03 Arima Madurai Black" panose="00000A00000000000000" pitchFamily="2" charset="0"/>
              </a:rPr>
              <a:t> </a:t>
            </a:r>
            <a:r>
              <a:rPr lang="en-US" altLang="en-US" sz="2800" b="1" i="1">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thể</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dùng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cầu</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trì</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loại</a:t>
            </a:r>
            <a:r>
              <a:rPr lang="en-US" altLang="en-US" sz="2800" b="1" i="1" dirty="0">
                <a:latin typeface="Myriad Pro Black Cond" panose="020B0806030403020204" pitchFamily="34" charset="0"/>
                <a:cs typeface="#9Slide03 Arima Madurai Black" panose="00000A00000000000000" pitchFamily="2" charset="0"/>
              </a:rPr>
              <a:t> 0,5A </a:t>
            </a:r>
            <a:r>
              <a:rPr lang="en-US" altLang="en-US" sz="2800" b="1" i="1" dirty="0" err="1">
                <a:latin typeface="Myriad Pro Black Cond" panose="020B0806030403020204" pitchFamily="34" charset="0"/>
                <a:cs typeface="#9Slide03 Arima Madurai Black" panose="00000A00000000000000" pitchFamily="2" charset="0"/>
              </a:rPr>
              <a:t>cho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này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Vì</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đảm</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bảo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cho</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đèn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hoạt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bình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thường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và</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sẽ</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nóng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chảy</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tự</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động</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ngắt</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khi</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đoản</a:t>
            </a:r>
            <a:r>
              <a:rPr lang="en-US" altLang="en-US" sz="2800" b="1" i="1" dirty="0">
                <a:latin typeface="Myriad Pro Black Cond" panose="020B0806030403020204" pitchFamily="34" charset="0"/>
                <a:cs typeface="#9Slide03 Arima Madurai Black" panose="00000A00000000000000" pitchFamily="2" charset="0"/>
              </a:rPr>
              <a:t> </a:t>
            </a:r>
            <a:r>
              <a:rPr lang="en-US" altLang="en-US" sz="2800" b="1" i="1" dirty="0" err="1">
                <a:latin typeface="Myriad Pro Black Cond" panose="020B0806030403020204" pitchFamily="34" charset="0"/>
                <a:cs typeface="#9Slide03 Arima Madurai Black" panose="00000A00000000000000" pitchFamily="2" charset="0"/>
              </a:rPr>
              <a:t>mạch</a:t>
            </a:r>
            <a:r>
              <a:rPr lang="en-US" altLang="en-US" sz="2800" b="1" i="1" dirty="0">
                <a:latin typeface="Myriad Pro Black Cond" panose="020B0806030403020204" pitchFamily="34" charset="0"/>
                <a:cs typeface="#9Slide03 Arima Madurai Black" panose="00000A00000000000000" pitchFamily="2" charset="0"/>
              </a:rPr>
              <a:t>. </a:t>
            </a:r>
          </a:p>
        </p:txBody>
      </p:sp>
      <p:grpSp>
        <p:nvGrpSpPr>
          <p:cNvPr id="19" name="Group 18">
            <a:extLst>
              <a:ext uri="{FF2B5EF4-FFF2-40B4-BE49-F238E27FC236}">
                <a16:creationId xmlns:a16="http://schemas.microsoft.com/office/drawing/2014/main" id="{C2AF3314-3117-4D79-B4E0-40CB7895DB1A}"/>
              </a:ext>
            </a:extLst>
          </p:cNvPr>
          <p:cNvGrpSpPr/>
          <p:nvPr/>
        </p:nvGrpSpPr>
        <p:grpSpPr>
          <a:xfrm>
            <a:off x="0" y="6719668"/>
            <a:ext cx="12192000" cy="152400"/>
            <a:chOff x="0" y="6705600"/>
            <a:chExt cx="12192000" cy="152400"/>
          </a:xfrm>
        </p:grpSpPr>
        <p:sp>
          <p:nvSpPr>
            <p:cNvPr id="20" name="Rectangle 19">
              <a:extLst>
                <a:ext uri="{FF2B5EF4-FFF2-40B4-BE49-F238E27FC236}">
                  <a16:creationId xmlns:a16="http://schemas.microsoft.com/office/drawing/2014/main" id="{4BFA6E64-7AC7-4534-972A-196384F3806D}"/>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1" name="Rectangle 20">
              <a:extLst>
                <a:ext uri="{FF2B5EF4-FFF2-40B4-BE49-F238E27FC236}">
                  <a16:creationId xmlns:a16="http://schemas.microsoft.com/office/drawing/2014/main" id="{4839C048-7064-4250-8C46-DF17B54856B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3" name="Rectangle 22">
              <a:extLst>
                <a:ext uri="{FF2B5EF4-FFF2-40B4-BE49-F238E27FC236}">
                  <a16:creationId xmlns:a16="http://schemas.microsoft.com/office/drawing/2014/main" id="{D0CC9727-B66C-43A9-A9DC-22FE53ED7E78}"/>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4" name="Rectangle 23">
              <a:extLst>
                <a:ext uri="{FF2B5EF4-FFF2-40B4-BE49-F238E27FC236}">
                  <a16:creationId xmlns:a16="http://schemas.microsoft.com/office/drawing/2014/main" id="{6B0C7302-890E-45FA-B2DC-E4294CA49F5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5" name="Oval 24">
            <a:extLst>
              <a:ext uri="{FF2B5EF4-FFF2-40B4-BE49-F238E27FC236}">
                <a16:creationId xmlns:a16="http://schemas.microsoft.com/office/drawing/2014/main" id="{0F38FA6B-1FD6-4D01-8EB4-02CB38B2FE6D}"/>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Oval 25">
            <a:extLst>
              <a:ext uri="{FF2B5EF4-FFF2-40B4-BE49-F238E27FC236}">
                <a16:creationId xmlns:a16="http://schemas.microsoft.com/office/drawing/2014/main" id="{906F316E-11E1-4734-8A88-E4FCBF9C9E59}"/>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7" name="Oval 26">
            <a:extLst>
              <a:ext uri="{FF2B5EF4-FFF2-40B4-BE49-F238E27FC236}">
                <a16:creationId xmlns:a16="http://schemas.microsoft.com/office/drawing/2014/main" id="{CFFDEE32-553F-47CE-A3BF-76EAA3F7AF7A}"/>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8" name="Oval 27">
            <a:extLst>
              <a:ext uri="{FF2B5EF4-FFF2-40B4-BE49-F238E27FC236}">
                <a16:creationId xmlns:a16="http://schemas.microsoft.com/office/drawing/2014/main" id="{8223D359-5E33-459D-A2E9-841C6A7A18BE}"/>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312453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randombar(horizontal)">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p:bldP spid="33" grpId="0"/>
      <p:bldP spid="39" grpId="0"/>
      <p:bldP spid="41" grpId="0" animBg="1"/>
      <p:bldP spid="42"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a:extLst>
              <a:ext uri="{FF2B5EF4-FFF2-40B4-BE49-F238E27FC236}">
                <a16:creationId xmlns:a16="http://schemas.microsoft.com/office/drawing/2014/main" id="{B40F163C-99A9-4DD0-891E-FBE6E95C01A3}"/>
              </a:ext>
            </a:extLst>
          </p:cNvPr>
          <p:cNvSpPr txBox="1"/>
          <p:nvPr/>
        </p:nvSpPr>
        <p:spPr>
          <a:xfrm>
            <a:off x="4054837" y="206670"/>
            <a:ext cx="4114267" cy="646331"/>
          </a:xfrm>
          <a:prstGeom prst="rect">
            <a:avLst/>
          </a:prstGeom>
          <a:noFill/>
        </p:spPr>
        <p:txBody>
          <a:bodyPr wrap="square" rtlCol="0">
            <a:spAutoFit/>
          </a:bodyPr>
          <a:lstStyle/>
          <a:p>
            <a:r>
              <a:rPr lang="en-US" sz="3600" u="sng">
                <a:solidFill>
                  <a:srgbClr val="39B28E"/>
                </a:solidFill>
                <a:latin typeface="#9Slide03 Penumbra" panose="02040603050506020204" pitchFamily="18" charset="0"/>
              </a:rPr>
              <a:t>KIỂM TRA BÀI CŨ</a:t>
            </a:r>
            <a:endParaRPr lang="vi-VN" sz="3600" u="sng">
              <a:solidFill>
                <a:srgbClr val="39B28E"/>
              </a:solidFill>
            </a:endParaRPr>
          </a:p>
        </p:txBody>
      </p:sp>
      <p:sp>
        <p:nvSpPr>
          <p:cNvPr id="70" name="!!4">
            <a:extLst>
              <a:ext uri="{FF2B5EF4-FFF2-40B4-BE49-F238E27FC236}">
                <a16:creationId xmlns:a16="http://schemas.microsoft.com/office/drawing/2014/main" id="{FEC47183-EA92-43D8-AC59-651D937FD641}"/>
              </a:ext>
            </a:extLst>
          </p:cNvPr>
          <p:cNvSpPr/>
          <p:nvPr/>
        </p:nvSpPr>
        <p:spPr>
          <a:xfrm>
            <a:off x="10447241" y="5420506"/>
            <a:ext cx="80467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Myriad Pro Black Cond" panose="020B0806030403020204" pitchFamily="34" charset="0"/>
            </a:endParaRPr>
          </a:p>
        </p:txBody>
      </p:sp>
      <p:sp>
        <p:nvSpPr>
          <p:cNvPr id="69" name="!!3">
            <a:extLst>
              <a:ext uri="{FF2B5EF4-FFF2-40B4-BE49-F238E27FC236}">
                <a16:creationId xmlns:a16="http://schemas.microsoft.com/office/drawing/2014/main" id="{66E81F5D-062E-4366-8A38-B46605EA951F}"/>
              </a:ext>
            </a:extLst>
          </p:cNvPr>
          <p:cNvSpPr/>
          <p:nvPr/>
        </p:nvSpPr>
        <p:spPr>
          <a:xfrm flipV="1">
            <a:off x="1173480" y="1346055"/>
            <a:ext cx="7315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Myriad Pro Black Cond" panose="020B0806030403020204" pitchFamily="34" charset="0"/>
            </a:endParaRPr>
          </a:p>
        </p:txBody>
      </p:sp>
      <p:grpSp>
        <p:nvGrpSpPr>
          <p:cNvPr id="10" name="Group 9">
            <a:extLst>
              <a:ext uri="{FF2B5EF4-FFF2-40B4-BE49-F238E27FC236}">
                <a16:creationId xmlns:a16="http://schemas.microsoft.com/office/drawing/2014/main" id="{BD723218-A9DC-4468-89C4-787EE6DD16E8}"/>
              </a:ext>
            </a:extLst>
          </p:cNvPr>
          <p:cNvGrpSpPr/>
          <p:nvPr>
            <p:custDataLst>
              <p:tags r:id="rId1"/>
            </p:custDataLst>
          </p:nvPr>
        </p:nvGrpSpPr>
        <p:grpSpPr>
          <a:xfrm>
            <a:off x="519048" y="865116"/>
            <a:ext cx="8900683" cy="1097280"/>
            <a:chOff x="178119" y="1403521"/>
            <a:chExt cx="11867577" cy="1097280"/>
          </a:xfrm>
        </p:grpSpPr>
        <p:grpSp>
          <p:nvGrpSpPr>
            <p:cNvPr id="11" name="Group 10">
              <a:extLst>
                <a:ext uri="{FF2B5EF4-FFF2-40B4-BE49-F238E27FC236}">
                  <a16:creationId xmlns:a16="http://schemas.microsoft.com/office/drawing/2014/main" id="{39952A21-F99F-4AC0-8D24-4C8DCFB16980}"/>
                </a:ext>
              </a:extLst>
            </p:cNvPr>
            <p:cNvGrpSpPr/>
            <p:nvPr/>
          </p:nvGrpSpPr>
          <p:grpSpPr>
            <a:xfrm>
              <a:off x="1225869" y="1403521"/>
              <a:ext cx="10819827" cy="1097280"/>
              <a:chOff x="279719" y="4456612"/>
              <a:chExt cx="10819827" cy="1097280"/>
            </a:xfrm>
          </p:grpSpPr>
          <p:sp>
            <p:nvSpPr>
              <p:cNvPr id="20" name="Flowchart: Alternate Process 19">
                <a:extLst>
                  <a:ext uri="{FF2B5EF4-FFF2-40B4-BE49-F238E27FC236}">
                    <a16:creationId xmlns:a16="http://schemas.microsoft.com/office/drawing/2014/main" id="{86A48261-E49B-4807-B00C-494F37A972FD}"/>
                  </a:ext>
                </a:extLst>
              </p:cNvPr>
              <p:cNvSpPr/>
              <p:nvPr>
                <p:custDataLst>
                  <p:tags r:id="rId19"/>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endParaRPr lang="en-US" sz="1700">
                  <a:ln>
                    <a:solidFill>
                      <a:srgbClr val="FF0000"/>
                    </a:solidFill>
                  </a:ln>
                  <a:solidFill>
                    <a:srgbClr val="FFFFCC"/>
                  </a:solidFill>
                  <a:latin typeface="Myriad Pro Black Cond" panose="020B0806030403020204" pitchFamily="34" charset="0"/>
                </a:endParaRPr>
              </a:p>
            </p:txBody>
          </p:sp>
          <p:sp>
            <p:nvSpPr>
              <p:cNvPr id="21" name="Rounded Rectangle 64">
                <a:extLst>
                  <a:ext uri="{FF2B5EF4-FFF2-40B4-BE49-F238E27FC236}">
                    <a16:creationId xmlns:a16="http://schemas.microsoft.com/office/drawing/2014/main" id="{7F72DCBB-6C40-434C-A59F-96039FD34736}"/>
                  </a:ext>
                </a:extLst>
              </p:cNvPr>
              <p:cNvSpPr/>
              <p:nvPr>
                <p:custDataLst>
                  <p:tags r:id="rId20"/>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nvGrpSpPr>
            <p:cNvPr id="12" name="Group 55">
              <a:extLst>
                <a:ext uri="{FF2B5EF4-FFF2-40B4-BE49-F238E27FC236}">
                  <a16:creationId xmlns:a16="http://schemas.microsoft.com/office/drawing/2014/main" id="{C8EF84E3-28AA-4485-B629-855A4032D52C}"/>
                </a:ext>
              </a:extLst>
            </p:cNvPr>
            <p:cNvGrpSpPr>
              <a:grpSpLocks/>
            </p:cNvGrpSpPr>
            <p:nvPr>
              <p:custDataLst>
                <p:tags r:id="rId12"/>
              </p:custDataLst>
            </p:nvPr>
          </p:nvGrpSpPr>
          <p:grpSpPr bwMode="auto">
            <a:xfrm>
              <a:off x="178119" y="1840401"/>
              <a:ext cx="1047750" cy="495300"/>
              <a:chOff x="1714500" y="3094038"/>
              <a:chExt cx="1047750" cy="551111"/>
            </a:xfrm>
          </p:grpSpPr>
          <p:sp>
            <p:nvSpPr>
              <p:cNvPr id="18" name="Freeform 8">
                <a:extLst>
                  <a:ext uri="{FF2B5EF4-FFF2-40B4-BE49-F238E27FC236}">
                    <a16:creationId xmlns:a16="http://schemas.microsoft.com/office/drawing/2014/main" id="{47119FA2-0F02-4C09-A86B-BB01F05DE73F}"/>
                  </a:ext>
                </a:extLst>
              </p:cNvPr>
              <p:cNvSpPr/>
              <p:nvPr>
                <p:custDataLst>
                  <p:tags r:id="rId17"/>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a:gsLst>
                  <a:gs pos="0">
                    <a:srgbClr val="FF0000"/>
                  </a:gs>
                  <a:gs pos="14000">
                    <a:srgbClr val="F04D49"/>
                  </a:gs>
                  <a:gs pos="50000">
                    <a:srgbClr val="F04D49"/>
                  </a:gs>
                  <a:gs pos="100000">
                    <a:srgbClr val="F04D49"/>
                  </a:gs>
                  <a:gs pos="86000">
                    <a:srgbClr val="F04D49"/>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19" name="Freeform 9">
                <a:extLst>
                  <a:ext uri="{FF2B5EF4-FFF2-40B4-BE49-F238E27FC236}">
                    <a16:creationId xmlns:a16="http://schemas.microsoft.com/office/drawing/2014/main" id="{72574C19-62A1-4896-8502-BE86F42646C2}"/>
                  </a:ext>
                </a:extLst>
              </p:cNvPr>
              <p:cNvSpPr/>
              <p:nvPr>
                <p:custDataLst>
                  <p:tags r:id="rId18"/>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sp>
          <p:nvSpPr>
            <p:cNvPr id="13" name="Rectangle 49">
              <a:extLst>
                <a:ext uri="{FF2B5EF4-FFF2-40B4-BE49-F238E27FC236}">
                  <a16:creationId xmlns:a16="http://schemas.microsoft.com/office/drawing/2014/main" id="{3A7E67D3-9680-4647-9003-ECEF0531F778}"/>
                </a:ext>
              </a:extLst>
            </p:cNvPr>
            <p:cNvSpPr>
              <a:spLocks noChangeArrowheads="1"/>
            </p:cNvSpPr>
            <p:nvPr>
              <p:custDataLst>
                <p:tags r:id="rId13"/>
              </p:custDataLst>
            </p:nvPr>
          </p:nvSpPr>
          <p:spPr bwMode="auto">
            <a:xfrm>
              <a:off x="2749551" y="1698266"/>
              <a:ext cx="9080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buClr>
                  <a:srgbClr val="D7181F"/>
                </a:buClr>
              </a:pP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Biến</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trở</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là</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gì</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Biến</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trở</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dùng</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để</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làm</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gì</a:t>
              </a:r>
              <a:r>
                <a:rPr lang="en-US" altLang="en-US" sz="2800" b="1" i="1" dirty="0">
                  <a:solidFill>
                    <a:srgbClr val="C00000"/>
                  </a:solidFill>
                  <a:latin typeface="Myriad Pro Black Cond" panose="020B0806030403020204" pitchFamily="34" charset="0"/>
                  <a:cs typeface="#9Slide03 Arima Madurai Black" panose="00000A00000000000000" pitchFamily="2" charset="0"/>
                </a:rPr>
                <a:t> ?</a:t>
              </a:r>
              <a:endParaRPr lang="en-US" sz="2800" b="1" i="1" dirty="0">
                <a:solidFill>
                  <a:srgbClr val="C00000"/>
                </a:solidFill>
                <a:latin typeface="Myriad Pro Black Cond" panose="020B0806030403020204" pitchFamily="34" charset="0"/>
                <a:cs typeface="#9Slide03 Arima Madurai Black" panose="00000A00000000000000" pitchFamily="2" charset="0"/>
                <a:sym typeface="Wingdings" pitchFamily="2" charset="2"/>
              </a:endParaRPr>
            </a:p>
          </p:txBody>
        </p:sp>
        <p:grpSp>
          <p:nvGrpSpPr>
            <p:cNvPr id="14" name="Group 64">
              <a:extLst>
                <a:ext uri="{FF2B5EF4-FFF2-40B4-BE49-F238E27FC236}">
                  <a16:creationId xmlns:a16="http://schemas.microsoft.com/office/drawing/2014/main" id="{24EBC320-8091-42A2-940F-8F5FEA136ACB}"/>
                </a:ext>
              </a:extLst>
            </p:cNvPr>
            <p:cNvGrpSpPr>
              <a:grpSpLocks/>
            </p:cNvGrpSpPr>
            <p:nvPr>
              <p:custDataLst>
                <p:tags r:id="rId14"/>
              </p:custDataLst>
            </p:nvPr>
          </p:nvGrpSpPr>
          <p:grpSpPr bwMode="auto">
            <a:xfrm>
              <a:off x="982665" y="1611293"/>
              <a:ext cx="1819275" cy="660400"/>
              <a:chOff x="2452688" y="2863775"/>
              <a:chExt cx="1819275" cy="660476"/>
            </a:xfrm>
          </p:grpSpPr>
          <p:sp>
            <p:nvSpPr>
              <p:cNvPr id="16" name="Freeform 12">
                <a:extLst>
                  <a:ext uri="{FF2B5EF4-FFF2-40B4-BE49-F238E27FC236}">
                    <a16:creationId xmlns:a16="http://schemas.microsoft.com/office/drawing/2014/main" id="{C81E9ED2-DE80-436C-ABAD-5E032D1414E2}"/>
                  </a:ext>
                </a:extLst>
              </p:cNvPr>
              <p:cNvSpPr/>
              <p:nvPr>
                <p:custDataLst>
                  <p:tags r:id="rId15"/>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17" name="Freeform 13">
                <a:extLst>
                  <a:ext uri="{FF2B5EF4-FFF2-40B4-BE49-F238E27FC236}">
                    <a16:creationId xmlns:a16="http://schemas.microsoft.com/office/drawing/2014/main" id="{50398D45-0F21-499A-9494-770A374CC953}"/>
                  </a:ext>
                </a:extLst>
              </p:cNvPr>
              <p:cNvSpPr/>
              <p:nvPr>
                <p:custDataLst>
                  <p:tags r:id="rId16"/>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sp>
        <p:nvSpPr>
          <p:cNvPr id="22" name="Text Box 38">
            <a:extLst>
              <a:ext uri="{FF2B5EF4-FFF2-40B4-BE49-F238E27FC236}">
                <a16:creationId xmlns:a16="http://schemas.microsoft.com/office/drawing/2014/main" id="{DFD2A813-5309-4757-8D85-6FFEC2A5CEFA}"/>
              </a:ext>
            </a:extLst>
          </p:cNvPr>
          <p:cNvSpPr txBox="1">
            <a:spLocks noChangeArrowheads="1"/>
          </p:cNvSpPr>
          <p:nvPr/>
        </p:nvSpPr>
        <p:spPr bwMode="auto">
          <a:xfrm>
            <a:off x="1360812" y="2130555"/>
            <a:ext cx="9845305"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Biến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là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trơ</a:t>
            </a:r>
            <a:r>
              <a:rPr lang="en-US" altLang="en-US" sz="2800" dirty="0">
                <a:solidFill>
                  <a:srgbClr val="39B28E"/>
                </a:solidFill>
                <a:latin typeface="Myriad Pro Black Cond" panose="020B0806030403020204" pitchFamily="34" charset="0"/>
                <a:cs typeface="Times New Roman" panose="02020603050405020304" pitchFamily="18" charset="0"/>
              </a:rPr>
              <a:t>̉ có </a:t>
            </a:r>
            <a:r>
              <a:rPr lang="en-US" altLang="en-US" sz="2800" dirty="0" err="1">
                <a:solidFill>
                  <a:srgbClr val="39B28E"/>
                </a:solidFill>
                <a:latin typeface="Myriad Pro Black Cond" panose="020B0806030403020204" pitchFamily="34" charset="0"/>
                <a:cs typeface="Times New Roman" panose="02020603050405020304" pitchFamily="18" charset="0"/>
              </a:rPr>
              <a:t>thê</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thay</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đổi</a:t>
            </a:r>
            <a:r>
              <a:rPr lang="en-US" altLang="en-US" sz="2800" dirty="0">
                <a:solidFill>
                  <a:srgbClr val="39B28E"/>
                </a:solidFill>
                <a:latin typeface="Myriad Pro Black Cond" panose="020B0806030403020204" pitchFamily="34" charset="0"/>
                <a:cs typeface="Times New Roman" panose="02020603050405020304" pitchFamily="18" charset="0"/>
              </a:rPr>
              <a:t> trị </a:t>
            </a:r>
            <a:r>
              <a:rPr lang="en-US" altLang="en-US" sz="2800" dirty="0" err="1">
                <a:solidFill>
                  <a:srgbClr val="39B28E"/>
                </a:solidFill>
                <a:latin typeface="Myriad Pro Black Cond" panose="020B0806030403020204" pitchFamily="34" charset="0"/>
                <a:cs typeface="Times New Roman" panose="02020603050405020304" pitchFamily="18" charset="0"/>
              </a:rPr>
              <a:t>sô</a:t>
            </a:r>
            <a:r>
              <a:rPr lang="en-US" altLang="en-US" sz="2800" dirty="0">
                <a:solidFill>
                  <a:srgbClr val="39B28E"/>
                </a:solidFill>
                <a:latin typeface="Myriad Pro Black Cond" panose="020B0806030403020204" pitchFamily="34" charset="0"/>
                <a:cs typeface="Times New Roman" panose="02020603050405020304" pitchFamily="18" charset="0"/>
              </a:rPr>
              <a:t>́.</a:t>
            </a:r>
          </a:p>
          <a:p>
            <a:pPr algn="just"/>
            <a:r>
              <a:rPr lang="en-US" altLang="en-US" sz="2800" dirty="0" err="1">
                <a:solidFill>
                  <a:srgbClr val="39B28E"/>
                </a:solidFill>
                <a:latin typeface="Myriad Pro Black Cond" panose="020B0806030403020204" pitchFamily="34" charset="0"/>
                <a:cs typeface="Times New Roman" panose="02020603050405020304" pitchFamily="18" charset="0"/>
              </a:rPr>
              <a:t>Biến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được</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dùng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để</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điều</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chỉnh</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cường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đô</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dòng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trong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mạch</a:t>
            </a:r>
            <a:r>
              <a:rPr lang="en-US" altLang="en-US" sz="2800" dirty="0">
                <a:solidFill>
                  <a:srgbClr val="39B28E"/>
                </a:solidFill>
                <a:latin typeface="Myriad Pro Black Cond" panose="020B0806030403020204" pitchFamily="34" charset="0"/>
                <a:cs typeface="Times New Roman" panose="02020603050405020304" pitchFamily="18" charset="0"/>
              </a:rPr>
              <a:t>.</a:t>
            </a:r>
          </a:p>
        </p:txBody>
      </p:sp>
      <p:grpSp>
        <p:nvGrpSpPr>
          <p:cNvPr id="23" name="Group 22">
            <a:extLst>
              <a:ext uri="{FF2B5EF4-FFF2-40B4-BE49-F238E27FC236}">
                <a16:creationId xmlns:a16="http://schemas.microsoft.com/office/drawing/2014/main" id="{0C28FB28-B4B2-4B2A-98A6-F2085E9F2759}"/>
              </a:ext>
            </a:extLst>
          </p:cNvPr>
          <p:cNvGrpSpPr/>
          <p:nvPr>
            <p:custDataLst>
              <p:tags r:id="rId2"/>
            </p:custDataLst>
          </p:nvPr>
        </p:nvGrpSpPr>
        <p:grpSpPr>
          <a:xfrm>
            <a:off x="526668" y="3256141"/>
            <a:ext cx="8893063" cy="1316025"/>
            <a:chOff x="176087" y="3819209"/>
            <a:chExt cx="11857417" cy="1097280"/>
          </a:xfrm>
        </p:grpSpPr>
        <p:grpSp>
          <p:nvGrpSpPr>
            <p:cNvPr id="24" name="Group 23">
              <a:extLst>
                <a:ext uri="{FF2B5EF4-FFF2-40B4-BE49-F238E27FC236}">
                  <a16:creationId xmlns:a16="http://schemas.microsoft.com/office/drawing/2014/main" id="{63072B4C-78D6-4AFD-ACE6-2856990F6E70}"/>
                </a:ext>
              </a:extLst>
            </p:cNvPr>
            <p:cNvGrpSpPr/>
            <p:nvPr/>
          </p:nvGrpSpPr>
          <p:grpSpPr>
            <a:xfrm>
              <a:off x="1213677" y="3819209"/>
              <a:ext cx="10819827" cy="1097280"/>
              <a:chOff x="279719" y="4456612"/>
              <a:chExt cx="10819827" cy="1097280"/>
            </a:xfrm>
          </p:grpSpPr>
          <p:sp>
            <p:nvSpPr>
              <p:cNvPr id="33" name="Flowchart: Alternate Process 32">
                <a:extLst>
                  <a:ext uri="{FF2B5EF4-FFF2-40B4-BE49-F238E27FC236}">
                    <a16:creationId xmlns:a16="http://schemas.microsoft.com/office/drawing/2014/main" id="{AFF51851-7CB1-48D3-9E54-662AB3588A81}"/>
                  </a:ext>
                </a:extLst>
              </p:cNvPr>
              <p:cNvSpPr/>
              <p:nvPr>
                <p:custDataLst>
                  <p:tags r:id="rId10"/>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endParaRPr lang="en-US" sz="1700">
                  <a:ln>
                    <a:solidFill>
                      <a:srgbClr val="FF0000"/>
                    </a:solidFill>
                  </a:ln>
                  <a:solidFill>
                    <a:srgbClr val="FFFFCC"/>
                  </a:solidFill>
                  <a:latin typeface="Myriad Pro Black Cond" panose="020B0806030403020204" pitchFamily="34" charset="0"/>
                </a:endParaRPr>
              </a:p>
            </p:txBody>
          </p:sp>
          <p:sp>
            <p:nvSpPr>
              <p:cNvPr id="34" name="Rounded Rectangle 70">
                <a:extLst>
                  <a:ext uri="{FF2B5EF4-FFF2-40B4-BE49-F238E27FC236}">
                    <a16:creationId xmlns:a16="http://schemas.microsoft.com/office/drawing/2014/main" id="{D10D0C36-2933-4AF7-AEFA-39A1FFB94175}"/>
                  </a:ext>
                </a:extLst>
              </p:cNvPr>
              <p:cNvSpPr/>
              <p:nvPr>
                <p:custDataLst>
                  <p:tags r:id="rId11"/>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nvGrpSpPr>
            <p:cNvPr id="25" name="Group 55">
              <a:extLst>
                <a:ext uri="{FF2B5EF4-FFF2-40B4-BE49-F238E27FC236}">
                  <a16:creationId xmlns:a16="http://schemas.microsoft.com/office/drawing/2014/main" id="{52BCEC6B-245D-45CD-91D4-9309A0C43C4D}"/>
                </a:ext>
              </a:extLst>
            </p:cNvPr>
            <p:cNvGrpSpPr>
              <a:grpSpLocks/>
            </p:cNvGrpSpPr>
            <p:nvPr>
              <p:custDataLst>
                <p:tags r:id="rId3"/>
              </p:custDataLst>
            </p:nvPr>
          </p:nvGrpSpPr>
          <p:grpSpPr bwMode="auto">
            <a:xfrm>
              <a:off x="176087" y="4236893"/>
              <a:ext cx="1047750" cy="495300"/>
              <a:chOff x="1714500" y="3094038"/>
              <a:chExt cx="1047750" cy="551111"/>
            </a:xfrm>
          </p:grpSpPr>
          <p:sp>
            <p:nvSpPr>
              <p:cNvPr id="31" name="Freeform 42">
                <a:extLst>
                  <a:ext uri="{FF2B5EF4-FFF2-40B4-BE49-F238E27FC236}">
                    <a16:creationId xmlns:a16="http://schemas.microsoft.com/office/drawing/2014/main" id="{1093F857-27CE-47A7-A721-2D0EE62BF270}"/>
                  </a:ext>
                </a:extLst>
              </p:cNvPr>
              <p:cNvSpPr/>
              <p:nvPr>
                <p:custDataLst>
                  <p:tags r:id="rId8"/>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0000"/>
                  </a:gs>
                  <a:gs pos="14000">
                    <a:srgbClr val="F04D49"/>
                  </a:gs>
                  <a:gs pos="50000">
                    <a:srgbClr val="F04D49"/>
                  </a:gs>
                  <a:gs pos="100000">
                    <a:srgbClr val="F04D49"/>
                  </a:gs>
                  <a:gs pos="86000">
                    <a:srgbClr val="F04D49"/>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32" name="Freeform 43">
                <a:extLst>
                  <a:ext uri="{FF2B5EF4-FFF2-40B4-BE49-F238E27FC236}">
                    <a16:creationId xmlns:a16="http://schemas.microsoft.com/office/drawing/2014/main" id="{80F3ACD5-B261-4A77-9AAD-DD77AA84B547}"/>
                  </a:ext>
                </a:extLst>
              </p:cNvPr>
              <p:cNvSpPr/>
              <p:nvPr>
                <p:custDataLst>
                  <p:tags r:id="rId9"/>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sp>
          <p:nvSpPr>
            <p:cNvPr id="26" name="Rectangle 49">
              <a:extLst>
                <a:ext uri="{FF2B5EF4-FFF2-40B4-BE49-F238E27FC236}">
                  <a16:creationId xmlns:a16="http://schemas.microsoft.com/office/drawing/2014/main" id="{2AEEE11F-4A59-43B1-8D92-DAA9D6FF8762}"/>
                </a:ext>
              </a:extLst>
            </p:cNvPr>
            <p:cNvSpPr>
              <a:spLocks noChangeArrowheads="1"/>
            </p:cNvSpPr>
            <p:nvPr>
              <p:custDataLst>
                <p:tags r:id="rId4"/>
              </p:custDataLst>
            </p:nvPr>
          </p:nvSpPr>
          <p:spPr bwMode="auto">
            <a:xfrm>
              <a:off x="2820671" y="3972583"/>
              <a:ext cx="9080142" cy="7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buClr>
                  <a:schemeClr val="accent1"/>
                </a:buClr>
              </a:pPr>
              <a:r>
                <a:rPr lang="en-US" altLang="en-US" sz="2800" b="1" i="1" dirty="0" err="1">
                  <a:solidFill>
                    <a:srgbClr val="C00000"/>
                  </a:solidFill>
                  <a:latin typeface="Myriad Pro Black Cond" panose="020B0806030403020204" pitchFamily="34" charset="0"/>
                  <a:cs typeface="#9Slide03 Arima Madurai Black" panose="00000A00000000000000" pitchFamily="2" charset="0"/>
                </a:rPr>
                <a:t>Để đèn sáng  hơn cần điều chỉnh con chạy về phía nào? Giải thích tại sao?</a:t>
              </a:r>
            </a:p>
          </p:txBody>
        </p:sp>
        <p:grpSp>
          <p:nvGrpSpPr>
            <p:cNvPr id="27" name="Group 64">
              <a:extLst>
                <a:ext uri="{FF2B5EF4-FFF2-40B4-BE49-F238E27FC236}">
                  <a16:creationId xmlns:a16="http://schemas.microsoft.com/office/drawing/2014/main" id="{A519A8F1-B66E-4D03-ABAD-B0C0E965A87C}"/>
                </a:ext>
              </a:extLst>
            </p:cNvPr>
            <p:cNvGrpSpPr>
              <a:grpSpLocks/>
            </p:cNvGrpSpPr>
            <p:nvPr>
              <p:custDataLst>
                <p:tags r:id="rId5"/>
              </p:custDataLst>
            </p:nvPr>
          </p:nvGrpSpPr>
          <p:grpSpPr bwMode="auto">
            <a:xfrm>
              <a:off x="968441" y="4007785"/>
              <a:ext cx="1819275" cy="660400"/>
              <a:chOff x="2452688" y="2863775"/>
              <a:chExt cx="1819275" cy="660476"/>
            </a:xfrm>
          </p:grpSpPr>
          <p:sp>
            <p:nvSpPr>
              <p:cNvPr id="29" name="Freeform 55">
                <a:extLst>
                  <a:ext uri="{FF2B5EF4-FFF2-40B4-BE49-F238E27FC236}">
                    <a16:creationId xmlns:a16="http://schemas.microsoft.com/office/drawing/2014/main" id="{5854699C-29D3-497E-90DA-4850427544E9}"/>
                  </a:ext>
                </a:extLst>
              </p:cNvPr>
              <p:cNvSpPr/>
              <p:nvPr>
                <p:custDataLst>
                  <p:tags r:id="rId6"/>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sp>
            <p:nvSpPr>
              <p:cNvPr id="30" name="Freeform 56">
                <a:extLst>
                  <a:ext uri="{FF2B5EF4-FFF2-40B4-BE49-F238E27FC236}">
                    <a16:creationId xmlns:a16="http://schemas.microsoft.com/office/drawing/2014/main" id="{E5DA7C7A-2490-4FD3-A089-DA2934E9E25B}"/>
                  </a:ext>
                </a:extLst>
              </p:cNvPr>
              <p:cNvSpPr/>
              <p:nvPr>
                <p:custDataLst>
                  <p:tags r:id="rId7"/>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atin typeface="Myriad Pro Black Cond" panose="020B0806030403020204" pitchFamily="34" charset="0"/>
                </a:endParaRPr>
              </a:p>
            </p:txBody>
          </p:sp>
        </p:grpSp>
      </p:grpSp>
      <p:grpSp>
        <p:nvGrpSpPr>
          <p:cNvPr id="35" name="Group 5">
            <a:extLst>
              <a:ext uri="{FF2B5EF4-FFF2-40B4-BE49-F238E27FC236}">
                <a16:creationId xmlns:a16="http://schemas.microsoft.com/office/drawing/2014/main" id="{160DB9C0-B560-49C5-8BD6-24A60D1FFA51}"/>
              </a:ext>
            </a:extLst>
          </p:cNvPr>
          <p:cNvGrpSpPr>
            <a:grpSpLocks/>
          </p:cNvGrpSpPr>
          <p:nvPr/>
        </p:nvGrpSpPr>
        <p:grpSpPr bwMode="auto">
          <a:xfrm>
            <a:off x="9496425" y="4351130"/>
            <a:ext cx="2343150" cy="2092326"/>
            <a:chOff x="912" y="1085"/>
            <a:chExt cx="1872" cy="1362"/>
          </a:xfrm>
        </p:grpSpPr>
        <p:sp>
          <p:nvSpPr>
            <p:cNvPr id="36" name="Line 6">
              <a:extLst>
                <a:ext uri="{FF2B5EF4-FFF2-40B4-BE49-F238E27FC236}">
                  <a16:creationId xmlns:a16="http://schemas.microsoft.com/office/drawing/2014/main" id="{A83B5B66-ACC2-494C-9A66-E376D3D3C79A}"/>
                </a:ext>
              </a:extLst>
            </p:cNvPr>
            <p:cNvSpPr>
              <a:spLocks noChangeShapeType="1"/>
            </p:cNvSpPr>
            <p:nvPr/>
          </p:nvSpPr>
          <p:spPr bwMode="auto">
            <a:xfrm>
              <a:off x="912" y="1344"/>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7" name="Line 7">
              <a:extLst>
                <a:ext uri="{FF2B5EF4-FFF2-40B4-BE49-F238E27FC236}">
                  <a16:creationId xmlns:a16="http://schemas.microsoft.com/office/drawing/2014/main" id="{679B0793-C4B2-4AE4-A581-E21D3EF97437}"/>
                </a:ext>
              </a:extLst>
            </p:cNvPr>
            <p:cNvSpPr>
              <a:spLocks noChangeShapeType="1"/>
            </p:cNvSpPr>
            <p:nvPr/>
          </p:nvSpPr>
          <p:spPr bwMode="auto">
            <a:xfrm>
              <a:off x="912" y="1344"/>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8" name="Line 8">
              <a:extLst>
                <a:ext uri="{FF2B5EF4-FFF2-40B4-BE49-F238E27FC236}">
                  <a16:creationId xmlns:a16="http://schemas.microsoft.com/office/drawing/2014/main" id="{4AF37FA7-AF1B-4171-9A9B-83F863B06596}"/>
                </a:ext>
              </a:extLst>
            </p:cNvPr>
            <p:cNvSpPr>
              <a:spLocks noChangeShapeType="1"/>
            </p:cNvSpPr>
            <p:nvPr/>
          </p:nvSpPr>
          <p:spPr bwMode="auto">
            <a:xfrm>
              <a:off x="1728" y="1344"/>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39" name="Line 9">
              <a:extLst>
                <a:ext uri="{FF2B5EF4-FFF2-40B4-BE49-F238E27FC236}">
                  <a16:creationId xmlns:a16="http://schemas.microsoft.com/office/drawing/2014/main" id="{A343B435-9C77-4032-B2B9-201364A95FB8}"/>
                </a:ext>
              </a:extLst>
            </p:cNvPr>
            <p:cNvSpPr>
              <a:spLocks noChangeShapeType="1"/>
            </p:cNvSpPr>
            <p:nvPr/>
          </p:nvSpPr>
          <p:spPr bwMode="auto">
            <a:xfrm flipV="1">
              <a:off x="2256" y="1296"/>
              <a:ext cx="144"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0" name="Line 10">
              <a:extLst>
                <a:ext uri="{FF2B5EF4-FFF2-40B4-BE49-F238E27FC236}">
                  <a16:creationId xmlns:a16="http://schemas.microsoft.com/office/drawing/2014/main" id="{3F627025-0301-4640-AB28-00CC32E03474}"/>
                </a:ext>
              </a:extLst>
            </p:cNvPr>
            <p:cNvSpPr>
              <a:spLocks noChangeShapeType="1"/>
            </p:cNvSpPr>
            <p:nvPr/>
          </p:nvSpPr>
          <p:spPr bwMode="auto">
            <a:xfrm>
              <a:off x="2352" y="134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1" name="Line 11">
              <a:extLst>
                <a:ext uri="{FF2B5EF4-FFF2-40B4-BE49-F238E27FC236}">
                  <a16:creationId xmlns:a16="http://schemas.microsoft.com/office/drawing/2014/main" id="{E846A33D-1777-4136-9ACC-8D3FB2990673}"/>
                </a:ext>
              </a:extLst>
            </p:cNvPr>
            <p:cNvSpPr>
              <a:spLocks noChangeShapeType="1"/>
            </p:cNvSpPr>
            <p:nvPr/>
          </p:nvSpPr>
          <p:spPr bwMode="auto">
            <a:xfrm>
              <a:off x="2784" y="1344"/>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2" name="Line 12">
              <a:extLst>
                <a:ext uri="{FF2B5EF4-FFF2-40B4-BE49-F238E27FC236}">
                  <a16:creationId xmlns:a16="http://schemas.microsoft.com/office/drawing/2014/main" id="{A423DD8A-5890-492A-89A9-518E1FE086A5}"/>
                </a:ext>
              </a:extLst>
            </p:cNvPr>
            <p:cNvSpPr>
              <a:spLocks noChangeShapeType="1"/>
            </p:cNvSpPr>
            <p:nvPr/>
          </p:nvSpPr>
          <p:spPr bwMode="auto">
            <a:xfrm>
              <a:off x="2352" y="2256"/>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3" name="Line 13">
              <a:extLst>
                <a:ext uri="{FF2B5EF4-FFF2-40B4-BE49-F238E27FC236}">
                  <a16:creationId xmlns:a16="http://schemas.microsoft.com/office/drawing/2014/main" id="{81E9595B-95D2-4513-8D82-CACEDEE28FE0}"/>
                </a:ext>
              </a:extLst>
            </p:cNvPr>
            <p:cNvSpPr>
              <a:spLocks noChangeShapeType="1"/>
            </p:cNvSpPr>
            <p:nvPr/>
          </p:nvSpPr>
          <p:spPr bwMode="auto">
            <a:xfrm>
              <a:off x="2352"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4" name="Line 14">
              <a:extLst>
                <a:ext uri="{FF2B5EF4-FFF2-40B4-BE49-F238E27FC236}">
                  <a16:creationId xmlns:a16="http://schemas.microsoft.com/office/drawing/2014/main" id="{B507880A-56EC-43A1-9BCD-7419D8EFDA43}"/>
                </a:ext>
              </a:extLst>
            </p:cNvPr>
            <p:cNvSpPr>
              <a:spLocks noChangeShapeType="1"/>
            </p:cNvSpPr>
            <p:nvPr/>
          </p:nvSpPr>
          <p:spPr bwMode="auto">
            <a:xfrm flipH="1">
              <a:off x="1920" y="2016"/>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5" name="Line 15">
              <a:extLst>
                <a:ext uri="{FF2B5EF4-FFF2-40B4-BE49-F238E27FC236}">
                  <a16:creationId xmlns:a16="http://schemas.microsoft.com/office/drawing/2014/main" id="{F9009BFB-3940-4861-9784-BF69751AD96E}"/>
                </a:ext>
              </a:extLst>
            </p:cNvPr>
            <p:cNvSpPr>
              <a:spLocks noChangeShapeType="1"/>
            </p:cNvSpPr>
            <p:nvPr/>
          </p:nvSpPr>
          <p:spPr bwMode="auto">
            <a:xfrm>
              <a:off x="912"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6" name="Oval 16">
              <a:extLst>
                <a:ext uri="{FF2B5EF4-FFF2-40B4-BE49-F238E27FC236}">
                  <a16:creationId xmlns:a16="http://schemas.microsoft.com/office/drawing/2014/main" id="{A1101847-25C6-4302-B4E0-858DC7C4E2E6}"/>
                </a:ext>
              </a:extLst>
            </p:cNvPr>
            <p:cNvSpPr>
              <a:spLocks noChangeArrowheads="1"/>
            </p:cNvSpPr>
            <p:nvPr/>
          </p:nvSpPr>
          <p:spPr bwMode="auto">
            <a:xfrm>
              <a:off x="1248" y="2160"/>
              <a:ext cx="192" cy="192"/>
            </a:xfrm>
            <a:prstGeom prst="ellipse">
              <a:avLst/>
            </a:prstGeom>
            <a:solidFill>
              <a:schemeClr val="accent1"/>
            </a:solid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sz="1700">
                <a:solidFill>
                  <a:srgbClr val="0000CC"/>
                </a:solidFill>
              </a:endParaRPr>
            </a:p>
          </p:txBody>
        </p:sp>
        <p:sp>
          <p:nvSpPr>
            <p:cNvPr id="47" name="Line 17">
              <a:extLst>
                <a:ext uri="{FF2B5EF4-FFF2-40B4-BE49-F238E27FC236}">
                  <a16:creationId xmlns:a16="http://schemas.microsoft.com/office/drawing/2014/main" id="{2E6A6697-1C23-4017-B917-9B805EC0E347}"/>
                </a:ext>
              </a:extLst>
            </p:cNvPr>
            <p:cNvSpPr>
              <a:spLocks noChangeShapeType="1"/>
            </p:cNvSpPr>
            <p:nvPr/>
          </p:nvSpPr>
          <p:spPr bwMode="auto">
            <a:xfrm>
              <a:off x="1440"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48" name="Rectangle 18">
              <a:extLst>
                <a:ext uri="{FF2B5EF4-FFF2-40B4-BE49-F238E27FC236}">
                  <a16:creationId xmlns:a16="http://schemas.microsoft.com/office/drawing/2014/main" id="{E5A2BE4A-6E4D-4AEF-BDF3-683B5C13B7FB}"/>
                </a:ext>
              </a:extLst>
            </p:cNvPr>
            <p:cNvSpPr>
              <a:spLocks noChangeArrowheads="1"/>
            </p:cNvSpPr>
            <p:nvPr/>
          </p:nvSpPr>
          <p:spPr bwMode="auto">
            <a:xfrm>
              <a:off x="1824" y="2208"/>
              <a:ext cx="336" cy="96"/>
            </a:xfrm>
            <a:prstGeom prst="rect">
              <a:avLst/>
            </a:prstGeom>
            <a:solidFill>
              <a:schemeClr val="accent1"/>
            </a:solidFill>
            <a:ln w="9525">
              <a:solidFill>
                <a:schemeClr val="tx1"/>
              </a:solidFill>
              <a:miter lim="800000"/>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sz="1700">
                <a:solidFill>
                  <a:srgbClr val="0000CC"/>
                </a:solidFill>
              </a:endParaRPr>
            </a:p>
          </p:txBody>
        </p:sp>
        <p:sp>
          <p:nvSpPr>
            <p:cNvPr id="49" name="Line 19">
              <a:extLst>
                <a:ext uri="{FF2B5EF4-FFF2-40B4-BE49-F238E27FC236}">
                  <a16:creationId xmlns:a16="http://schemas.microsoft.com/office/drawing/2014/main" id="{6497FD41-64DA-4B5F-89A9-CAE5CC64B6AF}"/>
                </a:ext>
              </a:extLst>
            </p:cNvPr>
            <p:cNvSpPr>
              <a:spLocks noChangeShapeType="1"/>
            </p:cNvSpPr>
            <p:nvPr/>
          </p:nvSpPr>
          <p:spPr bwMode="auto">
            <a:xfrm>
              <a:off x="1920" y="201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0" name="Line 20">
              <a:extLst>
                <a:ext uri="{FF2B5EF4-FFF2-40B4-BE49-F238E27FC236}">
                  <a16:creationId xmlns:a16="http://schemas.microsoft.com/office/drawing/2014/main" id="{93E8541D-0200-4314-99D8-C4A89BBDE1C0}"/>
                </a:ext>
              </a:extLst>
            </p:cNvPr>
            <p:cNvSpPr>
              <a:spLocks noChangeShapeType="1"/>
            </p:cNvSpPr>
            <p:nvPr/>
          </p:nvSpPr>
          <p:spPr bwMode="auto">
            <a:xfrm>
              <a:off x="1680" y="1152"/>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1" name="Line 21">
              <a:extLst>
                <a:ext uri="{FF2B5EF4-FFF2-40B4-BE49-F238E27FC236}">
                  <a16:creationId xmlns:a16="http://schemas.microsoft.com/office/drawing/2014/main" id="{572CD32F-DE67-4A70-B95D-4FDCF1291E4F}"/>
                </a:ext>
              </a:extLst>
            </p:cNvPr>
            <p:cNvSpPr>
              <a:spLocks noChangeShapeType="1"/>
            </p:cNvSpPr>
            <p:nvPr/>
          </p:nvSpPr>
          <p:spPr bwMode="auto">
            <a:xfrm>
              <a:off x="1728" y="124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2" name="Line 22">
              <a:extLst>
                <a:ext uri="{FF2B5EF4-FFF2-40B4-BE49-F238E27FC236}">
                  <a16:creationId xmlns:a16="http://schemas.microsoft.com/office/drawing/2014/main" id="{1CBEA49E-8A6E-4765-A93F-ED78A2E3AF79}"/>
                </a:ext>
              </a:extLst>
            </p:cNvPr>
            <p:cNvSpPr>
              <a:spLocks noChangeShapeType="1"/>
            </p:cNvSpPr>
            <p:nvPr/>
          </p:nvSpPr>
          <p:spPr bwMode="auto">
            <a:xfrm flipH="1">
              <a:off x="1296" y="22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3" name="Line 23">
              <a:extLst>
                <a:ext uri="{FF2B5EF4-FFF2-40B4-BE49-F238E27FC236}">
                  <a16:creationId xmlns:a16="http://schemas.microsoft.com/office/drawing/2014/main" id="{5FDF38C2-5ECD-4F6E-9D9E-5645FEFAE497}"/>
                </a:ext>
              </a:extLst>
            </p:cNvPr>
            <p:cNvSpPr>
              <a:spLocks noChangeShapeType="1"/>
            </p:cNvSpPr>
            <p:nvPr/>
          </p:nvSpPr>
          <p:spPr bwMode="auto">
            <a:xfrm>
              <a:off x="1296" y="220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CC"/>
                </a:solidFill>
              </a:endParaRPr>
            </a:p>
          </p:txBody>
        </p:sp>
        <p:sp>
          <p:nvSpPr>
            <p:cNvPr id="54" name="Text Box 24">
              <a:extLst>
                <a:ext uri="{FF2B5EF4-FFF2-40B4-BE49-F238E27FC236}">
                  <a16:creationId xmlns:a16="http://schemas.microsoft.com/office/drawing/2014/main" id="{D39BE31A-5BC8-428D-A077-156856329674}"/>
                </a:ext>
              </a:extLst>
            </p:cNvPr>
            <p:cNvSpPr txBox="1">
              <a:spLocks noChangeArrowheads="1"/>
            </p:cNvSpPr>
            <p:nvPr/>
          </p:nvSpPr>
          <p:spPr bwMode="auto">
            <a:xfrm>
              <a:off x="1680" y="2217"/>
              <a:ext cx="6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a:t>
              </a:r>
            </a:p>
          </p:txBody>
        </p:sp>
        <p:sp>
          <p:nvSpPr>
            <p:cNvPr id="55" name="Text Box 25">
              <a:extLst>
                <a:ext uri="{FF2B5EF4-FFF2-40B4-BE49-F238E27FC236}">
                  <a16:creationId xmlns:a16="http://schemas.microsoft.com/office/drawing/2014/main" id="{500B061D-FF38-4930-95ED-160857657904}"/>
                </a:ext>
              </a:extLst>
            </p:cNvPr>
            <p:cNvSpPr txBox="1">
              <a:spLocks noChangeArrowheads="1"/>
            </p:cNvSpPr>
            <p:nvPr/>
          </p:nvSpPr>
          <p:spPr bwMode="auto">
            <a:xfrm>
              <a:off x="2132" y="2208"/>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dirty="0">
                  <a:solidFill>
                    <a:srgbClr val="0000CC"/>
                  </a:solidFill>
                  <a:latin typeface=".VnTime" panose="020B7200000000000000" pitchFamily="34" charset="0"/>
                </a:rPr>
                <a:t>B</a:t>
              </a:r>
            </a:p>
          </p:txBody>
        </p:sp>
        <p:sp>
          <p:nvSpPr>
            <p:cNvPr id="56" name="Text Box 26">
              <a:extLst>
                <a:ext uri="{FF2B5EF4-FFF2-40B4-BE49-F238E27FC236}">
                  <a16:creationId xmlns:a16="http://schemas.microsoft.com/office/drawing/2014/main" id="{9A2EAF1C-9B0F-4E35-AD2B-560C70733283}"/>
                </a:ext>
              </a:extLst>
            </p:cNvPr>
            <p:cNvSpPr txBox="1">
              <a:spLocks noChangeArrowheads="1"/>
            </p:cNvSpPr>
            <p:nvPr/>
          </p:nvSpPr>
          <p:spPr bwMode="auto">
            <a:xfrm>
              <a:off x="1488" y="1093"/>
              <a:ext cx="43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t>
              </a:r>
            </a:p>
          </p:txBody>
        </p:sp>
        <p:sp>
          <p:nvSpPr>
            <p:cNvPr id="57" name="Text Box 27">
              <a:extLst>
                <a:ext uri="{FF2B5EF4-FFF2-40B4-BE49-F238E27FC236}">
                  <a16:creationId xmlns:a16="http://schemas.microsoft.com/office/drawing/2014/main" id="{0C52EF2B-E3BC-427B-95A8-4B8ECA0B2DE2}"/>
                </a:ext>
              </a:extLst>
            </p:cNvPr>
            <p:cNvSpPr txBox="1">
              <a:spLocks noChangeArrowheads="1"/>
            </p:cNvSpPr>
            <p:nvPr/>
          </p:nvSpPr>
          <p:spPr bwMode="auto">
            <a:xfrm>
              <a:off x="1702" y="1085"/>
              <a:ext cx="72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a:t>
              </a:r>
            </a:p>
          </p:txBody>
        </p:sp>
        <p:sp>
          <p:nvSpPr>
            <p:cNvPr id="58" name="Text Box 28">
              <a:extLst>
                <a:ext uri="{FF2B5EF4-FFF2-40B4-BE49-F238E27FC236}">
                  <a16:creationId xmlns:a16="http://schemas.microsoft.com/office/drawing/2014/main" id="{509D30DA-BC04-443B-AAF7-BE1887D9BB88}"/>
                </a:ext>
              </a:extLst>
            </p:cNvPr>
            <p:cNvSpPr txBox="1">
              <a:spLocks noChangeArrowheads="1"/>
            </p:cNvSpPr>
            <p:nvPr/>
          </p:nvSpPr>
          <p:spPr bwMode="auto">
            <a:xfrm>
              <a:off x="2304" y="1104"/>
              <a:ext cx="48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sz="1700" b="1">
                  <a:solidFill>
                    <a:srgbClr val="0000CC"/>
                  </a:solidFill>
                  <a:latin typeface=".VnTime" panose="020B7200000000000000" pitchFamily="34" charset="0"/>
                </a:rPr>
                <a:t>K</a:t>
              </a:r>
            </a:p>
          </p:txBody>
        </p:sp>
      </p:grpSp>
      <p:sp>
        <p:nvSpPr>
          <p:cNvPr id="59" name="Rectangle 36">
            <a:extLst>
              <a:ext uri="{FF2B5EF4-FFF2-40B4-BE49-F238E27FC236}">
                <a16:creationId xmlns:a16="http://schemas.microsoft.com/office/drawing/2014/main" id="{8A99DB33-945D-43FC-AB96-FB4FA572A65C}"/>
              </a:ext>
            </a:extLst>
          </p:cNvPr>
          <p:cNvSpPr>
            <a:spLocks noChangeArrowheads="1"/>
          </p:cNvSpPr>
          <p:nvPr/>
        </p:nvSpPr>
        <p:spPr bwMode="auto">
          <a:xfrm>
            <a:off x="1363419" y="4767466"/>
            <a:ext cx="7442077"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just" eaLnBrk="1" hangingPunct="1">
              <a:spcBef>
                <a:spcPct val="20000"/>
              </a:spcBef>
              <a:buClr>
                <a:schemeClr val="accent1"/>
              </a:buClr>
              <a:buFont typeface="Wingdings" panose="05000000000000000000" pitchFamily="2" charset="2"/>
              <a:buNone/>
            </a:pP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Để</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đèn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sáng</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hơn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cần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điều</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chỉnh</a:t>
            </a:r>
            <a:r>
              <a:rPr lang="en-US" altLang="en-US" sz="2800" dirty="0">
                <a:solidFill>
                  <a:srgbClr val="39B28E"/>
                </a:solidFill>
                <a:latin typeface="Myriad Pro Black Cond" panose="020B0806030403020204" pitchFamily="34" charset="0"/>
                <a:cs typeface="Times New Roman" panose="02020603050405020304" pitchFamily="18" charset="0"/>
              </a:rPr>
              <a:t> con </a:t>
            </a:r>
            <a:r>
              <a:rPr lang="en-US" altLang="en-US" sz="2800" dirty="0" err="1">
                <a:solidFill>
                  <a:srgbClr val="39B28E"/>
                </a:solidFill>
                <a:latin typeface="Myriad Pro Black Cond" panose="020B0806030403020204" pitchFamily="34" charset="0"/>
                <a:cs typeface="Times New Roman" panose="02020603050405020304" pitchFamily="18" charset="0"/>
              </a:rPr>
              <a:t>chạy</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về</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phía</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điểm</a:t>
            </a:r>
            <a:r>
              <a:rPr lang="en-US" altLang="en-US" sz="2800" dirty="0">
                <a:solidFill>
                  <a:srgbClr val="39B28E"/>
                </a:solidFill>
                <a:latin typeface="Myriad Pro Black Cond" panose="020B0806030403020204" pitchFamily="34" charset="0"/>
                <a:cs typeface="Times New Roman" panose="02020603050405020304" pitchFamily="18" charset="0"/>
              </a:rPr>
              <a:t> A, vì </a:t>
            </a:r>
            <a:r>
              <a:rPr lang="en-US" altLang="en-US" sz="2800" dirty="0" err="1">
                <a:solidFill>
                  <a:srgbClr val="39B28E"/>
                </a:solidFill>
                <a:latin typeface="Myriad Pro Black Cond" panose="020B0806030403020204" pitchFamily="34" charset="0"/>
                <a:cs typeface="Times New Roman" panose="02020603050405020304" pitchFamily="18" charset="0"/>
              </a:rPr>
              <a:t>lúc</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đó</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biến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có </a:t>
            </a:r>
            <a:r>
              <a:rPr lang="en-US" altLang="en-US" sz="2800" dirty="0" err="1">
                <a:solidFill>
                  <a:srgbClr val="39B28E"/>
                </a:solidFill>
                <a:latin typeface="Myriad Pro Black Cond" panose="020B0806030403020204" pitchFamily="34" charset="0"/>
                <a:cs typeface="Times New Roman" panose="02020603050405020304" pitchFamily="18" charset="0"/>
              </a:rPr>
              <a:t>điện</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trở</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nhỏ</a:t>
            </a:r>
            <a:r>
              <a:rPr lang="en-US" altLang="en-US" sz="2800" dirty="0">
                <a:solidFill>
                  <a:srgbClr val="39B28E"/>
                </a:solidFill>
                <a:latin typeface="Myriad Pro Black Cond" panose="020B0806030403020204" pitchFamily="34" charset="0"/>
                <a:cs typeface="Times New Roman" panose="02020603050405020304" pitchFamily="18" charset="0"/>
              </a:rPr>
              <a:t> </a:t>
            </a:r>
            <a:r>
              <a:rPr lang="en-US" altLang="en-US" sz="2800" dirty="0" err="1">
                <a:solidFill>
                  <a:srgbClr val="39B28E"/>
                </a:solidFill>
                <a:latin typeface="Myriad Pro Black Cond" panose="020B0806030403020204" pitchFamily="34" charset="0"/>
                <a:cs typeface="Times New Roman" panose="02020603050405020304" pitchFamily="18" charset="0"/>
              </a:rPr>
              <a:t>nhất</a:t>
            </a:r>
            <a:r>
              <a:rPr lang="en-US" altLang="en-US" sz="2800" dirty="0">
                <a:solidFill>
                  <a:srgbClr val="39B28E"/>
                </a:solidFill>
                <a:latin typeface="Myriad Pro Black Cond" panose="020B0806030403020204" pitchFamily="34" charset="0"/>
                <a:cs typeface="Times New Roman" panose="02020603050405020304" pitchFamily="18" charset="0"/>
              </a:rPr>
              <a:t>.</a:t>
            </a:r>
          </a:p>
        </p:txBody>
      </p:sp>
      <p:grpSp>
        <p:nvGrpSpPr>
          <p:cNvPr id="60" name="Group 59">
            <a:extLst>
              <a:ext uri="{FF2B5EF4-FFF2-40B4-BE49-F238E27FC236}">
                <a16:creationId xmlns:a16="http://schemas.microsoft.com/office/drawing/2014/main" id="{DCECC6DB-04B8-45AD-9860-2D53008EDD16}"/>
              </a:ext>
            </a:extLst>
          </p:cNvPr>
          <p:cNvGrpSpPr/>
          <p:nvPr/>
        </p:nvGrpSpPr>
        <p:grpSpPr>
          <a:xfrm>
            <a:off x="0" y="6719668"/>
            <a:ext cx="12192000" cy="152400"/>
            <a:chOff x="0" y="6705600"/>
            <a:chExt cx="12192000" cy="152400"/>
          </a:xfrm>
        </p:grpSpPr>
        <p:sp>
          <p:nvSpPr>
            <p:cNvPr id="61" name="Rectangle 60">
              <a:extLst>
                <a:ext uri="{FF2B5EF4-FFF2-40B4-BE49-F238E27FC236}">
                  <a16:creationId xmlns:a16="http://schemas.microsoft.com/office/drawing/2014/main" id="{48B35CD2-5004-4DE1-8EC1-3CB98EB40B20}"/>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2" name="Rectangle 61">
              <a:extLst>
                <a:ext uri="{FF2B5EF4-FFF2-40B4-BE49-F238E27FC236}">
                  <a16:creationId xmlns:a16="http://schemas.microsoft.com/office/drawing/2014/main" id="{57A05C26-57B8-4964-BA88-D231C89F17E6}"/>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3" name="Rectangle 62">
              <a:extLst>
                <a:ext uri="{FF2B5EF4-FFF2-40B4-BE49-F238E27FC236}">
                  <a16:creationId xmlns:a16="http://schemas.microsoft.com/office/drawing/2014/main" id="{96CF9026-59F5-4B04-82C8-E0A6DD564FA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4" name="Rectangle 63">
              <a:extLst>
                <a:ext uri="{FF2B5EF4-FFF2-40B4-BE49-F238E27FC236}">
                  <a16:creationId xmlns:a16="http://schemas.microsoft.com/office/drawing/2014/main" id="{12DDAAD7-8772-4D8A-B7B2-CEDD9F060A2A}"/>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pic>
        <p:nvPicPr>
          <p:cNvPr id="3" name="Picture 2" descr="Shape&#10;&#10;Description automatically generated with low confidence">
            <a:extLst>
              <a:ext uri="{FF2B5EF4-FFF2-40B4-BE49-F238E27FC236}">
                <a16:creationId xmlns:a16="http://schemas.microsoft.com/office/drawing/2014/main" id="{106425E6-B316-467A-88AB-84C3D765A6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6668" y="2148232"/>
            <a:ext cx="718232" cy="718232"/>
          </a:xfrm>
          <a:prstGeom prst="rect">
            <a:avLst/>
          </a:prstGeom>
        </p:spPr>
      </p:pic>
      <p:pic>
        <p:nvPicPr>
          <p:cNvPr id="65" name="Picture 64" descr="Shape&#10;&#10;Description automatically generated with low confidence">
            <a:extLst>
              <a:ext uri="{FF2B5EF4-FFF2-40B4-BE49-F238E27FC236}">
                <a16:creationId xmlns:a16="http://schemas.microsoft.com/office/drawing/2014/main" id="{AB085C8A-A382-4275-AC19-22B49187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7128" y="4672890"/>
            <a:ext cx="718232" cy="718232"/>
          </a:xfrm>
          <a:prstGeom prst="rect">
            <a:avLst/>
          </a:prstGeom>
        </p:spPr>
      </p:pic>
      <p:sp>
        <p:nvSpPr>
          <p:cNvPr id="68" name="!!1">
            <a:extLst>
              <a:ext uri="{FF2B5EF4-FFF2-40B4-BE49-F238E27FC236}">
                <a16:creationId xmlns:a16="http://schemas.microsoft.com/office/drawing/2014/main" id="{DAF05B3B-619D-4E02-A44F-48FD85443767}"/>
              </a:ext>
            </a:extLst>
          </p:cNvPr>
          <p:cNvSpPr/>
          <p:nvPr/>
        </p:nvSpPr>
        <p:spPr>
          <a:xfrm>
            <a:off x="-1413786" y="256086"/>
            <a:ext cx="1318790" cy="1614726"/>
          </a:xfrm>
          <a:custGeom>
            <a:avLst/>
            <a:gdLst>
              <a:gd name="connsiteX0" fmla="*/ 0 w 1067386"/>
              <a:gd name="connsiteY0" fmla="*/ 0 h 2562017"/>
              <a:gd name="connsiteX1" fmla="*/ 1067386 w 1067386"/>
              <a:gd name="connsiteY1" fmla="*/ 0 h 2562017"/>
              <a:gd name="connsiteX2" fmla="*/ 1067386 w 1067386"/>
              <a:gd name="connsiteY2" fmla="*/ 2562017 h 2562017"/>
              <a:gd name="connsiteX3" fmla="*/ 0 w 1067386"/>
              <a:gd name="connsiteY3" fmla="*/ 2562017 h 2562017"/>
              <a:gd name="connsiteX4" fmla="*/ 0 w 1067386"/>
              <a:gd name="connsiteY4" fmla="*/ 0 h 2562017"/>
              <a:gd name="connsiteX0" fmla="*/ 359228 w 1067386"/>
              <a:gd name="connsiteY0" fmla="*/ 783771 h 2562017"/>
              <a:gd name="connsiteX1" fmla="*/ 1067386 w 1067386"/>
              <a:gd name="connsiteY1" fmla="*/ 0 h 2562017"/>
              <a:gd name="connsiteX2" fmla="*/ 1067386 w 1067386"/>
              <a:gd name="connsiteY2" fmla="*/ 2562017 h 2562017"/>
              <a:gd name="connsiteX3" fmla="*/ 0 w 1067386"/>
              <a:gd name="connsiteY3" fmla="*/ 2562017 h 2562017"/>
              <a:gd name="connsiteX4" fmla="*/ 359228 w 1067386"/>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59228 w 2079758"/>
              <a:gd name="connsiteY0" fmla="*/ 783771 h 2562017"/>
              <a:gd name="connsiteX1" fmla="*/ 1067386 w 2079758"/>
              <a:gd name="connsiteY1" fmla="*/ 0 h 2562017"/>
              <a:gd name="connsiteX2" fmla="*/ 2079758 w 2079758"/>
              <a:gd name="connsiteY2" fmla="*/ 1190417 h 2562017"/>
              <a:gd name="connsiteX3" fmla="*/ 0 w 2079758"/>
              <a:gd name="connsiteY3" fmla="*/ 2562017 h 2562017"/>
              <a:gd name="connsiteX4" fmla="*/ 359228 w 2079758"/>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 name="connsiteX0" fmla="*/ 371940 w 2092470"/>
              <a:gd name="connsiteY0" fmla="*/ 783771 h 2562017"/>
              <a:gd name="connsiteX1" fmla="*/ 1080098 w 2092470"/>
              <a:gd name="connsiteY1" fmla="*/ 0 h 2562017"/>
              <a:gd name="connsiteX2" fmla="*/ 2092470 w 2092470"/>
              <a:gd name="connsiteY2" fmla="*/ 1190417 h 2562017"/>
              <a:gd name="connsiteX3" fmla="*/ 12712 w 2092470"/>
              <a:gd name="connsiteY3" fmla="*/ 2562017 h 2562017"/>
              <a:gd name="connsiteX4" fmla="*/ 371940 w 2092470"/>
              <a:gd name="connsiteY4" fmla="*/ 783771 h 2562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470" h="2562017">
                <a:moveTo>
                  <a:pt x="371940" y="783771"/>
                </a:moveTo>
                <a:cubicBezTo>
                  <a:pt x="216108" y="-1"/>
                  <a:pt x="811388" y="65314"/>
                  <a:pt x="1080098" y="0"/>
                </a:cubicBezTo>
                <a:cubicBezTo>
                  <a:pt x="1809441" y="331492"/>
                  <a:pt x="2016271" y="75153"/>
                  <a:pt x="2092470" y="1190417"/>
                </a:cubicBezTo>
                <a:cubicBezTo>
                  <a:pt x="1497189" y="2921246"/>
                  <a:pt x="803937" y="2431388"/>
                  <a:pt x="12712" y="2562017"/>
                </a:cubicBezTo>
                <a:cubicBezTo>
                  <a:pt x="-128802" y="1773325"/>
                  <a:pt x="970654" y="1507148"/>
                  <a:pt x="371940" y="78377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7" name="Group 66">
            <a:extLst>
              <a:ext uri="{FF2B5EF4-FFF2-40B4-BE49-F238E27FC236}">
                <a16:creationId xmlns:a16="http://schemas.microsoft.com/office/drawing/2014/main" id="{660C1F98-A92A-4866-B13E-6A1240006FF2}"/>
              </a:ext>
            </a:extLst>
          </p:cNvPr>
          <p:cNvGrpSpPr/>
          <p:nvPr/>
        </p:nvGrpSpPr>
        <p:grpSpPr>
          <a:xfrm>
            <a:off x="11239653" y="238008"/>
            <a:ext cx="660400" cy="660400"/>
            <a:chOff x="6324600" y="-2133600"/>
            <a:chExt cx="1066800" cy="1066800"/>
          </a:xfrm>
        </p:grpSpPr>
        <p:sp>
          <p:nvSpPr>
            <p:cNvPr id="71" name="Oval 70">
              <a:extLst>
                <a:ext uri="{FF2B5EF4-FFF2-40B4-BE49-F238E27FC236}">
                  <a16:creationId xmlns:a16="http://schemas.microsoft.com/office/drawing/2014/main" id="{9B46FF67-48D6-46CA-A49F-D1085C3A5EFB}"/>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2" name="Oval 71">
              <a:extLst>
                <a:ext uri="{FF2B5EF4-FFF2-40B4-BE49-F238E27FC236}">
                  <a16:creationId xmlns:a16="http://schemas.microsoft.com/office/drawing/2014/main" id="{0CA8514A-AED7-4EFD-82CF-CEFFECFAF18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3" name="Oval 72">
              <a:extLst>
                <a:ext uri="{FF2B5EF4-FFF2-40B4-BE49-F238E27FC236}">
                  <a16:creationId xmlns:a16="http://schemas.microsoft.com/office/drawing/2014/main" id="{A9E867E3-59AC-4823-BBCB-EF8332D98418}"/>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4" name="Oval 73">
              <a:extLst>
                <a:ext uri="{FF2B5EF4-FFF2-40B4-BE49-F238E27FC236}">
                  <a16:creationId xmlns:a16="http://schemas.microsoft.com/office/drawing/2014/main" id="{CA3C03D2-4062-4793-B960-15AB0A0A40A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pic>
        <p:nvPicPr>
          <p:cNvPr id="75" name="Picture 74">
            <a:extLst>
              <a:ext uri="{FF2B5EF4-FFF2-40B4-BE49-F238E27FC236}">
                <a16:creationId xmlns:a16="http://schemas.microsoft.com/office/drawing/2014/main" id="{FD95A9E8-7928-4214-9E34-C80DF229363E}"/>
              </a:ext>
            </a:extLst>
          </p:cNvPr>
          <p:cNvPicPr>
            <a:picLocks noChangeAspect="1"/>
          </p:cNvPicPr>
          <p:nvPr/>
        </p:nvPicPr>
        <p:blipFill>
          <a:blip r:embed="rId23">
            <a:extLst>
              <a:ext uri="{28A0092B-C50C-407E-A947-70E740481C1C}">
                <a14:useLocalDpi xmlns:a14="http://schemas.microsoft.com/office/drawing/2010/main" val="0"/>
              </a:ext>
            </a:extLst>
          </a:blip>
          <a:srcRect l="82654" t="38564" r="10192" b="30872"/>
          <a:stretch>
            <a:fillRect/>
          </a:stretch>
        </p:blipFill>
        <p:spPr>
          <a:xfrm flipH="1" flipV="1">
            <a:off x="12998787" y="-5096252"/>
            <a:ext cx="1515656" cy="3642462"/>
          </a:xfrm>
          <a:custGeom>
            <a:avLst/>
            <a:gdLst>
              <a:gd name="connsiteX0" fmla="*/ 0 w 872197"/>
              <a:gd name="connsiteY0" fmla="*/ 0 h 2096089"/>
              <a:gd name="connsiteX1" fmla="*/ 872197 w 872197"/>
              <a:gd name="connsiteY1" fmla="*/ 0 h 2096089"/>
              <a:gd name="connsiteX2" fmla="*/ 872197 w 872197"/>
              <a:gd name="connsiteY2" fmla="*/ 2096089 h 2096089"/>
              <a:gd name="connsiteX3" fmla="*/ 0 w 872197"/>
              <a:gd name="connsiteY3" fmla="*/ 2096089 h 2096089"/>
            </a:gdLst>
            <a:ahLst/>
            <a:cxnLst>
              <a:cxn ang="0">
                <a:pos x="connsiteX0" y="connsiteY0"/>
              </a:cxn>
              <a:cxn ang="0">
                <a:pos x="connsiteX1" y="connsiteY1"/>
              </a:cxn>
              <a:cxn ang="0">
                <a:pos x="connsiteX2" y="connsiteY2"/>
              </a:cxn>
              <a:cxn ang="0">
                <a:pos x="connsiteX3" y="connsiteY3"/>
              </a:cxn>
            </a:cxnLst>
            <a:rect l="l" t="t" r="r" b="b"/>
            <a:pathLst>
              <a:path w="872197" h="2096089">
                <a:moveTo>
                  <a:pt x="0" y="0"/>
                </a:moveTo>
                <a:lnTo>
                  <a:pt x="872197" y="0"/>
                </a:lnTo>
                <a:lnTo>
                  <a:pt x="872197" y="2096089"/>
                </a:lnTo>
                <a:lnTo>
                  <a:pt x="0" y="2096089"/>
                </a:lnTo>
                <a:close/>
              </a:path>
            </a:pathLst>
          </a:custGeom>
        </p:spPr>
      </p:pic>
      <p:pic>
        <p:nvPicPr>
          <p:cNvPr id="76" name="Picture 75">
            <a:extLst>
              <a:ext uri="{FF2B5EF4-FFF2-40B4-BE49-F238E27FC236}">
                <a16:creationId xmlns:a16="http://schemas.microsoft.com/office/drawing/2014/main" id="{8E74EA15-E3D4-4AD0-BD6B-D73565E41033}"/>
              </a:ext>
            </a:extLst>
          </p:cNvPr>
          <p:cNvPicPr>
            <a:picLocks noChangeAspect="1"/>
          </p:cNvPicPr>
          <p:nvPr/>
        </p:nvPicPr>
        <p:blipFill>
          <a:blip r:embed="rId23">
            <a:extLst>
              <a:ext uri="{28A0092B-C50C-407E-A947-70E740481C1C}">
                <a14:useLocalDpi xmlns:a14="http://schemas.microsoft.com/office/drawing/2010/main" val="0"/>
              </a:ext>
            </a:extLst>
          </a:blip>
          <a:srcRect l="74942" t="47795" r="17904" b="12731"/>
          <a:stretch>
            <a:fillRect/>
          </a:stretch>
        </p:blipFill>
        <p:spPr>
          <a:xfrm flipH="1" flipV="1">
            <a:off x="14245982" y="-6365225"/>
            <a:ext cx="1515656" cy="4704334"/>
          </a:xfrm>
          <a:custGeom>
            <a:avLst/>
            <a:gdLst>
              <a:gd name="connsiteX0" fmla="*/ 0 w 872197"/>
              <a:gd name="connsiteY0" fmla="*/ 0 h 2707152"/>
              <a:gd name="connsiteX1" fmla="*/ 872197 w 872197"/>
              <a:gd name="connsiteY1" fmla="*/ 0 h 2707152"/>
              <a:gd name="connsiteX2" fmla="*/ 872197 w 872197"/>
              <a:gd name="connsiteY2" fmla="*/ 2707152 h 2707152"/>
              <a:gd name="connsiteX3" fmla="*/ 0 w 872197"/>
              <a:gd name="connsiteY3" fmla="*/ 2707152 h 2707152"/>
            </a:gdLst>
            <a:ahLst/>
            <a:cxnLst>
              <a:cxn ang="0">
                <a:pos x="connsiteX0" y="connsiteY0"/>
              </a:cxn>
              <a:cxn ang="0">
                <a:pos x="connsiteX1" y="connsiteY1"/>
              </a:cxn>
              <a:cxn ang="0">
                <a:pos x="connsiteX2" y="connsiteY2"/>
              </a:cxn>
              <a:cxn ang="0">
                <a:pos x="connsiteX3" y="connsiteY3"/>
              </a:cxn>
            </a:cxnLst>
            <a:rect l="l" t="t" r="r" b="b"/>
            <a:pathLst>
              <a:path w="872197" h="2707152">
                <a:moveTo>
                  <a:pt x="0" y="0"/>
                </a:moveTo>
                <a:lnTo>
                  <a:pt x="872197" y="0"/>
                </a:lnTo>
                <a:lnTo>
                  <a:pt x="872197" y="2707152"/>
                </a:lnTo>
                <a:lnTo>
                  <a:pt x="0" y="2707152"/>
                </a:lnTo>
                <a:close/>
              </a:path>
            </a:pathLst>
          </a:custGeom>
        </p:spPr>
      </p:pic>
      <p:pic>
        <p:nvPicPr>
          <p:cNvPr id="77" name="Picture 76">
            <a:extLst>
              <a:ext uri="{FF2B5EF4-FFF2-40B4-BE49-F238E27FC236}">
                <a16:creationId xmlns:a16="http://schemas.microsoft.com/office/drawing/2014/main" id="{65968662-A22E-4CC7-9951-2DA9F25EBF37}"/>
              </a:ext>
            </a:extLst>
          </p:cNvPr>
          <p:cNvPicPr>
            <a:picLocks noChangeAspect="1"/>
          </p:cNvPicPr>
          <p:nvPr/>
        </p:nvPicPr>
        <p:blipFill>
          <a:blip r:embed="rId23">
            <a:extLst>
              <a:ext uri="{28A0092B-C50C-407E-A947-70E740481C1C}">
                <a14:useLocalDpi xmlns:a14="http://schemas.microsoft.com/office/drawing/2010/main" val="0"/>
              </a:ext>
            </a:extLst>
          </a:blip>
          <a:srcRect l="74942" t="26667" r="17904" b="53596"/>
          <a:stretch>
            <a:fillRect/>
          </a:stretch>
        </p:blipFill>
        <p:spPr>
          <a:xfrm flipH="1" flipV="1">
            <a:off x="12099090" y="-5587159"/>
            <a:ext cx="1515656" cy="2352166"/>
          </a:xfrm>
          <a:custGeom>
            <a:avLst/>
            <a:gdLst>
              <a:gd name="connsiteX0" fmla="*/ 0 w 872197"/>
              <a:gd name="connsiteY0" fmla="*/ 0 h 1353576"/>
              <a:gd name="connsiteX1" fmla="*/ 872197 w 872197"/>
              <a:gd name="connsiteY1" fmla="*/ 0 h 1353576"/>
              <a:gd name="connsiteX2" fmla="*/ 872197 w 872197"/>
              <a:gd name="connsiteY2" fmla="*/ 1353576 h 1353576"/>
              <a:gd name="connsiteX3" fmla="*/ 0 w 872197"/>
              <a:gd name="connsiteY3" fmla="*/ 1353576 h 1353576"/>
            </a:gdLst>
            <a:ahLst/>
            <a:cxnLst>
              <a:cxn ang="0">
                <a:pos x="connsiteX0" y="connsiteY0"/>
              </a:cxn>
              <a:cxn ang="0">
                <a:pos x="connsiteX1" y="connsiteY1"/>
              </a:cxn>
              <a:cxn ang="0">
                <a:pos x="connsiteX2" y="connsiteY2"/>
              </a:cxn>
              <a:cxn ang="0">
                <a:pos x="connsiteX3" y="connsiteY3"/>
              </a:cxn>
            </a:cxnLst>
            <a:rect l="l" t="t" r="r" b="b"/>
            <a:pathLst>
              <a:path w="872197" h="1353576">
                <a:moveTo>
                  <a:pt x="0" y="0"/>
                </a:moveTo>
                <a:lnTo>
                  <a:pt x="872197" y="0"/>
                </a:lnTo>
                <a:lnTo>
                  <a:pt x="872197" y="1353576"/>
                </a:lnTo>
                <a:lnTo>
                  <a:pt x="0" y="1353576"/>
                </a:lnTo>
                <a:close/>
              </a:path>
            </a:pathLst>
          </a:custGeom>
        </p:spPr>
      </p:pic>
      <p:pic>
        <p:nvPicPr>
          <p:cNvPr id="78" name="Picture 77">
            <a:extLst>
              <a:ext uri="{FF2B5EF4-FFF2-40B4-BE49-F238E27FC236}">
                <a16:creationId xmlns:a16="http://schemas.microsoft.com/office/drawing/2014/main" id="{EB63945E-A5B1-422A-AB00-9385A5E22BA9}"/>
              </a:ext>
            </a:extLst>
          </p:cNvPr>
          <p:cNvPicPr>
            <a:picLocks noChangeAspect="1"/>
          </p:cNvPicPr>
          <p:nvPr/>
        </p:nvPicPr>
        <p:blipFill>
          <a:blip r:embed="rId23">
            <a:extLst>
              <a:ext uri="{28A0092B-C50C-407E-A947-70E740481C1C}">
                <a14:useLocalDpi xmlns:a14="http://schemas.microsoft.com/office/drawing/2010/main" val="0"/>
              </a:ext>
            </a:extLst>
          </a:blip>
          <a:srcRect l="67288" t="54171" r="25558" b="8316"/>
          <a:stretch>
            <a:fillRect/>
          </a:stretch>
        </p:blipFill>
        <p:spPr>
          <a:xfrm flipH="1" flipV="1">
            <a:off x="11434172" y="-5560833"/>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79" name="Picture 78">
            <a:extLst>
              <a:ext uri="{FF2B5EF4-FFF2-40B4-BE49-F238E27FC236}">
                <a16:creationId xmlns:a16="http://schemas.microsoft.com/office/drawing/2014/main" id="{14228285-108A-457E-B647-9C06B3BBF4BE}"/>
              </a:ext>
            </a:extLst>
          </p:cNvPr>
          <p:cNvPicPr>
            <a:picLocks noChangeAspect="1"/>
          </p:cNvPicPr>
          <p:nvPr/>
        </p:nvPicPr>
        <p:blipFill>
          <a:blip r:embed="rId23">
            <a:extLst>
              <a:ext uri="{28A0092B-C50C-407E-A947-70E740481C1C}">
                <a14:useLocalDpi xmlns:a14="http://schemas.microsoft.com/office/drawing/2010/main" val="0"/>
              </a:ext>
            </a:extLst>
          </a:blip>
          <a:srcRect l="67288" t="15897" r="25558" b="46590"/>
          <a:stretch>
            <a:fillRect/>
          </a:stretch>
        </p:blipFill>
        <p:spPr>
          <a:xfrm flipH="1" flipV="1">
            <a:off x="11206118" y="-6769831"/>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80" name="Picture 79">
            <a:extLst>
              <a:ext uri="{FF2B5EF4-FFF2-40B4-BE49-F238E27FC236}">
                <a16:creationId xmlns:a16="http://schemas.microsoft.com/office/drawing/2014/main" id="{D398B267-7463-41EE-8625-C6CEFA6C41B6}"/>
              </a:ext>
            </a:extLst>
          </p:cNvPr>
          <p:cNvPicPr>
            <a:picLocks noChangeAspect="1"/>
          </p:cNvPicPr>
          <p:nvPr/>
        </p:nvPicPr>
        <p:blipFill>
          <a:blip r:embed="rId23">
            <a:extLst>
              <a:ext uri="{28A0092B-C50C-407E-A947-70E740481C1C}">
                <a14:useLocalDpi xmlns:a14="http://schemas.microsoft.com/office/drawing/2010/main" val="0"/>
              </a:ext>
            </a:extLst>
          </a:blip>
          <a:srcRect l="59500" t="72927" r="33346" b="3795"/>
          <a:stretch>
            <a:fillRect/>
          </a:stretch>
        </p:blipFill>
        <p:spPr>
          <a:xfrm flipH="1" flipV="1">
            <a:off x="10265650" y="-4768337"/>
            <a:ext cx="1515656" cy="2774112"/>
          </a:xfrm>
          <a:custGeom>
            <a:avLst/>
            <a:gdLst>
              <a:gd name="connsiteX0" fmla="*/ 0 w 872197"/>
              <a:gd name="connsiteY0" fmla="*/ 0 h 1596388"/>
              <a:gd name="connsiteX1" fmla="*/ 872197 w 872197"/>
              <a:gd name="connsiteY1" fmla="*/ 0 h 1596388"/>
              <a:gd name="connsiteX2" fmla="*/ 872197 w 872197"/>
              <a:gd name="connsiteY2" fmla="*/ 1596388 h 1596388"/>
              <a:gd name="connsiteX3" fmla="*/ 0 w 872197"/>
              <a:gd name="connsiteY3" fmla="*/ 1596388 h 1596388"/>
            </a:gdLst>
            <a:ahLst/>
            <a:cxnLst>
              <a:cxn ang="0">
                <a:pos x="connsiteX0" y="connsiteY0"/>
              </a:cxn>
              <a:cxn ang="0">
                <a:pos x="connsiteX1" y="connsiteY1"/>
              </a:cxn>
              <a:cxn ang="0">
                <a:pos x="connsiteX2" y="connsiteY2"/>
              </a:cxn>
              <a:cxn ang="0">
                <a:pos x="connsiteX3" y="connsiteY3"/>
              </a:cxn>
            </a:cxnLst>
            <a:rect l="l" t="t" r="r" b="b"/>
            <a:pathLst>
              <a:path w="872197" h="1596388">
                <a:moveTo>
                  <a:pt x="0" y="0"/>
                </a:moveTo>
                <a:lnTo>
                  <a:pt x="872197" y="0"/>
                </a:lnTo>
                <a:lnTo>
                  <a:pt x="872197" y="1596388"/>
                </a:lnTo>
                <a:lnTo>
                  <a:pt x="0" y="1596388"/>
                </a:lnTo>
                <a:close/>
              </a:path>
            </a:pathLst>
          </a:custGeom>
        </p:spPr>
      </p:pic>
      <p:pic>
        <p:nvPicPr>
          <p:cNvPr id="81" name="Picture 80">
            <a:extLst>
              <a:ext uri="{FF2B5EF4-FFF2-40B4-BE49-F238E27FC236}">
                <a16:creationId xmlns:a16="http://schemas.microsoft.com/office/drawing/2014/main" id="{C84CBB81-5AD2-4A1C-BEAB-7D47D42114FE}"/>
              </a:ext>
            </a:extLst>
          </p:cNvPr>
          <p:cNvPicPr>
            <a:picLocks noChangeAspect="1"/>
          </p:cNvPicPr>
          <p:nvPr/>
        </p:nvPicPr>
        <p:blipFill>
          <a:blip r:embed="rId23">
            <a:extLst>
              <a:ext uri="{28A0092B-C50C-407E-A947-70E740481C1C}">
                <a14:useLocalDpi xmlns:a14="http://schemas.microsoft.com/office/drawing/2010/main" val="0"/>
              </a:ext>
            </a:extLst>
          </a:blip>
          <a:srcRect l="59500" t="44162" r="33346" b="28205"/>
          <a:stretch>
            <a:fillRect/>
          </a:stretch>
        </p:blipFill>
        <p:spPr>
          <a:xfrm flipH="1" flipV="1">
            <a:off x="10297449" y="-4650361"/>
            <a:ext cx="1515656" cy="3293080"/>
          </a:xfrm>
          <a:custGeom>
            <a:avLst/>
            <a:gdLst>
              <a:gd name="connsiteX0" fmla="*/ 0 w 872197"/>
              <a:gd name="connsiteY0" fmla="*/ 0 h 1895033"/>
              <a:gd name="connsiteX1" fmla="*/ 872197 w 872197"/>
              <a:gd name="connsiteY1" fmla="*/ 0 h 1895033"/>
              <a:gd name="connsiteX2" fmla="*/ 872197 w 872197"/>
              <a:gd name="connsiteY2" fmla="*/ 1895033 h 1895033"/>
              <a:gd name="connsiteX3" fmla="*/ 0 w 872197"/>
              <a:gd name="connsiteY3" fmla="*/ 1895033 h 1895033"/>
            </a:gdLst>
            <a:ahLst/>
            <a:cxnLst>
              <a:cxn ang="0">
                <a:pos x="connsiteX0" y="connsiteY0"/>
              </a:cxn>
              <a:cxn ang="0">
                <a:pos x="connsiteX1" y="connsiteY1"/>
              </a:cxn>
              <a:cxn ang="0">
                <a:pos x="connsiteX2" y="connsiteY2"/>
              </a:cxn>
              <a:cxn ang="0">
                <a:pos x="connsiteX3" y="connsiteY3"/>
              </a:cxn>
            </a:cxnLst>
            <a:rect l="l" t="t" r="r" b="b"/>
            <a:pathLst>
              <a:path w="872197" h="1895033">
                <a:moveTo>
                  <a:pt x="0" y="0"/>
                </a:moveTo>
                <a:lnTo>
                  <a:pt x="872197" y="0"/>
                </a:lnTo>
                <a:lnTo>
                  <a:pt x="872197" y="1895033"/>
                </a:lnTo>
                <a:lnTo>
                  <a:pt x="0" y="1895033"/>
                </a:lnTo>
                <a:close/>
              </a:path>
            </a:pathLst>
          </a:custGeom>
        </p:spPr>
      </p:pic>
      <p:pic>
        <p:nvPicPr>
          <p:cNvPr id="82" name="Picture 81">
            <a:extLst>
              <a:ext uri="{FF2B5EF4-FFF2-40B4-BE49-F238E27FC236}">
                <a16:creationId xmlns:a16="http://schemas.microsoft.com/office/drawing/2014/main" id="{02DB96C8-AE80-4E79-8014-BE469F0BB901}"/>
              </a:ext>
            </a:extLst>
          </p:cNvPr>
          <p:cNvPicPr>
            <a:picLocks noChangeAspect="1"/>
          </p:cNvPicPr>
          <p:nvPr/>
        </p:nvPicPr>
        <p:blipFill>
          <a:blip r:embed="rId23">
            <a:extLst>
              <a:ext uri="{28A0092B-C50C-407E-A947-70E740481C1C}">
                <a14:useLocalDpi xmlns:a14="http://schemas.microsoft.com/office/drawing/2010/main" val="0"/>
              </a:ext>
            </a:extLst>
          </a:blip>
          <a:srcRect l="59500" t="5684" r="33346" b="56803"/>
          <a:stretch>
            <a:fillRect/>
          </a:stretch>
        </p:blipFill>
        <p:spPr>
          <a:xfrm flipH="1" flipV="1">
            <a:off x="10297449" y="-7440118"/>
            <a:ext cx="1515656" cy="4470568"/>
          </a:xfrm>
          <a:custGeom>
            <a:avLst/>
            <a:gdLst>
              <a:gd name="connsiteX0" fmla="*/ 0 w 872197"/>
              <a:gd name="connsiteY0" fmla="*/ 0 h 2572629"/>
              <a:gd name="connsiteX1" fmla="*/ 872197 w 872197"/>
              <a:gd name="connsiteY1" fmla="*/ 0 h 2572629"/>
              <a:gd name="connsiteX2" fmla="*/ 872197 w 872197"/>
              <a:gd name="connsiteY2" fmla="*/ 2572629 h 2572629"/>
              <a:gd name="connsiteX3" fmla="*/ 0 w 872197"/>
              <a:gd name="connsiteY3" fmla="*/ 2572629 h 2572629"/>
            </a:gdLst>
            <a:ahLst/>
            <a:cxnLst>
              <a:cxn ang="0">
                <a:pos x="connsiteX0" y="connsiteY0"/>
              </a:cxn>
              <a:cxn ang="0">
                <a:pos x="connsiteX1" y="connsiteY1"/>
              </a:cxn>
              <a:cxn ang="0">
                <a:pos x="connsiteX2" y="connsiteY2"/>
              </a:cxn>
              <a:cxn ang="0">
                <a:pos x="connsiteX3" y="connsiteY3"/>
              </a:cxn>
            </a:cxnLst>
            <a:rect l="l" t="t" r="r" b="b"/>
            <a:pathLst>
              <a:path w="872197" h="2572629">
                <a:moveTo>
                  <a:pt x="0" y="0"/>
                </a:moveTo>
                <a:lnTo>
                  <a:pt x="872197" y="0"/>
                </a:lnTo>
                <a:lnTo>
                  <a:pt x="872197" y="2572629"/>
                </a:lnTo>
                <a:lnTo>
                  <a:pt x="0" y="2572629"/>
                </a:lnTo>
                <a:close/>
              </a:path>
            </a:pathLst>
          </a:custGeom>
        </p:spPr>
      </p:pic>
      <p:pic>
        <p:nvPicPr>
          <p:cNvPr id="83" name="Picture 82">
            <a:extLst>
              <a:ext uri="{FF2B5EF4-FFF2-40B4-BE49-F238E27FC236}">
                <a16:creationId xmlns:a16="http://schemas.microsoft.com/office/drawing/2014/main" id="{EE9B3AAF-F6F0-420C-9AD5-FDCC20F45E39}"/>
              </a:ext>
            </a:extLst>
          </p:cNvPr>
          <p:cNvPicPr>
            <a:picLocks noChangeAspect="1"/>
          </p:cNvPicPr>
          <p:nvPr/>
        </p:nvPicPr>
        <p:blipFill>
          <a:blip r:embed="rId23">
            <a:extLst>
              <a:ext uri="{28A0092B-C50C-407E-A947-70E740481C1C}">
                <a14:useLocalDpi xmlns:a14="http://schemas.microsoft.com/office/drawing/2010/main" val="0"/>
              </a:ext>
            </a:extLst>
          </a:blip>
          <a:srcRect l="51923" t="53726" r="40923" b="9744"/>
          <a:stretch>
            <a:fillRect/>
          </a:stretch>
        </p:blipFill>
        <p:spPr>
          <a:xfrm flipH="1" flipV="1">
            <a:off x="9122303" y="-7134656"/>
            <a:ext cx="1515656" cy="4353432"/>
          </a:xfrm>
          <a:custGeom>
            <a:avLst/>
            <a:gdLst>
              <a:gd name="connsiteX0" fmla="*/ 0 w 872197"/>
              <a:gd name="connsiteY0" fmla="*/ 0 h 2505221"/>
              <a:gd name="connsiteX1" fmla="*/ 872197 w 872197"/>
              <a:gd name="connsiteY1" fmla="*/ 0 h 2505221"/>
              <a:gd name="connsiteX2" fmla="*/ 872197 w 872197"/>
              <a:gd name="connsiteY2" fmla="*/ 2505221 h 2505221"/>
              <a:gd name="connsiteX3" fmla="*/ 0 w 872197"/>
              <a:gd name="connsiteY3" fmla="*/ 2505221 h 2505221"/>
            </a:gdLst>
            <a:ahLst/>
            <a:cxnLst>
              <a:cxn ang="0">
                <a:pos x="connsiteX0" y="connsiteY0"/>
              </a:cxn>
              <a:cxn ang="0">
                <a:pos x="connsiteX1" y="connsiteY1"/>
              </a:cxn>
              <a:cxn ang="0">
                <a:pos x="connsiteX2" y="connsiteY2"/>
              </a:cxn>
              <a:cxn ang="0">
                <a:pos x="connsiteX3" y="connsiteY3"/>
              </a:cxn>
            </a:cxnLst>
            <a:rect l="l" t="t" r="r" b="b"/>
            <a:pathLst>
              <a:path w="872197" h="2505221">
                <a:moveTo>
                  <a:pt x="0" y="0"/>
                </a:moveTo>
                <a:lnTo>
                  <a:pt x="872197" y="0"/>
                </a:lnTo>
                <a:lnTo>
                  <a:pt x="872197" y="2505221"/>
                </a:lnTo>
                <a:lnTo>
                  <a:pt x="0" y="2505221"/>
                </a:lnTo>
                <a:close/>
              </a:path>
            </a:pathLst>
          </a:custGeom>
        </p:spPr>
      </p:pic>
      <p:pic>
        <p:nvPicPr>
          <p:cNvPr id="84" name="Picture 83">
            <a:extLst>
              <a:ext uri="{FF2B5EF4-FFF2-40B4-BE49-F238E27FC236}">
                <a16:creationId xmlns:a16="http://schemas.microsoft.com/office/drawing/2014/main" id="{03BDE6CD-BE6E-4A5B-8028-9152029FE6A2}"/>
              </a:ext>
            </a:extLst>
          </p:cNvPr>
          <p:cNvPicPr>
            <a:picLocks noChangeAspect="1"/>
          </p:cNvPicPr>
          <p:nvPr/>
        </p:nvPicPr>
        <p:blipFill>
          <a:blip r:embed="rId23">
            <a:extLst>
              <a:ext uri="{28A0092B-C50C-407E-A947-70E740481C1C}">
                <a14:useLocalDpi xmlns:a14="http://schemas.microsoft.com/office/drawing/2010/main" val="0"/>
              </a:ext>
            </a:extLst>
          </a:blip>
          <a:srcRect l="51923" t="27538" r="40923" b="47350"/>
          <a:stretch>
            <a:fillRect/>
          </a:stretch>
        </p:blipFill>
        <p:spPr>
          <a:xfrm flipH="1" flipV="1">
            <a:off x="9413449" y="-5673828"/>
            <a:ext cx="1515656" cy="2992600"/>
          </a:xfrm>
          <a:custGeom>
            <a:avLst/>
            <a:gdLst>
              <a:gd name="connsiteX0" fmla="*/ 0 w 872197"/>
              <a:gd name="connsiteY0" fmla="*/ 0 h 1722120"/>
              <a:gd name="connsiteX1" fmla="*/ 872197 w 872197"/>
              <a:gd name="connsiteY1" fmla="*/ 0 h 1722120"/>
              <a:gd name="connsiteX2" fmla="*/ 872197 w 872197"/>
              <a:gd name="connsiteY2" fmla="*/ 1722120 h 1722120"/>
              <a:gd name="connsiteX3" fmla="*/ 0 w 872197"/>
              <a:gd name="connsiteY3" fmla="*/ 1722120 h 1722120"/>
            </a:gdLst>
            <a:ahLst/>
            <a:cxnLst>
              <a:cxn ang="0">
                <a:pos x="connsiteX0" y="connsiteY0"/>
              </a:cxn>
              <a:cxn ang="0">
                <a:pos x="connsiteX1" y="connsiteY1"/>
              </a:cxn>
              <a:cxn ang="0">
                <a:pos x="connsiteX2" y="connsiteY2"/>
              </a:cxn>
              <a:cxn ang="0">
                <a:pos x="connsiteX3" y="connsiteY3"/>
              </a:cxn>
            </a:cxnLst>
            <a:rect l="l" t="t" r="r" b="b"/>
            <a:pathLst>
              <a:path w="872197" h="1722120">
                <a:moveTo>
                  <a:pt x="0" y="0"/>
                </a:moveTo>
                <a:lnTo>
                  <a:pt x="872197" y="0"/>
                </a:lnTo>
                <a:lnTo>
                  <a:pt x="872197" y="1722120"/>
                </a:lnTo>
                <a:lnTo>
                  <a:pt x="0" y="1722120"/>
                </a:lnTo>
                <a:close/>
              </a:path>
            </a:pathLst>
          </a:custGeom>
        </p:spPr>
      </p:pic>
      <p:pic>
        <p:nvPicPr>
          <p:cNvPr id="85" name="Picture 84">
            <a:extLst>
              <a:ext uri="{FF2B5EF4-FFF2-40B4-BE49-F238E27FC236}">
                <a16:creationId xmlns:a16="http://schemas.microsoft.com/office/drawing/2014/main" id="{1A82AE0C-C44B-4BA2-812B-5D822336D1E6}"/>
              </a:ext>
            </a:extLst>
          </p:cNvPr>
          <p:cNvPicPr>
            <a:picLocks noChangeAspect="1"/>
          </p:cNvPicPr>
          <p:nvPr/>
        </p:nvPicPr>
        <p:blipFill>
          <a:blip r:embed="rId23">
            <a:extLst>
              <a:ext uri="{28A0092B-C50C-407E-A947-70E740481C1C}">
                <a14:useLocalDpi xmlns:a14="http://schemas.microsoft.com/office/drawing/2010/main" val="0"/>
              </a:ext>
            </a:extLst>
          </a:blip>
          <a:srcRect l="51923" t="1812" r="40923" b="73333"/>
          <a:stretch>
            <a:fillRect/>
          </a:stretch>
        </p:blipFill>
        <p:spPr>
          <a:xfrm flipH="1" flipV="1">
            <a:off x="6639298" y="-5458857"/>
            <a:ext cx="1515656" cy="2962040"/>
          </a:xfrm>
          <a:custGeom>
            <a:avLst/>
            <a:gdLst>
              <a:gd name="connsiteX0" fmla="*/ 0 w 872197"/>
              <a:gd name="connsiteY0" fmla="*/ 0 h 1704534"/>
              <a:gd name="connsiteX1" fmla="*/ 872197 w 872197"/>
              <a:gd name="connsiteY1" fmla="*/ 0 h 1704534"/>
              <a:gd name="connsiteX2" fmla="*/ 872197 w 872197"/>
              <a:gd name="connsiteY2" fmla="*/ 1704534 h 1704534"/>
              <a:gd name="connsiteX3" fmla="*/ 0 w 872197"/>
              <a:gd name="connsiteY3" fmla="*/ 1704534 h 1704534"/>
            </a:gdLst>
            <a:ahLst/>
            <a:cxnLst>
              <a:cxn ang="0">
                <a:pos x="connsiteX0" y="connsiteY0"/>
              </a:cxn>
              <a:cxn ang="0">
                <a:pos x="connsiteX1" y="connsiteY1"/>
              </a:cxn>
              <a:cxn ang="0">
                <a:pos x="connsiteX2" y="connsiteY2"/>
              </a:cxn>
              <a:cxn ang="0">
                <a:pos x="connsiteX3" y="connsiteY3"/>
              </a:cxn>
            </a:cxnLst>
            <a:rect l="l" t="t" r="r" b="b"/>
            <a:pathLst>
              <a:path w="872197" h="1704534">
                <a:moveTo>
                  <a:pt x="0" y="0"/>
                </a:moveTo>
                <a:lnTo>
                  <a:pt x="872197" y="0"/>
                </a:lnTo>
                <a:lnTo>
                  <a:pt x="872197" y="1704534"/>
                </a:lnTo>
                <a:lnTo>
                  <a:pt x="0" y="1704534"/>
                </a:lnTo>
                <a:close/>
              </a:path>
            </a:pathLst>
          </a:custGeom>
        </p:spPr>
      </p:pic>
      <p:pic>
        <p:nvPicPr>
          <p:cNvPr id="86" name="Picture 85">
            <a:extLst>
              <a:ext uri="{FF2B5EF4-FFF2-40B4-BE49-F238E27FC236}">
                <a16:creationId xmlns:a16="http://schemas.microsoft.com/office/drawing/2014/main" id="{85F6E9AC-F01A-4118-85F1-ED87826C1D06}"/>
              </a:ext>
            </a:extLst>
          </p:cNvPr>
          <p:cNvPicPr>
            <a:picLocks noChangeAspect="1"/>
          </p:cNvPicPr>
          <p:nvPr/>
        </p:nvPicPr>
        <p:blipFill>
          <a:blip r:embed="rId23">
            <a:extLst>
              <a:ext uri="{28A0092B-C50C-407E-A947-70E740481C1C}">
                <a14:useLocalDpi xmlns:a14="http://schemas.microsoft.com/office/drawing/2010/main" val="0"/>
              </a:ext>
            </a:extLst>
          </a:blip>
          <a:srcRect l="44308" t="69128" r="48538" b="5761"/>
          <a:stretch>
            <a:fillRect/>
          </a:stretch>
        </p:blipFill>
        <p:spPr>
          <a:xfrm flipH="1" flipV="1">
            <a:off x="8820119" y="-4807176"/>
            <a:ext cx="1515656" cy="2992600"/>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87" name="Picture 86">
            <a:extLst>
              <a:ext uri="{FF2B5EF4-FFF2-40B4-BE49-F238E27FC236}">
                <a16:creationId xmlns:a16="http://schemas.microsoft.com/office/drawing/2014/main" id="{2486818B-A8DB-47F4-BF7D-0CFD60D534EC}"/>
              </a:ext>
            </a:extLst>
          </p:cNvPr>
          <p:cNvPicPr>
            <a:picLocks noChangeAspect="1"/>
          </p:cNvPicPr>
          <p:nvPr/>
        </p:nvPicPr>
        <p:blipFill>
          <a:blip r:embed="rId23">
            <a:extLst>
              <a:ext uri="{28A0092B-C50C-407E-A947-70E740481C1C}">
                <a14:useLocalDpi xmlns:a14="http://schemas.microsoft.com/office/drawing/2010/main" val="0"/>
              </a:ext>
            </a:extLst>
          </a:blip>
          <a:srcRect l="44308" t="42991" r="48538" b="31897"/>
          <a:stretch>
            <a:fillRect/>
          </a:stretch>
        </p:blipFill>
        <p:spPr>
          <a:xfrm flipH="1" flipV="1">
            <a:off x="7645070" y="-6954678"/>
            <a:ext cx="1515656" cy="2992600"/>
          </a:xfrm>
          <a:custGeom>
            <a:avLst/>
            <a:gdLst>
              <a:gd name="connsiteX0" fmla="*/ 0 w 872197"/>
              <a:gd name="connsiteY0" fmla="*/ 0 h 1722119"/>
              <a:gd name="connsiteX1" fmla="*/ 872197 w 872197"/>
              <a:gd name="connsiteY1" fmla="*/ 0 h 1722119"/>
              <a:gd name="connsiteX2" fmla="*/ 872197 w 872197"/>
              <a:gd name="connsiteY2" fmla="*/ 1722119 h 1722119"/>
              <a:gd name="connsiteX3" fmla="*/ 0 w 872197"/>
              <a:gd name="connsiteY3" fmla="*/ 1722119 h 1722119"/>
            </a:gdLst>
            <a:ahLst/>
            <a:cxnLst>
              <a:cxn ang="0">
                <a:pos x="connsiteX0" y="connsiteY0"/>
              </a:cxn>
              <a:cxn ang="0">
                <a:pos x="connsiteX1" y="connsiteY1"/>
              </a:cxn>
              <a:cxn ang="0">
                <a:pos x="connsiteX2" y="connsiteY2"/>
              </a:cxn>
              <a:cxn ang="0">
                <a:pos x="connsiteX3" y="connsiteY3"/>
              </a:cxn>
            </a:cxnLst>
            <a:rect l="l" t="t" r="r" b="b"/>
            <a:pathLst>
              <a:path w="872197" h="1722119">
                <a:moveTo>
                  <a:pt x="0" y="0"/>
                </a:moveTo>
                <a:lnTo>
                  <a:pt x="872197" y="0"/>
                </a:lnTo>
                <a:lnTo>
                  <a:pt x="872197" y="1722119"/>
                </a:lnTo>
                <a:lnTo>
                  <a:pt x="0" y="1722119"/>
                </a:lnTo>
                <a:close/>
              </a:path>
            </a:pathLst>
          </a:custGeom>
        </p:spPr>
      </p:pic>
      <p:pic>
        <p:nvPicPr>
          <p:cNvPr id="88" name="Picture 87">
            <a:extLst>
              <a:ext uri="{FF2B5EF4-FFF2-40B4-BE49-F238E27FC236}">
                <a16:creationId xmlns:a16="http://schemas.microsoft.com/office/drawing/2014/main" id="{A1BF4BA6-EF25-4923-B610-71873E935033}"/>
              </a:ext>
            </a:extLst>
          </p:cNvPr>
          <p:cNvPicPr>
            <a:picLocks noChangeAspect="1"/>
          </p:cNvPicPr>
          <p:nvPr/>
        </p:nvPicPr>
        <p:blipFill>
          <a:blip r:embed="rId23">
            <a:extLst>
              <a:ext uri="{28A0092B-C50C-407E-A947-70E740481C1C}">
                <a14:useLocalDpi xmlns:a14="http://schemas.microsoft.com/office/drawing/2010/main" val="0"/>
              </a:ext>
            </a:extLst>
          </a:blip>
          <a:srcRect l="44308" t="2017" r="48538" b="57829"/>
          <a:stretch>
            <a:fillRect/>
          </a:stretch>
        </p:blipFill>
        <p:spPr>
          <a:xfrm flipH="1" flipV="1">
            <a:off x="3203125" y="-7754862"/>
            <a:ext cx="1515656" cy="4785312"/>
          </a:xfrm>
          <a:custGeom>
            <a:avLst/>
            <a:gdLst>
              <a:gd name="connsiteX0" fmla="*/ 0 w 872197"/>
              <a:gd name="connsiteY0" fmla="*/ 0 h 2753751"/>
              <a:gd name="connsiteX1" fmla="*/ 872197 w 872197"/>
              <a:gd name="connsiteY1" fmla="*/ 0 h 2753751"/>
              <a:gd name="connsiteX2" fmla="*/ 872197 w 872197"/>
              <a:gd name="connsiteY2" fmla="*/ 2753751 h 2753751"/>
              <a:gd name="connsiteX3" fmla="*/ 0 w 872197"/>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7" h="2753751">
                <a:moveTo>
                  <a:pt x="0" y="0"/>
                </a:moveTo>
                <a:lnTo>
                  <a:pt x="872197" y="0"/>
                </a:lnTo>
                <a:lnTo>
                  <a:pt x="872197" y="2753751"/>
                </a:lnTo>
                <a:lnTo>
                  <a:pt x="0" y="2753751"/>
                </a:lnTo>
                <a:close/>
              </a:path>
            </a:pathLst>
          </a:custGeom>
        </p:spPr>
      </p:pic>
      <p:pic>
        <p:nvPicPr>
          <p:cNvPr id="89" name="Picture 88">
            <a:extLst>
              <a:ext uri="{FF2B5EF4-FFF2-40B4-BE49-F238E27FC236}">
                <a16:creationId xmlns:a16="http://schemas.microsoft.com/office/drawing/2014/main" id="{4FE34CEB-57B5-43E0-9C7D-20AC68816911}"/>
              </a:ext>
            </a:extLst>
          </p:cNvPr>
          <p:cNvPicPr>
            <a:picLocks noChangeAspect="1"/>
          </p:cNvPicPr>
          <p:nvPr/>
        </p:nvPicPr>
        <p:blipFill>
          <a:blip r:embed="rId23">
            <a:extLst>
              <a:ext uri="{28A0092B-C50C-407E-A947-70E740481C1C}">
                <a14:useLocalDpi xmlns:a14="http://schemas.microsoft.com/office/drawing/2010/main" val="0"/>
              </a:ext>
            </a:extLst>
          </a:blip>
          <a:srcRect l="36692" t="50821" r="56154" b="20410"/>
          <a:stretch>
            <a:fillRect/>
          </a:stretch>
        </p:blipFill>
        <p:spPr>
          <a:xfrm flipH="1" flipV="1">
            <a:off x="4625871" y="-6521457"/>
            <a:ext cx="1515656" cy="3428562"/>
          </a:xfrm>
          <a:custGeom>
            <a:avLst/>
            <a:gdLst>
              <a:gd name="connsiteX0" fmla="*/ 0 w 872196"/>
              <a:gd name="connsiteY0" fmla="*/ 0 h 1972993"/>
              <a:gd name="connsiteX1" fmla="*/ 872196 w 872196"/>
              <a:gd name="connsiteY1" fmla="*/ 0 h 1972993"/>
              <a:gd name="connsiteX2" fmla="*/ 872196 w 872196"/>
              <a:gd name="connsiteY2" fmla="*/ 1972993 h 1972993"/>
              <a:gd name="connsiteX3" fmla="*/ 0 w 872196"/>
              <a:gd name="connsiteY3" fmla="*/ 1972993 h 1972993"/>
            </a:gdLst>
            <a:ahLst/>
            <a:cxnLst>
              <a:cxn ang="0">
                <a:pos x="connsiteX0" y="connsiteY0"/>
              </a:cxn>
              <a:cxn ang="0">
                <a:pos x="connsiteX1" y="connsiteY1"/>
              </a:cxn>
              <a:cxn ang="0">
                <a:pos x="connsiteX2" y="connsiteY2"/>
              </a:cxn>
              <a:cxn ang="0">
                <a:pos x="connsiteX3" y="connsiteY3"/>
              </a:cxn>
            </a:cxnLst>
            <a:rect l="l" t="t" r="r" b="b"/>
            <a:pathLst>
              <a:path w="872196" h="1972993">
                <a:moveTo>
                  <a:pt x="0" y="0"/>
                </a:moveTo>
                <a:lnTo>
                  <a:pt x="872196" y="0"/>
                </a:lnTo>
                <a:lnTo>
                  <a:pt x="872196" y="1972993"/>
                </a:lnTo>
                <a:lnTo>
                  <a:pt x="0" y="1972993"/>
                </a:lnTo>
                <a:close/>
              </a:path>
            </a:pathLst>
          </a:custGeom>
        </p:spPr>
      </p:pic>
      <p:pic>
        <p:nvPicPr>
          <p:cNvPr id="90" name="Picture 89">
            <a:extLst>
              <a:ext uri="{FF2B5EF4-FFF2-40B4-BE49-F238E27FC236}">
                <a16:creationId xmlns:a16="http://schemas.microsoft.com/office/drawing/2014/main" id="{13C450BB-F836-4F08-8A4E-CD1488033A57}"/>
              </a:ext>
            </a:extLst>
          </p:cNvPr>
          <p:cNvPicPr>
            <a:picLocks noChangeAspect="1"/>
          </p:cNvPicPr>
          <p:nvPr/>
        </p:nvPicPr>
        <p:blipFill>
          <a:blip r:embed="rId23">
            <a:extLst>
              <a:ext uri="{28A0092B-C50C-407E-A947-70E740481C1C}">
                <a14:useLocalDpi xmlns:a14="http://schemas.microsoft.com/office/drawing/2010/main" val="0"/>
              </a:ext>
            </a:extLst>
          </a:blip>
          <a:srcRect l="36692" t="9846" r="56154" b="50000"/>
          <a:stretch>
            <a:fillRect/>
          </a:stretch>
        </p:blipFill>
        <p:spPr>
          <a:xfrm flipH="1" flipV="1">
            <a:off x="2476677" y="-7466550"/>
            <a:ext cx="1515656" cy="4785322"/>
          </a:xfrm>
          <a:custGeom>
            <a:avLst/>
            <a:gdLst>
              <a:gd name="connsiteX0" fmla="*/ 0 w 872196"/>
              <a:gd name="connsiteY0" fmla="*/ 0 h 2753751"/>
              <a:gd name="connsiteX1" fmla="*/ 872196 w 872196"/>
              <a:gd name="connsiteY1" fmla="*/ 0 h 2753751"/>
              <a:gd name="connsiteX2" fmla="*/ 872196 w 872196"/>
              <a:gd name="connsiteY2" fmla="*/ 2753751 h 2753751"/>
              <a:gd name="connsiteX3" fmla="*/ 0 w 872196"/>
              <a:gd name="connsiteY3" fmla="*/ 2753751 h 2753751"/>
            </a:gdLst>
            <a:ahLst/>
            <a:cxnLst>
              <a:cxn ang="0">
                <a:pos x="connsiteX0" y="connsiteY0"/>
              </a:cxn>
              <a:cxn ang="0">
                <a:pos x="connsiteX1" y="connsiteY1"/>
              </a:cxn>
              <a:cxn ang="0">
                <a:pos x="connsiteX2" y="connsiteY2"/>
              </a:cxn>
              <a:cxn ang="0">
                <a:pos x="connsiteX3" y="connsiteY3"/>
              </a:cxn>
            </a:cxnLst>
            <a:rect l="l" t="t" r="r" b="b"/>
            <a:pathLst>
              <a:path w="872196" h="2753751">
                <a:moveTo>
                  <a:pt x="0" y="0"/>
                </a:moveTo>
                <a:lnTo>
                  <a:pt x="872196" y="0"/>
                </a:lnTo>
                <a:lnTo>
                  <a:pt x="872196" y="2753751"/>
                </a:lnTo>
                <a:lnTo>
                  <a:pt x="0" y="2753751"/>
                </a:lnTo>
                <a:close/>
              </a:path>
            </a:pathLst>
          </a:custGeom>
        </p:spPr>
      </p:pic>
      <p:pic>
        <p:nvPicPr>
          <p:cNvPr id="91" name="Picture 90">
            <a:extLst>
              <a:ext uri="{FF2B5EF4-FFF2-40B4-BE49-F238E27FC236}">
                <a16:creationId xmlns:a16="http://schemas.microsoft.com/office/drawing/2014/main" id="{E337F7D4-C572-4FFC-AE1D-232BE01D7AB3}"/>
              </a:ext>
            </a:extLst>
          </p:cNvPr>
          <p:cNvPicPr>
            <a:picLocks noChangeAspect="1"/>
          </p:cNvPicPr>
          <p:nvPr/>
        </p:nvPicPr>
        <p:blipFill>
          <a:blip r:embed="rId23">
            <a:extLst>
              <a:ext uri="{28A0092B-C50C-407E-A947-70E740481C1C}">
                <a14:useLocalDpi xmlns:a14="http://schemas.microsoft.com/office/drawing/2010/main" val="0"/>
              </a:ext>
            </a:extLst>
          </a:blip>
          <a:srcRect l="29077" t="6359" r="63769" b="71692"/>
          <a:stretch>
            <a:fillRect/>
          </a:stretch>
        </p:blipFill>
        <p:spPr>
          <a:xfrm flipH="1" flipV="1">
            <a:off x="-1147086" y="-6346338"/>
            <a:ext cx="1515658" cy="2615728"/>
          </a:xfrm>
          <a:custGeom>
            <a:avLst/>
            <a:gdLst>
              <a:gd name="connsiteX0" fmla="*/ 0 w 872198"/>
              <a:gd name="connsiteY0" fmla="*/ 0 h 1505243"/>
              <a:gd name="connsiteX1" fmla="*/ 872198 w 872198"/>
              <a:gd name="connsiteY1" fmla="*/ 0 h 1505243"/>
              <a:gd name="connsiteX2" fmla="*/ 872198 w 872198"/>
              <a:gd name="connsiteY2" fmla="*/ 1505243 h 1505243"/>
              <a:gd name="connsiteX3" fmla="*/ 0 w 872198"/>
              <a:gd name="connsiteY3" fmla="*/ 1505243 h 1505243"/>
            </a:gdLst>
            <a:ahLst/>
            <a:cxnLst>
              <a:cxn ang="0">
                <a:pos x="connsiteX0" y="connsiteY0"/>
              </a:cxn>
              <a:cxn ang="0">
                <a:pos x="connsiteX1" y="connsiteY1"/>
              </a:cxn>
              <a:cxn ang="0">
                <a:pos x="connsiteX2" y="connsiteY2"/>
              </a:cxn>
              <a:cxn ang="0">
                <a:pos x="connsiteX3" y="connsiteY3"/>
              </a:cxn>
            </a:cxnLst>
            <a:rect l="l" t="t" r="r" b="b"/>
            <a:pathLst>
              <a:path w="872198" h="1505243">
                <a:moveTo>
                  <a:pt x="0" y="0"/>
                </a:moveTo>
                <a:lnTo>
                  <a:pt x="872198" y="0"/>
                </a:lnTo>
                <a:lnTo>
                  <a:pt x="872198" y="1505243"/>
                </a:lnTo>
                <a:lnTo>
                  <a:pt x="0" y="1505243"/>
                </a:lnTo>
                <a:close/>
              </a:path>
            </a:pathLst>
          </a:custGeom>
        </p:spPr>
      </p:pic>
      <p:pic>
        <p:nvPicPr>
          <p:cNvPr id="92" name="Picture 91">
            <a:extLst>
              <a:ext uri="{FF2B5EF4-FFF2-40B4-BE49-F238E27FC236}">
                <a16:creationId xmlns:a16="http://schemas.microsoft.com/office/drawing/2014/main" id="{6D05C5B2-D437-423C-8DAE-F647E8F4E7E1}"/>
              </a:ext>
            </a:extLst>
          </p:cNvPr>
          <p:cNvPicPr>
            <a:picLocks noChangeAspect="1"/>
          </p:cNvPicPr>
          <p:nvPr/>
        </p:nvPicPr>
        <p:blipFill>
          <a:blip r:embed="rId23">
            <a:extLst>
              <a:ext uri="{28A0092B-C50C-407E-A947-70E740481C1C}">
                <a14:useLocalDpi xmlns:a14="http://schemas.microsoft.com/office/drawing/2010/main" val="0"/>
              </a:ext>
            </a:extLst>
          </a:blip>
          <a:srcRect l="29077" t="29128" r="63769" b="34974"/>
          <a:stretch>
            <a:fillRect/>
          </a:stretch>
        </p:blipFill>
        <p:spPr>
          <a:xfrm flipH="1" flipV="1">
            <a:off x="4104848" y="-7357237"/>
            <a:ext cx="1515658" cy="4278060"/>
          </a:xfrm>
          <a:custGeom>
            <a:avLst/>
            <a:gdLst>
              <a:gd name="connsiteX0" fmla="*/ 0 w 872198"/>
              <a:gd name="connsiteY0" fmla="*/ 0 h 2461846"/>
              <a:gd name="connsiteX1" fmla="*/ 872198 w 872198"/>
              <a:gd name="connsiteY1" fmla="*/ 0 h 2461846"/>
              <a:gd name="connsiteX2" fmla="*/ 872198 w 872198"/>
              <a:gd name="connsiteY2" fmla="*/ 2461846 h 2461846"/>
              <a:gd name="connsiteX3" fmla="*/ 0 w 872198"/>
              <a:gd name="connsiteY3" fmla="*/ 2461846 h 2461846"/>
            </a:gdLst>
            <a:ahLst/>
            <a:cxnLst>
              <a:cxn ang="0">
                <a:pos x="connsiteX0" y="connsiteY0"/>
              </a:cxn>
              <a:cxn ang="0">
                <a:pos x="connsiteX1" y="connsiteY1"/>
              </a:cxn>
              <a:cxn ang="0">
                <a:pos x="connsiteX2" y="connsiteY2"/>
              </a:cxn>
              <a:cxn ang="0">
                <a:pos x="connsiteX3" y="connsiteY3"/>
              </a:cxn>
            </a:cxnLst>
            <a:rect l="l" t="t" r="r" b="b"/>
            <a:pathLst>
              <a:path w="872198" h="2461846">
                <a:moveTo>
                  <a:pt x="0" y="0"/>
                </a:moveTo>
                <a:lnTo>
                  <a:pt x="872198" y="0"/>
                </a:lnTo>
                <a:lnTo>
                  <a:pt x="872198" y="2461846"/>
                </a:lnTo>
                <a:lnTo>
                  <a:pt x="0" y="2461846"/>
                </a:lnTo>
                <a:close/>
              </a:path>
            </a:pathLst>
          </a:custGeom>
        </p:spPr>
      </p:pic>
      <p:sp>
        <p:nvSpPr>
          <p:cNvPr id="93" name="Rectangle 26">
            <a:extLst>
              <a:ext uri="{FF2B5EF4-FFF2-40B4-BE49-F238E27FC236}">
                <a16:creationId xmlns:a16="http://schemas.microsoft.com/office/drawing/2014/main" id="{9483EEE5-5515-4A40-A9F1-1A697E540729}"/>
              </a:ext>
            </a:extLst>
          </p:cNvPr>
          <p:cNvSpPr/>
          <p:nvPr/>
        </p:nvSpPr>
        <p:spPr>
          <a:xfrm rot="10800000" flipH="1">
            <a:off x="-8476160" y="184317"/>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4" name="Rectangle 27">
            <a:extLst>
              <a:ext uri="{FF2B5EF4-FFF2-40B4-BE49-F238E27FC236}">
                <a16:creationId xmlns:a16="http://schemas.microsoft.com/office/drawing/2014/main" id="{C1DD1BCD-D60F-49B5-AC67-7DF463E0CE0E}"/>
              </a:ext>
            </a:extLst>
          </p:cNvPr>
          <p:cNvSpPr/>
          <p:nvPr/>
        </p:nvSpPr>
        <p:spPr>
          <a:xfrm rot="10800000" flipH="1">
            <a:off x="-6704554" y="184317"/>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5" name="Rectangle 28">
            <a:extLst>
              <a:ext uri="{FF2B5EF4-FFF2-40B4-BE49-F238E27FC236}">
                <a16:creationId xmlns:a16="http://schemas.microsoft.com/office/drawing/2014/main" id="{A8373896-5E82-4167-B392-A50901B408CD}"/>
              </a:ext>
            </a:extLst>
          </p:cNvPr>
          <p:cNvSpPr/>
          <p:nvPr/>
        </p:nvSpPr>
        <p:spPr>
          <a:xfrm rot="10800000" flipH="1">
            <a:off x="-4304333" y="184317"/>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6" name="Rectangle 29">
            <a:extLst>
              <a:ext uri="{FF2B5EF4-FFF2-40B4-BE49-F238E27FC236}">
                <a16:creationId xmlns:a16="http://schemas.microsoft.com/office/drawing/2014/main" id="{18C3686F-CE4E-4236-AAE9-ABD577C6B546}"/>
              </a:ext>
            </a:extLst>
          </p:cNvPr>
          <p:cNvSpPr/>
          <p:nvPr/>
        </p:nvSpPr>
        <p:spPr>
          <a:xfrm rot="10800000" flipH="1">
            <a:off x="-5292082" y="184317"/>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991411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ppt_x</p:attrName>
                                        </p:attrNameLst>
                                      </p:cBhvr>
                                      <p:tavLst>
                                        <p:tav tm="0">
                                          <p:val>
                                            <p:strVal val="#ppt_x"/>
                                          </p:val>
                                        </p:tav>
                                        <p:tav tm="100000">
                                          <p:val>
                                            <p:strVal val="#ppt_x"/>
                                          </p:val>
                                        </p:tav>
                                      </p:tavLst>
                                    </p:anim>
                                    <p:anim calcmode="lin" valueType="num">
                                      <p:cBhvr>
                                        <p:cTn id="17"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linds(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ox(in)">
                                      <p:cBhvr>
                                        <p:cTn id="31" dur="500"/>
                                        <p:tgtEl>
                                          <p:spTgt spid="59"/>
                                        </p:tgtEl>
                                      </p:cBhvr>
                                    </p:animEffect>
                                  </p:childTnLst>
                                </p:cTn>
                              </p:par>
                              <p:par>
                                <p:cTn id="32" presetID="42"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750"/>
                                        <p:tgtEl>
                                          <p:spTgt spid="65"/>
                                        </p:tgtEl>
                                      </p:cBhvr>
                                    </p:animEffect>
                                    <p:anim calcmode="lin" valueType="num">
                                      <p:cBhvr>
                                        <p:cTn id="35" dur="750" fill="hold"/>
                                        <p:tgtEl>
                                          <p:spTgt spid="65"/>
                                        </p:tgtEl>
                                        <p:attrNameLst>
                                          <p:attrName>ppt_x</p:attrName>
                                        </p:attrNameLst>
                                      </p:cBhvr>
                                      <p:tavLst>
                                        <p:tav tm="0">
                                          <p:val>
                                            <p:strVal val="#ppt_x"/>
                                          </p:val>
                                        </p:tav>
                                        <p:tav tm="100000">
                                          <p:val>
                                            <p:strVal val="#ppt_x"/>
                                          </p:val>
                                        </p:tav>
                                      </p:tavLst>
                                    </p:anim>
                                    <p:anim calcmode="lin" valueType="num">
                                      <p:cBhvr>
                                        <p:cTn id="36" dur="7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2"/>
          <p:cNvSpPr>
            <a:spLocks noChangeArrowheads="1"/>
          </p:cNvSpPr>
          <p:nvPr/>
        </p:nvSpPr>
        <p:spPr bwMode="auto">
          <a:xfrm>
            <a:off x="2758245" y="2702971"/>
            <a:ext cx="1633359" cy="23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it-IT" altLang="en-US" sz="2400" i="1" dirty="0">
                <a:solidFill>
                  <a:srgbClr val="0000CC"/>
                </a:solidFill>
                <a:latin typeface="#9Slide03 Arima Madurai Black" panose="00000A00000000000000" pitchFamily="2" charset="0"/>
                <a:cs typeface="#9Slide03 Arima Madurai Black" panose="00000A00000000000000" pitchFamily="2" charset="0"/>
              </a:rPr>
              <a:t>Tóm tắt:</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U =12V; </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I = 0,4A</a:t>
            </a:r>
          </a:p>
          <a:p>
            <a:pPr eaLnBrk="1" hangingPunct="1">
              <a:lnSpc>
                <a:spcPct val="80000"/>
              </a:lnSpc>
              <a:buFont typeface="Wingdings" panose="05000000000000000000" pitchFamily="2" charset="2"/>
              <a:buNone/>
            </a:pPr>
            <a:endParaRPr lang="it-IT" altLang="en-US" sz="2400" dirty="0">
              <a:solidFill>
                <a:srgbClr val="0000CC"/>
              </a:solidFill>
              <a:latin typeface="#9Slide03 Arima Madurai Black" panose="00000A00000000000000" pitchFamily="2" charset="0"/>
              <a:cs typeface="#9Slide03 Arima Madurai Black" panose="00000A00000000000000" pitchFamily="2" charset="0"/>
            </a:endParaRPr>
          </a:p>
          <a:p>
            <a:pPr>
              <a:lnSpc>
                <a:spcPct val="80000"/>
              </a:lnSpc>
              <a:buNone/>
            </a:pPr>
            <a:r>
              <a:rPr lang="en-US" sz="2400" b="1" dirty="0">
                <a:solidFill>
                  <a:srgbClr val="0000CC"/>
                </a:solidFill>
                <a:latin typeface="#9Slide03 Arima Madurai Black" panose="00000A00000000000000" pitchFamily="2" charset="0"/>
                <a:cs typeface="#9Slide03 Arima Madurai Black" panose="00000A00000000000000" pitchFamily="2" charset="0"/>
              </a:rPr>
              <a:t>P</a:t>
            </a:r>
            <a:r>
              <a:rPr lang="it-IT" altLang="en-US" sz="2400" dirty="0">
                <a:solidFill>
                  <a:srgbClr val="0000CC"/>
                </a:solidFill>
                <a:latin typeface="#9Slide03 Arima Madurai Black" panose="00000A00000000000000" pitchFamily="2" charset="0"/>
                <a:cs typeface="#9Slide03 Arima Madurai Black" panose="00000A00000000000000" pitchFamily="2" charset="0"/>
              </a:rPr>
              <a:t> =?</a:t>
            </a:r>
          </a:p>
          <a:p>
            <a:pPr eaLnBrk="1" hangingPunct="1">
              <a:lnSpc>
                <a:spcPct val="80000"/>
              </a:lnSpc>
              <a:buFont typeface="Wingdings" panose="05000000000000000000" pitchFamily="2" charset="2"/>
              <a:buNone/>
            </a:pPr>
            <a:r>
              <a:rPr lang="it-IT" altLang="en-US" sz="2400" dirty="0">
                <a:solidFill>
                  <a:srgbClr val="0000CC"/>
                </a:solidFill>
                <a:latin typeface="#9Slide03 Arima Madurai Black" panose="00000A00000000000000" pitchFamily="2" charset="0"/>
                <a:cs typeface="#9Slide03 Arima Madurai Black" panose="00000A00000000000000" pitchFamily="2" charset="0"/>
              </a:rPr>
              <a:t>R =?</a:t>
            </a: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911640" y="1004134"/>
            <a:ext cx="9409309" cy="1370216"/>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C7: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mắc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vào</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hiệu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thế</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12V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dòng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chạy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qua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độ</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0,4A.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bóng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đèn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2" name="Rectangle 8"/>
          <p:cNvSpPr>
            <a:spLocks noChangeArrowheads="1"/>
          </p:cNvSpPr>
          <p:nvPr/>
        </p:nvSpPr>
        <p:spPr bwMode="auto">
          <a:xfrm>
            <a:off x="5044245" y="3166738"/>
            <a:ext cx="5428062"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Áp</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dụng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thức</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tính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suất</a:t>
            </a:r>
            <a:r>
              <a:rPr lang="en-US" altLang="en-US" sz="2800" b="1" dirty="0">
                <a:latin typeface="Myriad Pro Black Cond" panose="020B0806030403020204" pitchFamily="34" charset="0"/>
                <a:cs typeface="#9Slide03 Arima Madurai Black" panose="00000A00000000000000" pitchFamily="2" charset="0"/>
              </a:rPr>
              <a:t>: </a:t>
            </a:r>
          </a:p>
        </p:txBody>
      </p:sp>
      <p:cxnSp>
        <p:nvCxnSpPr>
          <p:cNvPr id="5" name="Straight Connector 4"/>
          <p:cNvCxnSpPr/>
          <p:nvPr/>
        </p:nvCxnSpPr>
        <p:spPr bwMode="auto">
          <a:xfrm>
            <a:off x="2746727" y="3861582"/>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flipH="1">
            <a:off x="4421944" y="2690475"/>
            <a:ext cx="11786" cy="2104775"/>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6215893" y="2724244"/>
            <a:ext cx="2460552"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1" name="Rectangle 206"/>
          <p:cNvSpPr>
            <a:spLocks noChangeArrowheads="1"/>
          </p:cNvSpPr>
          <p:nvPr/>
        </p:nvSpPr>
        <p:spPr bwMode="auto">
          <a:xfrm>
            <a:off x="5686998" y="3664860"/>
            <a:ext cx="3906074" cy="446886"/>
          </a:xfrm>
          <a:prstGeom prst="rect">
            <a:avLst/>
          </a:prstGeom>
          <a:noFill/>
          <a:ln>
            <a:noFill/>
          </a:ln>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None/>
            </a:pPr>
            <a:r>
              <a:rPr lang="en-US" sz="2400" dirty="0">
                <a:solidFill>
                  <a:srgbClr val="0000CC"/>
                </a:solidFill>
                <a:latin typeface="#9Slide03 Arima Madurai Black" panose="00000A00000000000000" pitchFamily="2" charset="0"/>
                <a:cs typeface="#9Slide03 Arima Madurai Black" panose="00000A00000000000000" pitchFamily="2" charset="0"/>
              </a:rPr>
              <a:t>P</a:t>
            </a:r>
            <a:r>
              <a:rPr lang="en-US" sz="2400" baseline="-25000" dirty="0">
                <a:solidFill>
                  <a:srgbClr val="0000CC"/>
                </a:solidFill>
                <a:latin typeface="#9Slide03 Arima Madurai Black" panose="00000A00000000000000" pitchFamily="2" charset="0"/>
                <a:cs typeface="#9Slide03 Arima Madurai Black" panose="00000A00000000000000" pitchFamily="2" charset="0"/>
              </a:rPr>
              <a:t> </a:t>
            </a:r>
            <a:r>
              <a:rPr lang="de-DE" altLang="en-US" sz="2400" dirty="0">
                <a:solidFill>
                  <a:srgbClr val="0000CC"/>
                </a:solidFill>
                <a:latin typeface="#9Slide03 Arima Madurai Black" panose="00000A00000000000000" pitchFamily="2" charset="0"/>
                <a:cs typeface="#9Slide03 Arima Madurai Black" panose="00000A00000000000000" pitchFamily="2" charset="0"/>
              </a:rPr>
              <a:t>= U.I = 12.0,4 </a:t>
            </a:r>
            <a:r>
              <a:rPr lang="de-DE" altLang="en-US" sz="2400">
                <a:solidFill>
                  <a:srgbClr val="0000CC"/>
                </a:solidFill>
                <a:latin typeface="#9Slide03 Arima Madurai Black" panose="00000A00000000000000" pitchFamily="2" charset="0"/>
                <a:cs typeface="#9Slide03 Arima Madurai Black" panose="00000A00000000000000" pitchFamily="2" charset="0"/>
              </a:rPr>
              <a:t>= 4,8(W)</a:t>
            </a:r>
            <a:endParaRPr lang="en-US" altLang="en-US" sz="2400" dirty="0">
              <a:solidFill>
                <a:srgbClr val="0000CC"/>
              </a:solidFill>
              <a:latin typeface="#9Slide03 Arima Madurai Black" panose="00000A00000000000000" pitchFamily="2" charset="0"/>
              <a:cs typeface="#9Slide03 Arima Madurai Black" panose="00000A00000000000000" pitchFamily="2" charset="0"/>
              <a:sym typeface="Wingdings" panose="05000000000000000000" pitchFamily="2" charset="2"/>
            </a:endParaRPr>
          </a:p>
        </p:txBody>
      </p:sp>
      <p:sp>
        <p:nvSpPr>
          <p:cNvPr id="42" name="Rectangle 8"/>
          <p:cNvSpPr>
            <a:spLocks noChangeArrowheads="1"/>
          </p:cNvSpPr>
          <p:nvPr/>
        </p:nvSpPr>
        <p:spPr bwMode="auto">
          <a:xfrm>
            <a:off x="5022109" y="4121974"/>
            <a:ext cx="617929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None/>
            </a:pP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Áp</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dụng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công</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thức</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tính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của</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dirty="0" err="1">
                <a:latin typeface="Myriad Pro Black Cond" panose="020B0806030403020204" pitchFamily="34" charset="0"/>
                <a:cs typeface="#9Slide03 Arima Madurai Black" panose="00000A00000000000000" pitchFamily="2" charset="0"/>
              </a:rPr>
              <a:t>định</a:t>
            </a:r>
            <a:r>
              <a:rPr lang="en-US" altLang="en-US" sz="2800" b="1" dirty="0">
                <a:latin typeface="Myriad Pro Black Cond" panose="020B0806030403020204" pitchFamily="34" charset="0"/>
                <a:cs typeface="#9Slide03 Arima Madurai Black" panose="00000A00000000000000" pitchFamily="2" charset="0"/>
              </a:rPr>
              <a:t> </a:t>
            </a:r>
            <a:r>
              <a:rPr lang="en-US" altLang="en-US" sz="2800" b="1" err="1">
                <a:latin typeface="Myriad Pro Black Cond" panose="020B0806030403020204" pitchFamily="34" charset="0"/>
                <a:cs typeface="#9Slide03 Arima Madurai Black" panose="00000A00000000000000" pitchFamily="2" charset="0"/>
              </a:rPr>
              <a:t>luật</a:t>
            </a:r>
            <a:r>
              <a:rPr lang="en-US" altLang="en-US" sz="2800" b="1">
                <a:latin typeface="Myriad Pro Black Cond" panose="020B0806030403020204" pitchFamily="34" charset="0"/>
                <a:cs typeface="#9Slide03 Arima Madurai Black" panose="00000A00000000000000" pitchFamily="2" charset="0"/>
              </a:rPr>
              <a:t> Ôm</a:t>
            </a:r>
            <a:r>
              <a:rPr lang="en-US" altLang="en-US" sz="2800" b="1" dirty="0">
                <a:latin typeface="Myriad Pro Black Cond" panose="020B0806030403020204" pitchFamily="34" charset="0"/>
                <a:cs typeface="#9Slide03 Arima Madurai Black" panose="00000A00000000000000" pitchFamily="2" charset="0"/>
              </a:rPr>
              <a:t>:</a:t>
            </a:r>
          </a:p>
        </p:txBody>
      </p:sp>
      <p:graphicFrame>
        <p:nvGraphicFramePr>
          <p:cNvPr id="37" name="Object 36"/>
          <p:cNvGraphicFramePr>
            <a:graphicFrameLocks noChangeAspect="1"/>
          </p:cNvGraphicFramePr>
          <p:nvPr>
            <p:extLst>
              <p:ext uri="{D42A27DB-BD31-4B8C-83A1-F6EECF244321}">
                <p14:modId xmlns:p14="http://schemas.microsoft.com/office/powerpoint/2010/main" val="2421328992"/>
              </p:ext>
            </p:extLst>
          </p:nvPr>
        </p:nvGraphicFramePr>
        <p:xfrm>
          <a:off x="5748338" y="4568860"/>
          <a:ext cx="3395662" cy="976312"/>
        </p:xfrm>
        <a:graphic>
          <a:graphicData uri="http://schemas.openxmlformats.org/presentationml/2006/ole">
            <mc:AlternateContent xmlns:mc="http://schemas.openxmlformats.org/markup-compatibility/2006">
              <mc:Choice xmlns:v="urn:schemas-microsoft-com:vml" Requires="v">
                <p:oleObj name="Equation" r:id="rId2" imgW="1942920" imgH="419040" progId="Equation.DSMT4">
                  <p:embed/>
                </p:oleObj>
              </mc:Choice>
              <mc:Fallback>
                <p:oleObj name="Equation" r:id="rId2" imgW="1942920" imgH="419040" progId="Equation.DSMT4">
                  <p:embed/>
                  <p:pic>
                    <p:nvPicPr>
                      <p:cNvPr id="37" name="Object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338" y="4568860"/>
                        <a:ext cx="3395662" cy="97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5595076" y="5772244"/>
            <a:ext cx="2460552" cy="8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Đáp số: 4,8W</a:t>
            </a:r>
          </a:p>
          <a:p>
            <a:pPr>
              <a:spcBef>
                <a:spcPct val="0"/>
              </a:spcBef>
              <a:buClrTx/>
              <a:buFontTx/>
              <a:buNone/>
            </a:pPr>
            <a:r>
              <a:rPr lang="en-US" altLang="en-US" sz="2400" b="1">
                <a:solidFill>
                  <a:srgbClr val="FF0000"/>
                </a:solidFill>
                <a:latin typeface="#9Slide03 Arima Madurai Black" panose="00000A00000000000000" pitchFamily="2" charset="0"/>
                <a:cs typeface="#9Slide03 Arima Madurai Black" panose="00000A00000000000000" pitchFamily="2" charset="0"/>
              </a:rPr>
              <a:t>              30</a:t>
            </a:r>
            <a:endParaRPr lang="en-US" altLang="en-US" sz="2400" b="1"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9576297"/>
              </p:ext>
            </p:extLst>
          </p:nvPr>
        </p:nvGraphicFramePr>
        <p:xfrm>
          <a:off x="6991356" y="6116908"/>
          <a:ext cx="436525" cy="346555"/>
        </p:xfrm>
        <a:graphic>
          <a:graphicData uri="http://schemas.openxmlformats.org/presentationml/2006/ole">
            <mc:AlternateContent xmlns:mc="http://schemas.openxmlformats.org/markup-compatibility/2006">
              <mc:Choice xmlns:v="urn:schemas-microsoft-com:vml" Requires="v">
                <p:oleObj name="Equation" r:id="rId4" imgW="164880" imgH="164880" progId="Equation.DSMT4">
                  <p:embed/>
                </p:oleObj>
              </mc:Choice>
              <mc:Fallback>
                <p:oleObj name="Equation" r:id="rId4" imgW="164880" imgH="164880" progId="Equation.DSMT4">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6" y="6116908"/>
                        <a:ext cx="436525" cy="346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7">
            <a:extLst>
              <a:ext uri="{FF2B5EF4-FFF2-40B4-BE49-F238E27FC236}">
                <a16:creationId xmlns:a16="http://schemas.microsoft.com/office/drawing/2014/main" id="{F589FF89-CF08-4B2A-91EB-A188174DA1C5}"/>
              </a:ext>
            </a:extLst>
          </p:cNvPr>
          <p:cNvSpPr>
            <a:spLocks noChangeArrowheads="1"/>
          </p:cNvSpPr>
          <p:nvPr/>
        </p:nvSpPr>
        <p:spPr bwMode="auto">
          <a:xfrm>
            <a:off x="386371" y="269537"/>
            <a:ext cx="3206356"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grpSp>
        <p:nvGrpSpPr>
          <p:cNvPr id="16" name="Group 15">
            <a:extLst>
              <a:ext uri="{FF2B5EF4-FFF2-40B4-BE49-F238E27FC236}">
                <a16:creationId xmlns:a16="http://schemas.microsoft.com/office/drawing/2014/main" id="{6E1F5D6C-594D-4A9C-8DD2-08C36749B773}"/>
              </a:ext>
            </a:extLst>
          </p:cNvPr>
          <p:cNvGrpSpPr/>
          <p:nvPr/>
        </p:nvGrpSpPr>
        <p:grpSpPr>
          <a:xfrm>
            <a:off x="0" y="6719668"/>
            <a:ext cx="12192000" cy="152400"/>
            <a:chOff x="0" y="6705600"/>
            <a:chExt cx="12192000" cy="152400"/>
          </a:xfrm>
        </p:grpSpPr>
        <p:sp>
          <p:nvSpPr>
            <p:cNvPr id="17" name="Rectangle 16">
              <a:extLst>
                <a:ext uri="{FF2B5EF4-FFF2-40B4-BE49-F238E27FC236}">
                  <a16:creationId xmlns:a16="http://schemas.microsoft.com/office/drawing/2014/main" id="{1292EEE6-89DA-4288-BE00-90E76FC8BBF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EFE81E8F-C094-42C8-BFF6-4ED92ACEFF03}"/>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DCEB7479-75A8-4F08-AF6D-CC7592879681}"/>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20" name="Rectangle 19">
              <a:extLst>
                <a:ext uri="{FF2B5EF4-FFF2-40B4-BE49-F238E27FC236}">
                  <a16:creationId xmlns:a16="http://schemas.microsoft.com/office/drawing/2014/main" id="{091D804A-BD1F-40E9-AA41-6193A744F9B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21" name="Oval 20">
            <a:extLst>
              <a:ext uri="{FF2B5EF4-FFF2-40B4-BE49-F238E27FC236}">
                <a16:creationId xmlns:a16="http://schemas.microsoft.com/office/drawing/2014/main" id="{9A9AED90-969E-4411-8BDD-06F01E9E1190}"/>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id="{40C77F72-2FFC-467A-9B86-7DB1581727F0}"/>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Oval 23">
            <a:extLst>
              <a:ext uri="{FF2B5EF4-FFF2-40B4-BE49-F238E27FC236}">
                <a16:creationId xmlns:a16="http://schemas.microsoft.com/office/drawing/2014/main" id="{BF6D5B0E-39E0-415E-B3E5-42899432C8CC}"/>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Oval 24">
            <a:extLst>
              <a:ext uri="{FF2B5EF4-FFF2-40B4-BE49-F238E27FC236}">
                <a16:creationId xmlns:a16="http://schemas.microsoft.com/office/drawing/2014/main" id="{ACB98D6C-C8DF-4B74-B925-DFB8EF0075FD}"/>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2139052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500"/>
                                        <p:tgtEl>
                                          <p:spTgt spid="42"/>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32" grpId="0"/>
      <p:bldP spid="39" grpId="0"/>
      <p:bldP spid="41" grpId="0"/>
      <p:bldP spid="4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2"/>
          <p:cNvSpPr>
            <a:spLocks noChangeArrowheads="1"/>
          </p:cNvSpPr>
          <p:nvPr/>
        </p:nvSpPr>
        <p:spPr bwMode="auto">
          <a:xfrm>
            <a:off x="2247900" y="2844085"/>
            <a:ext cx="1560947" cy="22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it-IT" altLang="en-US" sz="2800" i="1" dirty="0">
                <a:solidFill>
                  <a:srgbClr val="0000CC"/>
                </a:solidFill>
                <a:latin typeface="Myriad Pro Black Cond" panose="020B0806030403020204" pitchFamily="34" charset="0"/>
                <a:cs typeface="#9Slide03 Arima Madurai Black" panose="00000A00000000000000" pitchFamily="2" charset="0"/>
              </a:rPr>
              <a:t>Tóm tắt:</a:t>
            </a:r>
          </a:p>
          <a:p>
            <a:pPr eaLnBrk="1" hangingPunct="1">
              <a:lnSpc>
                <a:spcPct val="80000"/>
              </a:lnSpc>
              <a:buFont typeface="Wingdings" panose="05000000000000000000" pitchFamily="2" charset="2"/>
              <a:buNone/>
            </a:pPr>
            <a:r>
              <a:rPr lang="it-IT" altLang="en-US" sz="2800" dirty="0">
                <a:solidFill>
                  <a:srgbClr val="0000CC"/>
                </a:solidFill>
                <a:latin typeface="Myriad Pro Black Cond" panose="020B0806030403020204" pitchFamily="34" charset="0"/>
                <a:cs typeface="#9Slide03 Arima Madurai Black" panose="00000A00000000000000" pitchFamily="2" charset="0"/>
              </a:rPr>
              <a:t>U =220V; </a:t>
            </a:r>
          </a:p>
          <a:p>
            <a:pPr>
              <a:lnSpc>
                <a:spcPct val="80000"/>
              </a:lnSpc>
              <a:buNone/>
            </a:pPr>
            <a:r>
              <a:rPr lang="it-IT" altLang="en-US" sz="2800" dirty="0">
                <a:solidFill>
                  <a:srgbClr val="0000CC"/>
                </a:solidFill>
                <a:latin typeface="Myriad Pro Black Cond" panose="020B0806030403020204" pitchFamily="34" charset="0"/>
                <a:cs typeface="#9Slide03 Arima Madurai Black" panose="00000A00000000000000" pitchFamily="2" charset="0"/>
              </a:rPr>
              <a:t>R=</a:t>
            </a:r>
            <a:r>
              <a:rPr lang="en-US" altLang="en-US" sz="2800" dirty="0">
                <a:solidFill>
                  <a:srgbClr val="0000CC"/>
                </a:solidFill>
                <a:latin typeface="Myriad Pro Black Cond" panose="020B0806030403020204" pitchFamily="34" charset="0"/>
                <a:cs typeface="#9Slide03 Arima Madurai Black" panose="00000A00000000000000" pitchFamily="2" charset="0"/>
              </a:rPr>
              <a:t>48,4</a:t>
            </a:r>
            <a:r>
              <a:rPr lang="el-GR" altLang="en-US" sz="2800" dirty="0">
                <a:solidFill>
                  <a:srgbClr val="0000CC"/>
                </a:solidFill>
                <a:latin typeface="Myriad Pro Black Cond" panose="020B0806030403020204" pitchFamily="34" charset="0"/>
                <a:cs typeface="#9Slide03 Arima Madurai Black" panose="00000A00000000000000" pitchFamily="2" charset="0"/>
              </a:rPr>
              <a:t>Ω</a:t>
            </a:r>
            <a:endParaRPr lang="it-IT" altLang="en-US" sz="2800" dirty="0">
              <a:solidFill>
                <a:srgbClr val="0000CC"/>
              </a:solidFill>
              <a:latin typeface="Myriad Pro Black Cond" panose="020B0806030403020204" pitchFamily="34" charset="0"/>
              <a:cs typeface="#9Slide03 Arima Madurai Black" panose="00000A00000000000000" pitchFamily="2" charset="0"/>
            </a:endParaRPr>
          </a:p>
          <a:p>
            <a:pPr eaLnBrk="1" hangingPunct="1">
              <a:lnSpc>
                <a:spcPct val="80000"/>
              </a:lnSpc>
              <a:buFont typeface="Wingdings" panose="05000000000000000000" pitchFamily="2" charset="2"/>
              <a:buNone/>
            </a:pPr>
            <a:endParaRPr lang="it-IT" altLang="en-US" sz="2800" dirty="0">
              <a:solidFill>
                <a:srgbClr val="0000CC"/>
              </a:solidFill>
              <a:latin typeface="Myriad Pro Black Cond" panose="020B0806030403020204" pitchFamily="34" charset="0"/>
              <a:cs typeface="#9Slide03 Arima Madurai Black" panose="00000A00000000000000" pitchFamily="2" charset="0"/>
            </a:endParaRPr>
          </a:p>
          <a:p>
            <a:pPr>
              <a:lnSpc>
                <a:spcPct val="80000"/>
              </a:lnSpc>
              <a:buNone/>
            </a:pPr>
            <a:r>
              <a:rPr lang="en-US" sz="2800" b="1" dirty="0">
                <a:solidFill>
                  <a:srgbClr val="0000CC"/>
                </a:solidFill>
                <a:latin typeface="Myriad Pro Black Cond" panose="020B0806030403020204" pitchFamily="34" charset="0"/>
                <a:cs typeface="#9Slide03 Arima Madurai Black" panose="00000A00000000000000" pitchFamily="2" charset="0"/>
              </a:rPr>
              <a:t>P</a:t>
            </a:r>
            <a:r>
              <a:rPr lang="it-IT" altLang="en-US" sz="2800" dirty="0">
                <a:solidFill>
                  <a:srgbClr val="0000CC"/>
                </a:solidFill>
                <a:latin typeface="Myriad Pro Black Cond" panose="020B0806030403020204" pitchFamily="34" charset="0"/>
                <a:cs typeface="#9Slide03 Arima Madurai Black" panose="00000A00000000000000" pitchFamily="2" charset="0"/>
              </a:rPr>
              <a:t> =?</a:t>
            </a: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22" name="Text Box 9"/>
          <p:cNvSpPr txBox="1">
            <a:spLocks noChangeArrowheads="1"/>
          </p:cNvSpPr>
          <p:nvPr/>
        </p:nvSpPr>
        <p:spPr bwMode="auto">
          <a:xfrm>
            <a:off x="884302" y="909097"/>
            <a:ext cx="9994555" cy="939328"/>
          </a:xfrm>
          <a:prstGeom prst="rect">
            <a:avLst/>
          </a:prstGeom>
          <a:noFill/>
          <a:ln w="9525">
            <a:noFill/>
            <a:miter lim="800000"/>
            <a:headEnd/>
            <a:tailEnd/>
          </a:ln>
          <a:effec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en-US" altLang="en-US" sz="2800" b="1" i="1" dirty="0">
                <a:solidFill>
                  <a:srgbClr val="39B28E"/>
                </a:solidFill>
                <a:latin typeface="Myriad Pro Black Cond" panose="020B0806030403020204" pitchFamily="34" charset="0"/>
                <a:cs typeface="#9Slide03 Arima Madurai Black" panose="00000A00000000000000" pitchFamily="2" charset="0"/>
              </a:rPr>
              <a:t>C8: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Một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hoạt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động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mắc</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với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hiệu</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thế</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220V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có</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err="1">
                <a:solidFill>
                  <a:srgbClr val="39B28E"/>
                </a:solidFill>
                <a:latin typeface="Myriad Pro Black Cond" panose="020B0806030403020204" pitchFamily="34" charset="0"/>
                <a:cs typeface="#9Slide03 Arima Madurai Black" panose="00000A00000000000000" pitchFamily="2" charset="0"/>
              </a:rPr>
              <a:t>trở</a:t>
            </a:r>
            <a:r>
              <a:rPr lang="en-US" altLang="en-US" sz="2800" b="1" i="1">
                <a:solidFill>
                  <a:srgbClr val="39B28E"/>
                </a:solidFill>
                <a:latin typeface="Myriad Pro Black Cond" panose="020B0806030403020204" pitchFamily="34" charset="0"/>
                <a:cs typeface="#9Slide03 Arima Madurai Black" panose="00000A00000000000000" pitchFamily="2" charset="0"/>
              </a:rPr>
              <a:t> 48,4 </a:t>
            </a:r>
            <a:r>
              <a:rPr lang="el-GR" altLang="en-US" sz="2800" b="1" i="1">
                <a:solidFill>
                  <a:srgbClr val="39B28E"/>
                </a:solidFill>
                <a:latin typeface="Myriad Pro Black Cond" panose="020B0806030403020204" pitchFamily="34" charset="0"/>
                <a:cs typeface="#9Slide03 Arima Madurai Black" panose="00000A00000000000000" pitchFamily="2" charset="0"/>
              </a:rPr>
              <a:t>Ω</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Tính</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bếp</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 </a:t>
            </a:r>
            <a:r>
              <a:rPr lang="en-US" altLang="en-US" sz="2800" b="1" i="1" dirty="0" err="1">
                <a:solidFill>
                  <a:srgbClr val="39B28E"/>
                </a:solidFill>
                <a:latin typeface="Myriad Pro Black Cond" panose="020B0806030403020204" pitchFamily="34" charset="0"/>
                <a:cs typeface="#9Slide03 Arima Madurai Black" panose="00000A00000000000000" pitchFamily="2" charset="0"/>
              </a:rPr>
              <a:t>này</a:t>
            </a:r>
            <a:r>
              <a:rPr lang="en-US" altLang="en-US" sz="2800" b="1" i="1" dirty="0">
                <a:solidFill>
                  <a:srgbClr val="39B28E"/>
                </a:solidFill>
                <a:latin typeface="Myriad Pro Black Cond" panose="020B0806030403020204" pitchFamily="34" charset="0"/>
                <a:cs typeface="#9Slide03 Arima Madurai Black" panose="00000A00000000000000" pitchFamily="2" charset="0"/>
              </a:rPr>
              <a:t>?</a:t>
            </a:r>
          </a:p>
        </p:txBody>
      </p:sp>
      <p:sp>
        <p:nvSpPr>
          <p:cNvPr id="32" name="Rectangle 8"/>
          <p:cNvSpPr>
            <a:spLocks noChangeArrowheads="1"/>
          </p:cNvSpPr>
          <p:nvPr/>
        </p:nvSpPr>
        <p:spPr bwMode="auto">
          <a:xfrm>
            <a:off x="6763709" y="4909243"/>
            <a:ext cx="4364003"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a:solidFill>
                  <a:srgbClr val="0000CC"/>
                </a:solidFill>
                <a:latin typeface="Myriad Pro Black Cond" panose="020B0806030403020204" pitchFamily="34" charset="0"/>
                <a:cs typeface="#9Slide03 Arima Madurai Black" panose="00000A00000000000000" pitchFamily="2" charset="0"/>
              </a:rPr>
              <a:t>Đáp số: 1000W  </a:t>
            </a:r>
            <a:endParaRPr lang="en-US" altLang="en-US" sz="2800" dirty="0">
              <a:solidFill>
                <a:srgbClr val="0000CC"/>
              </a:solidFill>
              <a:latin typeface="Myriad Pro Black Cond" panose="020B0806030403020204" pitchFamily="34" charset="0"/>
              <a:cs typeface="#9Slide03 Arima Madurai Black" panose="00000A00000000000000" pitchFamily="2" charset="0"/>
            </a:endParaRPr>
          </a:p>
        </p:txBody>
      </p:sp>
      <p:cxnSp>
        <p:nvCxnSpPr>
          <p:cNvPr id="5" name="Straight Connector 4"/>
          <p:cNvCxnSpPr/>
          <p:nvPr/>
        </p:nvCxnSpPr>
        <p:spPr bwMode="auto">
          <a:xfrm>
            <a:off x="2355007" y="4226854"/>
            <a:ext cx="1093717" cy="0"/>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 name="Straight Connector 6"/>
          <p:cNvCxnSpPr/>
          <p:nvPr/>
        </p:nvCxnSpPr>
        <p:spPr bwMode="auto">
          <a:xfrm>
            <a:off x="3834868" y="2853668"/>
            <a:ext cx="0" cy="1781884"/>
          </a:xfrm>
          <a:prstGeom prst="lin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39" name="Rectangle 8"/>
          <p:cNvSpPr>
            <a:spLocks noChangeArrowheads="1"/>
          </p:cNvSpPr>
          <p:nvPr/>
        </p:nvSpPr>
        <p:spPr bwMode="auto">
          <a:xfrm>
            <a:off x="5535246" y="2482697"/>
            <a:ext cx="3410465"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a:spcBef>
                <a:spcPct val="0"/>
              </a:spcBef>
              <a:buClrTx/>
              <a:buFontTx/>
              <a:buNone/>
            </a:pPr>
            <a:r>
              <a:rPr lang="en-US" altLang="en-US" sz="2400" b="1" u="sng" dirty="0" err="1">
                <a:solidFill>
                  <a:srgbClr val="FF0000"/>
                </a:solidFill>
                <a:latin typeface="#9Slide03 Arima Madurai Black" panose="00000A00000000000000" pitchFamily="2" charset="0"/>
                <a:cs typeface="#9Slide03 Arima Madurai Black" panose="00000A00000000000000" pitchFamily="2" charset="0"/>
              </a:rPr>
              <a:t>Giải</a:t>
            </a:r>
            <a:endParaRPr lang="en-US" altLang="en-US" sz="2400" b="1" u="sng"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7" name="Group 26"/>
          <p:cNvGrpSpPr/>
          <p:nvPr/>
        </p:nvGrpSpPr>
        <p:grpSpPr>
          <a:xfrm>
            <a:off x="5343378" y="3448831"/>
            <a:ext cx="4078545" cy="1160463"/>
            <a:chOff x="5139426" y="2363453"/>
            <a:chExt cx="2715282" cy="1160463"/>
          </a:xfrm>
        </p:grpSpPr>
        <p:sp>
          <p:nvSpPr>
            <p:cNvPr id="28" name="TextBox 27"/>
            <p:cNvSpPr txBox="1"/>
            <p:nvPr/>
          </p:nvSpPr>
          <p:spPr>
            <a:xfrm>
              <a:off x="5139426" y="2930564"/>
              <a:ext cx="461142" cy="369332"/>
            </a:xfrm>
            <a:prstGeom prst="rect">
              <a:avLst/>
            </a:prstGeom>
            <a:noFill/>
          </p:spPr>
          <p:txBody>
            <a:bodyPr wrap="square" lIns="0" tIns="0" rIns="0" bIns="0" rtlCol="0">
              <a:spAutoFit/>
            </a:bodyPr>
            <a:lstStyle/>
            <a:p>
              <a:r>
                <a:rPr lang="en-US" sz="2400" dirty="0">
                  <a:solidFill>
                    <a:srgbClr val="0000FF"/>
                  </a:solidFill>
                  <a:latin typeface="#9Slide03 Arima Madurai Black" panose="00000A00000000000000" pitchFamily="2" charset="0"/>
                  <a:cs typeface="#9Slide03 Arima Madurai Black" panose="00000A00000000000000" pitchFamily="2" charset="0"/>
                </a:rPr>
                <a:t> </a:t>
              </a:r>
              <a:r>
                <a:rPr lang="en-US" sz="2400" b="1" dirty="0">
                  <a:solidFill>
                    <a:srgbClr val="0000FF"/>
                  </a:solidFill>
                  <a:latin typeface="#9Slide03 Arima Madurai Black" panose="00000A00000000000000" pitchFamily="2" charset="0"/>
                  <a:cs typeface="#9Slide03 Arima Madurai Black" panose="00000A00000000000000" pitchFamily="2" charset="0"/>
                </a:rPr>
                <a:t>P</a:t>
              </a:r>
            </a:p>
          </p:txBody>
        </p:sp>
        <p:graphicFrame>
          <p:nvGraphicFramePr>
            <p:cNvPr id="33" name="Object 32"/>
            <p:cNvGraphicFramePr>
              <a:graphicFrameLocks noChangeAspect="1"/>
            </p:cNvGraphicFramePr>
            <p:nvPr>
              <p:extLst>
                <p:ext uri="{D42A27DB-BD31-4B8C-83A1-F6EECF244321}">
                  <p14:modId xmlns:p14="http://schemas.microsoft.com/office/powerpoint/2010/main" val="1193584382"/>
                </p:ext>
              </p:extLst>
            </p:nvPr>
          </p:nvGraphicFramePr>
          <p:xfrm>
            <a:off x="5369997" y="2363453"/>
            <a:ext cx="2484711" cy="1160463"/>
          </p:xfrm>
          <a:graphic>
            <a:graphicData uri="http://schemas.openxmlformats.org/presentationml/2006/ole">
              <mc:AlternateContent xmlns:mc="http://schemas.openxmlformats.org/markup-compatibility/2006">
                <mc:Choice xmlns:v="urn:schemas-microsoft-com:vml" Requires="v">
                  <p:oleObj name="Equation" r:id="rId2" imgW="1536480" imgH="444240" progId="Equation.DSMT4">
                    <p:embed/>
                  </p:oleObj>
                </mc:Choice>
                <mc:Fallback>
                  <p:oleObj name="Equation" r:id="rId2" imgW="1536480" imgH="444240" progId="Equation.DSMT4">
                    <p:embed/>
                    <p:pic>
                      <p:nvPicPr>
                        <p:cNvPr id="33" name="Object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997" y="2363453"/>
                          <a:ext cx="2484711" cy="1160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Rectangle 8"/>
          <p:cNvSpPr>
            <a:spLocks noChangeArrowheads="1"/>
          </p:cNvSpPr>
          <p:nvPr/>
        </p:nvSpPr>
        <p:spPr bwMode="auto">
          <a:xfrm>
            <a:off x="4572000" y="2931214"/>
            <a:ext cx="5621303"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spcBef>
                <a:spcPct val="0"/>
              </a:spcBef>
              <a:buClrTx/>
              <a:buFontTx/>
              <a:buNone/>
            </a:pPr>
            <a:r>
              <a:rPr lang="en-US" altLang="en-US" sz="2800">
                <a:solidFill>
                  <a:srgbClr val="0000CC"/>
                </a:solidFill>
                <a:latin typeface="Myriad Pro Black Cond" panose="020B0806030403020204" pitchFamily="34" charset="0"/>
                <a:cs typeface="#9Slide03 Arima Madurai Black" panose="00000A00000000000000" pitchFamily="2" charset="0"/>
              </a:rPr>
              <a:t>Công suất của bếp: </a:t>
            </a:r>
            <a:endParaRPr lang="en-US" altLang="en-US" sz="2800" dirty="0">
              <a:solidFill>
                <a:srgbClr val="0000CC"/>
              </a:solidFill>
              <a:latin typeface="Myriad Pro Black Cond" panose="020B0806030403020204" pitchFamily="34" charset="0"/>
              <a:cs typeface="#9Slide03 Arima Madurai Black" panose="00000A00000000000000" pitchFamily="2" charset="0"/>
            </a:endParaRPr>
          </a:p>
        </p:txBody>
      </p:sp>
      <p:sp>
        <p:nvSpPr>
          <p:cNvPr id="14" name="Rectangle 77">
            <a:extLst>
              <a:ext uri="{FF2B5EF4-FFF2-40B4-BE49-F238E27FC236}">
                <a16:creationId xmlns:a16="http://schemas.microsoft.com/office/drawing/2014/main" id="{353ADFCF-A355-43BF-8865-E45B09247F08}"/>
              </a:ext>
            </a:extLst>
          </p:cNvPr>
          <p:cNvSpPr>
            <a:spLocks noChangeArrowheads="1"/>
          </p:cNvSpPr>
          <p:nvPr/>
        </p:nvSpPr>
        <p:spPr bwMode="auto">
          <a:xfrm>
            <a:off x="386371" y="269537"/>
            <a:ext cx="3075774"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800" b="1" dirty="0">
                <a:solidFill>
                  <a:srgbClr val="39B28E"/>
                </a:solidFill>
                <a:latin typeface="Myriad Pro Black Cond" panose="020B0806030403020204" pitchFamily="34" charset="0"/>
                <a:cs typeface="#9Slide03 Arima Madurai Black" panose="00000A00000000000000" pitchFamily="2" charset="0"/>
              </a:rPr>
              <a:t>III. VẬN DỤNG</a:t>
            </a:r>
          </a:p>
        </p:txBody>
      </p:sp>
      <p:grpSp>
        <p:nvGrpSpPr>
          <p:cNvPr id="15" name="Group 14">
            <a:extLst>
              <a:ext uri="{FF2B5EF4-FFF2-40B4-BE49-F238E27FC236}">
                <a16:creationId xmlns:a16="http://schemas.microsoft.com/office/drawing/2014/main"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20" name="Oval 19">
            <a:extLst>
              <a:ext uri="{FF2B5EF4-FFF2-40B4-BE49-F238E27FC236}">
                <a16:creationId xmlns:a16="http://schemas.microsoft.com/office/drawing/2014/main" id="{50BDD846-16AA-4A32-B414-D798A3343922}"/>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Oval 20">
            <a:extLst>
              <a:ext uri="{FF2B5EF4-FFF2-40B4-BE49-F238E27FC236}">
                <a16:creationId xmlns:a16="http://schemas.microsoft.com/office/drawing/2014/main" id="{45742210-27EF-4769-9AE9-352ACAA6698E}"/>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Oval 22">
            <a:extLst>
              <a:ext uri="{FF2B5EF4-FFF2-40B4-BE49-F238E27FC236}">
                <a16:creationId xmlns:a16="http://schemas.microsoft.com/office/drawing/2014/main" id="{8CF67B74-FAB4-41B6-8F48-20C881CBC0E4}"/>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Oval 23">
            <a:extLst>
              <a:ext uri="{FF2B5EF4-FFF2-40B4-BE49-F238E27FC236}">
                <a16:creationId xmlns:a16="http://schemas.microsoft.com/office/drawing/2014/main" id="{70FEFF5B-9298-48A9-8365-79594B1EE64B}"/>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pic>
        <p:nvPicPr>
          <p:cNvPr id="25" name="Picture 24">
            <a:extLst>
              <a:ext uri="{FF2B5EF4-FFF2-40B4-BE49-F238E27FC236}">
                <a16:creationId xmlns:a16="http://schemas.microsoft.com/office/drawing/2014/main" id="{386EC6EB-AA13-4FDA-8858-36D11F6687C5}"/>
              </a:ext>
            </a:extLst>
          </p:cNvPr>
          <p:cNvPicPr>
            <a:picLocks noChangeAspect="1"/>
          </p:cNvPicPr>
          <p:nvPr/>
        </p:nvPicPr>
        <p:blipFill>
          <a:blip r:embed="rId4" cstate="print">
            <a:extLst>
              <a:ext uri="{28A0092B-C50C-407E-A947-70E740481C1C}">
                <a14:useLocalDpi xmlns:a14="http://schemas.microsoft.com/office/drawing/2010/main" val="0"/>
              </a:ext>
            </a:extLst>
          </a:blip>
          <a:srcRect l="1457" t="82373" r="53159" b="5615"/>
          <a:stretch>
            <a:fillRect/>
          </a:stretch>
        </p:blipFill>
        <p:spPr>
          <a:xfrm flipV="1">
            <a:off x="4876442" y="9110299"/>
            <a:ext cx="1887268" cy="280952"/>
          </a:xfrm>
          <a:custGeom>
            <a:avLst/>
            <a:gdLst/>
            <a:ahLst/>
            <a:cxnLst/>
            <a:rect l="l" t="t" r="r" b="b"/>
            <a:pathLst>
              <a:path w="5533263" h="823722">
                <a:moveTo>
                  <a:pt x="4878705" y="720852"/>
                </a:moveTo>
                <a:cubicBezTo>
                  <a:pt x="4892929" y="720852"/>
                  <a:pt x="4904994" y="725932"/>
                  <a:pt x="4914900" y="736092"/>
                </a:cubicBezTo>
                <a:cubicBezTo>
                  <a:pt x="4924806" y="746252"/>
                  <a:pt x="4929759" y="758444"/>
                  <a:pt x="4929759" y="772668"/>
                </a:cubicBezTo>
                <a:cubicBezTo>
                  <a:pt x="4929759" y="786892"/>
                  <a:pt x="4924806" y="798957"/>
                  <a:pt x="4914900" y="808863"/>
                </a:cubicBezTo>
                <a:cubicBezTo>
                  <a:pt x="4904994" y="818769"/>
                  <a:pt x="4892929" y="823722"/>
                  <a:pt x="4878705" y="823722"/>
                </a:cubicBezTo>
                <a:cubicBezTo>
                  <a:pt x="4864481" y="823722"/>
                  <a:pt x="4852289" y="818769"/>
                  <a:pt x="4842129" y="808863"/>
                </a:cubicBezTo>
                <a:cubicBezTo>
                  <a:pt x="4831969" y="798957"/>
                  <a:pt x="4826889" y="786892"/>
                  <a:pt x="4826889" y="772668"/>
                </a:cubicBezTo>
                <a:cubicBezTo>
                  <a:pt x="4826889" y="758444"/>
                  <a:pt x="4831842" y="746252"/>
                  <a:pt x="4841748" y="736092"/>
                </a:cubicBezTo>
                <a:cubicBezTo>
                  <a:pt x="4851654" y="725932"/>
                  <a:pt x="4863973" y="720852"/>
                  <a:pt x="4878705" y="720852"/>
                </a:cubicBezTo>
                <a:close/>
                <a:moveTo>
                  <a:pt x="4870323" y="203454"/>
                </a:moveTo>
                <a:lnTo>
                  <a:pt x="4799457" y="476250"/>
                </a:lnTo>
                <a:lnTo>
                  <a:pt x="4943475" y="476250"/>
                </a:lnTo>
                <a:close/>
                <a:moveTo>
                  <a:pt x="660273" y="203454"/>
                </a:moveTo>
                <a:lnTo>
                  <a:pt x="589407" y="476250"/>
                </a:lnTo>
                <a:lnTo>
                  <a:pt x="733425" y="476250"/>
                </a:lnTo>
                <a:close/>
                <a:moveTo>
                  <a:pt x="5304663" y="179832"/>
                </a:moveTo>
                <a:cubicBezTo>
                  <a:pt x="5292979" y="179832"/>
                  <a:pt x="5284851" y="180086"/>
                  <a:pt x="5280279" y="180594"/>
                </a:cubicBezTo>
                <a:lnTo>
                  <a:pt x="5280279" y="445770"/>
                </a:lnTo>
                <a:lnTo>
                  <a:pt x="5293995" y="445770"/>
                </a:lnTo>
                <a:cubicBezTo>
                  <a:pt x="5340223" y="445770"/>
                  <a:pt x="5373370" y="433832"/>
                  <a:pt x="5393436" y="409956"/>
                </a:cubicBezTo>
                <a:cubicBezTo>
                  <a:pt x="5413502" y="386080"/>
                  <a:pt x="5423535" y="352552"/>
                  <a:pt x="5423535" y="309372"/>
                </a:cubicBezTo>
                <a:cubicBezTo>
                  <a:pt x="5423535" y="223012"/>
                  <a:pt x="5383911" y="179832"/>
                  <a:pt x="5304663" y="179832"/>
                </a:cubicBezTo>
                <a:close/>
                <a:moveTo>
                  <a:pt x="3263646" y="179070"/>
                </a:moveTo>
                <a:cubicBezTo>
                  <a:pt x="3227070" y="179070"/>
                  <a:pt x="3200274" y="198374"/>
                  <a:pt x="3183255" y="236982"/>
                </a:cubicBezTo>
                <a:cubicBezTo>
                  <a:pt x="3166237" y="275590"/>
                  <a:pt x="3157728" y="336804"/>
                  <a:pt x="3157728" y="420624"/>
                </a:cubicBezTo>
                <a:cubicBezTo>
                  <a:pt x="3157728" y="504444"/>
                  <a:pt x="3166237" y="565658"/>
                  <a:pt x="3183255" y="604266"/>
                </a:cubicBezTo>
                <a:cubicBezTo>
                  <a:pt x="3200274" y="642874"/>
                  <a:pt x="3227070" y="662178"/>
                  <a:pt x="3263646" y="662178"/>
                </a:cubicBezTo>
                <a:cubicBezTo>
                  <a:pt x="3300222" y="662178"/>
                  <a:pt x="3326893" y="643001"/>
                  <a:pt x="3343656" y="604647"/>
                </a:cubicBezTo>
                <a:cubicBezTo>
                  <a:pt x="3360420" y="566293"/>
                  <a:pt x="3368802" y="504952"/>
                  <a:pt x="3368802" y="420624"/>
                </a:cubicBezTo>
                <a:cubicBezTo>
                  <a:pt x="3368802" y="336296"/>
                  <a:pt x="3360420" y="274955"/>
                  <a:pt x="3343656" y="236601"/>
                </a:cubicBezTo>
                <a:cubicBezTo>
                  <a:pt x="3326893" y="198247"/>
                  <a:pt x="3300222" y="179070"/>
                  <a:pt x="3263646" y="179070"/>
                </a:cubicBezTo>
                <a:close/>
                <a:moveTo>
                  <a:pt x="2368296" y="179070"/>
                </a:moveTo>
                <a:cubicBezTo>
                  <a:pt x="2331720" y="179070"/>
                  <a:pt x="2304923" y="198374"/>
                  <a:pt x="2287906" y="236982"/>
                </a:cubicBezTo>
                <a:cubicBezTo>
                  <a:pt x="2270888" y="275590"/>
                  <a:pt x="2262378" y="336804"/>
                  <a:pt x="2262378" y="420624"/>
                </a:cubicBezTo>
                <a:cubicBezTo>
                  <a:pt x="2262378" y="504444"/>
                  <a:pt x="2270888" y="565658"/>
                  <a:pt x="2287906" y="604266"/>
                </a:cubicBezTo>
                <a:cubicBezTo>
                  <a:pt x="2304923" y="642874"/>
                  <a:pt x="2331720" y="662178"/>
                  <a:pt x="2368296" y="662178"/>
                </a:cubicBezTo>
                <a:cubicBezTo>
                  <a:pt x="2404872" y="662178"/>
                  <a:pt x="2431543" y="643001"/>
                  <a:pt x="2448306" y="604647"/>
                </a:cubicBezTo>
                <a:cubicBezTo>
                  <a:pt x="2465070" y="566293"/>
                  <a:pt x="2473452" y="504952"/>
                  <a:pt x="2473452" y="420624"/>
                </a:cubicBezTo>
                <a:cubicBezTo>
                  <a:pt x="2473452" y="336296"/>
                  <a:pt x="2465070" y="274955"/>
                  <a:pt x="2448306" y="236601"/>
                </a:cubicBezTo>
                <a:cubicBezTo>
                  <a:pt x="2431543" y="198247"/>
                  <a:pt x="2404872" y="179070"/>
                  <a:pt x="2368296" y="179070"/>
                </a:cubicBezTo>
                <a:close/>
                <a:moveTo>
                  <a:pt x="4246245" y="155448"/>
                </a:moveTo>
                <a:lnTo>
                  <a:pt x="4616577" y="155448"/>
                </a:lnTo>
                <a:cubicBezTo>
                  <a:pt x="4621657" y="155448"/>
                  <a:pt x="4625595" y="157988"/>
                  <a:pt x="4628388" y="163068"/>
                </a:cubicBezTo>
                <a:cubicBezTo>
                  <a:pt x="4631182" y="168148"/>
                  <a:pt x="4632579" y="174752"/>
                  <a:pt x="4632579" y="182880"/>
                </a:cubicBezTo>
                <a:cubicBezTo>
                  <a:pt x="4632579" y="194564"/>
                  <a:pt x="4630039" y="206502"/>
                  <a:pt x="4624959" y="218694"/>
                </a:cubicBezTo>
                <a:cubicBezTo>
                  <a:pt x="4619879" y="230886"/>
                  <a:pt x="4613275" y="238760"/>
                  <a:pt x="4605147" y="242316"/>
                </a:cubicBezTo>
                <a:cubicBezTo>
                  <a:pt x="4557396" y="218948"/>
                  <a:pt x="4515993" y="203454"/>
                  <a:pt x="4480941" y="195834"/>
                </a:cubicBezTo>
                <a:lnTo>
                  <a:pt x="4481704" y="579120"/>
                </a:lnTo>
                <a:cubicBezTo>
                  <a:pt x="4481704" y="619252"/>
                  <a:pt x="4486530" y="651256"/>
                  <a:pt x="4496181" y="675132"/>
                </a:cubicBezTo>
                <a:cubicBezTo>
                  <a:pt x="4490085" y="680720"/>
                  <a:pt x="4482084" y="685800"/>
                  <a:pt x="4472178" y="690372"/>
                </a:cubicBezTo>
                <a:cubicBezTo>
                  <a:pt x="4462272" y="694944"/>
                  <a:pt x="4450969" y="697230"/>
                  <a:pt x="4438269" y="697230"/>
                </a:cubicBezTo>
                <a:cubicBezTo>
                  <a:pt x="4421506" y="697230"/>
                  <a:pt x="4407789" y="692658"/>
                  <a:pt x="4397121" y="683514"/>
                </a:cubicBezTo>
                <a:cubicBezTo>
                  <a:pt x="4386454" y="674370"/>
                  <a:pt x="4381119" y="661924"/>
                  <a:pt x="4381119" y="646176"/>
                </a:cubicBezTo>
                <a:lnTo>
                  <a:pt x="4381119" y="195834"/>
                </a:lnTo>
                <a:cubicBezTo>
                  <a:pt x="4348099" y="202946"/>
                  <a:pt x="4306697" y="218440"/>
                  <a:pt x="4256913" y="242316"/>
                </a:cubicBezTo>
                <a:cubicBezTo>
                  <a:pt x="4249293" y="238760"/>
                  <a:pt x="4242943" y="230886"/>
                  <a:pt x="4237863" y="218694"/>
                </a:cubicBezTo>
                <a:cubicBezTo>
                  <a:pt x="4232783" y="206502"/>
                  <a:pt x="4230243" y="194564"/>
                  <a:pt x="4230243" y="182880"/>
                </a:cubicBezTo>
                <a:cubicBezTo>
                  <a:pt x="4230243" y="174752"/>
                  <a:pt x="4231513" y="168148"/>
                  <a:pt x="4234053" y="163068"/>
                </a:cubicBezTo>
                <a:cubicBezTo>
                  <a:pt x="4236593" y="157988"/>
                  <a:pt x="4240657" y="155448"/>
                  <a:pt x="4246245" y="155448"/>
                </a:cubicBezTo>
                <a:close/>
                <a:moveTo>
                  <a:pt x="3620643" y="146304"/>
                </a:moveTo>
                <a:cubicBezTo>
                  <a:pt x="3633343" y="146304"/>
                  <a:pt x="3641218" y="147828"/>
                  <a:pt x="3644265" y="150876"/>
                </a:cubicBezTo>
                <a:cubicBezTo>
                  <a:pt x="3656965" y="169164"/>
                  <a:pt x="3693287" y="218186"/>
                  <a:pt x="3753231" y="297942"/>
                </a:cubicBezTo>
                <a:cubicBezTo>
                  <a:pt x="3807588" y="370586"/>
                  <a:pt x="3848355" y="425958"/>
                  <a:pt x="3875532" y="464058"/>
                </a:cubicBezTo>
                <a:cubicBezTo>
                  <a:pt x="3902710" y="502158"/>
                  <a:pt x="3921888" y="533400"/>
                  <a:pt x="3933063" y="557784"/>
                </a:cubicBezTo>
                <a:lnTo>
                  <a:pt x="3907918" y="215646"/>
                </a:lnTo>
                <a:lnTo>
                  <a:pt x="3907155" y="204978"/>
                </a:lnTo>
                <a:cubicBezTo>
                  <a:pt x="3907155" y="188214"/>
                  <a:pt x="3911092" y="174752"/>
                  <a:pt x="3918966" y="164592"/>
                </a:cubicBezTo>
                <a:cubicBezTo>
                  <a:pt x="3926841" y="154432"/>
                  <a:pt x="3938397" y="148590"/>
                  <a:pt x="3953637" y="147066"/>
                </a:cubicBezTo>
                <a:cubicBezTo>
                  <a:pt x="3969893" y="146050"/>
                  <a:pt x="3983609" y="149352"/>
                  <a:pt x="3994786" y="156972"/>
                </a:cubicBezTo>
                <a:cubicBezTo>
                  <a:pt x="3988182" y="176784"/>
                  <a:pt x="3984879" y="208026"/>
                  <a:pt x="3984879" y="250698"/>
                </a:cubicBezTo>
                <a:lnTo>
                  <a:pt x="3984117" y="580644"/>
                </a:lnTo>
                <a:cubicBezTo>
                  <a:pt x="3984117" y="625856"/>
                  <a:pt x="3985641" y="660400"/>
                  <a:pt x="3988689" y="684276"/>
                </a:cubicBezTo>
                <a:cubicBezTo>
                  <a:pt x="3985133" y="687832"/>
                  <a:pt x="3979164" y="690753"/>
                  <a:pt x="3970782" y="693039"/>
                </a:cubicBezTo>
                <a:cubicBezTo>
                  <a:pt x="3962401" y="695325"/>
                  <a:pt x="3953637" y="696468"/>
                  <a:pt x="3944494" y="696468"/>
                </a:cubicBezTo>
                <a:cubicBezTo>
                  <a:pt x="3933825" y="696468"/>
                  <a:pt x="3926205" y="695198"/>
                  <a:pt x="3921634" y="692658"/>
                </a:cubicBezTo>
                <a:cubicBezTo>
                  <a:pt x="3784981" y="532638"/>
                  <a:pt x="3689478" y="401828"/>
                  <a:pt x="3635121" y="300228"/>
                </a:cubicBezTo>
                <a:lnTo>
                  <a:pt x="3656457" y="640080"/>
                </a:lnTo>
                <a:cubicBezTo>
                  <a:pt x="3657981" y="656336"/>
                  <a:pt x="3653410" y="669925"/>
                  <a:pt x="3642741" y="680847"/>
                </a:cubicBezTo>
                <a:cubicBezTo>
                  <a:pt x="3632073" y="691769"/>
                  <a:pt x="3620136" y="697230"/>
                  <a:pt x="3606927" y="697230"/>
                </a:cubicBezTo>
                <a:cubicBezTo>
                  <a:pt x="3591180" y="697230"/>
                  <a:pt x="3577464" y="692912"/>
                  <a:pt x="3565779" y="684276"/>
                </a:cubicBezTo>
                <a:cubicBezTo>
                  <a:pt x="3575431" y="658368"/>
                  <a:pt x="3580257" y="623316"/>
                  <a:pt x="3580257" y="579120"/>
                </a:cubicBezTo>
                <a:lnTo>
                  <a:pt x="3580257" y="263652"/>
                </a:lnTo>
                <a:cubicBezTo>
                  <a:pt x="3580257" y="221488"/>
                  <a:pt x="3578479" y="186436"/>
                  <a:pt x="3574923" y="158496"/>
                </a:cubicBezTo>
                <a:cubicBezTo>
                  <a:pt x="3577971" y="154432"/>
                  <a:pt x="3583941" y="151384"/>
                  <a:pt x="3592830" y="149352"/>
                </a:cubicBezTo>
                <a:cubicBezTo>
                  <a:pt x="3601720" y="147320"/>
                  <a:pt x="3610991" y="146304"/>
                  <a:pt x="3620643" y="146304"/>
                </a:cubicBezTo>
                <a:close/>
                <a:moveTo>
                  <a:pt x="2727579" y="145542"/>
                </a:moveTo>
                <a:cubicBezTo>
                  <a:pt x="2744344" y="145542"/>
                  <a:pt x="2758059" y="150114"/>
                  <a:pt x="2768727" y="159258"/>
                </a:cubicBezTo>
                <a:cubicBezTo>
                  <a:pt x="2779395" y="168402"/>
                  <a:pt x="2784729" y="180848"/>
                  <a:pt x="2784729" y="196596"/>
                </a:cubicBezTo>
                <a:lnTo>
                  <a:pt x="2784729" y="579120"/>
                </a:lnTo>
                <a:cubicBezTo>
                  <a:pt x="2784729" y="619252"/>
                  <a:pt x="2789555" y="651256"/>
                  <a:pt x="2799207" y="675132"/>
                </a:cubicBezTo>
                <a:cubicBezTo>
                  <a:pt x="2793620" y="680720"/>
                  <a:pt x="2785872" y="685800"/>
                  <a:pt x="2775966" y="690372"/>
                </a:cubicBezTo>
                <a:cubicBezTo>
                  <a:pt x="2766061" y="694944"/>
                  <a:pt x="2754757" y="697230"/>
                  <a:pt x="2742057" y="697230"/>
                </a:cubicBezTo>
                <a:cubicBezTo>
                  <a:pt x="2725294" y="697230"/>
                  <a:pt x="2711577" y="692658"/>
                  <a:pt x="2700910" y="683514"/>
                </a:cubicBezTo>
                <a:cubicBezTo>
                  <a:pt x="2690241" y="674370"/>
                  <a:pt x="2684907" y="661924"/>
                  <a:pt x="2684907" y="646176"/>
                </a:cubicBezTo>
                <a:lnTo>
                  <a:pt x="2684907" y="263652"/>
                </a:lnTo>
                <a:cubicBezTo>
                  <a:pt x="2684907" y="225044"/>
                  <a:pt x="2680081" y="193040"/>
                  <a:pt x="2670429" y="167640"/>
                </a:cubicBezTo>
                <a:cubicBezTo>
                  <a:pt x="2676017" y="162052"/>
                  <a:pt x="2683764" y="156972"/>
                  <a:pt x="2693670" y="152400"/>
                </a:cubicBezTo>
                <a:cubicBezTo>
                  <a:pt x="2703577" y="147828"/>
                  <a:pt x="2714879" y="145542"/>
                  <a:pt x="2727579" y="145542"/>
                </a:cubicBezTo>
                <a:close/>
                <a:moveTo>
                  <a:pt x="1689355" y="145542"/>
                </a:moveTo>
                <a:cubicBezTo>
                  <a:pt x="1706118" y="145542"/>
                  <a:pt x="1719834" y="150114"/>
                  <a:pt x="1730502" y="159258"/>
                </a:cubicBezTo>
                <a:cubicBezTo>
                  <a:pt x="1741170" y="168402"/>
                  <a:pt x="1746504" y="180848"/>
                  <a:pt x="1746504" y="196596"/>
                </a:cubicBezTo>
                <a:lnTo>
                  <a:pt x="1746504" y="382524"/>
                </a:lnTo>
                <a:lnTo>
                  <a:pt x="1949196" y="382524"/>
                </a:lnTo>
                <a:lnTo>
                  <a:pt x="1949196" y="263652"/>
                </a:lnTo>
                <a:cubicBezTo>
                  <a:pt x="1949196" y="225044"/>
                  <a:pt x="1944370" y="193040"/>
                  <a:pt x="1934718" y="167640"/>
                </a:cubicBezTo>
                <a:cubicBezTo>
                  <a:pt x="1940306" y="162052"/>
                  <a:pt x="1948054" y="156972"/>
                  <a:pt x="1957959" y="152400"/>
                </a:cubicBezTo>
                <a:cubicBezTo>
                  <a:pt x="1967866" y="147828"/>
                  <a:pt x="1979169" y="145542"/>
                  <a:pt x="1991868" y="145542"/>
                </a:cubicBezTo>
                <a:cubicBezTo>
                  <a:pt x="2008124" y="145542"/>
                  <a:pt x="2021714" y="150114"/>
                  <a:pt x="2032636" y="159258"/>
                </a:cubicBezTo>
                <a:cubicBezTo>
                  <a:pt x="2043558" y="168402"/>
                  <a:pt x="2049018" y="180848"/>
                  <a:pt x="2049018" y="196596"/>
                </a:cubicBezTo>
                <a:lnTo>
                  <a:pt x="2049018" y="579120"/>
                </a:lnTo>
                <a:cubicBezTo>
                  <a:pt x="2049018" y="619252"/>
                  <a:pt x="2053844" y="651256"/>
                  <a:pt x="2063497" y="675132"/>
                </a:cubicBezTo>
                <a:cubicBezTo>
                  <a:pt x="2057909" y="680720"/>
                  <a:pt x="2050161" y="685800"/>
                  <a:pt x="2040256" y="690372"/>
                </a:cubicBezTo>
                <a:cubicBezTo>
                  <a:pt x="2030350" y="694944"/>
                  <a:pt x="2019046" y="697230"/>
                  <a:pt x="2006346" y="697230"/>
                </a:cubicBezTo>
                <a:cubicBezTo>
                  <a:pt x="1989582" y="697230"/>
                  <a:pt x="1975867" y="692658"/>
                  <a:pt x="1965199" y="683514"/>
                </a:cubicBezTo>
                <a:cubicBezTo>
                  <a:pt x="1954530" y="674370"/>
                  <a:pt x="1949196" y="661924"/>
                  <a:pt x="1949196" y="646176"/>
                </a:cubicBezTo>
                <a:lnTo>
                  <a:pt x="1949196" y="435864"/>
                </a:lnTo>
                <a:lnTo>
                  <a:pt x="1746504" y="435864"/>
                </a:lnTo>
                <a:lnTo>
                  <a:pt x="1746504" y="579120"/>
                </a:lnTo>
                <a:cubicBezTo>
                  <a:pt x="1746504" y="619252"/>
                  <a:pt x="1751330" y="651256"/>
                  <a:pt x="1760983" y="675132"/>
                </a:cubicBezTo>
                <a:cubicBezTo>
                  <a:pt x="1755394" y="680720"/>
                  <a:pt x="1747647" y="685800"/>
                  <a:pt x="1737741" y="690372"/>
                </a:cubicBezTo>
                <a:cubicBezTo>
                  <a:pt x="1727835" y="694944"/>
                  <a:pt x="1716533" y="697230"/>
                  <a:pt x="1703833" y="697230"/>
                </a:cubicBezTo>
                <a:cubicBezTo>
                  <a:pt x="1687068" y="697230"/>
                  <a:pt x="1673352" y="692658"/>
                  <a:pt x="1662684" y="683514"/>
                </a:cubicBezTo>
                <a:cubicBezTo>
                  <a:pt x="1652016" y="674370"/>
                  <a:pt x="1646682" y="661924"/>
                  <a:pt x="1646682" y="646176"/>
                </a:cubicBezTo>
                <a:lnTo>
                  <a:pt x="1646682" y="263652"/>
                </a:lnTo>
                <a:cubicBezTo>
                  <a:pt x="1646682" y="225044"/>
                  <a:pt x="1641856" y="193040"/>
                  <a:pt x="1632204" y="167640"/>
                </a:cubicBezTo>
                <a:cubicBezTo>
                  <a:pt x="1637792" y="162052"/>
                  <a:pt x="1645539" y="156972"/>
                  <a:pt x="1655445" y="152400"/>
                </a:cubicBezTo>
                <a:cubicBezTo>
                  <a:pt x="1665351" y="147828"/>
                  <a:pt x="1676654" y="145542"/>
                  <a:pt x="1689355" y="145542"/>
                </a:cubicBezTo>
                <a:close/>
                <a:moveTo>
                  <a:pt x="1010793" y="145542"/>
                </a:moveTo>
                <a:cubicBezTo>
                  <a:pt x="1027049" y="145542"/>
                  <a:pt x="1040511" y="150114"/>
                  <a:pt x="1051179" y="159258"/>
                </a:cubicBezTo>
                <a:cubicBezTo>
                  <a:pt x="1061847" y="168402"/>
                  <a:pt x="1067181" y="180848"/>
                  <a:pt x="1067181" y="196596"/>
                </a:cubicBezTo>
                <a:lnTo>
                  <a:pt x="1067181" y="457962"/>
                </a:lnTo>
                <a:cubicBezTo>
                  <a:pt x="1067181" y="529590"/>
                  <a:pt x="1074801" y="581533"/>
                  <a:pt x="1090041" y="613791"/>
                </a:cubicBezTo>
                <a:cubicBezTo>
                  <a:pt x="1105281" y="646049"/>
                  <a:pt x="1129411" y="662178"/>
                  <a:pt x="1162431" y="662178"/>
                </a:cubicBezTo>
                <a:cubicBezTo>
                  <a:pt x="1196975" y="662178"/>
                  <a:pt x="1222375" y="645160"/>
                  <a:pt x="1238631" y="611124"/>
                </a:cubicBezTo>
                <a:cubicBezTo>
                  <a:pt x="1254887" y="577088"/>
                  <a:pt x="1263016" y="526034"/>
                  <a:pt x="1263016" y="457962"/>
                </a:cubicBezTo>
                <a:lnTo>
                  <a:pt x="1263016" y="263652"/>
                </a:lnTo>
                <a:cubicBezTo>
                  <a:pt x="1263016" y="225044"/>
                  <a:pt x="1258190" y="193040"/>
                  <a:pt x="1248537" y="167640"/>
                </a:cubicBezTo>
                <a:cubicBezTo>
                  <a:pt x="1254633" y="162052"/>
                  <a:pt x="1262508" y="156972"/>
                  <a:pt x="1272159" y="152400"/>
                </a:cubicBezTo>
                <a:cubicBezTo>
                  <a:pt x="1281811" y="147828"/>
                  <a:pt x="1292734" y="145542"/>
                  <a:pt x="1304925" y="145542"/>
                </a:cubicBezTo>
                <a:cubicBezTo>
                  <a:pt x="1321181" y="145542"/>
                  <a:pt x="1334771" y="150114"/>
                  <a:pt x="1345692" y="159258"/>
                </a:cubicBezTo>
                <a:cubicBezTo>
                  <a:pt x="1356614" y="168402"/>
                  <a:pt x="1362075" y="180848"/>
                  <a:pt x="1362075" y="196596"/>
                </a:cubicBezTo>
                <a:lnTo>
                  <a:pt x="1362075" y="452628"/>
                </a:lnTo>
                <a:cubicBezTo>
                  <a:pt x="1362075" y="533908"/>
                  <a:pt x="1345311" y="594995"/>
                  <a:pt x="1311783" y="635889"/>
                </a:cubicBezTo>
                <a:cubicBezTo>
                  <a:pt x="1278255" y="676783"/>
                  <a:pt x="1228471" y="697230"/>
                  <a:pt x="1162431" y="697230"/>
                </a:cubicBezTo>
                <a:cubicBezTo>
                  <a:pt x="1097407" y="697230"/>
                  <a:pt x="1048766" y="677418"/>
                  <a:pt x="1016508" y="637794"/>
                </a:cubicBezTo>
                <a:cubicBezTo>
                  <a:pt x="984250" y="598170"/>
                  <a:pt x="968121" y="536448"/>
                  <a:pt x="968121" y="452628"/>
                </a:cubicBezTo>
                <a:lnTo>
                  <a:pt x="968121" y="263652"/>
                </a:lnTo>
                <a:cubicBezTo>
                  <a:pt x="968121" y="225044"/>
                  <a:pt x="963295" y="193040"/>
                  <a:pt x="953643" y="167640"/>
                </a:cubicBezTo>
                <a:cubicBezTo>
                  <a:pt x="959231" y="162052"/>
                  <a:pt x="966978" y="156972"/>
                  <a:pt x="976884" y="152400"/>
                </a:cubicBezTo>
                <a:cubicBezTo>
                  <a:pt x="986790" y="147828"/>
                  <a:pt x="998093" y="145542"/>
                  <a:pt x="1010793" y="145542"/>
                </a:cubicBezTo>
                <a:close/>
                <a:moveTo>
                  <a:pt x="5302377" y="144780"/>
                </a:moveTo>
                <a:cubicBezTo>
                  <a:pt x="5378577" y="144780"/>
                  <a:pt x="5436108" y="157353"/>
                  <a:pt x="5474970" y="182499"/>
                </a:cubicBezTo>
                <a:cubicBezTo>
                  <a:pt x="5513832" y="207645"/>
                  <a:pt x="5533263" y="247396"/>
                  <a:pt x="5533263" y="301752"/>
                </a:cubicBezTo>
                <a:cubicBezTo>
                  <a:pt x="5533263" y="359156"/>
                  <a:pt x="5513070" y="403225"/>
                  <a:pt x="5472684" y="433959"/>
                </a:cubicBezTo>
                <a:cubicBezTo>
                  <a:pt x="5432298" y="464693"/>
                  <a:pt x="5374259" y="480060"/>
                  <a:pt x="5298567" y="480060"/>
                </a:cubicBezTo>
                <a:lnTo>
                  <a:pt x="5280279" y="480060"/>
                </a:lnTo>
                <a:lnTo>
                  <a:pt x="5280279" y="584454"/>
                </a:lnTo>
                <a:cubicBezTo>
                  <a:pt x="5280279" y="622554"/>
                  <a:pt x="5285105" y="652780"/>
                  <a:pt x="5294757" y="675132"/>
                </a:cubicBezTo>
                <a:cubicBezTo>
                  <a:pt x="5289169" y="680720"/>
                  <a:pt x="5281422" y="685800"/>
                  <a:pt x="5271516" y="690372"/>
                </a:cubicBezTo>
                <a:cubicBezTo>
                  <a:pt x="5261610" y="694944"/>
                  <a:pt x="5250307" y="697230"/>
                  <a:pt x="5237607" y="697230"/>
                </a:cubicBezTo>
                <a:cubicBezTo>
                  <a:pt x="5220843" y="697230"/>
                  <a:pt x="5207127" y="692658"/>
                  <a:pt x="5196459" y="683514"/>
                </a:cubicBezTo>
                <a:cubicBezTo>
                  <a:pt x="5185791" y="674370"/>
                  <a:pt x="5180457" y="661924"/>
                  <a:pt x="5180457" y="646176"/>
                </a:cubicBezTo>
                <a:lnTo>
                  <a:pt x="5180457" y="263652"/>
                </a:lnTo>
                <a:cubicBezTo>
                  <a:pt x="5180457" y="225044"/>
                  <a:pt x="5175631" y="193040"/>
                  <a:pt x="5165980" y="167640"/>
                </a:cubicBezTo>
                <a:cubicBezTo>
                  <a:pt x="5197475" y="152400"/>
                  <a:pt x="5242941" y="144780"/>
                  <a:pt x="5302377" y="144780"/>
                </a:cubicBezTo>
                <a:close/>
                <a:moveTo>
                  <a:pt x="3263646" y="144780"/>
                </a:moveTo>
                <a:cubicBezTo>
                  <a:pt x="3334766" y="144780"/>
                  <a:pt x="3388488" y="167894"/>
                  <a:pt x="3424809" y="214122"/>
                </a:cubicBezTo>
                <a:cubicBezTo>
                  <a:pt x="3461131" y="260350"/>
                  <a:pt x="3479293" y="329184"/>
                  <a:pt x="3479293" y="420624"/>
                </a:cubicBezTo>
                <a:cubicBezTo>
                  <a:pt x="3479293" y="512572"/>
                  <a:pt x="3461131" y="581660"/>
                  <a:pt x="3424809" y="627888"/>
                </a:cubicBezTo>
                <a:cubicBezTo>
                  <a:pt x="3388488" y="674116"/>
                  <a:pt x="3334766" y="697230"/>
                  <a:pt x="3263646" y="697230"/>
                </a:cubicBezTo>
                <a:cubicBezTo>
                  <a:pt x="3192526" y="697230"/>
                  <a:pt x="3138805" y="674116"/>
                  <a:pt x="3102484" y="627888"/>
                </a:cubicBezTo>
                <a:cubicBezTo>
                  <a:pt x="3066161" y="581660"/>
                  <a:pt x="3048001" y="512572"/>
                  <a:pt x="3048001" y="420624"/>
                </a:cubicBezTo>
                <a:cubicBezTo>
                  <a:pt x="3048001" y="329184"/>
                  <a:pt x="3066161" y="260350"/>
                  <a:pt x="3102484" y="214122"/>
                </a:cubicBezTo>
                <a:cubicBezTo>
                  <a:pt x="3138805" y="167894"/>
                  <a:pt x="3192526" y="144780"/>
                  <a:pt x="3263646" y="144780"/>
                </a:cubicBezTo>
                <a:close/>
                <a:moveTo>
                  <a:pt x="2368296" y="144780"/>
                </a:moveTo>
                <a:cubicBezTo>
                  <a:pt x="2439416" y="144780"/>
                  <a:pt x="2493137" y="167894"/>
                  <a:pt x="2529460" y="214122"/>
                </a:cubicBezTo>
                <a:cubicBezTo>
                  <a:pt x="2565781" y="260350"/>
                  <a:pt x="2583943" y="329184"/>
                  <a:pt x="2583943" y="420624"/>
                </a:cubicBezTo>
                <a:cubicBezTo>
                  <a:pt x="2583943" y="512572"/>
                  <a:pt x="2565781" y="581660"/>
                  <a:pt x="2529460" y="627888"/>
                </a:cubicBezTo>
                <a:cubicBezTo>
                  <a:pt x="2493137" y="674116"/>
                  <a:pt x="2439416" y="697230"/>
                  <a:pt x="2368296" y="697230"/>
                </a:cubicBezTo>
                <a:cubicBezTo>
                  <a:pt x="2297176" y="697230"/>
                  <a:pt x="2243456" y="674116"/>
                  <a:pt x="2207133" y="627888"/>
                </a:cubicBezTo>
                <a:cubicBezTo>
                  <a:pt x="2170812" y="581660"/>
                  <a:pt x="2152651" y="512572"/>
                  <a:pt x="2152651" y="420624"/>
                </a:cubicBezTo>
                <a:cubicBezTo>
                  <a:pt x="2152651" y="329184"/>
                  <a:pt x="2170812" y="260350"/>
                  <a:pt x="2207133" y="214122"/>
                </a:cubicBezTo>
                <a:cubicBezTo>
                  <a:pt x="2243456" y="167894"/>
                  <a:pt x="2297176" y="144780"/>
                  <a:pt x="2368296" y="144780"/>
                </a:cubicBezTo>
                <a:close/>
                <a:moveTo>
                  <a:pt x="220218" y="144780"/>
                </a:moveTo>
                <a:cubicBezTo>
                  <a:pt x="248666" y="144780"/>
                  <a:pt x="275844" y="148336"/>
                  <a:pt x="301752" y="155448"/>
                </a:cubicBezTo>
                <a:cubicBezTo>
                  <a:pt x="327660" y="162560"/>
                  <a:pt x="348869" y="172974"/>
                  <a:pt x="365379" y="186690"/>
                </a:cubicBezTo>
                <a:cubicBezTo>
                  <a:pt x="381889" y="200406"/>
                  <a:pt x="390144" y="216408"/>
                  <a:pt x="390144" y="234696"/>
                </a:cubicBezTo>
                <a:cubicBezTo>
                  <a:pt x="390144" y="250444"/>
                  <a:pt x="383032" y="264033"/>
                  <a:pt x="368808" y="275463"/>
                </a:cubicBezTo>
                <a:cubicBezTo>
                  <a:pt x="354584" y="286893"/>
                  <a:pt x="335026" y="292354"/>
                  <a:pt x="310134" y="291846"/>
                </a:cubicBezTo>
                <a:cubicBezTo>
                  <a:pt x="302514" y="216662"/>
                  <a:pt x="273050" y="179070"/>
                  <a:pt x="221742" y="179070"/>
                </a:cubicBezTo>
                <a:cubicBezTo>
                  <a:pt x="183642" y="179070"/>
                  <a:pt x="155448" y="199009"/>
                  <a:pt x="137160" y="238887"/>
                </a:cubicBezTo>
                <a:cubicBezTo>
                  <a:pt x="118872" y="278765"/>
                  <a:pt x="109728" y="339344"/>
                  <a:pt x="109728" y="420624"/>
                </a:cubicBezTo>
                <a:cubicBezTo>
                  <a:pt x="109728" y="501904"/>
                  <a:pt x="118618" y="562483"/>
                  <a:pt x="136398" y="602361"/>
                </a:cubicBezTo>
                <a:cubicBezTo>
                  <a:pt x="154178" y="642239"/>
                  <a:pt x="181864" y="662178"/>
                  <a:pt x="219456" y="662178"/>
                </a:cubicBezTo>
                <a:cubicBezTo>
                  <a:pt x="246888" y="662178"/>
                  <a:pt x="269240" y="652018"/>
                  <a:pt x="286512" y="631698"/>
                </a:cubicBezTo>
                <a:cubicBezTo>
                  <a:pt x="303784" y="611378"/>
                  <a:pt x="314960" y="580898"/>
                  <a:pt x="320040" y="540258"/>
                </a:cubicBezTo>
                <a:cubicBezTo>
                  <a:pt x="327152" y="539242"/>
                  <a:pt x="332486" y="538734"/>
                  <a:pt x="336042" y="538734"/>
                </a:cubicBezTo>
                <a:cubicBezTo>
                  <a:pt x="354330" y="538734"/>
                  <a:pt x="370205" y="543306"/>
                  <a:pt x="383667" y="552450"/>
                </a:cubicBezTo>
                <a:cubicBezTo>
                  <a:pt x="397129" y="561594"/>
                  <a:pt x="403860" y="574040"/>
                  <a:pt x="403860" y="589788"/>
                </a:cubicBezTo>
                <a:cubicBezTo>
                  <a:pt x="403860" y="612140"/>
                  <a:pt x="394716" y="631444"/>
                  <a:pt x="376428" y="647700"/>
                </a:cubicBezTo>
                <a:cubicBezTo>
                  <a:pt x="358140" y="663956"/>
                  <a:pt x="334391" y="676275"/>
                  <a:pt x="305181" y="684657"/>
                </a:cubicBezTo>
                <a:cubicBezTo>
                  <a:pt x="275971" y="693039"/>
                  <a:pt x="245364" y="697230"/>
                  <a:pt x="213360" y="697230"/>
                </a:cubicBezTo>
                <a:cubicBezTo>
                  <a:pt x="145796" y="697230"/>
                  <a:pt x="93345" y="673100"/>
                  <a:pt x="56007" y="624840"/>
                </a:cubicBezTo>
                <a:cubicBezTo>
                  <a:pt x="18669" y="576580"/>
                  <a:pt x="0" y="508508"/>
                  <a:pt x="0" y="420624"/>
                </a:cubicBezTo>
                <a:cubicBezTo>
                  <a:pt x="0" y="332740"/>
                  <a:pt x="19304" y="264795"/>
                  <a:pt x="57912" y="216789"/>
                </a:cubicBezTo>
                <a:cubicBezTo>
                  <a:pt x="96520" y="168783"/>
                  <a:pt x="150622" y="144780"/>
                  <a:pt x="220218" y="144780"/>
                </a:cubicBezTo>
                <a:close/>
                <a:moveTo>
                  <a:pt x="4896993" y="144018"/>
                </a:moveTo>
                <a:cubicBezTo>
                  <a:pt x="4927473" y="144018"/>
                  <a:pt x="4945507" y="154940"/>
                  <a:pt x="4951095" y="176784"/>
                </a:cubicBezTo>
                <a:lnTo>
                  <a:pt x="5086731" y="627126"/>
                </a:lnTo>
                <a:cubicBezTo>
                  <a:pt x="5092827" y="647954"/>
                  <a:pt x="5100955" y="663702"/>
                  <a:pt x="5111115" y="674370"/>
                </a:cubicBezTo>
                <a:cubicBezTo>
                  <a:pt x="5097907" y="689610"/>
                  <a:pt x="5078349" y="697230"/>
                  <a:pt x="5052441" y="697230"/>
                </a:cubicBezTo>
                <a:cubicBezTo>
                  <a:pt x="5036693" y="697230"/>
                  <a:pt x="5023358" y="693928"/>
                  <a:pt x="5012436" y="687324"/>
                </a:cubicBezTo>
                <a:cubicBezTo>
                  <a:pt x="5001514" y="680720"/>
                  <a:pt x="4994783" y="671068"/>
                  <a:pt x="4992243" y="658368"/>
                </a:cubicBezTo>
                <a:lnTo>
                  <a:pt x="4957954" y="530352"/>
                </a:lnTo>
                <a:lnTo>
                  <a:pt x="4785741" y="530352"/>
                </a:lnTo>
                <a:lnTo>
                  <a:pt x="4760595" y="628650"/>
                </a:lnTo>
                <a:cubicBezTo>
                  <a:pt x="4757039" y="641858"/>
                  <a:pt x="4755261" y="653034"/>
                  <a:pt x="4755261" y="662178"/>
                </a:cubicBezTo>
                <a:cubicBezTo>
                  <a:pt x="4755261" y="672846"/>
                  <a:pt x="4758055" y="680974"/>
                  <a:pt x="4763643" y="686562"/>
                </a:cubicBezTo>
                <a:cubicBezTo>
                  <a:pt x="4753991" y="690118"/>
                  <a:pt x="4745229" y="692785"/>
                  <a:pt x="4737355" y="694563"/>
                </a:cubicBezTo>
                <a:cubicBezTo>
                  <a:pt x="4729480" y="696341"/>
                  <a:pt x="4719955" y="697230"/>
                  <a:pt x="4708779" y="697230"/>
                </a:cubicBezTo>
                <a:cubicBezTo>
                  <a:pt x="4689475" y="697230"/>
                  <a:pt x="4675378" y="693928"/>
                  <a:pt x="4666488" y="687324"/>
                </a:cubicBezTo>
                <a:cubicBezTo>
                  <a:pt x="4657598" y="680720"/>
                  <a:pt x="4653153" y="670052"/>
                  <a:pt x="4653153" y="655320"/>
                </a:cubicBezTo>
                <a:cubicBezTo>
                  <a:pt x="4653153" y="643128"/>
                  <a:pt x="4656455" y="625856"/>
                  <a:pt x="4663059" y="603504"/>
                </a:cubicBezTo>
                <a:lnTo>
                  <a:pt x="4813173" y="157734"/>
                </a:lnTo>
                <a:cubicBezTo>
                  <a:pt x="4841113" y="148590"/>
                  <a:pt x="4869053" y="144018"/>
                  <a:pt x="4896993" y="144018"/>
                </a:cubicBezTo>
                <a:close/>
                <a:moveTo>
                  <a:pt x="686943" y="144018"/>
                </a:moveTo>
                <a:cubicBezTo>
                  <a:pt x="717423" y="144018"/>
                  <a:pt x="735457" y="154940"/>
                  <a:pt x="741045" y="176784"/>
                </a:cubicBezTo>
                <a:lnTo>
                  <a:pt x="876681" y="627126"/>
                </a:lnTo>
                <a:cubicBezTo>
                  <a:pt x="882777" y="647954"/>
                  <a:pt x="890905" y="663702"/>
                  <a:pt x="901065" y="674370"/>
                </a:cubicBezTo>
                <a:cubicBezTo>
                  <a:pt x="887857" y="689610"/>
                  <a:pt x="868299" y="697230"/>
                  <a:pt x="842391" y="697230"/>
                </a:cubicBezTo>
                <a:cubicBezTo>
                  <a:pt x="826643" y="697230"/>
                  <a:pt x="813308" y="693928"/>
                  <a:pt x="802386" y="687324"/>
                </a:cubicBezTo>
                <a:cubicBezTo>
                  <a:pt x="791464" y="680720"/>
                  <a:pt x="784733" y="671068"/>
                  <a:pt x="782193" y="658368"/>
                </a:cubicBezTo>
                <a:lnTo>
                  <a:pt x="747903" y="530352"/>
                </a:lnTo>
                <a:lnTo>
                  <a:pt x="575691" y="530352"/>
                </a:lnTo>
                <a:lnTo>
                  <a:pt x="550545" y="628650"/>
                </a:lnTo>
                <a:cubicBezTo>
                  <a:pt x="546989" y="641858"/>
                  <a:pt x="545211" y="653034"/>
                  <a:pt x="545211" y="662178"/>
                </a:cubicBezTo>
                <a:cubicBezTo>
                  <a:pt x="545211" y="672846"/>
                  <a:pt x="548005" y="680974"/>
                  <a:pt x="553593" y="686562"/>
                </a:cubicBezTo>
                <a:cubicBezTo>
                  <a:pt x="543941" y="690118"/>
                  <a:pt x="535178" y="692785"/>
                  <a:pt x="527304" y="694563"/>
                </a:cubicBezTo>
                <a:cubicBezTo>
                  <a:pt x="519430" y="696341"/>
                  <a:pt x="509905" y="697230"/>
                  <a:pt x="498729" y="697230"/>
                </a:cubicBezTo>
                <a:cubicBezTo>
                  <a:pt x="479425" y="697230"/>
                  <a:pt x="465328" y="693928"/>
                  <a:pt x="456438" y="687324"/>
                </a:cubicBezTo>
                <a:cubicBezTo>
                  <a:pt x="447548" y="680720"/>
                  <a:pt x="443103" y="670052"/>
                  <a:pt x="443103" y="655320"/>
                </a:cubicBezTo>
                <a:cubicBezTo>
                  <a:pt x="443103" y="643128"/>
                  <a:pt x="446405" y="625856"/>
                  <a:pt x="453009" y="603504"/>
                </a:cubicBezTo>
                <a:lnTo>
                  <a:pt x="603123" y="157734"/>
                </a:lnTo>
                <a:cubicBezTo>
                  <a:pt x="631063" y="148590"/>
                  <a:pt x="659003" y="144018"/>
                  <a:pt x="686943" y="144018"/>
                </a:cubicBezTo>
                <a:close/>
                <a:moveTo>
                  <a:pt x="2318767" y="1524"/>
                </a:moveTo>
                <a:cubicBezTo>
                  <a:pt x="2349246" y="0"/>
                  <a:pt x="2375917" y="2794"/>
                  <a:pt x="2398776" y="9906"/>
                </a:cubicBezTo>
                <a:cubicBezTo>
                  <a:pt x="2421636" y="17018"/>
                  <a:pt x="2433066" y="30988"/>
                  <a:pt x="2433066" y="51816"/>
                </a:cubicBezTo>
                <a:cubicBezTo>
                  <a:pt x="2433066" y="68580"/>
                  <a:pt x="2425827" y="81915"/>
                  <a:pt x="2411349" y="91821"/>
                </a:cubicBezTo>
                <a:cubicBezTo>
                  <a:pt x="2396871" y="101727"/>
                  <a:pt x="2373376" y="108712"/>
                  <a:pt x="2340864" y="112776"/>
                </a:cubicBezTo>
                <a:lnTo>
                  <a:pt x="2335530" y="86868"/>
                </a:lnTo>
                <a:cubicBezTo>
                  <a:pt x="2348738" y="82296"/>
                  <a:pt x="2357883" y="77724"/>
                  <a:pt x="2362962" y="73152"/>
                </a:cubicBezTo>
                <a:cubicBezTo>
                  <a:pt x="2368043" y="68580"/>
                  <a:pt x="2370583" y="62992"/>
                  <a:pt x="2370583" y="56388"/>
                </a:cubicBezTo>
                <a:cubicBezTo>
                  <a:pt x="2370583" y="48260"/>
                  <a:pt x="2365756" y="43053"/>
                  <a:pt x="2356104" y="40767"/>
                </a:cubicBezTo>
                <a:cubicBezTo>
                  <a:pt x="2346452" y="38481"/>
                  <a:pt x="2334514" y="37338"/>
                  <a:pt x="2320291" y="37338"/>
                </a:cubicBezTo>
                <a:close/>
                <a:moveTo>
                  <a:pt x="4877181" y="0"/>
                </a:moveTo>
                <a:cubicBezTo>
                  <a:pt x="4889373" y="0"/>
                  <a:pt x="4898009" y="1270"/>
                  <a:pt x="4903089" y="3810"/>
                </a:cubicBezTo>
                <a:lnTo>
                  <a:pt x="5007483" y="103632"/>
                </a:lnTo>
                <a:cubicBezTo>
                  <a:pt x="5007483" y="106172"/>
                  <a:pt x="5005324" y="109982"/>
                  <a:pt x="5001006" y="115062"/>
                </a:cubicBezTo>
                <a:cubicBezTo>
                  <a:pt x="4996688" y="120142"/>
                  <a:pt x="4992751" y="123444"/>
                  <a:pt x="4989195" y="124968"/>
                </a:cubicBezTo>
                <a:lnTo>
                  <a:pt x="4877943" y="64770"/>
                </a:lnTo>
                <a:lnTo>
                  <a:pt x="4765929" y="124968"/>
                </a:lnTo>
                <a:cubicBezTo>
                  <a:pt x="4762881" y="123444"/>
                  <a:pt x="4759198" y="120142"/>
                  <a:pt x="4754880" y="115062"/>
                </a:cubicBezTo>
                <a:cubicBezTo>
                  <a:pt x="4750562" y="109982"/>
                  <a:pt x="4748149" y="106172"/>
                  <a:pt x="4747641" y="103632"/>
                </a:cubicBezTo>
                <a:lnTo>
                  <a:pt x="4852035" y="3810"/>
                </a:lnTo>
                <a:cubicBezTo>
                  <a:pt x="4857115" y="1270"/>
                  <a:pt x="4865497" y="0"/>
                  <a:pt x="4877181" y="0"/>
                </a:cubicBezTo>
                <a:close/>
                <a:moveTo>
                  <a:pt x="3259836" y="0"/>
                </a:moveTo>
                <a:cubicBezTo>
                  <a:pt x="3272028" y="0"/>
                  <a:pt x="3280665" y="1270"/>
                  <a:pt x="3285744" y="3810"/>
                </a:cubicBezTo>
                <a:lnTo>
                  <a:pt x="3390138" y="103632"/>
                </a:lnTo>
                <a:cubicBezTo>
                  <a:pt x="3390138" y="106172"/>
                  <a:pt x="3387979" y="109982"/>
                  <a:pt x="3383661" y="115062"/>
                </a:cubicBezTo>
                <a:cubicBezTo>
                  <a:pt x="3379343" y="120142"/>
                  <a:pt x="3375406" y="123444"/>
                  <a:pt x="3371851" y="124968"/>
                </a:cubicBezTo>
                <a:lnTo>
                  <a:pt x="3260598" y="64770"/>
                </a:lnTo>
                <a:lnTo>
                  <a:pt x="3148585" y="124968"/>
                </a:lnTo>
                <a:cubicBezTo>
                  <a:pt x="3145536" y="123444"/>
                  <a:pt x="3141853" y="120142"/>
                  <a:pt x="3137536" y="115062"/>
                </a:cubicBezTo>
                <a:cubicBezTo>
                  <a:pt x="3133217" y="109982"/>
                  <a:pt x="3130804" y="106172"/>
                  <a:pt x="3130296" y="103632"/>
                </a:cubicBezTo>
                <a:lnTo>
                  <a:pt x="3234690" y="3810"/>
                </a:lnTo>
                <a:cubicBezTo>
                  <a:pt x="3239770" y="1270"/>
                  <a:pt x="3248152" y="0"/>
                  <a:pt x="3259836" y="0"/>
                </a:cubicBezTo>
                <a:close/>
                <a:moveTo>
                  <a:pt x="667131" y="0"/>
                </a:moveTo>
                <a:cubicBezTo>
                  <a:pt x="679323" y="0"/>
                  <a:pt x="687959" y="1270"/>
                  <a:pt x="693039" y="3810"/>
                </a:cubicBezTo>
                <a:lnTo>
                  <a:pt x="797433" y="103632"/>
                </a:lnTo>
                <a:cubicBezTo>
                  <a:pt x="797433" y="106172"/>
                  <a:pt x="795274" y="109982"/>
                  <a:pt x="790956" y="115062"/>
                </a:cubicBezTo>
                <a:cubicBezTo>
                  <a:pt x="786638" y="120142"/>
                  <a:pt x="782701" y="123444"/>
                  <a:pt x="779145" y="124968"/>
                </a:cubicBezTo>
                <a:lnTo>
                  <a:pt x="667893" y="64770"/>
                </a:lnTo>
                <a:lnTo>
                  <a:pt x="555879" y="124968"/>
                </a:lnTo>
                <a:cubicBezTo>
                  <a:pt x="552831" y="123444"/>
                  <a:pt x="549148" y="120142"/>
                  <a:pt x="544830" y="115062"/>
                </a:cubicBezTo>
                <a:cubicBezTo>
                  <a:pt x="540512" y="109982"/>
                  <a:pt x="538099" y="106172"/>
                  <a:pt x="537591" y="103632"/>
                </a:cubicBezTo>
                <a:lnTo>
                  <a:pt x="641985" y="3810"/>
                </a:lnTo>
                <a:cubicBezTo>
                  <a:pt x="647065" y="1270"/>
                  <a:pt x="655447" y="0"/>
                  <a:pt x="667131" y="0"/>
                </a:cubicBezTo>
                <a:close/>
              </a:path>
            </a:pathLst>
          </a:custGeom>
        </p:spPr>
      </p:pic>
    </p:spTree>
    <p:extLst>
      <p:ext uri="{BB962C8B-B14F-4D97-AF65-F5344CB8AC3E}">
        <p14:creationId xmlns:p14="http://schemas.microsoft.com/office/powerpoint/2010/main" val="1951971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14" presetClass="entr" presetSubtype="1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32" grpId="0"/>
      <p:bldP spid="3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1AD7FDE-E6C7-49E9-89F5-BE61FEE92A90}"/>
              </a:ext>
            </a:extLst>
          </p:cNvPr>
          <p:cNvPicPr>
            <a:picLocks noChangeAspect="1"/>
          </p:cNvPicPr>
          <p:nvPr/>
        </p:nvPicPr>
        <p:blipFill>
          <a:blip r:embed="rId2">
            <a:extLst>
              <a:ext uri="{28A0092B-C50C-407E-A947-70E740481C1C}">
                <a14:useLocalDpi xmlns:a14="http://schemas.microsoft.com/office/drawing/2010/main" val="0"/>
              </a:ext>
            </a:extLst>
          </a:blip>
          <a:srcRect l="1457" t="82373" r="53159" b="5615"/>
          <a:stretch>
            <a:fillRect/>
          </a:stretch>
        </p:blipFill>
        <p:spPr>
          <a:xfrm>
            <a:off x="3211673" y="2703332"/>
            <a:ext cx="5533263" cy="823722"/>
          </a:xfrm>
          <a:custGeom>
            <a:avLst/>
            <a:gdLst/>
            <a:ahLst/>
            <a:cxnLst/>
            <a:rect l="l" t="t" r="r" b="b"/>
            <a:pathLst>
              <a:path w="5533263" h="823722">
                <a:moveTo>
                  <a:pt x="4878705" y="720852"/>
                </a:moveTo>
                <a:cubicBezTo>
                  <a:pt x="4892929" y="720852"/>
                  <a:pt x="4904994" y="725932"/>
                  <a:pt x="4914900" y="736092"/>
                </a:cubicBezTo>
                <a:cubicBezTo>
                  <a:pt x="4924806" y="746252"/>
                  <a:pt x="4929759" y="758444"/>
                  <a:pt x="4929759" y="772668"/>
                </a:cubicBezTo>
                <a:cubicBezTo>
                  <a:pt x="4929759" y="786892"/>
                  <a:pt x="4924806" y="798957"/>
                  <a:pt x="4914900" y="808863"/>
                </a:cubicBezTo>
                <a:cubicBezTo>
                  <a:pt x="4904994" y="818769"/>
                  <a:pt x="4892929" y="823722"/>
                  <a:pt x="4878705" y="823722"/>
                </a:cubicBezTo>
                <a:cubicBezTo>
                  <a:pt x="4864481" y="823722"/>
                  <a:pt x="4852289" y="818769"/>
                  <a:pt x="4842129" y="808863"/>
                </a:cubicBezTo>
                <a:cubicBezTo>
                  <a:pt x="4831969" y="798957"/>
                  <a:pt x="4826889" y="786892"/>
                  <a:pt x="4826889" y="772668"/>
                </a:cubicBezTo>
                <a:cubicBezTo>
                  <a:pt x="4826889" y="758444"/>
                  <a:pt x="4831842" y="746252"/>
                  <a:pt x="4841748" y="736092"/>
                </a:cubicBezTo>
                <a:cubicBezTo>
                  <a:pt x="4851654" y="725932"/>
                  <a:pt x="4863973" y="720852"/>
                  <a:pt x="4878705" y="720852"/>
                </a:cubicBezTo>
                <a:close/>
                <a:moveTo>
                  <a:pt x="4870323" y="203454"/>
                </a:moveTo>
                <a:lnTo>
                  <a:pt x="4799457" y="476250"/>
                </a:lnTo>
                <a:lnTo>
                  <a:pt x="4943475" y="476250"/>
                </a:lnTo>
                <a:close/>
                <a:moveTo>
                  <a:pt x="660273" y="203454"/>
                </a:moveTo>
                <a:lnTo>
                  <a:pt x="589407" y="476250"/>
                </a:lnTo>
                <a:lnTo>
                  <a:pt x="733425" y="476250"/>
                </a:lnTo>
                <a:close/>
                <a:moveTo>
                  <a:pt x="5304663" y="179832"/>
                </a:moveTo>
                <a:cubicBezTo>
                  <a:pt x="5292979" y="179832"/>
                  <a:pt x="5284851" y="180086"/>
                  <a:pt x="5280279" y="180594"/>
                </a:cubicBezTo>
                <a:lnTo>
                  <a:pt x="5280279" y="445770"/>
                </a:lnTo>
                <a:lnTo>
                  <a:pt x="5293995" y="445770"/>
                </a:lnTo>
                <a:cubicBezTo>
                  <a:pt x="5340223" y="445770"/>
                  <a:pt x="5373370" y="433832"/>
                  <a:pt x="5393436" y="409956"/>
                </a:cubicBezTo>
                <a:cubicBezTo>
                  <a:pt x="5413502" y="386080"/>
                  <a:pt x="5423535" y="352552"/>
                  <a:pt x="5423535" y="309372"/>
                </a:cubicBezTo>
                <a:cubicBezTo>
                  <a:pt x="5423535" y="223012"/>
                  <a:pt x="5383911" y="179832"/>
                  <a:pt x="5304663" y="179832"/>
                </a:cubicBezTo>
                <a:close/>
                <a:moveTo>
                  <a:pt x="3263646" y="179070"/>
                </a:moveTo>
                <a:cubicBezTo>
                  <a:pt x="3227070" y="179070"/>
                  <a:pt x="3200274" y="198374"/>
                  <a:pt x="3183255" y="236982"/>
                </a:cubicBezTo>
                <a:cubicBezTo>
                  <a:pt x="3166237" y="275590"/>
                  <a:pt x="3157728" y="336804"/>
                  <a:pt x="3157728" y="420624"/>
                </a:cubicBezTo>
                <a:cubicBezTo>
                  <a:pt x="3157728" y="504444"/>
                  <a:pt x="3166237" y="565658"/>
                  <a:pt x="3183255" y="604266"/>
                </a:cubicBezTo>
                <a:cubicBezTo>
                  <a:pt x="3200274" y="642874"/>
                  <a:pt x="3227070" y="662178"/>
                  <a:pt x="3263646" y="662178"/>
                </a:cubicBezTo>
                <a:cubicBezTo>
                  <a:pt x="3300222" y="662178"/>
                  <a:pt x="3326893" y="643001"/>
                  <a:pt x="3343656" y="604647"/>
                </a:cubicBezTo>
                <a:cubicBezTo>
                  <a:pt x="3360420" y="566293"/>
                  <a:pt x="3368802" y="504952"/>
                  <a:pt x="3368802" y="420624"/>
                </a:cubicBezTo>
                <a:cubicBezTo>
                  <a:pt x="3368802" y="336296"/>
                  <a:pt x="3360420" y="274955"/>
                  <a:pt x="3343656" y="236601"/>
                </a:cubicBezTo>
                <a:cubicBezTo>
                  <a:pt x="3326893" y="198247"/>
                  <a:pt x="3300222" y="179070"/>
                  <a:pt x="3263646" y="179070"/>
                </a:cubicBezTo>
                <a:close/>
                <a:moveTo>
                  <a:pt x="2368296" y="179070"/>
                </a:moveTo>
                <a:cubicBezTo>
                  <a:pt x="2331720" y="179070"/>
                  <a:pt x="2304923" y="198374"/>
                  <a:pt x="2287906" y="236982"/>
                </a:cubicBezTo>
                <a:cubicBezTo>
                  <a:pt x="2270888" y="275590"/>
                  <a:pt x="2262378" y="336804"/>
                  <a:pt x="2262378" y="420624"/>
                </a:cubicBezTo>
                <a:cubicBezTo>
                  <a:pt x="2262378" y="504444"/>
                  <a:pt x="2270888" y="565658"/>
                  <a:pt x="2287906" y="604266"/>
                </a:cubicBezTo>
                <a:cubicBezTo>
                  <a:pt x="2304923" y="642874"/>
                  <a:pt x="2331720" y="662178"/>
                  <a:pt x="2368296" y="662178"/>
                </a:cubicBezTo>
                <a:cubicBezTo>
                  <a:pt x="2404872" y="662178"/>
                  <a:pt x="2431543" y="643001"/>
                  <a:pt x="2448306" y="604647"/>
                </a:cubicBezTo>
                <a:cubicBezTo>
                  <a:pt x="2465070" y="566293"/>
                  <a:pt x="2473452" y="504952"/>
                  <a:pt x="2473452" y="420624"/>
                </a:cubicBezTo>
                <a:cubicBezTo>
                  <a:pt x="2473452" y="336296"/>
                  <a:pt x="2465070" y="274955"/>
                  <a:pt x="2448306" y="236601"/>
                </a:cubicBezTo>
                <a:cubicBezTo>
                  <a:pt x="2431543" y="198247"/>
                  <a:pt x="2404872" y="179070"/>
                  <a:pt x="2368296" y="179070"/>
                </a:cubicBezTo>
                <a:close/>
                <a:moveTo>
                  <a:pt x="4246245" y="155448"/>
                </a:moveTo>
                <a:lnTo>
                  <a:pt x="4616577" y="155448"/>
                </a:lnTo>
                <a:cubicBezTo>
                  <a:pt x="4621657" y="155448"/>
                  <a:pt x="4625595" y="157988"/>
                  <a:pt x="4628388" y="163068"/>
                </a:cubicBezTo>
                <a:cubicBezTo>
                  <a:pt x="4631182" y="168148"/>
                  <a:pt x="4632579" y="174752"/>
                  <a:pt x="4632579" y="182880"/>
                </a:cubicBezTo>
                <a:cubicBezTo>
                  <a:pt x="4632579" y="194564"/>
                  <a:pt x="4630039" y="206502"/>
                  <a:pt x="4624959" y="218694"/>
                </a:cubicBezTo>
                <a:cubicBezTo>
                  <a:pt x="4619879" y="230886"/>
                  <a:pt x="4613275" y="238760"/>
                  <a:pt x="4605147" y="242316"/>
                </a:cubicBezTo>
                <a:cubicBezTo>
                  <a:pt x="4557396" y="218948"/>
                  <a:pt x="4515993" y="203454"/>
                  <a:pt x="4480941" y="195834"/>
                </a:cubicBezTo>
                <a:lnTo>
                  <a:pt x="4481704" y="579120"/>
                </a:lnTo>
                <a:cubicBezTo>
                  <a:pt x="4481704" y="619252"/>
                  <a:pt x="4486530" y="651256"/>
                  <a:pt x="4496181" y="675132"/>
                </a:cubicBezTo>
                <a:cubicBezTo>
                  <a:pt x="4490085" y="680720"/>
                  <a:pt x="4482084" y="685800"/>
                  <a:pt x="4472178" y="690372"/>
                </a:cubicBezTo>
                <a:cubicBezTo>
                  <a:pt x="4462272" y="694944"/>
                  <a:pt x="4450969" y="697230"/>
                  <a:pt x="4438269" y="697230"/>
                </a:cubicBezTo>
                <a:cubicBezTo>
                  <a:pt x="4421506" y="697230"/>
                  <a:pt x="4407789" y="692658"/>
                  <a:pt x="4397121" y="683514"/>
                </a:cubicBezTo>
                <a:cubicBezTo>
                  <a:pt x="4386454" y="674370"/>
                  <a:pt x="4381119" y="661924"/>
                  <a:pt x="4381119" y="646176"/>
                </a:cubicBezTo>
                <a:lnTo>
                  <a:pt x="4381119" y="195834"/>
                </a:lnTo>
                <a:cubicBezTo>
                  <a:pt x="4348099" y="202946"/>
                  <a:pt x="4306697" y="218440"/>
                  <a:pt x="4256913" y="242316"/>
                </a:cubicBezTo>
                <a:cubicBezTo>
                  <a:pt x="4249293" y="238760"/>
                  <a:pt x="4242943" y="230886"/>
                  <a:pt x="4237863" y="218694"/>
                </a:cubicBezTo>
                <a:cubicBezTo>
                  <a:pt x="4232783" y="206502"/>
                  <a:pt x="4230243" y="194564"/>
                  <a:pt x="4230243" y="182880"/>
                </a:cubicBezTo>
                <a:cubicBezTo>
                  <a:pt x="4230243" y="174752"/>
                  <a:pt x="4231513" y="168148"/>
                  <a:pt x="4234053" y="163068"/>
                </a:cubicBezTo>
                <a:cubicBezTo>
                  <a:pt x="4236593" y="157988"/>
                  <a:pt x="4240657" y="155448"/>
                  <a:pt x="4246245" y="155448"/>
                </a:cubicBezTo>
                <a:close/>
                <a:moveTo>
                  <a:pt x="3620643" y="146304"/>
                </a:moveTo>
                <a:cubicBezTo>
                  <a:pt x="3633343" y="146304"/>
                  <a:pt x="3641218" y="147828"/>
                  <a:pt x="3644265" y="150876"/>
                </a:cubicBezTo>
                <a:cubicBezTo>
                  <a:pt x="3656965" y="169164"/>
                  <a:pt x="3693287" y="218186"/>
                  <a:pt x="3753231" y="297942"/>
                </a:cubicBezTo>
                <a:cubicBezTo>
                  <a:pt x="3807588" y="370586"/>
                  <a:pt x="3848355" y="425958"/>
                  <a:pt x="3875532" y="464058"/>
                </a:cubicBezTo>
                <a:cubicBezTo>
                  <a:pt x="3902710" y="502158"/>
                  <a:pt x="3921888" y="533400"/>
                  <a:pt x="3933063" y="557784"/>
                </a:cubicBezTo>
                <a:lnTo>
                  <a:pt x="3907918" y="215646"/>
                </a:lnTo>
                <a:lnTo>
                  <a:pt x="3907155" y="204978"/>
                </a:lnTo>
                <a:cubicBezTo>
                  <a:pt x="3907155" y="188214"/>
                  <a:pt x="3911092" y="174752"/>
                  <a:pt x="3918966" y="164592"/>
                </a:cubicBezTo>
                <a:cubicBezTo>
                  <a:pt x="3926841" y="154432"/>
                  <a:pt x="3938397" y="148590"/>
                  <a:pt x="3953637" y="147066"/>
                </a:cubicBezTo>
                <a:cubicBezTo>
                  <a:pt x="3969893" y="146050"/>
                  <a:pt x="3983609" y="149352"/>
                  <a:pt x="3994786" y="156972"/>
                </a:cubicBezTo>
                <a:cubicBezTo>
                  <a:pt x="3988182" y="176784"/>
                  <a:pt x="3984879" y="208026"/>
                  <a:pt x="3984879" y="250698"/>
                </a:cubicBezTo>
                <a:lnTo>
                  <a:pt x="3984117" y="580644"/>
                </a:lnTo>
                <a:cubicBezTo>
                  <a:pt x="3984117" y="625856"/>
                  <a:pt x="3985641" y="660400"/>
                  <a:pt x="3988689" y="684276"/>
                </a:cubicBezTo>
                <a:cubicBezTo>
                  <a:pt x="3985133" y="687832"/>
                  <a:pt x="3979164" y="690753"/>
                  <a:pt x="3970782" y="693039"/>
                </a:cubicBezTo>
                <a:cubicBezTo>
                  <a:pt x="3962401" y="695325"/>
                  <a:pt x="3953637" y="696468"/>
                  <a:pt x="3944494" y="696468"/>
                </a:cubicBezTo>
                <a:cubicBezTo>
                  <a:pt x="3933825" y="696468"/>
                  <a:pt x="3926205" y="695198"/>
                  <a:pt x="3921634" y="692658"/>
                </a:cubicBezTo>
                <a:cubicBezTo>
                  <a:pt x="3784981" y="532638"/>
                  <a:pt x="3689478" y="401828"/>
                  <a:pt x="3635121" y="300228"/>
                </a:cubicBezTo>
                <a:lnTo>
                  <a:pt x="3656457" y="640080"/>
                </a:lnTo>
                <a:cubicBezTo>
                  <a:pt x="3657981" y="656336"/>
                  <a:pt x="3653410" y="669925"/>
                  <a:pt x="3642741" y="680847"/>
                </a:cubicBezTo>
                <a:cubicBezTo>
                  <a:pt x="3632073" y="691769"/>
                  <a:pt x="3620136" y="697230"/>
                  <a:pt x="3606927" y="697230"/>
                </a:cubicBezTo>
                <a:cubicBezTo>
                  <a:pt x="3591180" y="697230"/>
                  <a:pt x="3577464" y="692912"/>
                  <a:pt x="3565779" y="684276"/>
                </a:cubicBezTo>
                <a:cubicBezTo>
                  <a:pt x="3575431" y="658368"/>
                  <a:pt x="3580257" y="623316"/>
                  <a:pt x="3580257" y="579120"/>
                </a:cubicBezTo>
                <a:lnTo>
                  <a:pt x="3580257" y="263652"/>
                </a:lnTo>
                <a:cubicBezTo>
                  <a:pt x="3580257" y="221488"/>
                  <a:pt x="3578479" y="186436"/>
                  <a:pt x="3574923" y="158496"/>
                </a:cubicBezTo>
                <a:cubicBezTo>
                  <a:pt x="3577971" y="154432"/>
                  <a:pt x="3583941" y="151384"/>
                  <a:pt x="3592830" y="149352"/>
                </a:cubicBezTo>
                <a:cubicBezTo>
                  <a:pt x="3601720" y="147320"/>
                  <a:pt x="3610991" y="146304"/>
                  <a:pt x="3620643" y="146304"/>
                </a:cubicBezTo>
                <a:close/>
                <a:moveTo>
                  <a:pt x="2727579" y="145542"/>
                </a:moveTo>
                <a:cubicBezTo>
                  <a:pt x="2744344" y="145542"/>
                  <a:pt x="2758059" y="150114"/>
                  <a:pt x="2768727" y="159258"/>
                </a:cubicBezTo>
                <a:cubicBezTo>
                  <a:pt x="2779395" y="168402"/>
                  <a:pt x="2784729" y="180848"/>
                  <a:pt x="2784729" y="196596"/>
                </a:cubicBezTo>
                <a:lnTo>
                  <a:pt x="2784729" y="579120"/>
                </a:lnTo>
                <a:cubicBezTo>
                  <a:pt x="2784729" y="619252"/>
                  <a:pt x="2789555" y="651256"/>
                  <a:pt x="2799207" y="675132"/>
                </a:cubicBezTo>
                <a:cubicBezTo>
                  <a:pt x="2793620" y="680720"/>
                  <a:pt x="2785872" y="685800"/>
                  <a:pt x="2775966" y="690372"/>
                </a:cubicBezTo>
                <a:cubicBezTo>
                  <a:pt x="2766061" y="694944"/>
                  <a:pt x="2754757" y="697230"/>
                  <a:pt x="2742057" y="697230"/>
                </a:cubicBezTo>
                <a:cubicBezTo>
                  <a:pt x="2725294" y="697230"/>
                  <a:pt x="2711577" y="692658"/>
                  <a:pt x="2700910" y="683514"/>
                </a:cubicBezTo>
                <a:cubicBezTo>
                  <a:pt x="2690241" y="674370"/>
                  <a:pt x="2684907" y="661924"/>
                  <a:pt x="2684907" y="646176"/>
                </a:cubicBezTo>
                <a:lnTo>
                  <a:pt x="2684907" y="263652"/>
                </a:lnTo>
                <a:cubicBezTo>
                  <a:pt x="2684907" y="225044"/>
                  <a:pt x="2680081" y="193040"/>
                  <a:pt x="2670429" y="167640"/>
                </a:cubicBezTo>
                <a:cubicBezTo>
                  <a:pt x="2676017" y="162052"/>
                  <a:pt x="2683764" y="156972"/>
                  <a:pt x="2693670" y="152400"/>
                </a:cubicBezTo>
                <a:cubicBezTo>
                  <a:pt x="2703577" y="147828"/>
                  <a:pt x="2714879" y="145542"/>
                  <a:pt x="2727579" y="145542"/>
                </a:cubicBezTo>
                <a:close/>
                <a:moveTo>
                  <a:pt x="1689355" y="145542"/>
                </a:moveTo>
                <a:cubicBezTo>
                  <a:pt x="1706118" y="145542"/>
                  <a:pt x="1719834" y="150114"/>
                  <a:pt x="1730502" y="159258"/>
                </a:cubicBezTo>
                <a:cubicBezTo>
                  <a:pt x="1741170" y="168402"/>
                  <a:pt x="1746504" y="180848"/>
                  <a:pt x="1746504" y="196596"/>
                </a:cubicBezTo>
                <a:lnTo>
                  <a:pt x="1746504" y="382524"/>
                </a:lnTo>
                <a:lnTo>
                  <a:pt x="1949196" y="382524"/>
                </a:lnTo>
                <a:lnTo>
                  <a:pt x="1949196" y="263652"/>
                </a:lnTo>
                <a:cubicBezTo>
                  <a:pt x="1949196" y="225044"/>
                  <a:pt x="1944370" y="193040"/>
                  <a:pt x="1934718" y="167640"/>
                </a:cubicBezTo>
                <a:cubicBezTo>
                  <a:pt x="1940306" y="162052"/>
                  <a:pt x="1948054" y="156972"/>
                  <a:pt x="1957959" y="152400"/>
                </a:cubicBezTo>
                <a:cubicBezTo>
                  <a:pt x="1967866" y="147828"/>
                  <a:pt x="1979169" y="145542"/>
                  <a:pt x="1991868" y="145542"/>
                </a:cubicBezTo>
                <a:cubicBezTo>
                  <a:pt x="2008124" y="145542"/>
                  <a:pt x="2021714" y="150114"/>
                  <a:pt x="2032636" y="159258"/>
                </a:cubicBezTo>
                <a:cubicBezTo>
                  <a:pt x="2043558" y="168402"/>
                  <a:pt x="2049018" y="180848"/>
                  <a:pt x="2049018" y="196596"/>
                </a:cubicBezTo>
                <a:lnTo>
                  <a:pt x="2049018" y="579120"/>
                </a:lnTo>
                <a:cubicBezTo>
                  <a:pt x="2049018" y="619252"/>
                  <a:pt x="2053844" y="651256"/>
                  <a:pt x="2063497" y="675132"/>
                </a:cubicBezTo>
                <a:cubicBezTo>
                  <a:pt x="2057909" y="680720"/>
                  <a:pt x="2050161" y="685800"/>
                  <a:pt x="2040256" y="690372"/>
                </a:cubicBezTo>
                <a:cubicBezTo>
                  <a:pt x="2030350" y="694944"/>
                  <a:pt x="2019046" y="697230"/>
                  <a:pt x="2006346" y="697230"/>
                </a:cubicBezTo>
                <a:cubicBezTo>
                  <a:pt x="1989582" y="697230"/>
                  <a:pt x="1975867" y="692658"/>
                  <a:pt x="1965199" y="683514"/>
                </a:cubicBezTo>
                <a:cubicBezTo>
                  <a:pt x="1954530" y="674370"/>
                  <a:pt x="1949196" y="661924"/>
                  <a:pt x="1949196" y="646176"/>
                </a:cubicBezTo>
                <a:lnTo>
                  <a:pt x="1949196" y="435864"/>
                </a:lnTo>
                <a:lnTo>
                  <a:pt x="1746504" y="435864"/>
                </a:lnTo>
                <a:lnTo>
                  <a:pt x="1746504" y="579120"/>
                </a:lnTo>
                <a:cubicBezTo>
                  <a:pt x="1746504" y="619252"/>
                  <a:pt x="1751330" y="651256"/>
                  <a:pt x="1760983" y="675132"/>
                </a:cubicBezTo>
                <a:cubicBezTo>
                  <a:pt x="1755394" y="680720"/>
                  <a:pt x="1747647" y="685800"/>
                  <a:pt x="1737741" y="690372"/>
                </a:cubicBezTo>
                <a:cubicBezTo>
                  <a:pt x="1727835" y="694944"/>
                  <a:pt x="1716533" y="697230"/>
                  <a:pt x="1703833" y="697230"/>
                </a:cubicBezTo>
                <a:cubicBezTo>
                  <a:pt x="1687068" y="697230"/>
                  <a:pt x="1673352" y="692658"/>
                  <a:pt x="1662684" y="683514"/>
                </a:cubicBezTo>
                <a:cubicBezTo>
                  <a:pt x="1652016" y="674370"/>
                  <a:pt x="1646682" y="661924"/>
                  <a:pt x="1646682" y="646176"/>
                </a:cubicBezTo>
                <a:lnTo>
                  <a:pt x="1646682" y="263652"/>
                </a:lnTo>
                <a:cubicBezTo>
                  <a:pt x="1646682" y="225044"/>
                  <a:pt x="1641856" y="193040"/>
                  <a:pt x="1632204" y="167640"/>
                </a:cubicBezTo>
                <a:cubicBezTo>
                  <a:pt x="1637792" y="162052"/>
                  <a:pt x="1645539" y="156972"/>
                  <a:pt x="1655445" y="152400"/>
                </a:cubicBezTo>
                <a:cubicBezTo>
                  <a:pt x="1665351" y="147828"/>
                  <a:pt x="1676654" y="145542"/>
                  <a:pt x="1689355" y="145542"/>
                </a:cubicBezTo>
                <a:close/>
                <a:moveTo>
                  <a:pt x="1010793" y="145542"/>
                </a:moveTo>
                <a:cubicBezTo>
                  <a:pt x="1027049" y="145542"/>
                  <a:pt x="1040511" y="150114"/>
                  <a:pt x="1051179" y="159258"/>
                </a:cubicBezTo>
                <a:cubicBezTo>
                  <a:pt x="1061847" y="168402"/>
                  <a:pt x="1067181" y="180848"/>
                  <a:pt x="1067181" y="196596"/>
                </a:cubicBezTo>
                <a:lnTo>
                  <a:pt x="1067181" y="457962"/>
                </a:lnTo>
                <a:cubicBezTo>
                  <a:pt x="1067181" y="529590"/>
                  <a:pt x="1074801" y="581533"/>
                  <a:pt x="1090041" y="613791"/>
                </a:cubicBezTo>
                <a:cubicBezTo>
                  <a:pt x="1105281" y="646049"/>
                  <a:pt x="1129411" y="662178"/>
                  <a:pt x="1162431" y="662178"/>
                </a:cubicBezTo>
                <a:cubicBezTo>
                  <a:pt x="1196975" y="662178"/>
                  <a:pt x="1222375" y="645160"/>
                  <a:pt x="1238631" y="611124"/>
                </a:cubicBezTo>
                <a:cubicBezTo>
                  <a:pt x="1254887" y="577088"/>
                  <a:pt x="1263016" y="526034"/>
                  <a:pt x="1263016" y="457962"/>
                </a:cubicBezTo>
                <a:lnTo>
                  <a:pt x="1263016" y="263652"/>
                </a:lnTo>
                <a:cubicBezTo>
                  <a:pt x="1263016" y="225044"/>
                  <a:pt x="1258190" y="193040"/>
                  <a:pt x="1248537" y="167640"/>
                </a:cubicBezTo>
                <a:cubicBezTo>
                  <a:pt x="1254633" y="162052"/>
                  <a:pt x="1262508" y="156972"/>
                  <a:pt x="1272159" y="152400"/>
                </a:cubicBezTo>
                <a:cubicBezTo>
                  <a:pt x="1281811" y="147828"/>
                  <a:pt x="1292734" y="145542"/>
                  <a:pt x="1304925" y="145542"/>
                </a:cubicBezTo>
                <a:cubicBezTo>
                  <a:pt x="1321181" y="145542"/>
                  <a:pt x="1334771" y="150114"/>
                  <a:pt x="1345692" y="159258"/>
                </a:cubicBezTo>
                <a:cubicBezTo>
                  <a:pt x="1356614" y="168402"/>
                  <a:pt x="1362075" y="180848"/>
                  <a:pt x="1362075" y="196596"/>
                </a:cubicBezTo>
                <a:lnTo>
                  <a:pt x="1362075" y="452628"/>
                </a:lnTo>
                <a:cubicBezTo>
                  <a:pt x="1362075" y="533908"/>
                  <a:pt x="1345311" y="594995"/>
                  <a:pt x="1311783" y="635889"/>
                </a:cubicBezTo>
                <a:cubicBezTo>
                  <a:pt x="1278255" y="676783"/>
                  <a:pt x="1228471" y="697230"/>
                  <a:pt x="1162431" y="697230"/>
                </a:cubicBezTo>
                <a:cubicBezTo>
                  <a:pt x="1097407" y="697230"/>
                  <a:pt x="1048766" y="677418"/>
                  <a:pt x="1016508" y="637794"/>
                </a:cubicBezTo>
                <a:cubicBezTo>
                  <a:pt x="984250" y="598170"/>
                  <a:pt x="968121" y="536448"/>
                  <a:pt x="968121" y="452628"/>
                </a:cubicBezTo>
                <a:lnTo>
                  <a:pt x="968121" y="263652"/>
                </a:lnTo>
                <a:cubicBezTo>
                  <a:pt x="968121" y="225044"/>
                  <a:pt x="963295" y="193040"/>
                  <a:pt x="953643" y="167640"/>
                </a:cubicBezTo>
                <a:cubicBezTo>
                  <a:pt x="959231" y="162052"/>
                  <a:pt x="966978" y="156972"/>
                  <a:pt x="976884" y="152400"/>
                </a:cubicBezTo>
                <a:cubicBezTo>
                  <a:pt x="986790" y="147828"/>
                  <a:pt x="998093" y="145542"/>
                  <a:pt x="1010793" y="145542"/>
                </a:cubicBezTo>
                <a:close/>
                <a:moveTo>
                  <a:pt x="5302377" y="144780"/>
                </a:moveTo>
                <a:cubicBezTo>
                  <a:pt x="5378577" y="144780"/>
                  <a:pt x="5436108" y="157353"/>
                  <a:pt x="5474970" y="182499"/>
                </a:cubicBezTo>
                <a:cubicBezTo>
                  <a:pt x="5513832" y="207645"/>
                  <a:pt x="5533263" y="247396"/>
                  <a:pt x="5533263" y="301752"/>
                </a:cubicBezTo>
                <a:cubicBezTo>
                  <a:pt x="5533263" y="359156"/>
                  <a:pt x="5513070" y="403225"/>
                  <a:pt x="5472684" y="433959"/>
                </a:cubicBezTo>
                <a:cubicBezTo>
                  <a:pt x="5432298" y="464693"/>
                  <a:pt x="5374259" y="480060"/>
                  <a:pt x="5298567" y="480060"/>
                </a:cubicBezTo>
                <a:lnTo>
                  <a:pt x="5280279" y="480060"/>
                </a:lnTo>
                <a:lnTo>
                  <a:pt x="5280279" y="584454"/>
                </a:lnTo>
                <a:cubicBezTo>
                  <a:pt x="5280279" y="622554"/>
                  <a:pt x="5285105" y="652780"/>
                  <a:pt x="5294757" y="675132"/>
                </a:cubicBezTo>
                <a:cubicBezTo>
                  <a:pt x="5289169" y="680720"/>
                  <a:pt x="5281422" y="685800"/>
                  <a:pt x="5271516" y="690372"/>
                </a:cubicBezTo>
                <a:cubicBezTo>
                  <a:pt x="5261610" y="694944"/>
                  <a:pt x="5250307" y="697230"/>
                  <a:pt x="5237607" y="697230"/>
                </a:cubicBezTo>
                <a:cubicBezTo>
                  <a:pt x="5220843" y="697230"/>
                  <a:pt x="5207127" y="692658"/>
                  <a:pt x="5196459" y="683514"/>
                </a:cubicBezTo>
                <a:cubicBezTo>
                  <a:pt x="5185791" y="674370"/>
                  <a:pt x="5180457" y="661924"/>
                  <a:pt x="5180457" y="646176"/>
                </a:cubicBezTo>
                <a:lnTo>
                  <a:pt x="5180457" y="263652"/>
                </a:lnTo>
                <a:cubicBezTo>
                  <a:pt x="5180457" y="225044"/>
                  <a:pt x="5175631" y="193040"/>
                  <a:pt x="5165980" y="167640"/>
                </a:cubicBezTo>
                <a:cubicBezTo>
                  <a:pt x="5197475" y="152400"/>
                  <a:pt x="5242941" y="144780"/>
                  <a:pt x="5302377" y="144780"/>
                </a:cubicBezTo>
                <a:close/>
                <a:moveTo>
                  <a:pt x="3263646" y="144780"/>
                </a:moveTo>
                <a:cubicBezTo>
                  <a:pt x="3334766" y="144780"/>
                  <a:pt x="3388488" y="167894"/>
                  <a:pt x="3424809" y="214122"/>
                </a:cubicBezTo>
                <a:cubicBezTo>
                  <a:pt x="3461131" y="260350"/>
                  <a:pt x="3479293" y="329184"/>
                  <a:pt x="3479293" y="420624"/>
                </a:cubicBezTo>
                <a:cubicBezTo>
                  <a:pt x="3479293" y="512572"/>
                  <a:pt x="3461131" y="581660"/>
                  <a:pt x="3424809" y="627888"/>
                </a:cubicBezTo>
                <a:cubicBezTo>
                  <a:pt x="3388488" y="674116"/>
                  <a:pt x="3334766" y="697230"/>
                  <a:pt x="3263646" y="697230"/>
                </a:cubicBezTo>
                <a:cubicBezTo>
                  <a:pt x="3192526" y="697230"/>
                  <a:pt x="3138805" y="674116"/>
                  <a:pt x="3102484" y="627888"/>
                </a:cubicBezTo>
                <a:cubicBezTo>
                  <a:pt x="3066161" y="581660"/>
                  <a:pt x="3048001" y="512572"/>
                  <a:pt x="3048001" y="420624"/>
                </a:cubicBezTo>
                <a:cubicBezTo>
                  <a:pt x="3048001" y="329184"/>
                  <a:pt x="3066161" y="260350"/>
                  <a:pt x="3102484" y="214122"/>
                </a:cubicBezTo>
                <a:cubicBezTo>
                  <a:pt x="3138805" y="167894"/>
                  <a:pt x="3192526" y="144780"/>
                  <a:pt x="3263646" y="144780"/>
                </a:cubicBezTo>
                <a:close/>
                <a:moveTo>
                  <a:pt x="2368296" y="144780"/>
                </a:moveTo>
                <a:cubicBezTo>
                  <a:pt x="2439416" y="144780"/>
                  <a:pt x="2493137" y="167894"/>
                  <a:pt x="2529460" y="214122"/>
                </a:cubicBezTo>
                <a:cubicBezTo>
                  <a:pt x="2565781" y="260350"/>
                  <a:pt x="2583943" y="329184"/>
                  <a:pt x="2583943" y="420624"/>
                </a:cubicBezTo>
                <a:cubicBezTo>
                  <a:pt x="2583943" y="512572"/>
                  <a:pt x="2565781" y="581660"/>
                  <a:pt x="2529460" y="627888"/>
                </a:cubicBezTo>
                <a:cubicBezTo>
                  <a:pt x="2493137" y="674116"/>
                  <a:pt x="2439416" y="697230"/>
                  <a:pt x="2368296" y="697230"/>
                </a:cubicBezTo>
                <a:cubicBezTo>
                  <a:pt x="2297176" y="697230"/>
                  <a:pt x="2243456" y="674116"/>
                  <a:pt x="2207133" y="627888"/>
                </a:cubicBezTo>
                <a:cubicBezTo>
                  <a:pt x="2170812" y="581660"/>
                  <a:pt x="2152651" y="512572"/>
                  <a:pt x="2152651" y="420624"/>
                </a:cubicBezTo>
                <a:cubicBezTo>
                  <a:pt x="2152651" y="329184"/>
                  <a:pt x="2170812" y="260350"/>
                  <a:pt x="2207133" y="214122"/>
                </a:cubicBezTo>
                <a:cubicBezTo>
                  <a:pt x="2243456" y="167894"/>
                  <a:pt x="2297176" y="144780"/>
                  <a:pt x="2368296" y="144780"/>
                </a:cubicBezTo>
                <a:close/>
                <a:moveTo>
                  <a:pt x="220218" y="144780"/>
                </a:moveTo>
                <a:cubicBezTo>
                  <a:pt x="248666" y="144780"/>
                  <a:pt x="275844" y="148336"/>
                  <a:pt x="301752" y="155448"/>
                </a:cubicBezTo>
                <a:cubicBezTo>
                  <a:pt x="327660" y="162560"/>
                  <a:pt x="348869" y="172974"/>
                  <a:pt x="365379" y="186690"/>
                </a:cubicBezTo>
                <a:cubicBezTo>
                  <a:pt x="381889" y="200406"/>
                  <a:pt x="390144" y="216408"/>
                  <a:pt x="390144" y="234696"/>
                </a:cubicBezTo>
                <a:cubicBezTo>
                  <a:pt x="390144" y="250444"/>
                  <a:pt x="383032" y="264033"/>
                  <a:pt x="368808" y="275463"/>
                </a:cubicBezTo>
                <a:cubicBezTo>
                  <a:pt x="354584" y="286893"/>
                  <a:pt x="335026" y="292354"/>
                  <a:pt x="310134" y="291846"/>
                </a:cubicBezTo>
                <a:cubicBezTo>
                  <a:pt x="302514" y="216662"/>
                  <a:pt x="273050" y="179070"/>
                  <a:pt x="221742" y="179070"/>
                </a:cubicBezTo>
                <a:cubicBezTo>
                  <a:pt x="183642" y="179070"/>
                  <a:pt x="155448" y="199009"/>
                  <a:pt x="137160" y="238887"/>
                </a:cubicBezTo>
                <a:cubicBezTo>
                  <a:pt x="118872" y="278765"/>
                  <a:pt x="109728" y="339344"/>
                  <a:pt x="109728" y="420624"/>
                </a:cubicBezTo>
                <a:cubicBezTo>
                  <a:pt x="109728" y="501904"/>
                  <a:pt x="118618" y="562483"/>
                  <a:pt x="136398" y="602361"/>
                </a:cubicBezTo>
                <a:cubicBezTo>
                  <a:pt x="154178" y="642239"/>
                  <a:pt x="181864" y="662178"/>
                  <a:pt x="219456" y="662178"/>
                </a:cubicBezTo>
                <a:cubicBezTo>
                  <a:pt x="246888" y="662178"/>
                  <a:pt x="269240" y="652018"/>
                  <a:pt x="286512" y="631698"/>
                </a:cubicBezTo>
                <a:cubicBezTo>
                  <a:pt x="303784" y="611378"/>
                  <a:pt x="314960" y="580898"/>
                  <a:pt x="320040" y="540258"/>
                </a:cubicBezTo>
                <a:cubicBezTo>
                  <a:pt x="327152" y="539242"/>
                  <a:pt x="332486" y="538734"/>
                  <a:pt x="336042" y="538734"/>
                </a:cubicBezTo>
                <a:cubicBezTo>
                  <a:pt x="354330" y="538734"/>
                  <a:pt x="370205" y="543306"/>
                  <a:pt x="383667" y="552450"/>
                </a:cubicBezTo>
                <a:cubicBezTo>
                  <a:pt x="397129" y="561594"/>
                  <a:pt x="403860" y="574040"/>
                  <a:pt x="403860" y="589788"/>
                </a:cubicBezTo>
                <a:cubicBezTo>
                  <a:pt x="403860" y="612140"/>
                  <a:pt x="394716" y="631444"/>
                  <a:pt x="376428" y="647700"/>
                </a:cubicBezTo>
                <a:cubicBezTo>
                  <a:pt x="358140" y="663956"/>
                  <a:pt x="334391" y="676275"/>
                  <a:pt x="305181" y="684657"/>
                </a:cubicBezTo>
                <a:cubicBezTo>
                  <a:pt x="275971" y="693039"/>
                  <a:pt x="245364" y="697230"/>
                  <a:pt x="213360" y="697230"/>
                </a:cubicBezTo>
                <a:cubicBezTo>
                  <a:pt x="145796" y="697230"/>
                  <a:pt x="93345" y="673100"/>
                  <a:pt x="56007" y="624840"/>
                </a:cubicBezTo>
                <a:cubicBezTo>
                  <a:pt x="18669" y="576580"/>
                  <a:pt x="0" y="508508"/>
                  <a:pt x="0" y="420624"/>
                </a:cubicBezTo>
                <a:cubicBezTo>
                  <a:pt x="0" y="332740"/>
                  <a:pt x="19304" y="264795"/>
                  <a:pt x="57912" y="216789"/>
                </a:cubicBezTo>
                <a:cubicBezTo>
                  <a:pt x="96520" y="168783"/>
                  <a:pt x="150622" y="144780"/>
                  <a:pt x="220218" y="144780"/>
                </a:cubicBezTo>
                <a:close/>
                <a:moveTo>
                  <a:pt x="4896993" y="144018"/>
                </a:moveTo>
                <a:cubicBezTo>
                  <a:pt x="4927473" y="144018"/>
                  <a:pt x="4945507" y="154940"/>
                  <a:pt x="4951095" y="176784"/>
                </a:cubicBezTo>
                <a:lnTo>
                  <a:pt x="5086731" y="627126"/>
                </a:lnTo>
                <a:cubicBezTo>
                  <a:pt x="5092827" y="647954"/>
                  <a:pt x="5100955" y="663702"/>
                  <a:pt x="5111115" y="674370"/>
                </a:cubicBezTo>
                <a:cubicBezTo>
                  <a:pt x="5097907" y="689610"/>
                  <a:pt x="5078349" y="697230"/>
                  <a:pt x="5052441" y="697230"/>
                </a:cubicBezTo>
                <a:cubicBezTo>
                  <a:pt x="5036693" y="697230"/>
                  <a:pt x="5023358" y="693928"/>
                  <a:pt x="5012436" y="687324"/>
                </a:cubicBezTo>
                <a:cubicBezTo>
                  <a:pt x="5001514" y="680720"/>
                  <a:pt x="4994783" y="671068"/>
                  <a:pt x="4992243" y="658368"/>
                </a:cubicBezTo>
                <a:lnTo>
                  <a:pt x="4957954" y="530352"/>
                </a:lnTo>
                <a:lnTo>
                  <a:pt x="4785741" y="530352"/>
                </a:lnTo>
                <a:lnTo>
                  <a:pt x="4760595" y="628650"/>
                </a:lnTo>
                <a:cubicBezTo>
                  <a:pt x="4757039" y="641858"/>
                  <a:pt x="4755261" y="653034"/>
                  <a:pt x="4755261" y="662178"/>
                </a:cubicBezTo>
                <a:cubicBezTo>
                  <a:pt x="4755261" y="672846"/>
                  <a:pt x="4758055" y="680974"/>
                  <a:pt x="4763643" y="686562"/>
                </a:cubicBezTo>
                <a:cubicBezTo>
                  <a:pt x="4753991" y="690118"/>
                  <a:pt x="4745229" y="692785"/>
                  <a:pt x="4737355" y="694563"/>
                </a:cubicBezTo>
                <a:cubicBezTo>
                  <a:pt x="4729480" y="696341"/>
                  <a:pt x="4719955" y="697230"/>
                  <a:pt x="4708779" y="697230"/>
                </a:cubicBezTo>
                <a:cubicBezTo>
                  <a:pt x="4689475" y="697230"/>
                  <a:pt x="4675378" y="693928"/>
                  <a:pt x="4666488" y="687324"/>
                </a:cubicBezTo>
                <a:cubicBezTo>
                  <a:pt x="4657598" y="680720"/>
                  <a:pt x="4653153" y="670052"/>
                  <a:pt x="4653153" y="655320"/>
                </a:cubicBezTo>
                <a:cubicBezTo>
                  <a:pt x="4653153" y="643128"/>
                  <a:pt x="4656455" y="625856"/>
                  <a:pt x="4663059" y="603504"/>
                </a:cubicBezTo>
                <a:lnTo>
                  <a:pt x="4813173" y="157734"/>
                </a:lnTo>
                <a:cubicBezTo>
                  <a:pt x="4841113" y="148590"/>
                  <a:pt x="4869053" y="144018"/>
                  <a:pt x="4896993" y="144018"/>
                </a:cubicBezTo>
                <a:close/>
                <a:moveTo>
                  <a:pt x="686943" y="144018"/>
                </a:moveTo>
                <a:cubicBezTo>
                  <a:pt x="717423" y="144018"/>
                  <a:pt x="735457" y="154940"/>
                  <a:pt x="741045" y="176784"/>
                </a:cubicBezTo>
                <a:lnTo>
                  <a:pt x="876681" y="627126"/>
                </a:lnTo>
                <a:cubicBezTo>
                  <a:pt x="882777" y="647954"/>
                  <a:pt x="890905" y="663702"/>
                  <a:pt x="901065" y="674370"/>
                </a:cubicBezTo>
                <a:cubicBezTo>
                  <a:pt x="887857" y="689610"/>
                  <a:pt x="868299" y="697230"/>
                  <a:pt x="842391" y="697230"/>
                </a:cubicBezTo>
                <a:cubicBezTo>
                  <a:pt x="826643" y="697230"/>
                  <a:pt x="813308" y="693928"/>
                  <a:pt x="802386" y="687324"/>
                </a:cubicBezTo>
                <a:cubicBezTo>
                  <a:pt x="791464" y="680720"/>
                  <a:pt x="784733" y="671068"/>
                  <a:pt x="782193" y="658368"/>
                </a:cubicBezTo>
                <a:lnTo>
                  <a:pt x="747903" y="530352"/>
                </a:lnTo>
                <a:lnTo>
                  <a:pt x="575691" y="530352"/>
                </a:lnTo>
                <a:lnTo>
                  <a:pt x="550545" y="628650"/>
                </a:lnTo>
                <a:cubicBezTo>
                  <a:pt x="546989" y="641858"/>
                  <a:pt x="545211" y="653034"/>
                  <a:pt x="545211" y="662178"/>
                </a:cubicBezTo>
                <a:cubicBezTo>
                  <a:pt x="545211" y="672846"/>
                  <a:pt x="548005" y="680974"/>
                  <a:pt x="553593" y="686562"/>
                </a:cubicBezTo>
                <a:cubicBezTo>
                  <a:pt x="543941" y="690118"/>
                  <a:pt x="535178" y="692785"/>
                  <a:pt x="527304" y="694563"/>
                </a:cubicBezTo>
                <a:cubicBezTo>
                  <a:pt x="519430" y="696341"/>
                  <a:pt x="509905" y="697230"/>
                  <a:pt x="498729" y="697230"/>
                </a:cubicBezTo>
                <a:cubicBezTo>
                  <a:pt x="479425" y="697230"/>
                  <a:pt x="465328" y="693928"/>
                  <a:pt x="456438" y="687324"/>
                </a:cubicBezTo>
                <a:cubicBezTo>
                  <a:pt x="447548" y="680720"/>
                  <a:pt x="443103" y="670052"/>
                  <a:pt x="443103" y="655320"/>
                </a:cubicBezTo>
                <a:cubicBezTo>
                  <a:pt x="443103" y="643128"/>
                  <a:pt x="446405" y="625856"/>
                  <a:pt x="453009" y="603504"/>
                </a:cubicBezTo>
                <a:lnTo>
                  <a:pt x="603123" y="157734"/>
                </a:lnTo>
                <a:cubicBezTo>
                  <a:pt x="631063" y="148590"/>
                  <a:pt x="659003" y="144018"/>
                  <a:pt x="686943" y="144018"/>
                </a:cubicBezTo>
                <a:close/>
                <a:moveTo>
                  <a:pt x="2318767" y="1524"/>
                </a:moveTo>
                <a:cubicBezTo>
                  <a:pt x="2349246" y="0"/>
                  <a:pt x="2375917" y="2794"/>
                  <a:pt x="2398776" y="9906"/>
                </a:cubicBezTo>
                <a:cubicBezTo>
                  <a:pt x="2421636" y="17018"/>
                  <a:pt x="2433066" y="30988"/>
                  <a:pt x="2433066" y="51816"/>
                </a:cubicBezTo>
                <a:cubicBezTo>
                  <a:pt x="2433066" y="68580"/>
                  <a:pt x="2425827" y="81915"/>
                  <a:pt x="2411349" y="91821"/>
                </a:cubicBezTo>
                <a:cubicBezTo>
                  <a:pt x="2396871" y="101727"/>
                  <a:pt x="2373376" y="108712"/>
                  <a:pt x="2340864" y="112776"/>
                </a:cubicBezTo>
                <a:lnTo>
                  <a:pt x="2335530" y="86868"/>
                </a:lnTo>
                <a:cubicBezTo>
                  <a:pt x="2348738" y="82296"/>
                  <a:pt x="2357883" y="77724"/>
                  <a:pt x="2362962" y="73152"/>
                </a:cubicBezTo>
                <a:cubicBezTo>
                  <a:pt x="2368043" y="68580"/>
                  <a:pt x="2370583" y="62992"/>
                  <a:pt x="2370583" y="56388"/>
                </a:cubicBezTo>
                <a:cubicBezTo>
                  <a:pt x="2370583" y="48260"/>
                  <a:pt x="2365756" y="43053"/>
                  <a:pt x="2356104" y="40767"/>
                </a:cubicBezTo>
                <a:cubicBezTo>
                  <a:pt x="2346452" y="38481"/>
                  <a:pt x="2334514" y="37338"/>
                  <a:pt x="2320291" y="37338"/>
                </a:cubicBezTo>
                <a:close/>
                <a:moveTo>
                  <a:pt x="4877181" y="0"/>
                </a:moveTo>
                <a:cubicBezTo>
                  <a:pt x="4889373" y="0"/>
                  <a:pt x="4898009" y="1270"/>
                  <a:pt x="4903089" y="3810"/>
                </a:cubicBezTo>
                <a:lnTo>
                  <a:pt x="5007483" y="103632"/>
                </a:lnTo>
                <a:cubicBezTo>
                  <a:pt x="5007483" y="106172"/>
                  <a:pt x="5005324" y="109982"/>
                  <a:pt x="5001006" y="115062"/>
                </a:cubicBezTo>
                <a:cubicBezTo>
                  <a:pt x="4996688" y="120142"/>
                  <a:pt x="4992751" y="123444"/>
                  <a:pt x="4989195" y="124968"/>
                </a:cubicBezTo>
                <a:lnTo>
                  <a:pt x="4877943" y="64770"/>
                </a:lnTo>
                <a:lnTo>
                  <a:pt x="4765929" y="124968"/>
                </a:lnTo>
                <a:cubicBezTo>
                  <a:pt x="4762881" y="123444"/>
                  <a:pt x="4759198" y="120142"/>
                  <a:pt x="4754880" y="115062"/>
                </a:cubicBezTo>
                <a:cubicBezTo>
                  <a:pt x="4750562" y="109982"/>
                  <a:pt x="4748149" y="106172"/>
                  <a:pt x="4747641" y="103632"/>
                </a:cubicBezTo>
                <a:lnTo>
                  <a:pt x="4852035" y="3810"/>
                </a:lnTo>
                <a:cubicBezTo>
                  <a:pt x="4857115" y="1270"/>
                  <a:pt x="4865497" y="0"/>
                  <a:pt x="4877181" y="0"/>
                </a:cubicBezTo>
                <a:close/>
                <a:moveTo>
                  <a:pt x="3259836" y="0"/>
                </a:moveTo>
                <a:cubicBezTo>
                  <a:pt x="3272028" y="0"/>
                  <a:pt x="3280665" y="1270"/>
                  <a:pt x="3285744" y="3810"/>
                </a:cubicBezTo>
                <a:lnTo>
                  <a:pt x="3390138" y="103632"/>
                </a:lnTo>
                <a:cubicBezTo>
                  <a:pt x="3390138" y="106172"/>
                  <a:pt x="3387979" y="109982"/>
                  <a:pt x="3383661" y="115062"/>
                </a:cubicBezTo>
                <a:cubicBezTo>
                  <a:pt x="3379343" y="120142"/>
                  <a:pt x="3375406" y="123444"/>
                  <a:pt x="3371851" y="124968"/>
                </a:cubicBezTo>
                <a:lnTo>
                  <a:pt x="3260598" y="64770"/>
                </a:lnTo>
                <a:lnTo>
                  <a:pt x="3148585" y="124968"/>
                </a:lnTo>
                <a:cubicBezTo>
                  <a:pt x="3145536" y="123444"/>
                  <a:pt x="3141853" y="120142"/>
                  <a:pt x="3137536" y="115062"/>
                </a:cubicBezTo>
                <a:cubicBezTo>
                  <a:pt x="3133217" y="109982"/>
                  <a:pt x="3130804" y="106172"/>
                  <a:pt x="3130296" y="103632"/>
                </a:cubicBezTo>
                <a:lnTo>
                  <a:pt x="3234690" y="3810"/>
                </a:lnTo>
                <a:cubicBezTo>
                  <a:pt x="3239770" y="1270"/>
                  <a:pt x="3248152" y="0"/>
                  <a:pt x="3259836" y="0"/>
                </a:cubicBezTo>
                <a:close/>
                <a:moveTo>
                  <a:pt x="667131" y="0"/>
                </a:moveTo>
                <a:cubicBezTo>
                  <a:pt x="679323" y="0"/>
                  <a:pt x="687959" y="1270"/>
                  <a:pt x="693039" y="3810"/>
                </a:cubicBezTo>
                <a:lnTo>
                  <a:pt x="797433" y="103632"/>
                </a:lnTo>
                <a:cubicBezTo>
                  <a:pt x="797433" y="106172"/>
                  <a:pt x="795274" y="109982"/>
                  <a:pt x="790956" y="115062"/>
                </a:cubicBezTo>
                <a:cubicBezTo>
                  <a:pt x="786638" y="120142"/>
                  <a:pt x="782701" y="123444"/>
                  <a:pt x="779145" y="124968"/>
                </a:cubicBezTo>
                <a:lnTo>
                  <a:pt x="667893" y="64770"/>
                </a:lnTo>
                <a:lnTo>
                  <a:pt x="555879" y="124968"/>
                </a:lnTo>
                <a:cubicBezTo>
                  <a:pt x="552831" y="123444"/>
                  <a:pt x="549148" y="120142"/>
                  <a:pt x="544830" y="115062"/>
                </a:cubicBezTo>
                <a:cubicBezTo>
                  <a:pt x="540512" y="109982"/>
                  <a:pt x="538099" y="106172"/>
                  <a:pt x="537591" y="103632"/>
                </a:cubicBezTo>
                <a:lnTo>
                  <a:pt x="641985" y="3810"/>
                </a:lnTo>
                <a:cubicBezTo>
                  <a:pt x="647065" y="1270"/>
                  <a:pt x="655447" y="0"/>
                  <a:pt x="667131" y="0"/>
                </a:cubicBezTo>
                <a:close/>
              </a:path>
            </a:pathLst>
          </a:custGeom>
        </p:spPr>
      </p:pic>
      <p:grpSp>
        <p:nvGrpSpPr>
          <p:cNvPr id="15" name="Group 14">
            <a:extLst>
              <a:ext uri="{FF2B5EF4-FFF2-40B4-BE49-F238E27FC236}">
                <a16:creationId xmlns:a16="http://schemas.microsoft.com/office/drawing/2014/main"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12" name="Google Shape;987;p48">
            <a:extLst>
              <a:ext uri="{FF2B5EF4-FFF2-40B4-BE49-F238E27FC236}">
                <a16:creationId xmlns:a16="http://schemas.microsoft.com/office/drawing/2014/main" id="{EA4108F6-C44A-4F82-AD1F-3269D27DC3E0}"/>
              </a:ext>
            </a:extLst>
          </p:cNvPr>
          <p:cNvGrpSpPr/>
          <p:nvPr/>
        </p:nvGrpSpPr>
        <p:grpSpPr>
          <a:xfrm rot="6955692">
            <a:off x="203809" y="114801"/>
            <a:ext cx="836674" cy="906816"/>
            <a:chOff x="5241175" y="4959100"/>
            <a:chExt cx="539775" cy="517775"/>
          </a:xfrm>
        </p:grpSpPr>
        <p:sp>
          <p:nvSpPr>
            <p:cNvPr id="13" name="Google Shape;988;p48">
              <a:extLst>
                <a:ext uri="{FF2B5EF4-FFF2-40B4-BE49-F238E27FC236}">
                  <a16:creationId xmlns:a16="http://schemas.microsoft.com/office/drawing/2014/main" id="{D0191FD5-3D3A-41A5-8E96-A0B38DA18160}"/>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9;p48">
              <a:extLst>
                <a:ext uri="{FF2B5EF4-FFF2-40B4-BE49-F238E27FC236}">
                  <a16:creationId xmlns:a16="http://schemas.microsoft.com/office/drawing/2014/main" id="{97213CD2-EF18-4AA6-8271-326BB2F8DAB7}"/>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0;p48">
              <a:extLst>
                <a:ext uri="{FF2B5EF4-FFF2-40B4-BE49-F238E27FC236}">
                  <a16:creationId xmlns:a16="http://schemas.microsoft.com/office/drawing/2014/main" id="{4EBAAF38-5A50-43F6-9626-68513AA4F044}"/>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1;p48">
              <a:extLst>
                <a:ext uri="{FF2B5EF4-FFF2-40B4-BE49-F238E27FC236}">
                  <a16:creationId xmlns:a16="http://schemas.microsoft.com/office/drawing/2014/main" id="{7AC42F60-B30C-4A50-9C84-86B001BA6C88}"/>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2;p48">
              <a:extLst>
                <a:ext uri="{FF2B5EF4-FFF2-40B4-BE49-F238E27FC236}">
                  <a16:creationId xmlns:a16="http://schemas.microsoft.com/office/drawing/2014/main" id="{96D59BA0-D36D-4305-8DF3-26E986D0777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3;p48">
              <a:extLst>
                <a:ext uri="{FF2B5EF4-FFF2-40B4-BE49-F238E27FC236}">
                  <a16:creationId xmlns:a16="http://schemas.microsoft.com/office/drawing/2014/main" id="{6EEE5F3B-F0AA-46CC-BB9D-8C5DFCEAF01F}"/>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6154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id="{8C4F0155-29C3-4ABE-8003-47212E899C40}"/>
              </a:ext>
            </a:extLst>
          </p:cNvPr>
          <p:cNvSpPr/>
          <p:nvPr/>
        </p:nvSpPr>
        <p:spPr>
          <a:xfrm>
            <a:off x="3884735" y="757164"/>
            <a:ext cx="4422531" cy="6636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Công suất điện cho biết:</a:t>
            </a:r>
          </a:p>
        </p:txBody>
      </p:sp>
      <p:grpSp>
        <p:nvGrpSpPr>
          <p:cNvPr id="15" name="Group 14">
            <a:extLst>
              <a:ext uri="{FF2B5EF4-FFF2-40B4-BE49-F238E27FC236}">
                <a16:creationId xmlns:a16="http://schemas.microsoft.com/office/drawing/2014/main"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khả năng thực hiện công của dòng điện.</a:t>
              </a:r>
            </a:p>
          </p:txBody>
        </p:sp>
        <p:sp>
          <p:nvSpPr>
            <p:cNvPr id="4" name="Oval 3">
              <a:extLst>
                <a:ext uri="{FF2B5EF4-FFF2-40B4-BE49-F238E27FC236}">
                  <a16:creationId xmlns:a16="http://schemas.microsoft.com/office/drawing/2014/main"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 năng lượng của dòng điện.</a:t>
              </a:r>
            </a:p>
          </p:txBody>
        </p:sp>
        <p:sp>
          <p:nvSpPr>
            <p:cNvPr id="35" name="Oval 34">
              <a:extLst>
                <a:ext uri="{FF2B5EF4-FFF2-40B4-BE49-F238E27FC236}">
                  <a16:creationId xmlns:a16="http://schemas.microsoft.com/office/drawing/2014/main"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 lượng điện năng sử dụng trong một đơn vị thời gian</a:t>
              </a:r>
            </a:p>
          </p:txBody>
        </p:sp>
        <p:sp>
          <p:nvSpPr>
            <p:cNvPr id="39" name="Oval 38">
              <a:extLst>
                <a:ext uri="{FF2B5EF4-FFF2-40B4-BE49-F238E27FC236}">
                  <a16:creationId xmlns:a16="http://schemas.microsoft.com/office/drawing/2014/main"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mức độ mạnh – yếu của dòng điện</a:t>
              </a:r>
            </a:p>
          </p:txBody>
        </p:sp>
        <p:sp>
          <p:nvSpPr>
            <p:cNvPr id="42" name="Oval 41">
              <a:extLst>
                <a:ext uri="{FF2B5EF4-FFF2-40B4-BE49-F238E27FC236}">
                  <a16:creationId xmlns:a16="http://schemas.microsoft.com/office/drawing/2014/main"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43" name="Google Shape;987;p48">
            <a:extLst>
              <a:ext uri="{FF2B5EF4-FFF2-40B4-BE49-F238E27FC236}">
                <a16:creationId xmlns:a16="http://schemas.microsoft.com/office/drawing/2014/main" id="{F8D3BF03-4392-4DC2-AC0D-BB6DDBFE4DBD}"/>
              </a:ext>
            </a:extLst>
          </p:cNvPr>
          <p:cNvGrpSpPr/>
          <p:nvPr/>
        </p:nvGrpSpPr>
        <p:grpSpPr>
          <a:xfrm rot="6955692">
            <a:off x="203809" y="114801"/>
            <a:ext cx="836674" cy="906816"/>
            <a:chOff x="5241175" y="4959100"/>
            <a:chExt cx="539775" cy="517775"/>
          </a:xfrm>
        </p:grpSpPr>
        <p:sp>
          <p:nvSpPr>
            <p:cNvPr id="44" name="Google Shape;988;p48">
              <a:extLst>
                <a:ext uri="{FF2B5EF4-FFF2-40B4-BE49-F238E27FC236}">
                  <a16:creationId xmlns:a16="http://schemas.microsoft.com/office/drawing/2014/main" id="{72653863-5A44-4C97-8ED7-FC0910859320}"/>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89;p48">
              <a:extLst>
                <a:ext uri="{FF2B5EF4-FFF2-40B4-BE49-F238E27FC236}">
                  <a16:creationId xmlns:a16="http://schemas.microsoft.com/office/drawing/2014/main" id="{B1EAD010-C23B-46CD-9419-4504002C6C96}"/>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90;p48">
              <a:extLst>
                <a:ext uri="{FF2B5EF4-FFF2-40B4-BE49-F238E27FC236}">
                  <a16:creationId xmlns:a16="http://schemas.microsoft.com/office/drawing/2014/main" id="{B7851733-5388-44AF-9884-A0524D07A3F4}"/>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1;p48">
              <a:extLst>
                <a:ext uri="{FF2B5EF4-FFF2-40B4-BE49-F238E27FC236}">
                  <a16:creationId xmlns:a16="http://schemas.microsoft.com/office/drawing/2014/main" id="{C452DC03-FB89-40AA-8218-F79D0C4F67F9}"/>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92;p48">
              <a:extLst>
                <a:ext uri="{FF2B5EF4-FFF2-40B4-BE49-F238E27FC236}">
                  <a16:creationId xmlns:a16="http://schemas.microsoft.com/office/drawing/2014/main" id="{CC966543-4609-4445-8A2D-FF3A3EAA45C1}"/>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93;p48">
              <a:extLst>
                <a:ext uri="{FF2B5EF4-FFF2-40B4-BE49-F238E27FC236}">
                  <a16:creationId xmlns:a16="http://schemas.microsoft.com/office/drawing/2014/main" id="{3E6A2C6A-EC72-47FA-8CB6-B8A65536A093}"/>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3253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3.33333E-6 -0.01064 L 3.33333E-6 -0.01041 C -0.00352 -0.01412 -0.00664 -0.01944 -0.01042 -0.02106 C -0.01589 -0.02314 -0.04623 -0.02615 -0.0543 -0.02708 C -0.05664 -0.02777 -0.05899 -0.028 -0.0612 -0.02916 C -0.06472 -0.03078 -0.0681 -0.03333 -0.07162 -0.03541 C -0.07539 -0.0375 -0.0793 -0.03935 -0.08321 -0.04143 C -0.11823 -0.04097 -0.28959 -0.053 -0.37969 -0.03125 C -0.42591 -0.02013 -0.41094 -0.0206 -0.46394 0.00371 C -0.47891 0.01042 -0.49401 0.01505 -0.50899 0.022 C -0.53177 0.03287 -0.55417 0.04607 -0.57709 0.05695 C -0.60196 0.06875 -0.6267 0.08149 -0.65209 0.08982 C -0.72709 0.11459 -0.69753 0.10348 -0.74089 0.12061 C -0.75326 0.13079 -0.76537 0.14167 -0.77787 0.15139 C -0.79375 0.16366 -0.81068 0.17223 -0.82631 0.18612 C -0.83868 0.19723 -0.85743 0.22524 -0.86901 0.24167 C -0.87578 0.28982 -0.86823 0.24213 -0.88282 0.30718 C -0.88503 0.31737 -0.88698 0.32755 -0.88854 0.33797 C -0.89102 0.35417 -0.89362 0.38149 -0.89545 0.39954 C -0.8944 0.4345 -0.89519 0.46968 -0.89206 0.50417 C -0.89128 0.51297 -0.87826 0.53542 -0.87474 0.54098 C -0.8711 0.54676 -0.8668 0.55139 -0.86315 0.55741 C -0.85261 0.57524 -0.85521 0.57825 -0.84362 0.59028 C -0.84219 0.59167 -0.83243 0.59422 -0.83203 0.59445 C -0.83047 0.59653 -0.8293 0.59977 -0.82748 0.60047 C -0.81993 0.60325 -0.82071 0.59838 -0.81823 0.59028 C -0.81263 0.57223 -0.81354 0.58195 -0.81354 0.56575 L -0.81354 0.56598 L -0.81354 0.56575 L -0.81354 0.56598 L -0.81354 0.56575 L -0.81354 0.56598 " pathEditMode="relative" rAng="0" ptsTypes="AAAAAAAAAAAAAAAAAAAAAAAAAAAAAAAA">
                                      <p:cBhvr>
                                        <p:cTn id="31" dur="2000" fill="hold"/>
                                        <p:tgtEl>
                                          <p:spTgt spid="31"/>
                                        </p:tgtEl>
                                        <p:attrNameLst>
                                          <p:attrName>ppt_x</p:attrName>
                                          <p:attrName>ppt_y</p:attrName>
                                        </p:attrNameLst>
                                      </p:cBhvr>
                                      <p:rCtr x="-44779" y="2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id="{8C4F0155-29C3-4ABE-8003-47212E899C40}"/>
              </a:ext>
            </a:extLst>
          </p:cNvPr>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Công thức liên hệ công suất của dòng điện, cường độ dòng điện, trên một đoạn mạch giữa hai đầu có hiệu điện thế U là:</a:t>
            </a:r>
          </a:p>
        </p:txBody>
      </p:sp>
      <p:grpSp>
        <p:nvGrpSpPr>
          <p:cNvPr id="15" name="Group 14">
            <a:extLst>
              <a:ext uri="{FF2B5EF4-FFF2-40B4-BE49-F238E27FC236}">
                <a16:creationId xmlns:a16="http://schemas.microsoft.com/office/drawing/2014/main"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P=UI</a:t>
              </a:r>
            </a:p>
          </p:txBody>
        </p:sp>
        <p:sp>
          <p:nvSpPr>
            <p:cNvPr id="4" name="Oval 3">
              <a:extLst>
                <a:ext uri="{FF2B5EF4-FFF2-40B4-BE49-F238E27FC236}">
                  <a16:creationId xmlns:a16="http://schemas.microsoft.com/office/drawing/2014/main"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P=U/I</a:t>
              </a:r>
            </a:p>
          </p:txBody>
        </p:sp>
        <p:sp>
          <p:nvSpPr>
            <p:cNvPr id="35" name="Oval 34">
              <a:extLst>
                <a:ext uri="{FF2B5EF4-FFF2-40B4-BE49-F238E27FC236}">
                  <a16:creationId xmlns:a16="http://schemas.microsoft.com/office/drawing/2014/main"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P=I/U</a:t>
              </a:r>
            </a:p>
          </p:txBody>
        </p:sp>
        <p:sp>
          <p:nvSpPr>
            <p:cNvPr id="39" name="Oval 38">
              <a:extLst>
                <a:ext uri="{FF2B5EF4-FFF2-40B4-BE49-F238E27FC236}">
                  <a16:creationId xmlns:a16="http://schemas.microsoft.com/office/drawing/2014/main"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P=U</a:t>
              </a:r>
              <a:r>
                <a:rPr lang="vi-VN" sz="2400" baseline="30000">
                  <a:latin typeface="#9Slide03 Arima Madurai Black" panose="00000A00000000000000" pitchFamily="2" charset="0"/>
                  <a:cs typeface="#9Slide03 Arima Madurai Black" panose="00000A00000000000000" pitchFamily="2" charset="0"/>
                </a:rPr>
                <a:t>2</a:t>
              </a:r>
              <a:r>
                <a:rPr lang="vi-VN" sz="2400">
                  <a:latin typeface="#9Slide03 Arima Madurai Black" panose="00000A00000000000000" pitchFamily="2" charset="0"/>
                  <a:cs typeface="#9Slide03 Arima Madurai Black" panose="00000A00000000000000" pitchFamily="2" charset="0"/>
                </a:rPr>
                <a:t>/I</a:t>
              </a:r>
            </a:p>
          </p:txBody>
        </p:sp>
        <p:sp>
          <p:nvSpPr>
            <p:cNvPr id="42" name="Oval 41">
              <a:extLst>
                <a:ext uri="{FF2B5EF4-FFF2-40B4-BE49-F238E27FC236}">
                  <a16:creationId xmlns:a16="http://schemas.microsoft.com/office/drawing/2014/main"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a:extLst>
              <a:ext uri="{FF2B5EF4-FFF2-40B4-BE49-F238E27FC236}">
                <a16:creationId xmlns:a16="http://schemas.microsoft.com/office/drawing/2014/main" id="{4AA1B356-5E73-41C3-ADD1-F4F272ACC478}"/>
              </a:ext>
            </a:extLst>
          </p:cNvPr>
          <p:cNvGrpSpPr/>
          <p:nvPr/>
        </p:nvGrpSpPr>
        <p:grpSpPr>
          <a:xfrm rot="6955692">
            <a:off x="203809" y="114801"/>
            <a:ext cx="836674" cy="906816"/>
            <a:chOff x="5241175" y="4959100"/>
            <a:chExt cx="539775" cy="517775"/>
          </a:xfrm>
        </p:grpSpPr>
        <p:sp>
          <p:nvSpPr>
            <p:cNvPr id="25" name="Google Shape;988;p48">
              <a:extLst>
                <a:ext uri="{FF2B5EF4-FFF2-40B4-BE49-F238E27FC236}">
                  <a16:creationId xmlns:a16="http://schemas.microsoft.com/office/drawing/2014/main" id="{613838F4-8659-443B-952E-98025AEE93E2}"/>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id="{43685F53-520F-47F4-BA25-31D38BED9534}"/>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id="{AD2A1336-EC98-4124-8509-43A65E456896}"/>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id="{80879143-E4D0-4601-852D-3B8E48041E09}"/>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id="{E84E65D8-F1BD-4E96-A141-2E117BC3C1FD}"/>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a:extLst>
                <a:ext uri="{FF2B5EF4-FFF2-40B4-BE49-F238E27FC236}">
                  <a16:creationId xmlns:a16="http://schemas.microsoft.com/office/drawing/2014/main" id="{0E5F47E2-C17F-429A-B3C6-9F8747644523}"/>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72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026 0.00277 L 0.00026 0.00277 C -0.02631 -0.02315 -0.00326 -0.0051 -0.05508 -0.01366 C -0.06133 -0.01482 -0.06732 -0.01922 -0.07357 -0.01991 C -0.09154 -0.02176 -0.10964 -0.0213 -0.12774 -0.02176 L -0.3793 -0.01783 C -0.39427 -0.01667 -0.40847 -0.00579 -0.42318 -0.00139 C -0.45391 0.0081 -0.49375 0.01504 -0.52474 0.02106 C -0.60769 0.05555 -0.50039 0.01018 -0.61354 0.06226 C -0.6556 0.08148 -0.65769 0.07847 -0.69427 0.09907 C -0.778 0.14629 -0.6862 0.09514 -0.76472 0.15023 C -0.7737 0.15671 -0.78321 0.15995 -0.79245 0.16458 C -0.82123 0.2 -0.80547 0.18264 -0.84662 0.22014 C -0.85196 0.225 -0.86276 0.23449 -0.86276 0.23449 C -0.86394 0.23703 -0.86563 0.23935 -0.86628 0.24259 C -0.86771 0.25023 -0.86901 0.27222 -0.86966 0.28148 C -0.86784 0.28634 -0.86628 0.29166 -0.86394 0.29583 C -0.86133 0.30069 -0.85651 0.30578 -0.85248 0.30625 C -0.82891 0.30833 -0.82279 0.3081 -0.80625 0.3081 L -0.80391 0.3081 L -0.80391 0.3081 L -0.80391 0.3081 " pathEditMode="relative" ptsTypes="AAAAAAAAAAAAAAAAAAAAAA">
                                      <p:cBhvr>
                                        <p:cTn id="31" dur="20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id="{8C4F0155-29C3-4ABE-8003-47212E899C40}"/>
              </a:ext>
            </a:extLst>
          </p:cNvPr>
          <p:cNvSpPr/>
          <p:nvPr/>
        </p:nvSpPr>
        <p:spPr>
          <a:xfrm>
            <a:off x="1116037" y="501061"/>
            <a:ext cx="9959926" cy="1058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9Slide03 Arima Madurai Black" panose="00000A00000000000000" pitchFamily="2" charset="0"/>
                <a:cs typeface="#9Slide03 Arima Madurai Black" panose="00000A00000000000000" pitchFamily="2" charset="0"/>
              </a:rPr>
              <a:t>Trên nhiều dụng cụ trong gia đình thường có ghi 220V và số oát (W). Số oát này có ý nghĩa gì?</a:t>
            </a:r>
          </a:p>
        </p:txBody>
      </p:sp>
      <p:grpSp>
        <p:nvGrpSpPr>
          <p:cNvPr id="15" name="Group 14">
            <a:extLst>
              <a:ext uri="{FF2B5EF4-FFF2-40B4-BE49-F238E27FC236}">
                <a16:creationId xmlns:a16="http://schemas.microsoft.com/office/drawing/2014/main" id="{F4A80F48-9D3E-45AB-B871-6CF437A81238}"/>
              </a:ext>
            </a:extLst>
          </p:cNvPr>
          <p:cNvGrpSpPr/>
          <p:nvPr/>
        </p:nvGrpSpPr>
        <p:grpSpPr>
          <a:xfrm>
            <a:off x="0" y="6719668"/>
            <a:ext cx="12192000" cy="152400"/>
            <a:chOff x="0" y="6705600"/>
            <a:chExt cx="12192000" cy="152400"/>
          </a:xfrm>
        </p:grpSpPr>
        <p:sp>
          <p:nvSpPr>
            <p:cNvPr id="16" name="Rectangle 15">
              <a:extLst>
                <a:ext uri="{FF2B5EF4-FFF2-40B4-BE49-F238E27FC236}">
                  <a16:creationId xmlns:a16="http://schemas.microsoft.com/office/drawing/2014/main" id="{608500E2-FCEE-41A0-B39E-AF86AA868E38}"/>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ADB5CFE5-D578-4C1E-92DE-E6AD8CD1DF31}"/>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40006447-2686-4EF4-93CB-4E0A3CC60F1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sp>
          <p:nvSpPr>
            <p:cNvPr id="19" name="Rectangle 18">
              <a:extLst>
                <a:ext uri="{FF2B5EF4-FFF2-40B4-BE49-F238E27FC236}">
                  <a16:creationId xmlns:a16="http://schemas.microsoft.com/office/drawing/2014/main" id="{AD63EB26-328F-491F-B523-92C4D31F299F}"/>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Arima Madurai Black" panose="00000A00000000000000" pitchFamily="2" charset="0"/>
                <a:cs typeface="#9Slide03 Arima Madurai Black" panose="00000A00000000000000" pitchFamily="2" charset="0"/>
              </a:endParaRPr>
            </a:p>
          </p:txBody>
        </p:sp>
      </p:grpSp>
      <p:sp>
        <p:nvSpPr>
          <p:cNvPr id="30" name="Oval 29">
            <a:extLst>
              <a:ext uri="{FF2B5EF4-FFF2-40B4-BE49-F238E27FC236}">
                <a16:creationId xmlns:a16="http://schemas.microsoft.com/office/drawing/2014/main" id="{6B9CD1A6-69F4-4FB1-A335-0D829A1AF3D9}"/>
              </a:ext>
            </a:extLst>
          </p:cNvPr>
          <p:cNvSpPr/>
          <p:nvPr/>
        </p:nvSpPr>
        <p:spPr>
          <a:xfrm>
            <a:off x="11239653" y="238008"/>
            <a:ext cx="330200" cy="3302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1" name="Oval 30">
            <a:extLst>
              <a:ext uri="{FF2B5EF4-FFF2-40B4-BE49-F238E27FC236}">
                <a16:creationId xmlns:a16="http://schemas.microsoft.com/office/drawing/2014/main" id="{A7EE254A-008C-44F1-8092-A0C739A85494}"/>
              </a:ext>
            </a:extLst>
          </p:cNvPr>
          <p:cNvSpPr/>
          <p:nvPr/>
        </p:nvSpPr>
        <p:spPr>
          <a:xfrm>
            <a:off x="11239653" y="568208"/>
            <a:ext cx="330200" cy="3302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4" name="Oval 33">
            <a:extLst>
              <a:ext uri="{FF2B5EF4-FFF2-40B4-BE49-F238E27FC236}">
                <a16:creationId xmlns:a16="http://schemas.microsoft.com/office/drawing/2014/main" id="{9B550260-FDFC-4053-A754-E06181E06647}"/>
              </a:ext>
            </a:extLst>
          </p:cNvPr>
          <p:cNvSpPr/>
          <p:nvPr/>
        </p:nvSpPr>
        <p:spPr>
          <a:xfrm>
            <a:off x="11569853" y="238008"/>
            <a:ext cx="330200" cy="3302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7984D9DD-C90B-4469-B688-E8A148B5AC53}"/>
              </a:ext>
            </a:extLst>
          </p:cNvPr>
          <p:cNvSpPr/>
          <p:nvPr/>
        </p:nvSpPr>
        <p:spPr>
          <a:xfrm>
            <a:off x="11569853" y="568208"/>
            <a:ext cx="330200" cy="3302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nvGrpSpPr>
          <p:cNvPr id="5" name="Group 4">
            <a:extLst>
              <a:ext uri="{FF2B5EF4-FFF2-40B4-BE49-F238E27FC236}">
                <a16:creationId xmlns:a16="http://schemas.microsoft.com/office/drawing/2014/main" id="{9FA6F32E-6546-41D0-9E8F-045FE7C0B3AF}"/>
              </a:ext>
            </a:extLst>
          </p:cNvPr>
          <p:cNvGrpSpPr/>
          <p:nvPr/>
        </p:nvGrpSpPr>
        <p:grpSpPr>
          <a:xfrm>
            <a:off x="1924930" y="2121705"/>
            <a:ext cx="8342141" cy="741013"/>
            <a:chOff x="3103684" y="2512468"/>
            <a:chExt cx="8342141" cy="741013"/>
          </a:xfrm>
        </p:grpSpPr>
        <p:sp>
          <p:nvSpPr>
            <p:cNvPr id="3" name="Flowchart: Alternate Process 2">
              <a:extLst>
                <a:ext uri="{FF2B5EF4-FFF2-40B4-BE49-F238E27FC236}">
                  <a16:creationId xmlns:a16="http://schemas.microsoft.com/office/drawing/2014/main" id="{BA9BF7AD-E10C-46A4-85B6-7CE62F8631BF}"/>
                </a:ext>
              </a:extLst>
            </p:cNvPr>
            <p:cNvSpPr/>
            <p:nvPr/>
          </p:nvSpPr>
          <p:spPr>
            <a:xfrm>
              <a:off x="3370970" y="2512468"/>
              <a:ext cx="8074855" cy="731520"/>
            </a:xfrm>
            <a:prstGeom prst="flowChartAlternateProcess">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138" algn="ctr"/>
              <a:r>
                <a:rPr lang="vi-VN" sz="2000">
                  <a:latin typeface="#9Slide03 Arima Madurai Black" panose="00000A00000000000000" pitchFamily="2" charset="0"/>
                  <a:cs typeface="#9Slide03 Arima Madurai Black" panose="00000A00000000000000" pitchFamily="2" charset="0"/>
                </a:rPr>
                <a:t>Công suất tiêu thụ điện của dụng cụ khi nó được sử dụng với những hiệu điện thế nhỏ hơn 220V.</a:t>
              </a:r>
            </a:p>
          </p:txBody>
        </p:sp>
        <p:sp>
          <p:nvSpPr>
            <p:cNvPr id="4" name="Oval 3">
              <a:extLst>
                <a:ext uri="{FF2B5EF4-FFF2-40B4-BE49-F238E27FC236}">
                  <a16:creationId xmlns:a16="http://schemas.microsoft.com/office/drawing/2014/main" id="{E55E11B0-7C0C-4F72-8EC5-1E4E730BC37F}"/>
                </a:ext>
              </a:extLst>
            </p:cNvPr>
            <p:cNvSpPr/>
            <p:nvPr/>
          </p:nvSpPr>
          <p:spPr>
            <a:xfrm>
              <a:off x="3103684" y="2521961"/>
              <a:ext cx="731520" cy="731520"/>
            </a:xfrm>
            <a:prstGeom prst="ellipse">
              <a:avLst/>
            </a:prstGeom>
            <a:solidFill>
              <a:srgbClr val="F04D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A</a:t>
              </a:r>
            </a:p>
          </p:txBody>
        </p:sp>
      </p:grpSp>
      <p:grpSp>
        <p:nvGrpSpPr>
          <p:cNvPr id="32" name="Group 31">
            <a:extLst>
              <a:ext uri="{FF2B5EF4-FFF2-40B4-BE49-F238E27FC236}">
                <a16:creationId xmlns:a16="http://schemas.microsoft.com/office/drawing/2014/main" id="{D644AC02-4AEF-45CE-83EE-6DC2B515CEED}"/>
              </a:ext>
            </a:extLst>
          </p:cNvPr>
          <p:cNvGrpSpPr/>
          <p:nvPr/>
        </p:nvGrpSpPr>
        <p:grpSpPr>
          <a:xfrm>
            <a:off x="1924930" y="3158902"/>
            <a:ext cx="8342140" cy="741013"/>
            <a:chOff x="3103685" y="2512468"/>
            <a:chExt cx="6729046" cy="741013"/>
          </a:xfrm>
        </p:grpSpPr>
        <p:sp>
          <p:nvSpPr>
            <p:cNvPr id="33" name="Flowchart: Alternate Process 32">
              <a:extLst>
                <a:ext uri="{FF2B5EF4-FFF2-40B4-BE49-F238E27FC236}">
                  <a16:creationId xmlns:a16="http://schemas.microsoft.com/office/drawing/2014/main" id="{7F4A512B-C671-4109-8196-7BD07B48DB68}"/>
                </a:ext>
              </a:extLst>
            </p:cNvPr>
            <p:cNvSpPr/>
            <p:nvPr/>
          </p:nvSpPr>
          <p:spPr>
            <a:xfrm>
              <a:off x="3370971" y="2512468"/>
              <a:ext cx="6461760" cy="731520"/>
            </a:xfrm>
            <a:prstGeom prst="flowChartAlternateProcess">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8138" algn="ctr"/>
              <a:r>
                <a:rPr lang="vi-VN" sz="2000">
                  <a:latin typeface="#9Slide03 Arima Madurai Black" panose="00000A00000000000000" pitchFamily="2" charset="0"/>
                  <a:cs typeface="#9Slide03 Arima Madurai Black" panose="00000A00000000000000" pitchFamily="2" charset="0"/>
                </a:rPr>
                <a:t>Công suất tiêu thụ điện của dụng cụ khi nó được sử dụng với đúng hiệu điện thế 220V.</a:t>
              </a:r>
            </a:p>
          </p:txBody>
        </p:sp>
        <p:sp>
          <p:nvSpPr>
            <p:cNvPr id="35" name="Oval 34">
              <a:extLst>
                <a:ext uri="{FF2B5EF4-FFF2-40B4-BE49-F238E27FC236}">
                  <a16:creationId xmlns:a16="http://schemas.microsoft.com/office/drawing/2014/main" id="{6646086D-3E02-40E9-9E41-79A3F1F8FB64}"/>
                </a:ext>
              </a:extLst>
            </p:cNvPr>
            <p:cNvSpPr/>
            <p:nvPr/>
          </p:nvSpPr>
          <p:spPr>
            <a:xfrm>
              <a:off x="3103685" y="2521961"/>
              <a:ext cx="590068" cy="731520"/>
            </a:xfrm>
            <a:prstGeom prst="ellipse">
              <a:avLst/>
            </a:prstGeom>
            <a:solidFill>
              <a:srgbClr val="39B2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B</a:t>
              </a:r>
            </a:p>
          </p:txBody>
        </p:sp>
      </p:grpSp>
      <p:grpSp>
        <p:nvGrpSpPr>
          <p:cNvPr id="37" name="Group 36">
            <a:extLst>
              <a:ext uri="{FF2B5EF4-FFF2-40B4-BE49-F238E27FC236}">
                <a16:creationId xmlns:a16="http://schemas.microsoft.com/office/drawing/2014/main" id="{B292FEEA-DFCB-4780-98F9-0F71BE08E346}"/>
              </a:ext>
            </a:extLst>
          </p:cNvPr>
          <p:cNvGrpSpPr/>
          <p:nvPr/>
        </p:nvGrpSpPr>
        <p:grpSpPr>
          <a:xfrm>
            <a:off x="1924929" y="4196099"/>
            <a:ext cx="8342143" cy="741013"/>
            <a:chOff x="3103684" y="2512468"/>
            <a:chExt cx="8342143" cy="741013"/>
          </a:xfrm>
        </p:grpSpPr>
        <p:sp>
          <p:nvSpPr>
            <p:cNvPr id="38" name="Flowchart: Alternate Process 37">
              <a:extLst>
                <a:ext uri="{FF2B5EF4-FFF2-40B4-BE49-F238E27FC236}">
                  <a16:creationId xmlns:a16="http://schemas.microsoft.com/office/drawing/2014/main" id="{06FFB5EC-D8EC-4992-8578-CF99387B9E91}"/>
                </a:ext>
              </a:extLst>
            </p:cNvPr>
            <p:cNvSpPr/>
            <p:nvPr/>
          </p:nvSpPr>
          <p:spPr>
            <a:xfrm>
              <a:off x="3370971" y="2512468"/>
              <a:ext cx="8074856" cy="731520"/>
            </a:xfrm>
            <a:prstGeom prst="flowChartAlternateProcess">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a:latin typeface="#9Slide03 Arima Madurai Black" panose="00000A00000000000000" pitchFamily="2" charset="0"/>
                  <a:cs typeface="#9Slide03 Arima Madurai Black" panose="00000A00000000000000" pitchFamily="2" charset="0"/>
                </a:rPr>
                <a:t>Công mà dòng điện thực hiện trong một phút khi dụng cụ này được sử dụng với đúng hiệu điện thế 220V.</a:t>
              </a:r>
            </a:p>
          </p:txBody>
        </p:sp>
        <p:sp>
          <p:nvSpPr>
            <p:cNvPr id="39" name="Oval 38">
              <a:extLst>
                <a:ext uri="{FF2B5EF4-FFF2-40B4-BE49-F238E27FC236}">
                  <a16:creationId xmlns:a16="http://schemas.microsoft.com/office/drawing/2014/main" id="{879D501F-7FCB-4235-B758-296DFEF6C6D0}"/>
                </a:ext>
              </a:extLst>
            </p:cNvPr>
            <p:cNvSpPr/>
            <p:nvPr/>
          </p:nvSpPr>
          <p:spPr>
            <a:xfrm>
              <a:off x="3103684" y="2521961"/>
              <a:ext cx="731520" cy="731520"/>
            </a:xfrm>
            <a:prstGeom prst="ellipse">
              <a:avLst/>
            </a:prstGeom>
            <a:solidFill>
              <a:srgbClr val="4FB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a:t>
              </a:r>
            </a:p>
          </p:txBody>
        </p:sp>
      </p:grpSp>
      <p:grpSp>
        <p:nvGrpSpPr>
          <p:cNvPr id="40" name="Group 39">
            <a:extLst>
              <a:ext uri="{FF2B5EF4-FFF2-40B4-BE49-F238E27FC236}">
                <a16:creationId xmlns:a16="http://schemas.microsoft.com/office/drawing/2014/main" id="{E2AE4612-901C-404F-A1B5-A0535D155F18}"/>
              </a:ext>
            </a:extLst>
          </p:cNvPr>
          <p:cNvGrpSpPr/>
          <p:nvPr/>
        </p:nvGrpSpPr>
        <p:grpSpPr>
          <a:xfrm>
            <a:off x="1924930" y="5233296"/>
            <a:ext cx="8342141" cy="741013"/>
            <a:chOff x="3103684" y="2512468"/>
            <a:chExt cx="8342141" cy="741013"/>
          </a:xfrm>
        </p:grpSpPr>
        <p:sp>
          <p:nvSpPr>
            <p:cNvPr id="41" name="Flowchart: Alternate Process 40">
              <a:extLst>
                <a:ext uri="{FF2B5EF4-FFF2-40B4-BE49-F238E27FC236}">
                  <a16:creationId xmlns:a16="http://schemas.microsoft.com/office/drawing/2014/main" id="{5677D810-B983-4F82-ADB7-6AC5E0DF6049}"/>
                </a:ext>
              </a:extLst>
            </p:cNvPr>
            <p:cNvSpPr/>
            <p:nvPr/>
          </p:nvSpPr>
          <p:spPr>
            <a:xfrm>
              <a:off x="3370971" y="2512468"/>
              <a:ext cx="8074854" cy="731520"/>
            </a:xfrm>
            <a:prstGeom prst="flowChartAlternateProcess">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93700" algn="ctr"/>
              <a:r>
                <a:rPr lang="vi-VN" sz="2000">
                  <a:latin typeface="#9Slide03 Arima Madurai Black" panose="00000A00000000000000" pitchFamily="2" charset="0"/>
                  <a:cs typeface="#9Slide03 Arima Madurai Black" panose="00000A00000000000000" pitchFamily="2" charset="0"/>
                </a:rPr>
                <a:t>Điện năng mà dụng cụ tiêu thụ trong một giờ khi nó được sử dụng với đúng hiệu điện thế 220V.</a:t>
              </a:r>
            </a:p>
          </p:txBody>
        </p:sp>
        <p:sp>
          <p:nvSpPr>
            <p:cNvPr id="42" name="Oval 41">
              <a:extLst>
                <a:ext uri="{FF2B5EF4-FFF2-40B4-BE49-F238E27FC236}">
                  <a16:creationId xmlns:a16="http://schemas.microsoft.com/office/drawing/2014/main" id="{1D76998B-37B6-4D4B-97BF-A5BC39BFD190}"/>
                </a:ext>
              </a:extLst>
            </p:cNvPr>
            <p:cNvSpPr/>
            <p:nvPr/>
          </p:nvSpPr>
          <p:spPr>
            <a:xfrm>
              <a:off x="3103684" y="2521961"/>
              <a:ext cx="731520" cy="731520"/>
            </a:xfrm>
            <a:prstGeom prst="ellipse">
              <a:avLst/>
            </a:prstGeom>
            <a:solidFill>
              <a:srgbClr val="FBA6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D</a:t>
              </a:r>
            </a:p>
          </p:txBody>
        </p:sp>
      </p:grpSp>
      <p:grpSp>
        <p:nvGrpSpPr>
          <p:cNvPr id="24" name="Google Shape;987;p48">
            <a:extLst>
              <a:ext uri="{FF2B5EF4-FFF2-40B4-BE49-F238E27FC236}">
                <a16:creationId xmlns:a16="http://schemas.microsoft.com/office/drawing/2014/main" id="{D7AC4B90-8302-4BA4-8A4F-8DD17A47E07F}"/>
              </a:ext>
            </a:extLst>
          </p:cNvPr>
          <p:cNvGrpSpPr/>
          <p:nvPr/>
        </p:nvGrpSpPr>
        <p:grpSpPr>
          <a:xfrm rot="6955692">
            <a:off x="203809" y="114801"/>
            <a:ext cx="836674" cy="906816"/>
            <a:chOff x="5241175" y="4959100"/>
            <a:chExt cx="539775" cy="517775"/>
          </a:xfrm>
        </p:grpSpPr>
        <p:sp>
          <p:nvSpPr>
            <p:cNvPr id="25" name="Google Shape;988;p48">
              <a:extLst>
                <a:ext uri="{FF2B5EF4-FFF2-40B4-BE49-F238E27FC236}">
                  <a16:creationId xmlns:a16="http://schemas.microsoft.com/office/drawing/2014/main" id="{C1704E97-4ADB-420B-9065-6F3306A3FD91}"/>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48">
              <a:extLst>
                <a:ext uri="{FF2B5EF4-FFF2-40B4-BE49-F238E27FC236}">
                  <a16:creationId xmlns:a16="http://schemas.microsoft.com/office/drawing/2014/main" id="{E9E583BB-37B7-4AAB-BD6A-588CB94094EA}"/>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48">
              <a:extLst>
                <a:ext uri="{FF2B5EF4-FFF2-40B4-BE49-F238E27FC236}">
                  <a16:creationId xmlns:a16="http://schemas.microsoft.com/office/drawing/2014/main" id="{C00211E6-CC28-441B-BEB6-1137DBCBBE5B}"/>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48">
              <a:extLst>
                <a:ext uri="{FF2B5EF4-FFF2-40B4-BE49-F238E27FC236}">
                  <a16:creationId xmlns:a16="http://schemas.microsoft.com/office/drawing/2014/main" id="{C084FE13-FAFA-4A2E-8185-4853D7228B14}"/>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48">
              <a:extLst>
                <a:ext uri="{FF2B5EF4-FFF2-40B4-BE49-F238E27FC236}">
                  <a16:creationId xmlns:a16="http://schemas.microsoft.com/office/drawing/2014/main" id="{72E72C2C-B159-4890-A614-373ADA0676C8}"/>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3;p48">
              <a:extLst>
                <a:ext uri="{FF2B5EF4-FFF2-40B4-BE49-F238E27FC236}">
                  <a16:creationId xmlns:a16="http://schemas.microsoft.com/office/drawing/2014/main" id="{4DFCB067-DA82-475B-A932-A82340F081A8}"/>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8535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13 -0.00139 L -0.0013 -0.00139 L -0.0487 -0.00348 L -0.19401 -0.00556 C -0.2043 -0.00625 -0.21393 -0.01297 -0.22409 -0.01574 C -0.23477 -0.01852 -0.24557 -0.01991 -0.25638 -0.02176 C -0.32292 -0.01922 -0.38958 -0.02153 -0.45599 -0.01366 C -0.47643 -0.01135 -0.49596 0.00208 -0.51602 0.00879 C -0.53672 0.01574 -0.55755 0.02129 -0.57826 0.02731 C -0.78229 0.15347 -0.64622 0.05324 -0.76992 0.16875 C -0.77995 0.17824 -0.79076 0.18472 -0.80104 0.19351 C -0.82891 0.21736 -0.88411 0.26736 -0.88411 0.26736 C -0.89102 0.27963 -0.89948 0.28958 -0.90482 0.30416 C -0.9056 0.30625 -0.90612 0.30856 -0.90716 0.31041 C -0.91042 0.31551 -0.91406 0.3199 -0.91758 0.32476 C -0.91836 0.33078 -0.91888 0.33703 -0.91992 0.34305 C -0.92083 0.34884 -0.92253 0.35393 -0.92331 0.35949 C -0.92695 0.38495 -0.92083 0.36782 -0.92904 0.38611 C -0.92721 0.39166 -0.92513 0.39699 -0.92331 0.40254 C -0.91953 0.41481 -0.92708 0.40439 -0.91641 0.42106 C -0.91549 0.42245 -0.91406 0.42222 -0.91289 0.42314 C -0.89062 0.44189 -0.90182 0.43726 -0.8875 0.44166 C -0.8849 0.4449 -0.88242 0.44907 -0.87943 0.45185 C -0.87773 0.45347 -0.87565 0.45324 -0.8737 0.45393 C -0.87018 0.45509 -0.8668 0.45625 -0.86328 0.45787 C -0.86094 0.45902 -0.85885 0.46134 -0.85638 0.46203 C -0.84766 0.46504 -0.8388 0.46412 -0.82982 0.46412 L -0.82292 0.44976 " pathEditMode="relative" ptsTypes="AAAAAAAAAAAAAAAAAAAAAAAAAAAA">
                                      <p:cBhvr>
                                        <p:cTn id="31"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CC26C34-553A-48D4-868B-1A4EE5A8AFE0}"/>
              </a:ext>
            </a:extLst>
          </p:cNvPr>
          <p:cNvSpPr/>
          <p:nvPr/>
        </p:nvSpPr>
        <p:spPr>
          <a:xfrm>
            <a:off x="8380559" y="2653681"/>
            <a:ext cx="8078438" cy="8078438"/>
          </a:xfrm>
          <a:prstGeom prst="ellipse">
            <a:avLst/>
          </a:prstGeom>
          <a:solidFill>
            <a:srgbClr val="39B28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7" name="Oval 6">
            <a:extLst>
              <a:ext uri="{FF2B5EF4-FFF2-40B4-BE49-F238E27FC236}">
                <a16:creationId xmlns:a16="http://schemas.microsoft.com/office/drawing/2014/main" id="{FD9CCB10-1AB3-45B4-8245-15A1B8DEB4A3}"/>
              </a:ext>
            </a:extLst>
          </p:cNvPr>
          <p:cNvSpPr/>
          <p:nvPr/>
        </p:nvSpPr>
        <p:spPr>
          <a:xfrm>
            <a:off x="1648411" y="3084514"/>
            <a:ext cx="8207372" cy="8207372"/>
          </a:xfrm>
          <a:prstGeom prst="ellipse">
            <a:avLst/>
          </a:prstGeom>
          <a:solidFill>
            <a:srgbClr val="4FB1D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pic>
        <p:nvPicPr>
          <p:cNvPr id="5" name="Picture 4" descr="A picture containing plant, flower, wall, indoor&#10;&#10;Description automatically generated">
            <a:extLst>
              <a:ext uri="{FF2B5EF4-FFF2-40B4-BE49-F238E27FC236}">
                <a16:creationId xmlns:a16="http://schemas.microsoft.com/office/drawing/2014/main" id="{3082C166-B585-4C09-AA0A-AC39DDC8D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6" name="TextBox 5">
            <a:extLst>
              <a:ext uri="{FF2B5EF4-FFF2-40B4-BE49-F238E27FC236}">
                <a16:creationId xmlns:a16="http://schemas.microsoft.com/office/drawing/2014/main" id="{92558C4B-B192-4E3A-AE99-6985E9B1C69F}"/>
              </a:ext>
            </a:extLst>
          </p:cNvPr>
          <p:cNvSpPr txBox="1"/>
          <p:nvPr/>
        </p:nvSpPr>
        <p:spPr>
          <a:xfrm>
            <a:off x="1622636" y="1903751"/>
            <a:ext cx="8946729" cy="1015663"/>
          </a:xfrm>
          <a:prstGeom prst="rect">
            <a:avLst/>
          </a:prstGeom>
          <a:noFill/>
        </p:spPr>
        <p:txBody>
          <a:bodyPr wrap="square" rtlCol="0">
            <a:spAutoFit/>
          </a:bodyPr>
          <a:lstStyle/>
          <a:p>
            <a:r>
              <a:rPr lang="vi-VN" sz="6000">
                <a:solidFill>
                  <a:srgbClr val="FF0000"/>
                </a:solidFill>
                <a:latin typeface="#9Slide03 Arima Madurai Black" panose="00000A00000000000000" pitchFamily="2" charset="0"/>
                <a:cs typeface="#9Slide03 Arima Madurai Black" panose="00000A00000000000000" pitchFamily="2" charset="0"/>
              </a:rPr>
              <a:t>Chúc các em học tập tốt! </a:t>
            </a:r>
          </a:p>
        </p:txBody>
      </p:sp>
      <p:sp>
        <p:nvSpPr>
          <p:cNvPr id="4" name="Oval 3">
            <a:extLst>
              <a:ext uri="{FF2B5EF4-FFF2-40B4-BE49-F238E27FC236}">
                <a16:creationId xmlns:a16="http://schemas.microsoft.com/office/drawing/2014/main" id="{69DF2A00-7243-4573-9333-8C9EA5B56C5E}"/>
              </a:ext>
            </a:extLst>
          </p:cNvPr>
          <p:cNvSpPr/>
          <p:nvPr/>
        </p:nvSpPr>
        <p:spPr>
          <a:xfrm>
            <a:off x="-5307362" y="-2653681"/>
            <a:ext cx="5307362" cy="5307362"/>
          </a:xfrm>
          <a:prstGeom prst="ellipse">
            <a:avLst/>
          </a:prstGeom>
          <a:solidFill>
            <a:srgbClr val="F84A4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9" name="Oval 8">
            <a:extLst>
              <a:ext uri="{FF2B5EF4-FFF2-40B4-BE49-F238E27FC236}">
                <a16:creationId xmlns:a16="http://schemas.microsoft.com/office/drawing/2014/main" id="{B8B2AC4B-7612-4146-A593-38D0442FDC6A}"/>
              </a:ext>
            </a:extLst>
          </p:cNvPr>
          <p:cNvSpPr/>
          <p:nvPr/>
        </p:nvSpPr>
        <p:spPr>
          <a:xfrm>
            <a:off x="-5723594" y="4326347"/>
            <a:ext cx="5723706" cy="5723706"/>
          </a:xfrm>
          <a:prstGeom prst="ellipse">
            <a:avLst/>
          </a:prstGeom>
          <a:solidFill>
            <a:srgbClr val="FBA62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03548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
            <a:extLst>
              <a:ext uri="{FF2B5EF4-FFF2-40B4-BE49-F238E27FC236}">
                <a16:creationId xmlns:a16="http://schemas.microsoft.com/office/drawing/2014/main" id="{222199D7-454E-40D4-97F8-5D16DD3DC400}"/>
              </a:ext>
            </a:extLst>
          </p:cNvPr>
          <p:cNvSpPr/>
          <p:nvPr/>
        </p:nvSpPr>
        <p:spPr>
          <a:xfrm>
            <a:off x="541020" y="999031"/>
            <a:ext cx="11109960" cy="4859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B4E0B165-21B4-4034-8691-C6A22FA5F191}"/>
              </a:ext>
            </a:extLst>
          </p:cNvPr>
          <p:cNvSpPr>
            <a:spLocks noChangeArrowheads="1"/>
          </p:cNvSpPr>
          <p:nvPr/>
        </p:nvSpPr>
        <p:spPr bwMode="auto">
          <a:xfrm>
            <a:off x="1059180" y="1659285"/>
            <a:ext cx="1007364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en-US" sz="3200">
                <a:solidFill>
                  <a:srgbClr val="0070C0"/>
                </a:solidFill>
                <a:latin typeface="#9Slide03 Comfortaa" panose="00000500000000000000" pitchFamily="2" charset="0"/>
                <a:cs typeface="Times New Roman" pitchFamily="18" charset="0"/>
              </a:rPr>
              <a:t>Khi sử dụng đèn điện, có đèn sáng mạnh sáng yếu, ngay cả khi các đèn này được dùng cùng một hiệu điện thế. Tương tự như vậy, các dụng cụ điện như quạt điện, nồi cơm điện, bếp điện… cũng có thể hoạt động mạnh, yếu khác nhau. Vậy ta căn cứ vào đâu để xác định được mức độ hoạt động mạnh, yếu khác nhau này?</a:t>
            </a:r>
          </a:p>
        </p:txBody>
      </p:sp>
      <p:grpSp>
        <p:nvGrpSpPr>
          <p:cNvPr id="3" name="Group 2">
            <a:extLst>
              <a:ext uri="{FF2B5EF4-FFF2-40B4-BE49-F238E27FC236}">
                <a16:creationId xmlns:a16="http://schemas.microsoft.com/office/drawing/2014/main" id="{FEBD11F3-2EB5-47B9-BD44-77674E13FF53}"/>
              </a:ext>
            </a:extLst>
          </p:cNvPr>
          <p:cNvGrpSpPr/>
          <p:nvPr/>
        </p:nvGrpSpPr>
        <p:grpSpPr>
          <a:xfrm>
            <a:off x="0" y="6719668"/>
            <a:ext cx="12192000" cy="152400"/>
            <a:chOff x="0" y="6705600"/>
            <a:chExt cx="12192000" cy="152400"/>
          </a:xfrm>
        </p:grpSpPr>
        <p:sp>
          <p:nvSpPr>
            <p:cNvPr id="4" name="Rectangle 3">
              <a:extLst>
                <a:ext uri="{FF2B5EF4-FFF2-40B4-BE49-F238E27FC236}">
                  <a16:creationId xmlns:a16="http://schemas.microsoft.com/office/drawing/2014/main" id="{62F6BAAE-14F6-4724-8D7B-AC1392CD29B6}"/>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5" name="Rectangle 4">
              <a:extLst>
                <a:ext uri="{FF2B5EF4-FFF2-40B4-BE49-F238E27FC236}">
                  <a16:creationId xmlns:a16="http://schemas.microsoft.com/office/drawing/2014/main" id="{67DEE5C0-1155-48B9-9D6B-1191AE9DCC8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6" name="Rectangle 5">
              <a:extLst>
                <a:ext uri="{FF2B5EF4-FFF2-40B4-BE49-F238E27FC236}">
                  <a16:creationId xmlns:a16="http://schemas.microsoft.com/office/drawing/2014/main" id="{EF21FBF2-6FC7-4482-A16F-36841EE69DC8}"/>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7" name="Rectangle 6">
              <a:extLst>
                <a:ext uri="{FF2B5EF4-FFF2-40B4-BE49-F238E27FC236}">
                  <a16:creationId xmlns:a16="http://schemas.microsoft.com/office/drawing/2014/main" id="{B2CB9098-4610-4958-89F1-089DFC14697A}"/>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28" name="!!3">
            <a:extLst>
              <a:ext uri="{FF2B5EF4-FFF2-40B4-BE49-F238E27FC236}">
                <a16:creationId xmlns:a16="http://schemas.microsoft.com/office/drawing/2014/main" id="{00E6C99B-EF88-4B9D-9BE0-267C0ED19642}"/>
              </a:ext>
            </a:extLst>
          </p:cNvPr>
          <p:cNvSpPr/>
          <p:nvPr/>
        </p:nvSpPr>
        <p:spPr>
          <a:xfrm flipV="1">
            <a:off x="1173480" y="1346055"/>
            <a:ext cx="644732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31" name="!!4">
            <a:extLst>
              <a:ext uri="{FF2B5EF4-FFF2-40B4-BE49-F238E27FC236}">
                <a16:creationId xmlns:a16="http://schemas.microsoft.com/office/drawing/2014/main" id="{B592CB5F-EF9D-4472-8FE2-E9080BB0A5D3}"/>
              </a:ext>
            </a:extLst>
          </p:cNvPr>
          <p:cNvSpPr/>
          <p:nvPr/>
        </p:nvSpPr>
        <p:spPr>
          <a:xfrm>
            <a:off x="4679482" y="5420506"/>
            <a:ext cx="6293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nvGrpSpPr>
          <p:cNvPr id="11" name="Group 10">
            <a:extLst>
              <a:ext uri="{FF2B5EF4-FFF2-40B4-BE49-F238E27FC236}">
                <a16:creationId xmlns:a16="http://schemas.microsoft.com/office/drawing/2014/main" id="{1B4E126A-D127-45F5-9DDA-316F2FC8F1D5}"/>
              </a:ext>
            </a:extLst>
          </p:cNvPr>
          <p:cNvGrpSpPr/>
          <p:nvPr/>
        </p:nvGrpSpPr>
        <p:grpSpPr>
          <a:xfrm>
            <a:off x="11239653" y="238008"/>
            <a:ext cx="660400" cy="660400"/>
            <a:chOff x="6324600" y="-2133600"/>
            <a:chExt cx="1066800" cy="1066800"/>
          </a:xfrm>
        </p:grpSpPr>
        <p:sp>
          <p:nvSpPr>
            <p:cNvPr id="12" name="Oval 11">
              <a:extLst>
                <a:ext uri="{FF2B5EF4-FFF2-40B4-BE49-F238E27FC236}">
                  <a16:creationId xmlns:a16="http://schemas.microsoft.com/office/drawing/2014/main" id="{29B3A9BD-FB24-4D43-A429-2FA5D4290746}"/>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3" name="Oval 12">
              <a:extLst>
                <a:ext uri="{FF2B5EF4-FFF2-40B4-BE49-F238E27FC236}">
                  <a16:creationId xmlns:a16="http://schemas.microsoft.com/office/drawing/2014/main" id="{48278799-F254-4E28-93DF-9E4558FB4F5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4" name="Oval 13">
              <a:extLst>
                <a:ext uri="{FF2B5EF4-FFF2-40B4-BE49-F238E27FC236}">
                  <a16:creationId xmlns:a16="http://schemas.microsoft.com/office/drawing/2014/main" id="{0C682086-18A6-45FF-8387-4C73AD84B0B9}"/>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5" name="Oval 14">
              <a:extLst>
                <a:ext uri="{FF2B5EF4-FFF2-40B4-BE49-F238E27FC236}">
                  <a16:creationId xmlns:a16="http://schemas.microsoft.com/office/drawing/2014/main" id="{6D250776-E8D9-4FFF-94CF-0EEBCA1D3596}"/>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2" name="Rectangle 26">
            <a:extLst>
              <a:ext uri="{FF2B5EF4-FFF2-40B4-BE49-F238E27FC236}">
                <a16:creationId xmlns:a16="http://schemas.microsoft.com/office/drawing/2014/main" id="{7307684C-DF46-46D3-9A69-B7A92638EA07}"/>
              </a:ext>
            </a:extLst>
          </p:cNvPr>
          <p:cNvSpPr/>
          <p:nvPr/>
        </p:nvSpPr>
        <p:spPr>
          <a:xfrm rot="10800000" flipH="1">
            <a:off x="504092" y="257714"/>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7">
            <a:extLst>
              <a:ext uri="{FF2B5EF4-FFF2-40B4-BE49-F238E27FC236}">
                <a16:creationId xmlns:a16="http://schemas.microsoft.com/office/drawing/2014/main" id="{A6191608-4D7F-443C-8EFF-863F8B22FC16}"/>
              </a:ext>
            </a:extLst>
          </p:cNvPr>
          <p:cNvSpPr/>
          <p:nvPr/>
        </p:nvSpPr>
        <p:spPr>
          <a:xfrm rot="10800000" flipH="1">
            <a:off x="838786" y="257714"/>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Rectangle 28">
            <a:extLst>
              <a:ext uri="{FF2B5EF4-FFF2-40B4-BE49-F238E27FC236}">
                <a16:creationId xmlns:a16="http://schemas.microsoft.com/office/drawing/2014/main" id="{A81BC3F8-2610-4D7E-8E64-D7DC84D20DCE}"/>
              </a:ext>
            </a:extLst>
          </p:cNvPr>
          <p:cNvSpPr/>
          <p:nvPr/>
        </p:nvSpPr>
        <p:spPr>
          <a:xfrm rot="10800000" flipH="1">
            <a:off x="1508174" y="257714"/>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5" name="Rectangle 29">
            <a:extLst>
              <a:ext uri="{FF2B5EF4-FFF2-40B4-BE49-F238E27FC236}">
                <a16:creationId xmlns:a16="http://schemas.microsoft.com/office/drawing/2014/main" id="{C995B284-8C56-48DC-A7B3-109A6F0183A7}"/>
              </a:ext>
            </a:extLst>
          </p:cNvPr>
          <p:cNvSpPr/>
          <p:nvPr/>
        </p:nvSpPr>
        <p:spPr>
          <a:xfrm rot="10800000" flipH="1">
            <a:off x="1173568" y="257714"/>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6" name="!!2">
            <a:extLst>
              <a:ext uri="{FF2B5EF4-FFF2-40B4-BE49-F238E27FC236}">
                <a16:creationId xmlns:a16="http://schemas.microsoft.com/office/drawing/2014/main" id="{15A6ACD8-0693-4D93-A186-4BC8C355B7DC}"/>
              </a:ext>
            </a:extLst>
          </p:cNvPr>
          <p:cNvSpPr txBox="1"/>
          <p:nvPr/>
        </p:nvSpPr>
        <p:spPr>
          <a:xfrm>
            <a:off x="-3346201" y="-3893641"/>
            <a:ext cx="4114267" cy="646331"/>
          </a:xfrm>
          <a:prstGeom prst="rect">
            <a:avLst/>
          </a:prstGeom>
          <a:noFill/>
        </p:spPr>
        <p:txBody>
          <a:bodyPr wrap="square" rtlCol="0">
            <a:spAutoFit/>
          </a:bodyPr>
          <a:lstStyle/>
          <a:p>
            <a:r>
              <a:rPr lang="en-US" sz="3600" u="sng">
                <a:solidFill>
                  <a:srgbClr val="39B28E"/>
                </a:solidFill>
                <a:latin typeface="#9Slide03 Penumbra" panose="02040603050506020204" pitchFamily="18" charset="0"/>
              </a:rPr>
              <a:t>KIỂM TRA BÀI CŨ</a:t>
            </a:r>
            <a:endParaRPr lang="vi-VN" sz="3600" u="sng">
              <a:solidFill>
                <a:srgbClr val="39B28E"/>
              </a:solidFill>
            </a:endParaRPr>
          </a:p>
        </p:txBody>
      </p:sp>
      <p:grpSp>
        <p:nvGrpSpPr>
          <p:cNvPr id="29" name="Group 28">
            <a:extLst>
              <a:ext uri="{FF2B5EF4-FFF2-40B4-BE49-F238E27FC236}">
                <a16:creationId xmlns:a16="http://schemas.microsoft.com/office/drawing/2014/main" id="{BAE91462-B1A3-4646-AA7C-FDE07C549A08}"/>
              </a:ext>
            </a:extLst>
          </p:cNvPr>
          <p:cNvGrpSpPr/>
          <p:nvPr>
            <p:custDataLst>
              <p:tags r:id="rId1"/>
            </p:custDataLst>
          </p:nvPr>
        </p:nvGrpSpPr>
        <p:grpSpPr>
          <a:xfrm>
            <a:off x="-6881990" y="-3235195"/>
            <a:ext cx="8900683" cy="1097280"/>
            <a:chOff x="178119" y="1403521"/>
            <a:chExt cx="11867577" cy="1097280"/>
          </a:xfrm>
        </p:grpSpPr>
        <p:grpSp>
          <p:nvGrpSpPr>
            <p:cNvPr id="30" name="Group 29">
              <a:extLst>
                <a:ext uri="{FF2B5EF4-FFF2-40B4-BE49-F238E27FC236}">
                  <a16:creationId xmlns:a16="http://schemas.microsoft.com/office/drawing/2014/main" id="{BFF7AF86-FC70-444C-84C7-C949BD6A007A}"/>
                </a:ext>
              </a:extLst>
            </p:cNvPr>
            <p:cNvGrpSpPr/>
            <p:nvPr/>
          </p:nvGrpSpPr>
          <p:grpSpPr>
            <a:xfrm>
              <a:off x="1225869" y="1403521"/>
              <a:ext cx="10819827" cy="1097280"/>
              <a:chOff x="279719" y="4456612"/>
              <a:chExt cx="10819827" cy="1097280"/>
            </a:xfrm>
          </p:grpSpPr>
          <p:sp>
            <p:nvSpPr>
              <p:cNvPr id="39" name="Flowchart: Alternate Process 38">
                <a:extLst>
                  <a:ext uri="{FF2B5EF4-FFF2-40B4-BE49-F238E27FC236}">
                    <a16:creationId xmlns:a16="http://schemas.microsoft.com/office/drawing/2014/main" id="{E5B643A3-FACF-4E70-AB23-1241D7D642D2}"/>
                  </a:ext>
                </a:extLst>
              </p:cNvPr>
              <p:cNvSpPr/>
              <p:nvPr>
                <p:custDataLst>
                  <p:tags r:id="rId19"/>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700">
                  <a:ln>
                    <a:solidFill>
                      <a:srgbClr val="FF0000"/>
                    </a:solidFill>
                  </a:ln>
                  <a:solidFill>
                    <a:srgbClr val="FFFFCC"/>
                  </a:solidFill>
                  <a:latin typeface="Arial" charset="0"/>
                </a:endParaRPr>
              </a:p>
            </p:txBody>
          </p:sp>
          <p:sp>
            <p:nvSpPr>
              <p:cNvPr id="40" name="Rounded Rectangle 64">
                <a:extLst>
                  <a:ext uri="{FF2B5EF4-FFF2-40B4-BE49-F238E27FC236}">
                    <a16:creationId xmlns:a16="http://schemas.microsoft.com/office/drawing/2014/main" id="{B089FB0D-52A0-48FF-B097-CF20FF925C1E}"/>
                  </a:ext>
                </a:extLst>
              </p:cNvPr>
              <p:cNvSpPr/>
              <p:nvPr>
                <p:custDataLst>
                  <p:tags r:id="rId20"/>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55">
              <a:extLst>
                <a:ext uri="{FF2B5EF4-FFF2-40B4-BE49-F238E27FC236}">
                  <a16:creationId xmlns:a16="http://schemas.microsoft.com/office/drawing/2014/main" id="{3D125AF8-A527-40B4-AB9D-5F1C7D965A50}"/>
                </a:ext>
              </a:extLst>
            </p:cNvPr>
            <p:cNvGrpSpPr>
              <a:grpSpLocks/>
            </p:cNvGrpSpPr>
            <p:nvPr>
              <p:custDataLst>
                <p:tags r:id="rId12"/>
              </p:custDataLst>
            </p:nvPr>
          </p:nvGrpSpPr>
          <p:grpSpPr bwMode="auto">
            <a:xfrm>
              <a:off x="178119" y="1840401"/>
              <a:ext cx="1047750" cy="495300"/>
              <a:chOff x="1714500" y="3094038"/>
              <a:chExt cx="1047750" cy="551111"/>
            </a:xfrm>
          </p:grpSpPr>
          <p:sp>
            <p:nvSpPr>
              <p:cNvPr id="37" name="Freeform 8">
                <a:extLst>
                  <a:ext uri="{FF2B5EF4-FFF2-40B4-BE49-F238E27FC236}">
                    <a16:creationId xmlns:a16="http://schemas.microsoft.com/office/drawing/2014/main" id="{04B5EC75-0913-4648-A6DA-5FC63BEFCE17}"/>
                  </a:ext>
                </a:extLst>
              </p:cNvPr>
              <p:cNvSpPr/>
              <p:nvPr>
                <p:custDataLst>
                  <p:tags r:id="rId17"/>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a:gsLst>
                  <a:gs pos="0">
                    <a:srgbClr val="FF0000"/>
                  </a:gs>
                  <a:gs pos="14000">
                    <a:srgbClr val="F04D49"/>
                  </a:gs>
                  <a:gs pos="50000">
                    <a:srgbClr val="F04D49"/>
                  </a:gs>
                  <a:gs pos="100000">
                    <a:srgbClr val="F04D49"/>
                  </a:gs>
                  <a:gs pos="86000">
                    <a:srgbClr val="F04D49"/>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reeform 9">
                <a:extLst>
                  <a:ext uri="{FF2B5EF4-FFF2-40B4-BE49-F238E27FC236}">
                    <a16:creationId xmlns:a16="http://schemas.microsoft.com/office/drawing/2014/main" id="{09F1A41F-1D53-4958-866F-44521C47923C}"/>
                  </a:ext>
                </a:extLst>
              </p:cNvPr>
              <p:cNvSpPr/>
              <p:nvPr>
                <p:custDataLst>
                  <p:tags r:id="rId18"/>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 name="Rectangle 49">
              <a:extLst>
                <a:ext uri="{FF2B5EF4-FFF2-40B4-BE49-F238E27FC236}">
                  <a16:creationId xmlns:a16="http://schemas.microsoft.com/office/drawing/2014/main" id="{7DA11175-12F1-4F1E-8617-D088784106E4}"/>
                </a:ext>
              </a:extLst>
            </p:cNvPr>
            <p:cNvSpPr>
              <a:spLocks noChangeArrowheads="1"/>
            </p:cNvSpPr>
            <p:nvPr>
              <p:custDataLst>
                <p:tags r:id="rId13"/>
              </p:custDataLst>
            </p:nvPr>
          </p:nvSpPr>
          <p:spPr bwMode="auto">
            <a:xfrm>
              <a:off x="2749551" y="1698266"/>
              <a:ext cx="9080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buClr>
                  <a:srgbClr val="D7181F"/>
                </a:buClr>
              </a:pP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Biến</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trở</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gì</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Biến</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trở</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dùng</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để</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làm</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gì</a:t>
              </a:r>
              <a:r>
                <a:rPr lang="en-US" altLang="en-US" sz="2800" b="1" i="1" dirty="0">
                  <a:solidFill>
                    <a:srgbClr val="39B28E"/>
                  </a:solidFill>
                  <a:latin typeface="#9Slide03 Arima Madurai Black" panose="00000A00000000000000" pitchFamily="2" charset="0"/>
                  <a:cs typeface="#9Slide03 Arima Madurai Black" panose="00000A00000000000000" pitchFamily="2" charset="0"/>
                </a:rPr>
                <a:t> ?</a:t>
              </a:r>
              <a:endParaRPr lang="en-US" sz="2800" b="1" i="1" dirty="0">
                <a:solidFill>
                  <a:srgbClr val="39B28E"/>
                </a:solidFill>
                <a:latin typeface="#9Slide03 Arima Madurai Black" panose="00000A00000000000000" pitchFamily="2" charset="0"/>
                <a:cs typeface="#9Slide03 Arima Madurai Black" panose="00000A00000000000000" pitchFamily="2" charset="0"/>
                <a:sym typeface="Wingdings" pitchFamily="2" charset="2"/>
              </a:endParaRPr>
            </a:p>
          </p:txBody>
        </p:sp>
        <p:grpSp>
          <p:nvGrpSpPr>
            <p:cNvPr id="34" name="Group 64">
              <a:extLst>
                <a:ext uri="{FF2B5EF4-FFF2-40B4-BE49-F238E27FC236}">
                  <a16:creationId xmlns:a16="http://schemas.microsoft.com/office/drawing/2014/main" id="{7EFC2518-B685-4DFA-9CB5-DE1880A7C8A3}"/>
                </a:ext>
              </a:extLst>
            </p:cNvPr>
            <p:cNvGrpSpPr>
              <a:grpSpLocks/>
            </p:cNvGrpSpPr>
            <p:nvPr>
              <p:custDataLst>
                <p:tags r:id="rId14"/>
              </p:custDataLst>
            </p:nvPr>
          </p:nvGrpSpPr>
          <p:grpSpPr bwMode="auto">
            <a:xfrm>
              <a:off x="982665" y="1611293"/>
              <a:ext cx="1819275" cy="660400"/>
              <a:chOff x="2452688" y="2863775"/>
              <a:chExt cx="1819275" cy="660476"/>
            </a:xfrm>
          </p:grpSpPr>
          <p:sp>
            <p:nvSpPr>
              <p:cNvPr id="35" name="Freeform 12">
                <a:extLst>
                  <a:ext uri="{FF2B5EF4-FFF2-40B4-BE49-F238E27FC236}">
                    <a16:creationId xmlns:a16="http://schemas.microsoft.com/office/drawing/2014/main" id="{08069459-0448-4725-88B5-FE4B1175093C}"/>
                  </a:ext>
                </a:extLst>
              </p:cNvPr>
              <p:cNvSpPr/>
              <p:nvPr>
                <p:custDataLst>
                  <p:tags r:id="rId15"/>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13">
                <a:extLst>
                  <a:ext uri="{FF2B5EF4-FFF2-40B4-BE49-F238E27FC236}">
                    <a16:creationId xmlns:a16="http://schemas.microsoft.com/office/drawing/2014/main" id="{183AF7B5-09A4-4B23-BD92-D1913587C564}"/>
                  </a:ext>
                </a:extLst>
              </p:cNvPr>
              <p:cNvSpPr/>
              <p:nvPr>
                <p:custDataLst>
                  <p:tags r:id="rId16"/>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41" name="Text Box 38">
            <a:extLst>
              <a:ext uri="{FF2B5EF4-FFF2-40B4-BE49-F238E27FC236}">
                <a16:creationId xmlns:a16="http://schemas.microsoft.com/office/drawing/2014/main" id="{BFCB17A0-198C-4136-8BA8-9C0081D3FF31}"/>
              </a:ext>
            </a:extLst>
          </p:cNvPr>
          <p:cNvSpPr txBox="1">
            <a:spLocks noChangeArrowheads="1"/>
          </p:cNvSpPr>
          <p:nvPr/>
        </p:nvSpPr>
        <p:spPr bwMode="auto">
          <a:xfrm>
            <a:off x="-6040226" y="-1969756"/>
            <a:ext cx="9845305"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Biến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là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trơ</a:t>
            </a:r>
            <a:r>
              <a:rPr lang="en-US" altLang="en-US" sz="2800" dirty="0">
                <a:solidFill>
                  <a:srgbClr val="39B28E"/>
                </a:solidFill>
                <a:latin typeface="+mj-lt"/>
                <a:cs typeface="Times New Roman" panose="02020603050405020304" pitchFamily="18" charset="0"/>
              </a:rPr>
              <a:t>̉ có </a:t>
            </a:r>
            <a:r>
              <a:rPr lang="en-US" altLang="en-US" sz="2800" dirty="0" err="1">
                <a:solidFill>
                  <a:srgbClr val="39B28E"/>
                </a:solidFill>
                <a:latin typeface="+mj-lt"/>
                <a:cs typeface="Times New Roman" panose="02020603050405020304" pitchFamily="18" charset="0"/>
              </a:rPr>
              <a:t>thê</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thay</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đổi</a:t>
            </a:r>
            <a:r>
              <a:rPr lang="en-US" altLang="en-US" sz="2800" dirty="0">
                <a:solidFill>
                  <a:srgbClr val="39B28E"/>
                </a:solidFill>
                <a:latin typeface="+mj-lt"/>
                <a:cs typeface="Times New Roman" panose="02020603050405020304" pitchFamily="18" charset="0"/>
              </a:rPr>
              <a:t> trị </a:t>
            </a:r>
            <a:r>
              <a:rPr lang="en-US" altLang="en-US" sz="2800" dirty="0" err="1">
                <a:solidFill>
                  <a:srgbClr val="39B28E"/>
                </a:solidFill>
                <a:latin typeface="+mj-lt"/>
                <a:cs typeface="Times New Roman" panose="02020603050405020304" pitchFamily="18" charset="0"/>
              </a:rPr>
              <a:t>sô</a:t>
            </a:r>
            <a:r>
              <a:rPr lang="en-US" altLang="en-US" sz="2800" dirty="0">
                <a:solidFill>
                  <a:srgbClr val="39B28E"/>
                </a:solidFill>
                <a:latin typeface="+mj-lt"/>
                <a:cs typeface="Times New Roman" panose="02020603050405020304" pitchFamily="18" charset="0"/>
              </a:rPr>
              <a:t>́.</a:t>
            </a:r>
          </a:p>
          <a:p>
            <a:r>
              <a:rPr lang="en-US" altLang="en-US" sz="2800" dirty="0" err="1">
                <a:solidFill>
                  <a:srgbClr val="39B28E"/>
                </a:solidFill>
                <a:latin typeface="+mj-lt"/>
                <a:cs typeface="Times New Roman" panose="02020603050405020304" pitchFamily="18" charset="0"/>
              </a:rPr>
              <a:t>Biến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được</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dùng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để</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điều</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chỉnh</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cường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đô</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dòng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trong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mạch</a:t>
            </a:r>
            <a:r>
              <a:rPr lang="en-US" altLang="en-US" sz="2800" dirty="0">
                <a:solidFill>
                  <a:srgbClr val="39B28E"/>
                </a:solidFill>
                <a:latin typeface="+mj-lt"/>
                <a:cs typeface="Times New Roman" panose="02020603050405020304" pitchFamily="18" charset="0"/>
              </a:rPr>
              <a:t>.</a:t>
            </a:r>
          </a:p>
        </p:txBody>
      </p:sp>
      <p:grpSp>
        <p:nvGrpSpPr>
          <p:cNvPr id="42" name="Group 41">
            <a:extLst>
              <a:ext uri="{FF2B5EF4-FFF2-40B4-BE49-F238E27FC236}">
                <a16:creationId xmlns:a16="http://schemas.microsoft.com/office/drawing/2014/main" id="{F4DB1421-FC31-42B4-BB14-97D26440174F}"/>
              </a:ext>
            </a:extLst>
          </p:cNvPr>
          <p:cNvGrpSpPr/>
          <p:nvPr>
            <p:custDataLst>
              <p:tags r:id="rId2"/>
            </p:custDataLst>
          </p:nvPr>
        </p:nvGrpSpPr>
        <p:grpSpPr>
          <a:xfrm>
            <a:off x="10404128" y="-3656331"/>
            <a:ext cx="8893063" cy="1316025"/>
            <a:chOff x="176087" y="3819209"/>
            <a:chExt cx="11857417" cy="1097280"/>
          </a:xfrm>
        </p:grpSpPr>
        <p:grpSp>
          <p:nvGrpSpPr>
            <p:cNvPr id="43" name="Group 42">
              <a:extLst>
                <a:ext uri="{FF2B5EF4-FFF2-40B4-BE49-F238E27FC236}">
                  <a16:creationId xmlns:a16="http://schemas.microsoft.com/office/drawing/2014/main" id="{FAEAE4F4-F8DC-487B-ABB1-675D299EBDB4}"/>
                </a:ext>
              </a:extLst>
            </p:cNvPr>
            <p:cNvGrpSpPr/>
            <p:nvPr/>
          </p:nvGrpSpPr>
          <p:grpSpPr>
            <a:xfrm>
              <a:off x="1213677" y="3819209"/>
              <a:ext cx="10819827" cy="1097280"/>
              <a:chOff x="279719" y="4456612"/>
              <a:chExt cx="10819827" cy="1097280"/>
            </a:xfrm>
          </p:grpSpPr>
          <p:sp>
            <p:nvSpPr>
              <p:cNvPr id="51" name="Flowchart: Alternate Process 50">
                <a:extLst>
                  <a:ext uri="{FF2B5EF4-FFF2-40B4-BE49-F238E27FC236}">
                    <a16:creationId xmlns:a16="http://schemas.microsoft.com/office/drawing/2014/main" id="{43E9590F-99A5-4AEF-BBE3-19BCCC6BD6A5}"/>
                  </a:ext>
                </a:extLst>
              </p:cNvPr>
              <p:cNvSpPr/>
              <p:nvPr>
                <p:custDataLst>
                  <p:tags r:id="rId10"/>
                </p:custDataLst>
              </p:nvPr>
            </p:nvSpPr>
            <p:spPr bwMode="auto">
              <a:xfrm>
                <a:off x="279719" y="4456612"/>
                <a:ext cx="10819827" cy="1097280"/>
              </a:xfrm>
              <a:prstGeom prst="flowChartAlternateProcess">
                <a:avLst/>
              </a:prstGeom>
              <a:noFill/>
              <a:ln w="9525" cap="flat" cmpd="sng" algn="ctr">
                <a:solidFill>
                  <a:srgbClr val="F04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700">
                  <a:ln>
                    <a:solidFill>
                      <a:srgbClr val="FF0000"/>
                    </a:solidFill>
                  </a:ln>
                  <a:solidFill>
                    <a:srgbClr val="FFFFCC"/>
                  </a:solidFill>
                  <a:latin typeface="Arial" charset="0"/>
                </a:endParaRPr>
              </a:p>
            </p:txBody>
          </p:sp>
          <p:sp>
            <p:nvSpPr>
              <p:cNvPr id="52" name="Rounded Rectangle 70">
                <a:extLst>
                  <a:ext uri="{FF2B5EF4-FFF2-40B4-BE49-F238E27FC236}">
                    <a16:creationId xmlns:a16="http://schemas.microsoft.com/office/drawing/2014/main" id="{8D23DEC5-8500-4095-BCE0-D360300681A6}"/>
                  </a:ext>
                </a:extLst>
              </p:cNvPr>
              <p:cNvSpPr/>
              <p:nvPr>
                <p:custDataLst>
                  <p:tags r:id="rId11"/>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4" name="Group 55">
              <a:extLst>
                <a:ext uri="{FF2B5EF4-FFF2-40B4-BE49-F238E27FC236}">
                  <a16:creationId xmlns:a16="http://schemas.microsoft.com/office/drawing/2014/main" id="{6032DFE0-D2BB-4F62-9E9F-E45EAC02E19C}"/>
                </a:ext>
              </a:extLst>
            </p:cNvPr>
            <p:cNvGrpSpPr>
              <a:grpSpLocks/>
            </p:cNvGrpSpPr>
            <p:nvPr>
              <p:custDataLst>
                <p:tags r:id="rId3"/>
              </p:custDataLst>
            </p:nvPr>
          </p:nvGrpSpPr>
          <p:grpSpPr bwMode="auto">
            <a:xfrm>
              <a:off x="176087" y="4236893"/>
              <a:ext cx="1047750" cy="495300"/>
              <a:chOff x="1714500" y="3094038"/>
              <a:chExt cx="1047750" cy="551111"/>
            </a:xfrm>
          </p:grpSpPr>
          <p:sp>
            <p:nvSpPr>
              <p:cNvPr id="49" name="Freeform 42">
                <a:extLst>
                  <a:ext uri="{FF2B5EF4-FFF2-40B4-BE49-F238E27FC236}">
                    <a16:creationId xmlns:a16="http://schemas.microsoft.com/office/drawing/2014/main" id="{9BC3FB51-EB68-4C9F-AB83-98D8C79A0E08}"/>
                  </a:ext>
                </a:extLst>
              </p:cNvPr>
              <p:cNvSpPr/>
              <p:nvPr>
                <p:custDataLst>
                  <p:tags r:id="rId8"/>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0000"/>
                  </a:gs>
                  <a:gs pos="14000">
                    <a:srgbClr val="F04D49"/>
                  </a:gs>
                  <a:gs pos="50000">
                    <a:srgbClr val="F04D49"/>
                  </a:gs>
                  <a:gs pos="100000">
                    <a:srgbClr val="F04D49"/>
                  </a:gs>
                  <a:gs pos="86000">
                    <a:srgbClr val="F04D49"/>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3">
                <a:extLst>
                  <a:ext uri="{FF2B5EF4-FFF2-40B4-BE49-F238E27FC236}">
                    <a16:creationId xmlns:a16="http://schemas.microsoft.com/office/drawing/2014/main" id="{C716B146-7211-4CA0-BF33-3A18C5E6F9BB}"/>
                  </a:ext>
                </a:extLst>
              </p:cNvPr>
              <p:cNvSpPr/>
              <p:nvPr>
                <p:custDataLst>
                  <p:tags r:id="rId9"/>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5" name="Rectangle 49">
              <a:extLst>
                <a:ext uri="{FF2B5EF4-FFF2-40B4-BE49-F238E27FC236}">
                  <a16:creationId xmlns:a16="http://schemas.microsoft.com/office/drawing/2014/main" id="{160F1CC4-446F-4190-896E-B5A4DDAC3A73}"/>
                </a:ext>
              </a:extLst>
            </p:cNvPr>
            <p:cNvSpPr>
              <a:spLocks noChangeArrowheads="1"/>
            </p:cNvSpPr>
            <p:nvPr>
              <p:custDataLst>
                <p:tags r:id="rId4"/>
              </p:custDataLst>
            </p:nvPr>
          </p:nvSpPr>
          <p:spPr bwMode="auto">
            <a:xfrm>
              <a:off x="2820671" y="3972583"/>
              <a:ext cx="9080142" cy="7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buClr>
                  <a:schemeClr val="accent1"/>
                </a:buClr>
              </a:pPr>
              <a:r>
                <a:rPr lang="en-US" altLang="en-US" sz="2800" b="1" i="1" dirty="0" err="1">
                  <a:solidFill>
                    <a:srgbClr val="39B28E"/>
                  </a:solidFill>
                  <a:latin typeface="#9Slide03 Arima Madurai Black" panose="00000A00000000000000" pitchFamily="2" charset="0"/>
                  <a:cs typeface="#9Slide03 Arima Madurai Black" panose="00000A00000000000000" pitchFamily="2" charset="0"/>
                </a:rPr>
                <a:t>Để đèn sáng  hơn cần điều chỉnh con chạy về phía nào? Giải thích tại sao?</a:t>
              </a:r>
            </a:p>
          </p:txBody>
        </p:sp>
        <p:grpSp>
          <p:nvGrpSpPr>
            <p:cNvPr id="46" name="Group 64">
              <a:extLst>
                <a:ext uri="{FF2B5EF4-FFF2-40B4-BE49-F238E27FC236}">
                  <a16:creationId xmlns:a16="http://schemas.microsoft.com/office/drawing/2014/main" id="{0F006292-FEDC-4DF3-870F-B26A037C8AE0}"/>
                </a:ext>
              </a:extLst>
            </p:cNvPr>
            <p:cNvGrpSpPr>
              <a:grpSpLocks/>
            </p:cNvGrpSpPr>
            <p:nvPr>
              <p:custDataLst>
                <p:tags r:id="rId5"/>
              </p:custDataLst>
            </p:nvPr>
          </p:nvGrpSpPr>
          <p:grpSpPr bwMode="auto">
            <a:xfrm>
              <a:off x="968441" y="4007785"/>
              <a:ext cx="1819275" cy="660400"/>
              <a:chOff x="2452688" y="2863775"/>
              <a:chExt cx="1819275" cy="660476"/>
            </a:xfrm>
          </p:grpSpPr>
          <p:sp>
            <p:nvSpPr>
              <p:cNvPr id="47" name="Freeform 55">
                <a:extLst>
                  <a:ext uri="{FF2B5EF4-FFF2-40B4-BE49-F238E27FC236}">
                    <a16:creationId xmlns:a16="http://schemas.microsoft.com/office/drawing/2014/main" id="{90684EA0-E3BB-410A-9B00-B514C146A04A}"/>
                  </a:ext>
                </a:extLst>
              </p:cNvPr>
              <p:cNvSpPr/>
              <p:nvPr>
                <p:custDataLst>
                  <p:tags r:id="rId6"/>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04D49"/>
                  </a:gs>
                  <a:gs pos="0">
                    <a:srgbClr val="F04D49"/>
                  </a:gs>
                  <a:gs pos="50000">
                    <a:srgbClr val="F04D49"/>
                  </a:gs>
                  <a:gs pos="60000">
                    <a:srgbClr val="F04D49"/>
                  </a:gs>
                  <a:gs pos="100000">
                    <a:srgbClr val="F04D49"/>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56">
                <a:extLst>
                  <a:ext uri="{FF2B5EF4-FFF2-40B4-BE49-F238E27FC236}">
                    <a16:creationId xmlns:a16="http://schemas.microsoft.com/office/drawing/2014/main" id="{BCCC0CB8-E018-45A1-9FAA-60702AE11036}"/>
                  </a:ext>
                </a:extLst>
              </p:cNvPr>
              <p:cNvSpPr/>
              <p:nvPr>
                <p:custDataLst>
                  <p:tags r:id="rId7"/>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53" name="Rectangle 36">
            <a:extLst>
              <a:ext uri="{FF2B5EF4-FFF2-40B4-BE49-F238E27FC236}">
                <a16:creationId xmlns:a16="http://schemas.microsoft.com/office/drawing/2014/main" id="{2B9D1141-B244-4DBB-AE41-399AFF9A58F3}"/>
              </a:ext>
            </a:extLst>
          </p:cNvPr>
          <p:cNvSpPr>
            <a:spLocks noChangeArrowheads="1"/>
          </p:cNvSpPr>
          <p:nvPr/>
        </p:nvSpPr>
        <p:spPr bwMode="auto">
          <a:xfrm>
            <a:off x="11240879" y="-2145006"/>
            <a:ext cx="7442077" cy="939328"/>
          </a:xfrm>
          <a:prstGeom prst="rect">
            <a:avLst/>
          </a:prstGeom>
          <a:solidFill>
            <a:srgbClr val="FFFFCC"/>
          </a:solidFill>
          <a:ln w="9525">
            <a:solidFill>
              <a:srgbClr val="FF0000"/>
            </a:solidFill>
            <a:miter lim="800000"/>
            <a:headEnd/>
            <a:tailEnd/>
          </a:ln>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20000"/>
              </a:spcBef>
              <a:buClr>
                <a:schemeClr val="accent1"/>
              </a:buClr>
              <a:buFont typeface="Wingdings" panose="05000000000000000000" pitchFamily="2" charset="2"/>
              <a:buNone/>
            </a:pP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Để</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đèn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sáng</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hơn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cần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điều</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chỉnh</a:t>
            </a:r>
            <a:r>
              <a:rPr lang="en-US" altLang="en-US" sz="2800" dirty="0">
                <a:solidFill>
                  <a:srgbClr val="39B28E"/>
                </a:solidFill>
                <a:latin typeface="+mj-lt"/>
                <a:cs typeface="Times New Roman" panose="02020603050405020304" pitchFamily="18" charset="0"/>
              </a:rPr>
              <a:t> con </a:t>
            </a:r>
            <a:r>
              <a:rPr lang="en-US" altLang="en-US" sz="2800" dirty="0" err="1">
                <a:solidFill>
                  <a:srgbClr val="39B28E"/>
                </a:solidFill>
                <a:latin typeface="+mj-lt"/>
                <a:cs typeface="Times New Roman" panose="02020603050405020304" pitchFamily="18" charset="0"/>
              </a:rPr>
              <a:t>chạy</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về</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phía</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điểm</a:t>
            </a:r>
            <a:r>
              <a:rPr lang="en-US" altLang="en-US" sz="2800" dirty="0">
                <a:solidFill>
                  <a:srgbClr val="39B28E"/>
                </a:solidFill>
                <a:latin typeface="+mj-lt"/>
                <a:cs typeface="Times New Roman" panose="02020603050405020304" pitchFamily="18" charset="0"/>
              </a:rPr>
              <a:t> A, vì </a:t>
            </a:r>
            <a:r>
              <a:rPr lang="en-US" altLang="en-US" sz="2800" dirty="0" err="1">
                <a:solidFill>
                  <a:srgbClr val="39B28E"/>
                </a:solidFill>
                <a:latin typeface="+mj-lt"/>
                <a:cs typeface="Times New Roman" panose="02020603050405020304" pitchFamily="18" charset="0"/>
              </a:rPr>
              <a:t>lúc</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đó</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biến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có </a:t>
            </a:r>
            <a:r>
              <a:rPr lang="en-US" altLang="en-US" sz="2800" dirty="0" err="1">
                <a:solidFill>
                  <a:srgbClr val="39B28E"/>
                </a:solidFill>
                <a:latin typeface="+mj-lt"/>
                <a:cs typeface="Times New Roman" panose="02020603050405020304" pitchFamily="18" charset="0"/>
              </a:rPr>
              <a:t>điện</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trở</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nhỏ</a:t>
            </a:r>
            <a:r>
              <a:rPr lang="en-US" altLang="en-US" sz="2800" dirty="0">
                <a:solidFill>
                  <a:srgbClr val="39B28E"/>
                </a:solidFill>
                <a:latin typeface="+mj-lt"/>
                <a:cs typeface="Times New Roman" panose="02020603050405020304" pitchFamily="18" charset="0"/>
              </a:rPr>
              <a:t> </a:t>
            </a:r>
            <a:r>
              <a:rPr lang="en-US" altLang="en-US" sz="2800" dirty="0" err="1">
                <a:solidFill>
                  <a:srgbClr val="39B28E"/>
                </a:solidFill>
                <a:latin typeface="+mj-lt"/>
                <a:cs typeface="Times New Roman" panose="02020603050405020304" pitchFamily="18" charset="0"/>
              </a:rPr>
              <a:t>nhất</a:t>
            </a:r>
            <a:r>
              <a:rPr lang="en-US" altLang="en-US" sz="2800" dirty="0">
                <a:solidFill>
                  <a:srgbClr val="39B28E"/>
                </a:solidFill>
                <a:latin typeface="+mj-lt"/>
                <a:cs typeface="Times New Roman" panose="02020603050405020304" pitchFamily="18" charset="0"/>
              </a:rPr>
              <a:t>.</a:t>
            </a:r>
          </a:p>
        </p:txBody>
      </p:sp>
      <p:pic>
        <p:nvPicPr>
          <p:cNvPr id="54" name="Picture 53" descr="Shape&#10;&#10;Description automatically generated with low confidence">
            <a:extLst>
              <a:ext uri="{FF2B5EF4-FFF2-40B4-BE49-F238E27FC236}">
                <a16:creationId xmlns:a16="http://schemas.microsoft.com/office/drawing/2014/main" id="{BFD82535-92FD-44CC-B3AE-DE8F8D363A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74370" y="-1952079"/>
            <a:ext cx="718232" cy="718232"/>
          </a:xfrm>
          <a:prstGeom prst="rect">
            <a:avLst/>
          </a:prstGeom>
        </p:spPr>
      </p:pic>
      <p:pic>
        <p:nvPicPr>
          <p:cNvPr id="55" name="Picture 54" descr="Shape&#10;&#10;Description automatically generated with low confidence">
            <a:extLst>
              <a:ext uri="{FF2B5EF4-FFF2-40B4-BE49-F238E27FC236}">
                <a16:creationId xmlns:a16="http://schemas.microsoft.com/office/drawing/2014/main" id="{B9FB6F19-1B49-4957-A0AE-7ED2586BF4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14588" y="-2239582"/>
            <a:ext cx="718232" cy="718232"/>
          </a:xfrm>
          <a:prstGeom prst="rect">
            <a:avLst/>
          </a:prstGeom>
        </p:spPr>
      </p:pic>
      <p:pic>
        <p:nvPicPr>
          <p:cNvPr id="56" name="Picture 55">
            <a:extLst>
              <a:ext uri="{FF2B5EF4-FFF2-40B4-BE49-F238E27FC236}">
                <a16:creationId xmlns:a16="http://schemas.microsoft.com/office/drawing/2014/main" id="{31ACE849-6F1D-45FB-AC03-6E7F2A090BB7}"/>
              </a:ext>
            </a:extLst>
          </p:cNvPr>
          <p:cNvPicPr>
            <a:picLocks noChangeAspect="1"/>
          </p:cNvPicPr>
          <p:nvPr/>
        </p:nvPicPr>
        <p:blipFill>
          <a:blip r:embed="rId23" cstate="print">
            <a:extLst>
              <a:ext uri="{28A0092B-C50C-407E-A947-70E740481C1C}">
                <a14:useLocalDpi xmlns:a14="http://schemas.microsoft.com/office/drawing/2010/main" val="0"/>
              </a:ext>
            </a:extLst>
          </a:blip>
          <a:srcRect l="24115" r="12077"/>
          <a:stretch>
            <a:fillRect/>
          </a:stretch>
        </p:blipFill>
        <p:spPr>
          <a:xfrm>
            <a:off x="-5215186" y="2551841"/>
            <a:ext cx="3002506" cy="2646874"/>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Tree>
    <p:extLst>
      <p:ext uri="{BB962C8B-B14F-4D97-AF65-F5344CB8AC3E}">
        <p14:creationId xmlns:p14="http://schemas.microsoft.com/office/powerpoint/2010/main" val="861947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0DEE3-803D-431A-9954-124E7B8F6C88}"/>
              </a:ext>
            </a:extLst>
          </p:cNvPr>
          <p:cNvPicPr>
            <a:picLocks noChangeAspect="1"/>
          </p:cNvPicPr>
          <p:nvPr/>
        </p:nvPicPr>
        <p:blipFill>
          <a:blip r:embed="rId2">
            <a:extLst>
              <a:ext uri="{28A0092B-C50C-407E-A947-70E740481C1C}">
                <a14:useLocalDpi xmlns:a14="http://schemas.microsoft.com/office/drawing/2010/main" val="0"/>
              </a:ext>
            </a:extLst>
          </a:blip>
          <a:srcRect l="24115" r="12077"/>
          <a:stretch>
            <a:fillRect/>
          </a:stretch>
        </p:blipFill>
        <p:spPr>
          <a:xfrm>
            <a:off x="0" y="0"/>
            <a:ext cx="7779434" cy="6857998"/>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
        <p:nvSpPr>
          <p:cNvPr id="7" name="TextBox 6">
            <a:extLst>
              <a:ext uri="{FF2B5EF4-FFF2-40B4-BE49-F238E27FC236}">
                <a16:creationId xmlns:a16="http://schemas.microsoft.com/office/drawing/2014/main" id="{2D9F94C9-48DC-42EF-840A-54F4A2AE14B3}"/>
              </a:ext>
            </a:extLst>
          </p:cNvPr>
          <p:cNvSpPr txBox="1"/>
          <p:nvPr/>
        </p:nvSpPr>
        <p:spPr>
          <a:xfrm>
            <a:off x="8759904" y="2608798"/>
            <a:ext cx="1848637" cy="646331"/>
          </a:xfrm>
          <a:prstGeom prst="rect">
            <a:avLst/>
          </a:prstGeom>
          <a:noFill/>
        </p:spPr>
        <p:txBody>
          <a:bodyPr wrap="square" rtlCol="0">
            <a:spAutoFit/>
          </a:bodyPr>
          <a:lstStyle/>
          <a:p>
            <a:r>
              <a:rPr lang="en-US" sz="3600">
                <a:solidFill>
                  <a:srgbClr val="F04D49"/>
                </a:solidFill>
                <a:latin typeface="#9Slide03 Penumbra" panose="02040603050506020204" pitchFamily="18" charset="0"/>
              </a:rPr>
              <a:t>Bài 12:</a:t>
            </a:r>
            <a:endParaRPr lang="vi-VN" sz="3600">
              <a:solidFill>
                <a:srgbClr val="F04D49"/>
              </a:solidFill>
            </a:endParaRPr>
          </a:p>
        </p:txBody>
      </p:sp>
      <p:sp>
        <p:nvSpPr>
          <p:cNvPr id="8" name="TextBox 7">
            <a:extLst>
              <a:ext uri="{FF2B5EF4-FFF2-40B4-BE49-F238E27FC236}">
                <a16:creationId xmlns:a16="http://schemas.microsoft.com/office/drawing/2014/main" id="{01E53AC8-308F-4ADD-83C7-E5B458FDD33C}"/>
              </a:ext>
            </a:extLst>
          </p:cNvPr>
          <p:cNvSpPr txBox="1"/>
          <p:nvPr/>
        </p:nvSpPr>
        <p:spPr>
          <a:xfrm>
            <a:off x="7779434" y="3352747"/>
            <a:ext cx="4246683" cy="646331"/>
          </a:xfrm>
          <a:prstGeom prst="rect">
            <a:avLst/>
          </a:prstGeom>
          <a:noFill/>
        </p:spPr>
        <p:txBody>
          <a:bodyPr wrap="square">
            <a:spAutoFit/>
          </a:bodyPr>
          <a:lstStyle/>
          <a:p>
            <a:r>
              <a:rPr kumimoji="0" lang="en-US" sz="3600" b="0" i="0" u="none" strike="noStrike" kern="1200" cap="none" spc="0" normalizeH="0" baseline="0" noProof="0">
                <a:ln>
                  <a:noFill/>
                </a:ln>
                <a:solidFill>
                  <a:srgbClr val="39B28E"/>
                </a:solidFill>
                <a:effectLst/>
                <a:uLnTx/>
                <a:uFillTx/>
                <a:latin typeface="#9Slide03 Penumbra" panose="02040603050506020204" pitchFamily="18" charset="0"/>
                <a:ea typeface="+mn-ea"/>
                <a:cs typeface="+mn-cs"/>
              </a:rPr>
              <a:t>Công suất điện</a:t>
            </a:r>
            <a:endParaRPr lang="vi-VN">
              <a:solidFill>
                <a:srgbClr val="39B28E"/>
              </a:solidFill>
            </a:endParaRPr>
          </a:p>
        </p:txBody>
      </p:sp>
      <p:sp>
        <p:nvSpPr>
          <p:cNvPr id="9" name="TextBox 8">
            <a:extLst>
              <a:ext uri="{FF2B5EF4-FFF2-40B4-BE49-F238E27FC236}">
                <a16:creationId xmlns:a16="http://schemas.microsoft.com/office/drawing/2014/main" id="{C558EB1C-69B7-48D8-A2CB-C0014E1E1261}"/>
              </a:ext>
            </a:extLst>
          </p:cNvPr>
          <p:cNvSpPr txBox="1"/>
          <p:nvPr/>
        </p:nvSpPr>
        <p:spPr>
          <a:xfrm>
            <a:off x="8615149" y="707782"/>
            <a:ext cx="2138146" cy="584775"/>
          </a:xfrm>
          <a:prstGeom prst="rect">
            <a:avLst/>
          </a:prstGeom>
          <a:noFill/>
        </p:spPr>
        <p:txBody>
          <a:bodyPr wrap="square" rtlCol="0">
            <a:spAutoFit/>
          </a:bodyPr>
          <a:lstStyle/>
          <a:p>
            <a:r>
              <a:rPr lang="en-US" sz="3200" u="sng">
                <a:latin typeface="#9Slide03 Penumbra" panose="02040603050506020204" pitchFamily="18" charset="0"/>
              </a:rPr>
              <a:t>Vật LÝ 9</a:t>
            </a:r>
            <a:endParaRPr lang="vi-VN" sz="3200" u="sng"/>
          </a:p>
        </p:txBody>
      </p:sp>
      <p:grpSp>
        <p:nvGrpSpPr>
          <p:cNvPr id="10" name="Group 9">
            <a:extLst>
              <a:ext uri="{FF2B5EF4-FFF2-40B4-BE49-F238E27FC236}">
                <a16:creationId xmlns:a16="http://schemas.microsoft.com/office/drawing/2014/main" id="{B350D17D-0457-4F73-BDC5-3194445B1FD9}"/>
              </a:ext>
            </a:extLst>
          </p:cNvPr>
          <p:cNvGrpSpPr/>
          <p:nvPr/>
        </p:nvGrpSpPr>
        <p:grpSpPr>
          <a:xfrm>
            <a:off x="0" y="6735710"/>
            <a:ext cx="12192000" cy="152400"/>
            <a:chOff x="0" y="6705600"/>
            <a:chExt cx="12192000" cy="152400"/>
          </a:xfrm>
        </p:grpSpPr>
        <p:sp>
          <p:nvSpPr>
            <p:cNvPr id="11" name="Rectangle 10">
              <a:extLst>
                <a:ext uri="{FF2B5EF4-FFF2-40B4-BE49-F238E27FC236}">
                  <a16:creationId xmlns:a16="http://schemas.microsoft.com/office/drawing/2014/main" id="{7AEEEBB3-1C48-4846-864A-4E888989B61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id="{7359BF08-3986-4A03-A373-87756D9940C8}"/>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3" name="Rectangle 12">
              <a:extLst>
                <a:ext uri="{FF2B5EF4-FFF2-40B4-BE49-F238E27FC236}">
                  <a16:creationId xmlns:a16="http://schemas.microsoft.com/office/drawing/2014/main" id="{A0D59991-5839-49C6-8D4B-5A565ACFCCFF}"/>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4" name="Rectangle 13">
              <a:extLst>
                <a:ext uri="{FF2B5EF4-FFF2-40B4-BE49-F238E27FC236}">
                  <a16:creationId xmlns:a16="http://schemas.microsoft.com/office/drawing/2014/main" id="{4E713746-2FF7-4E5F-96CE-4C26E2074237}"/>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5" name="Group 14">
            <a:extLst>
              <a:ext uri="{FF2B5EF4-FFF2-40B4-BE49-F238E27FC236}">
                <a16:creationId xmlns:a16="http://schemas.microsoft.com/office/drawing/2014/main" id="{0CBA16D3-AFD3-44F3-84BB-EC40A8977CB4}"/>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id="{9CEE3E9F-8BEE-4824-A648-5D37396EBFCE}"/>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id="{B3DD532B-BEC6-417A-8472-ACB47E5178D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id="{F644A32A-2187-477A-937D-249C6A3B29D8}"/>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id="{04B90402-5B53-40DA-B274-BA8D16B902D4}"/>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20" name="Rectangle 26">
            <a:extLst>
              <a:ext uri="{FF2B5EF4-FFF2-40B4-BE49-F238E27FC236}">
                <a16:creationId xmlns:a16="http://schemas.microsoft.com/office/drawing/2014/main" id="{9633AD4A-AECF-4D2E-84E9-70AE722C34CB}"/>
              </a:ext>
            </a:extLst>
          </p:cNvPr>
          <p:cNvSpPr/>
          <p:nvPr/>
        </p:nvSpPr>
        <p:spPr>
          <a:xfrm rot="10800000" flipH="1">
            <a:off x="6596111" y="238008"/>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1" name="Rectangle 27">
            <a:extLst>
              <a:ext uri="{FF2B5EF4-FFF2-40B4-BE49-F238E27FC236}">
                <a16:creationId xmlns:a16="http://schemas.microsoft.com/office/drawing/2014/main" id="{C31B966F-E1A1-42A2-89CC-9D69826B068C}"/>
              </a:ext>
            </a:extLst>
          </p:cNvPr>
          <p:cNvSpPr/>
          <p:nvPr/>
        </p:nvSpPr>
        <p:spPr>
          <a:xfrm rot="10800000" flipH="1">
            <a:off x="6930805" y="238008"/>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2" name="Rectangle 28">
            <a:extLst>
              <a:ext uri="{FF2B5EF4-FFF2-40B4-BE49-F238E27FC236}">
                <a16:creationId xmlns:a16="http://schemas.microsoft.com/office/drawing/2014/main" id="{416B3409-2528-46D3-A868-B2CC52FEFA2E}"/>
              </a:ext>
            </a:extLst>
          </p:cNvPr>
          <p:cNvSpPr/>
          <p:nvPr/>
        </p:nvSpPr>
        <p:spPr>
          <a:xfrm rot="10800000" flipH="1">
            <a:off x="7600193" y="238008"/>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3" name="Rectangle 29">
            <a:extLst>
              <a:ext uri="{FF2B5EF4-FFF2-40B4-BE49-F238E27FC236}">
                <a16:creationId xmlns:a16="http://schemas.microsoft.com/office/drawing/2014/main" id="{E3EEAA3C-EB63-4B37-8B69-CEE841E0EDD3}"/>
              </a:ext>
            </a:extLst>
          </p:cNvPr>
          <p:cNvSpPr/>
          <p:nvPr/>
        </p:nvSpPr>
        <p:spPr>
          <a:xfrm rot="10800000" flipH="1">
            <a:off x="7265587" y="238008"/>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24" name="Text Box 6">
            <a:extLst>
              <a:ext uri="{FF2B5EF4-FFF2-40B4-BE49-F238E27FC236}">
                <a16:creationId xmlns:a16="http://schemas.microsoft.com/office/drawing/2014/main" id="{AE37FD8B-F6FC-4E4C-8A61-E4D07615F23B}"/>
              </a:ext>
            </a:extLst>
          </p:cNvPr>
          <p:cNvSpPr txBox="1">
            <a:spLocks noChangeArrowheads="1"/>
          </p:cNvSpPr>
          <p:nvPr/>
        </p:nvSpPr>
        <p:spPr bwMode="auto">
          <a:xfrm>
            <a:off x="8238654" y="4200203"/>
            <a:ext cx="3702044" cy="81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400" b="1" dirty="0">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25" name="Rectangle 77">
            <a:extLst>
              <a:ext uri="{FF2B5EF4-FFF2-40B4-BE49-F238E27FC236}">
                <a16:creationId xmlns:a16="http://schemas.microsoft.com/office/drawing/2014/main" id="{41E04D57-79A8-4371-A6C1-904698DD5C1C}"/>
              </a:ext>
            </a:extLst>
          </p:cNvPr>
          <p:cNvSpPr>
            <a:spLocks noChangeArrowheads="1"/>
          </p:cNvSpPr>
          <p:nvPr/>
        </p:nvSpPr>
        <p:spPr bwMode="auto">
          <a:xfrm>
            <a:off x="8947566" y="4983871"/>
            <a:ext cx="2993132" cy="8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b="1" dirty="0">
                <a:solidFill>
                  <a:srgbClr val="0070C0"/>
                </a:solidFill>
                <a:latin typeface="Myriad Pro Black Cond" panose="020B0806030403020204" pitchFamily="34" charset="0"/>
                <a:cs typeface="#9Slide03 Arima Madurai Black" panose="00000A00000000000000" pitchFamily="2" charset="0"/>
              </a:rPr>
              <a:t>II. CÔNG THỨC TÍNH CÔNG SUẤT ĐIỆN</a:t>
            </a:r>
          </a:p>
        </p:txBody>
      </p:sp>
      <p:sp>
        <p:nvSpPr>
          <p:cNvPr id="26" name="Rectangle 77">
            <a:extLst>
              <a:ext uri="{FF2B5EF4-FFF2-40B4-BE49-F238E27FC236}">
                <a16:creationId xmlns:a16="http://schemas.microsoft.com/office/drawing/2014/main" id="{23871F47-DA4B-4C39-BEE0-97492F9C6E72}"/>
              </a:ext>
            </a:extLst>
          </p:cNvPr>
          <p:cNvSpPr>
            <a:spLocks noChangeArrowheads="1"/>
          </p:cNvSpPr>
          <p:nvPr/>
        </p:nvSpPr>
        <p:spPr bwMode="auto">
          <a:xfrm>
            <a:off x="9824846" y="5767538"/>
            <a:ext cx="2115852"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b="1" dirty="0">
                <a:solidFill>
                  <a:srgbClr val="4FB1D9"/>
                </a:solidFill>
                <a:latin typeface="Myriad Pro Black Cond" panose="020B0806030403020204" pitchFamily="34" charset="0"/>
                <a:cs typeface="#9Slide03 Arima Madurai Black" panose="00000A00000000000000" pitchFamily="2" charset="0"/>
              </a:rPr>
              <a:t>III. VẬN DỤNG</a:t>
            </a:r>
          </a:p>
        </p:txBody>
      </p:sp>
    </p:spTree>
    <p:extLst>
      <p:ext uri="{BB962C8B-B14F-4D97-AF65-F5344CB8AC3E}">
        <p14:creationId xmlns:p14="http://schemas.microsoft.com/office/powerpoint/2010/main" val="373983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8683394-0C51-419D-9607-0A5CA1A43AFC}"/>
              </a:ext>
            </a:extLst>
          </p:cNvPr>
          <p:cNvPicPr>
            <a:picLocks noChangeAspect="1"/>
          </p:cNvPicPr>
          <p:nvPr/>
        </p:nvPicPr>
        <p:blipFill>
          <a:blip r:embed="rId2">
            <a:alphaModFix amt="0"/>
            <a:extLst>
              <a:ext uri="{28A0092B-C50C-407E-A947-70E740481C1C}">
                <a14:useLocalDpi xmlns:a14="http://schemas.microsoft.com/office/drawing/2010/main" val="0"/>
              </a:ext>
            </a:extLst>
          </a:blip>
          <a:srcRect l="24115" r="12077"/>
          <a:stretch>
            <a:fillRect/>
          </a:stretch>
        </p:blipFill>
        <p:spPr>
          <a:xfrm>
            <a:off x="-7964661" y="-7021286"/>
            <a:ext cx="23708756" cy="20900570"/>
          </a:xfrm>
          <a:custGeom>
            <a:avLst/>
            <a:gdLst>
              <a:gd name="connsiteX0" fmla="*/ 0 w 7779434"/>
              <a:gd name="connsiteY0" fmla="*/ 0 h 6857998"/>
              <a:gd name="connsiteX1" fmla="*/ 6223547 w 7779434"/>
              <a:gd name="connsiteY1" fmla="*/ 0 h 6857998"/>
              <a:gd name="connsiteX2" fmla="*/ 7779434 w 7779434"/>
              <a:gd name="connsiteY2" fmla="*/ 6857998 h 6857998"/>
              <a:gd name="connsiteX3" fmla="*/ 0 w 7779434"/>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7779434" h="6857998">
                <a:moveTo>
                  <a:pt x="0" y="0"/>
                </a:moveTo>
                <a:lnTo>
                  <a:pt x="6223547" y="0"/>
                </a:lnTo>
                <a:lnTo>
                  <a:pt x="7779434" y="6857998"/>
                </a:lnTo>
                <a:lnTo>
                  <a:pt x="0" y="6857998"/>
                </a:lnTo>
                <a:close/>
              </a:path>
            </a:pathLst>
          </a:custGeom>
        </p:spPr>
      </p:pic>
      <p:sp>
        <p:nvSpPr>
          <p:cNvPr id="2" name="Text Box 6">
            <a:extLst>
              <a:ext uri="{FF2B5EF4-FFF2-40B4-BE49-F238E27FC236}">
                <a16:creationId xmlns:a16="http://schemas.microsoft.com/office/drawing/2014/main" id="{CC8755DC-E215-4347-A12D-2F13332A6211}"/>
              </a:ext>
            </a:extLst>
          </p:cNvPr>
          <p:cNvSpPr txBox="1">
            <a:spLocks noChangeArrowheads="1"/>
          </p:cNvSpPr>
          <p:nvPr/>
        </p:nvSpPr>
        <p:spPr bwMode="auto">
          <a:xfrm>
            <a:off x="203780" y="305740"/>
            <a:ext cx="8334724" cy="56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id="{968ECFB4-DD22-4628-88E2-AE8F380A9943}"/>
              </a:ext>
            </a:extLst>
          </p:cNvPr>
          <p:cNvSpPr txBox="1">
            <a:spLocks noChangeArrowheads="1"/>
          </p:cNvSpPr>
          <p:nvPr/>
        </p:nvSpPr>
        <p:spPr bwMode="auto">
          <a:xfrm>
            <a:off x="306015"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5" name="AutoShape 6">
            <a:extLst>
              <a:ext uri="{FF2B5EF4-FFF2-40B4-BE49-F238E27FC236}">
                <a16:creationId xmlns:a16="http://schemas.microsoft.com/office/drawing/2014/main" id="{945E8D30-0FE4-4D58-8329-3AC4871FE9ED}"/>
              </a:ext>
            </a:extLst>
          </p:cNvPr>
          <p:cNvSpPr>
            <a:spLocks noChangeArrowheads="1"/>
          </p:cNvSpPr>
          <p:nvPr/>
        </p:nvSpPr>
        <p:spPr bwMode="auto">
          <a:xfrm>
            <a:off x="325916" y="2240642"/>
            <a:ext cx="4316422" cy="3413182"/>
          </a:xfrm>
          <a:prstGeom prst="cloudCallout">
            <a:avLst>
              <a:gd name="adj1" fmla="val -51536"/>
              <a:gd name="adj2" fmla="val 71566"/>
            </a:avLst>
          </a:prstGeom>
          <a:solidFill>
            <a:srgbClr val="FFFFFF"/>
          </a:solidFill>
          <a:ln w="12700" cap="sq">
            <a:solidFill>
              <a:srgbClr val="FF33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dirty="0" err="1">
                <a:latin typeface="#9Slide03 Arima Madurai Black" panose="00000A00000000000000" pitchFamily="2" charset="0"/>
                <a:cs typeface="#9Slide03 Arima Madurai Black" panose="00000A00000000000000" pitchFamily="2" charset="0"/>
              </a:rPr>
              <a:t>Em</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hãy</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đọc</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các</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err="1">
                <a:latin typeface="#9Slide03 Arima Madurai Black" panose="00000A00000000000000" pitchFamily="2" charset="0"/>
                <a:cs typeface="#9Slide03 Arima Madurai Black" panose="00000A00000000000000" pitchFamily="2" charset="0"/>
              </a:rPr>
              <a:t>số</a:t>
            </a:r>
            <a:r>
              <a:rPr lang="en-US" altLang="en-US" sz="2400">
                <a:latin typeface="#9Slide03 Arima Madurai Black" panose="00000A00000000000000" pitchFamily="2" charset="0"/>
                <a:cs typeface="#9Slide03 Arima Madurai Black" panose="00000A00000000000000" pitchFamily="2" charset="0"/>
              </a:rPr>
              <a:t> ghi này trên </a:t>
            </a:r>
            <a:r>
              <a:rPr lang="en-US" altLang="en-US" sz="2400" dirty="0" err="1">
                <a:latin typeface="#9Slide03 Arima Madurai Black" panose="00000A00000000000000" pitchFamily="2" charset="0"/>
                <a:cs typeface="#9Slide03 Arima Madurai Black" panose="00000A00000000000000" pitchFamily="2" charset="0"/>
              </a:rPr>
              <a:t>một</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vài</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dụng</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cụ</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như</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bóng</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đèn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quạt</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nồi</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cơm</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điện</a:t>
            </a:r>
            <a:r>
              <a:rPr lang="en-US" altLang="en-US" sz="2400" dirty="0">
                <a:latin typeface="#9Slide03 Arima Madurai Black" panose="00000A00000000000000" pitchFamily="2" charset="0"/>
                <a:cs typeface="#9Slide03 Arima Madurai Black" panose="00000A00000000000000" pitchFamily="2" charset="0"/>
              </a:rPr>
              <a:t>…</a:t>
            </a:r>
          </a:p>
        </p:txBody>
      </p:sp>
      <p:grpSp>
        <p:nvGrpSpPr>
          <p:cNvPr id="32" name="Group 31">
            <a:extLst>
              <a:ext uri="{FF2B5EF4-FFF2-40B4-BE49-F238E27FC236}">
                <a16:creationId xmlns:a16="http://schemas.microsoft.com/office/drawing/2014/main" id="{F0DE4B16-9016-416C-9958-9F535048F86F}"/>
              </a:ext>
            </a:extLst>
          </p:cNvPr>
          <p:cNvGrpSpPr/>
          <p:nvPr/>
        </p:nvGrpSpPr>
        <p:grpSpPr>
          <a:xfrm>
            <a:off x="8354251" y="4177345"/>
            <a:ext cx="1982011" cy="2284190"/>
            <a:chOff x="8456437" y="4017969"/>
            <a:chExt cx="1794984" cy="2284190"/>
          </a:xfrm>
        </p:grpSpPr>
        <p:pic>
          <p:nvPicPr>
            <p:cNvPr id="13" name="Picture 25" descr="images">
              <a:extLst>
                <a:ext uri="{FF2B5EF4-FFF2-40B4-BE49-F238E27FC236}">
                  <a16:creationId xmlns:a16="http://schemas.microsoft.com/office/drawing/2014/main" id="{B6D80261-C46E-4954-AD1D-5F42ED140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437" y="4017969"/>
              <a:ext cx="1794984" cy="19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a:extLst>
                <a:ext uri="{FF2B5EF4-FFF2-40B4-BE49-F238E27FC236}">
                  <a16:creationId xmlns:a16="http://schemas.microsoft.com/office/drawing/2014/main" id="{E7F11869-15D5-4C8D-A283-F1BCB1F6FCD8}"/>
                </a:ext>
              </a:extLst>
            </p:cNvPr>
            <p:cNvSpPr txBox="1">
              <a:spLocks noChangeArrowheads="1"/>
            </p:cNvSpPr>
            <p:nvPr/>
          </p:nvSpPr>
          <p:spPr bwMode="auto">
            <a:xfrm>
              <a:off x="8456437" y="5902049"/>
              <a:ext cx="1794984" cy="400110"/>
            </a:xfrm>
            <a:prstGeom prst="rect">
              <a:avLst/>
            </a:prstGeom>
            <a:solidFill>
              <a:srgbClr val="FBA62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220V-660W</a:t>
              </a:r>
            </a:p>
          </p:txBody>
        </p:sp>
      </p:grpSp>
      <p:sp>
        <p:nvSpPr>
          <p:cNvPr id="18" name="Rectangle 17">
            <a:extLst>
              <a:ext uri="{FF2B5EF4-FFF2-40B4-BE49-F238E27FC236}">
                <a16:creationId xmlns:a16="http://schemas.microsoft.com/office/drawing/2014/main" id="{31B5CBB9-409E-4ABA-B85D-97135F2C0097}"/>
              </a:ext>
            </a:extLst>
          </p:cNvPr>
          <p:cNvSpPr/>
          <p:nvPr/>
        </p:nvSpPr>
        <p:spPr>
          <a:xfrm>
            <a:off x="356592" y="1307361"/>
            <a:ext cx="7225529" cy="493065"/>
          </a:xfrm>
          <a:prstGeom prst="rect">
            <a:avLst/>
          </a:prstGeom>
        </p:spPr>
        <p:txBody>
          <a:bodyPr wrap="none" lIns="61576" tIns="30788" rIns="61576" bIns="30788">
            <a:spAutoFit/>
          </a:bodyPr>
          <a:lstStyle/>
          <a:p>
            <a:r>
              <a:rPr lang="en-US" altLang="en-US" sz="2800" b="1">
                <a:solidFill>
                  <a:srgbClr val="4FB1D9"/>
                </a:solidFill>
                <a:latin typeface="Myriad Pro Black Cond" panose="020B0806030403020204" pitchFamily="34" charset="0"/>
                <a:cs typeface="#9Slide03 Arima Madurai Black" panose="00000A00000000000000" pitchFamily="2" charset="0"/>
              </a:rPr>
              <a:t>a. Trên các dụng cụ điện thường có ghi số vôn và số oát.</a:t>
            </a:r>
            <a:endParaRPr lang="en-US" sz="2800">
              <a:solidFill>
                <a:srgbClr val="4FB1D9"/>
              </a:solidFill>
              <a:latin typeface="Myriad Pro Black Cond" panose="020B0806030403020204" pitchFamily="34" charset="0"/>
              <a:cs typeface="#9Slide03 Arima Madurai Black" panose="00000A00000000000000" pitchFamily="2" charset="0"/>
            </a:endParaRPr>
          </a:p>
        </p:txBody>
      </p:sp>
      <p:grpSp>
        <p:nvGrpSpPr>
          <p:cNvPr id="29" name="Group 28">
            <a:extLst>
              <a:ext uri="{FF2B5EF4-FFF2-40B4-BE49-F238E27FC236}">
                <a16:creationId xmlns:a16="http://schemas.microsoft.com/office/drawing/2014/main" id="{3D73C148-A93A-4DD5-B1CA-81C8ABAF78F7}"/>
              </a:ext>
            </a:extLst>
          </p:cNvPr>
          <p:cNvGrpSpPr/>
          <p:nvPr/>
        </p:nvGrpSpPr>
        <p:grpSpPr>
          <a:xfrm>
            <a:off x="6010275" y="1651843"/>
            <a:ext cx="1961147" cy="2330445"/>
            <a:chOff x="6010275" y="1651843"/>
            <a:chExt cx="1961147" cy="2330445"/>
          </a:xfrm>
        </p:grpSpPr>
        <p:sp>
          <p:nvSpPr>
            <p:cNvPr id="8" name="Text Box 20">
              <a:extLst>
                <a:ext uri="{FF2B5EF4-FFF2-40B4-BE49-F238E27FC236}">
                  <a16:creationId xmlns:a16="http://schemas.microsoft.com/office/drawing/2014/main" id="{7C3D5A5E-0D2D-40FD-9866-98090C73F061}"/>
                </a:ext>
              </a:extLst>
            </p:cNvPr>
            <p:cNvSpPr txBox="1">
              <a:spLocks noChangeArrowheads="1"/>
            </p:cNvSpPr>
            <p:nvPr/>
          </p:nvSpPr>
          <p:spPr bwMode="auto">
            <a:xfrm>
              <a:off x="6010275" y="3582178"/>
              <a:ext cx="1961147" cy="400110"/>
            </a:xfrm>
            <a:prstGeom prst="rect">
              <a:avLst/>
            </a:prstGeom>
            <a:solidFill>
              <a:srgbClr val="F04D4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220V-75W</a:t>
              </a:r>
            </a:p>
          </p:txBody>
        </p:sp>
        <p:pic>
          <p:nvPicPr>
            <p:cNvPr id="20" name="Picture 19" descr="A picture containing diagram&#10;&#10;Description automatically generated">
              <a:extLst>
                <a:ext uri="{FF2B5EF4-FFF2-40B4-BE49-F238E27FC236}">
                  <a16:creationId xmlns:a16="http://schemas.microsoft.com/office/drawing/2014/main" id="{45D28C0A-A5FE-47BA-A201-E73053117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953" y="1651843"/>
              <a:ext cx="1915790" cy="1915790"/>
            </a:xfrm>
            <a:prstGeom prst="rect">
              <a:avLst/>
            </a:prstGeom>
          </p:spPr>
        </p:pic>
      </p:grpSp>
      <p:grpSp>
        <p:nvGrpSpPr>
          <p:cNvPr id="31" name="Group 30">
            <a:extLst>
              <a:ext uri="{FF2B5EF4-FFF2-40B4-BE49-F238E27FC236}">
                <a16:creationId xmlns:a16="http://schemas.microsoft.com/office/drawing/2014/main" id="{2E882074-8EB5-4FCB-A678-7DB3E9F5F476}"/>
              </a:ext>
            </a:extLst>
          </p:cNvPr>
          <p:cNvGrpSpPr/>
          <p:nvPr/>
        </p:nvGrpSpPr>
        <p:grpSpPr>
          <a:xfrm>
            <a:off x="6018991" y="4177345"/>
            <a:ext cx="1952431" cy="2300409"/>
            <a:chOff x="6007544" y="4177345"/>
            <a:chExt cx="1952431" cy="2300409"/>
          </a:xfrm>
        </p:grpSpPr>
        <p:sp>
          <p:nvSpPr>
            <p:cNvPr id="17" name="Text Box 29">
              <a:extLst>
                <a:ext uri="{FF2B5EF4-FFF2-40B4-BE49-F238E27FC236}">
                  <a16:creationId xmlns:a16="http://schemas.microsoft.com/office/drawing/2014/main" id="{914EE49F-6B8D-4ECB-B5B9-6793EFE0F3C7}"/>
                </a:ext>
              </a:extLst>
            </p:cNvPr>
            <p:cNvSpPr txBox="1">
              <a:spLocks noChangeArrowheads="1"/>
            </p:cNvSpPr>
            <p:nvPr/>
          </p:nvSpPr>
          <p:spPr bwMode="auto">
            <a:xfrm>
              <a:off x="6007544" y="6077644"/>
              <a:ext cx="1952431" cy="400110"/>
            </a:xfrm>
            <a:prstGeom prst="rect">
              <a:avLst/>
            </a:prstGeom>
            <a:solidFill>
              <a:srgbClr val="4FB1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220V-55W</a:t>
              </a:r>
            </a:p>
          </p:txBody>
        </p:sp>
        <p:pic>
          <p:nvPicPr>
            <p:cNvPr id="22" name="Picture 21" descr="A picture containing device, fan, vector graphics&#10;&#10;Description automatically generated">
              <a:extLst>
                <a:ext uri="{FF2B5EF4-FFF2-40B4-BE49-F238E27FC236}">
                  <a16:creationId xmlns:a16="http://schemas.microsoft.com/office/drawing/2014/main" id="{4D25C523-4839-4236-95CF-977004776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1255" y="4177345"/>
              <a:ext cx="1885008" cy="1885008"/>
            </a:xfrm>
            <a:prstGeom prst="rect">
              <a:avLst/>
            </a:prstGeom>
            <a:solidFill>
              <a:schemeClr val="bg1"/>
            </a:solidFill>
          </p:spPr>
        </p:pic>
      </p:grpSp>
      <p:grpSp>
        <p:nvGrpSpPr>
          <p:cNvPr id="30" name="Group 29">
            <a:extLst>
              <a:ext uri="{FF2B5EF4-FFF2-40B4-BE49-F238E27FC236}">
                <a16:creationId xmlns:a16="http://schemas.microsoft.com/office/drawing/2014/main" id="{EC01029A-B2FC-4DC6-A4E4-3FB60AD90F3E}"/>
              </a:ext>
            </a:extLst>
          </p:cNvPr>
          <p:cNvGrpSpPr/>
          <p:nvPr/>
        </p:nvGrpSpPr>
        <p:grpSpPr>
          <a:xfrm>
            <a:off x="8354251" y="1622601"/>
            <a:ext cx="1961148" cy="2366178"/>
            <a:chOff x="8332388" y="1598834"/>
            <a:chExt cx="1961148" cy="2366178"/>
          </a:xfrm>
        </p:grpSpPr>
        <p:sp>
          <p:nvSpPr>
            <p:cNvPr id="11" name="Text Box 23">
              <a:extLst>
                <a:ext uri="{FF2B5EF4-FFF2-40B4-BE49-F238E27FC236}">
                  <a16:creationId xmlns:a16="http://schemas.microsoft.com/office/drawing/2014/main" id="{D04CF6F1-2FFA-4BBB-837B-1E716D56D910}"/>
                </a:ext>
              </a:extLst>
            </p:cNvPr>
            <p:cNvSpPr txBox="1">
              <a:spLocks noChangeArrowheads="1"/>
            </p:cNvSpPr>
            <p:nvPr/>
          </p:nvSpPr>
          <p:spPr bwMode="auto">
            <a:xfrm>
              <a:off x="8332389" y="3564902"/>
              <a:ext cx="1961147" cy="400110"/>
            </a:xfrm>
            <a:prstGeom prst="rect">
              <a:avLst/>
            </a:prstGeom>
            <a:solidFill>
              <a:srgbClr val="39B2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eaLnBrk="1" hangingPunct="1">
                <a:spcBef>
                  <a:spcPct val="50000"/>
                </a:spcBef>
              </a:pPr>
              <a:r>
                <a:rPr lang="en-US" altLang="en-US" sz="2000" dirty="0">
                  <a:solidFill>
                    <a:schemeClr val="bg1"/>
                  </a:solidFill>
                  <a:latin typeface="#9Slide03 Arima Madurai Black" panose="00000A00000000000000" pitchFamily="2" charset="0"/>
                  <a:cs typeface="#9Slide03 Arima Madurai Black" panose="00000A00000000000000" pitchFamily="2" charset="0"/>
                </a:rPr>
                <a:t>220V-25W</a:t>
              </a:r>
            </a:p>
          </p:txBody>
        </p:sp>
        <p:pic>
          <p:nvPicPr>
            <p:cNvPr id="23" name="Picture 22">
              <a:extLst>
                <a:ext uri="{FF2B5EF4-FFF2-40B4-BE49-F238E27FC236}">
                  <a16:creationId xmlns:a16="http://schemas.microsoft.com/office/drawing/2014/main" id="{E95B06AB-8E37-4799-8551-5B63E19D526C}"/>
                </a:ext>
              </a:extLst>
            </p:cNvPr>
            <p:cNvPicPr>
              <a:picLocks noChangeAspect="1"/>
            </p:cNvPicPr>
            <p:nvPr/>
          </p:nvPicPr>
          <p:blipFill>
            <a:blip r:embed="rId6"/>
            <a:stretch>
              <a:fillRect/>
            </a:stretch>
          </p:blipFill>
          <p:spPr>
            <a:xfrm>
              <a:off x="8332388" y="1598834"/>
              <a:ext cx="1961148" cy="1961148"/>
            </a:xfrm>
            <a:prstGeom prst="rect">
              <a:avLst/>
            </a:prstGeom>
          </p:spPr>
        </p:pic>
      </p:grpSp>
      <p:grpSp>
        <p:nvGrpSpPr>
          <p:cNvPr id="24" name="Group 23">
            <a:extLst>
              <a:ext uri="{FF2B5EF4-FFF2-40B4-BE49-F238E27FC236}">
                <a16:creationId xmlns:a16="http://schemas.microsoft.com/office/drawing/2014/main" id="{4EE0EB77-71C2-4C26-BB37-61CC1E8F265E}"/>
              </a:ext>
            </a:extLst>
          </p:cNvPr>
          <p:cNvGrpSpPr/>
          <p:nvPr/>
        </p:nvGrpSpPr>
        <p:grpSpPr>
          <a:xfrm>
            <a:off x="0" y="6735710"/>
            <a:ext cx="12192000" cy="152400"/>
            <a:chOff x="0" y="6705600"/>
            <a:chExt cx="12192000" cy="152400"/>
          </a:xfrm>
        </p:grpSpPr>
        <p:sp>
          <p:nvSpPr>
            <p:cNvPr id="25" name="Rectangle 24">
              <a:extLst>
                <a:ext uri="{FF2B5EF4-FFF2-40B4-BE49-F238E27FC236}">
                  <a16:creationId xmlns:a16="http://schemas.microsoft.com/office/drawing/2014/main"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33" name="Group 32">
            <a:extLst>
              <a:ext uri="{FF2B5EF4-FFF2-40B4-BE49-F238E27FC236}">
                <a16:creationId xmlns:a16="http://schemas.microsoft.com/office/drawing/2014/main" id="{C5469DCC-D97B-42B4-B764-432C94CEF066}"/>
              </a:ext>
            </a:extLst>
          </p:cNvPr>
          <p:cNvGrpSpPr/>
          <p:nvPr/>
        </p:nvGrpSpPr>
        <p:grpSpPr>
          <a:xfrm>
            <a:off x="11239653" y="238008"/>
            <a:ext cx="660400" cy="660400"/>
            <a:chOff x="6324600" y="-2133600"/>
            <a:chExt cx="1066800" cy="1066800"/>
          </a:xfrm>
        </p:grpSpPr>
        <p:sp>
          <p:nvSpPr>
            <p:cNvPr id="34" name="Oval 33">
              <a:extLst>
                <a:ext uri="{FF2B5EF4-FFF2-40B4-BE49-F238E27FC236}">
                  <a16:creationId xmlns:a16="http://schemas.microsoft.com/office/drawing/2014/main" id="{69B7051E-4D8B-487A-A53B-11533580564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5" name="Oval 34">
              <a:extLst>
                <a:ext uri="{FF2B5EF4-FFF2-40B4-BE49-F238E27FC236}">
                  <a16:creationId xmlns:a16="http://schemas.microsoft.com/office/drawing/2014/main" id="{C7FA8BE5-F4EA-4096-A2CB-698530F57670}"/>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6" name="Oval 35">
              <a:extLst>
                <a:ext uri="{FF2B5EF4-FFF2-40B4-BE49-F238E27FC236}">
                  <a16:creationId xmlns:a16="http://schemas.microsoft.com/office/drawing/2014/main" id="{1EFEFA8E-A7D4-424A-9125-8CFCA85AA7CE}"/>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37" name="Oval 36">
              <a:extLst>
                <a:ext uri="{FF2B5EF4-FFF2-40B4-BE49-F238E27FC236}">
                  <a16:creationId xmlns:a16="http://schemas.microsoft.com/office/drawing/2014/main" id="{AC105553-9681-4090-A2C4-155A2AB006C0}"/>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39" name="Rectangle 26">
            <a:extLst>
              <a:ext uri="{FF2B5EF4-FFF2-40B4-BE49-F238E27FC236}">
                <a16:creationId xmlns:a16="http://schemas.microsoft.com/office/drawing/2014/main" id="{891F3C67-422A-4DFA-A858-21EC3C6F1B33}"/>
              </a:ext>
            </a:extLst>
          </p:cNvPr>
          <p:cNvSpPr/>
          <p:nvPr/>
        </p:nvSpPr>
        <p:spPr>
          <a:xfrm rot="10800000" flipH="1">
            <a:off x="15802222" y="211851"/>
            <a:ext cx="334694" cy="602330"/>
          </a:xfrm>
          <a:prstGeom prst="chevron">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0" name="Rectangle 27">
            <a:extLst>
              <a:ext uri="{FF2B5EF4-FFF2-40B4-BE49-F238E27FC236}">
                <a16:creationId xmlns:a16="http://schemas.microsoft.com/office/drawing/2014/main" id="{EA829B0B-4202-46D3-8187-A6BB8081B3A0}"/>
              </a:ext>
            </a:extLst>
          </p:cNvPr>
          <p:cNvSpPr/>
          <p:nvPr/>
        </p:nvSpPr>
        <p:spPr>
          <a:xfrm rot="10800000" flipH="1">
            <a:off x="18814800" y="211851"/>
            <a:ext cx="334694" cy="602330"/>
          </a:xfrm>
          <a:prstGeom prst="chevron">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1" name="Rectangle 28">
            <a:extLst>
              <a:ext uri="{FF2B5EF4-FFF2-40B4-BE49-F238E27FC236}">
                <a16:creationId xmlns:a16="http://schemas.microsoft.com/office/drawing/2014/main" id="{8E7155DB-8686-4E0A-903C-6626C36D6812}"/>
              </a:ext>
            </a:extLst>
          </p:cNvPr>
          <p:cNvSpPr/>
          <p:nvPr/>
        </p:nvSpPr>
        <p:spPr>
          <a:xfrm rot="10800000" flipH="1">
            <a:off x="22390673" y="211851"/>
            <a:ext cx="334694" cy="602330"/>
          </a:xfrm>
          <a:prstGeom prst="chevron">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42" name="Rectangle 29">
            <a:extLst>
              <a:ext uri="{FF2B5EF4-FFF2-40B4-BE49-F238E27FC236}">
                <a16:creationId xmlns:a16="http://schemas.microsoft.com/office/drawing/2014/main" id="{57423950-776C-41DA-860A-3877982218A4}"/>
              </a:ext>
            </a:extLst>
          </p:cNvPr>
          <p:cNvSpPr/>
          <p:nvPr/>
        </p:nvSpPr>
        <p:spPr>
          <a:xfrm rot="10800000" flipH="1">
            <a:off x="20684468" y="211851"/>
            <a:ext cx="334694" cy="602330"/>
          </a:xfrm>
          <a:prstGeom prst="chevron">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Tree>
    <p:extLst>
      <p:ext uri="{BB962C8B-B14F-4D97-AF65-F5344CB8AC3E}">
        <p14:creationId xmlns:p14="http://schemas.microsoft.com/office/powerpoint/2010/main" val="1957422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800" decel="100000"/>
                                        <p:tgtEl>
                                          <p:spTgt spid="29"/>
                                        </p:tgtEl>
                                      </p:cBhvr>
                                    </p:animEffect>
                                    <p:anim calcmode="lin" valueType="num">
                                      <p:cBhvr>
                                        <p:cTn id="25" dur="800" decel="100000" fill="hold"/>
                                        <p:tgtEl>
                                          <p:spTgt spid="29"/>
                                        </p:tgtEl>
                                        <p:attrNameLst>
                                          <p:attrName>style.rotation</p:attrName>
                                        </p:attrNameLst>
                                      </p:cBhvr>
                                      <p:tavLst>
                                        <p:tav tm="0">
                                          <p:val>
                                            <p:fltVal val="-90"/>
                                          </p:val>
                                        </p:tav>
                                        <p:tav tm="100000">
                                          <p:val>
                                            <p:fltVal val="0"/>
                                          </p:val>
                                        </p:tav>
                                      </p:tavLst>
                                    </p:anim>
                                    <p:anim calcmode="lin" valueType="num">
                                      <p:cBhvr>
                                        <p:cTn id="26" dur="800" decel="100000" fill="hold"/>
                                        <p:tgtEl>
                                          <p:spTgt spid="29"/>
                                        </p:tgtEl>
                                        <p:attrNameLst>
                                          <p:attrName>ppt_x</p:attrName>
                                        </p:attrNameLst>
                                      </p:cBhvr>
                                      <p:tavLst>
                                        <p:tav tm="0">
                                          <p:val>
                                            <p:strVal val="#ppt_x+0.4"/>
                                          </p:val>
                                        </p:tav>
                                        <p:tav tm="100000">
                                          <p:val>
                                            <p:strVal val="#ppt_x-0.05"/>
                                          </p:val>
                                        </p:tav>
                                      </p:tavLst>
                                    </p:anim>
                                    <p:anim calcmode="lin" valueType="num">
                                      <p:cBhvr>
                                        <p:cTn id="27" dur="800" decel="100000" fill="hold"/>
                                        <p:tgtEl>
                                          <p:spTgt spid="2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800" decel="100000"/>
                                        <p:tgtEl>
                                          <p:spTgt spid="30"/>
                                        </p:tgtEl>
                                      </p:cBhvr>
                                    </p:animEffect>
                                    <p:anim calcmode="lin" valueType="num">
                                      <p:cBhvr>
                                        <p:cTn id="33" dur="800" decel="100000" fill="hold"/>
                                        <p:tgtEl>
                                          <p:spTgt spid="30"/>
                                        </p:tgtEl>
                                        <p:attrNameLst>
                                          <p:attrName>style.rotation</p:attrName>
                                        </p:attrNameLst>
                                      </p:cBhvr>
                                      <p:tavLst>
                                        <p:tav tm="0">
                                          <p:val>
                                            <p:fltVal val="-90"/>
                                          </p:val>
                                        </p:tav>
                                        <p:tav tm="100000">
                                          <p:val>
                                            <p:fltVal val="0"/>
                                          </p:val>
                                        </p:tav>
                                      </p:tavLst>
                                    </p:anim>
                                    <p:anim calcmode="lin" valueType="num">
                                      <p:cBhvr>
                                        <p:cTn id="34" dur="800" decel="100000" fill="hold"/>
                                        <p:tgtEl>
                                          <p:spTgt spid="30"/>
                                        </p:tgtEl>
                                        <p:attrNameLst>
                                          <p:attrName>ppt_x</p:attrName>
                                        </p:attrNameLst>
                                      </p:cBhvr>
                                      <p:tavLst>
                                        <p:tav tm="0">
                                          <p:val>
                                            <p:strVal val="#ppt_x+0.4"/>
                                          </p:val>
                                        </p:tav>
                                        <p:tav tm="100000">
                                          <p:val>
                                            <p:strVal val="#ppt_x-0.05"/>
                                          </p:val>
                                        </p:tav>
                                      </p:tavLst>
                                    </p:anim>
                                    <p:anim calcmode="lin" valueType="num">
                                      <p:cBhvr>
                                        <p:cTn id="35" dur="800" decel="100000" fill="hold"/>
                                        <p:tgtEl>
                                          <p:spTgt spid="3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800" decel="100000"/>
                                        <p:tgtEl>
                                          <p:spTgt spid="31"/>
                                        </p:tgtEl>
                                      </p:cBhvr>
                                    </p:animEffect>
                                    <p:anim calcmode="lin" valueType="num">
                                      <p:cBhvr>
                                        <p:cTn id="41" dur="800" decel="100000" fill="hold"/>
                                        <p:tgtEl>
                                          <p:spTgt spid="31"/>
                                        </p:tgtEl>
                                        <p:attrNameLst>
                                          <p:attrName>style.rotation</p:attrName>
                                        </p:attrNameLst>
                                      </p:cBhvr>
                                      <p:tavLst>
                                        <p:tav tm="0">
                                          <p:val>
                                            <p:fltVal val="-90"/>
                                          </p:val>
                                        </p:tav>
                                        <p:tav tm="100000">
                                          <p:val>
                                            <p:fltVal val="0"/>
                                          </p:val>
                                        </p:tav>
                                      </p:tavLst>
                                    </p:anim>
                                    <p:anim calcmode="lin" valueType="num">
                                      <p:cBhvr>
                                        <p:cTn id="42" dur="800" decel="100000" fill="hold"/>
                                        <p:tgtEl>
                                          <p:spTgt spid="31"/>
                                        </p:tgtEl>
                                        <p:attrNameLst>
                                          <p:attrName>ppt_x</p:attrName>
                                        </p:attrNameLst>
                                      </p:cBhvr>
                                      <p:tavLst>
                                        <p:tav tm="0">
                                          <p:val>
                                            <p:strVal val="#ppt_x+0.4"/>
                                          </p:val>
                                        </p:tav>
                                        <p:tav tm="100000">
                                          <p:val>
                                            <p:strVal val="#ppt_x-0.05"/>
                                          </p:val>
                                        </p:tav>
                                      </p:tavLst>
                                    </p:anim>
                                    <p:anim calcmode="lin" valueType="num">
                                      <p:cBhvr>
                                        <p:cTn id="43" dur="800" decel="100000" fill="hold"/>
                                        <p:tgtEl>
                                          <p:spTgt spid="31"/>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800" decel="100000"/>
                                        <p:tgtEl>
                                          <p:spTgt spid="32"/>
                                        </p:tgtEl>
                                      </p:cBhvr>
                                    </p:animEffect>
                                    <p:anim calcmode="lin" valueType="num">
                                      <p:cBhvr>
                                        <p:cTn id="49" dur="800" decel="100000" fill="hold"/>
                                        <p:tgtEl>
                                          <p:spTgt spid="32"/>
                                        </p:tgtEl>
                                        <p:attrNameLst>
                                          <p:attrName>style.rotation</p:attrName>
                                        </p:attrNameLst>
                                      </p:cBhvr>
                                      <p:tavLst>
                                        <p:tav tm="0">
                                          <p:val>
                                            <p:fltVal val="-90"/>
                                          </p:val>
                                        </p:tav>
                                        <p:tav tm="100000">
                                          <p:val>
                                            <p:fltVal val="0"/>
                                          </p:val>
                                        </p:tav>
                                      </p:tavLst>
                                    </p:anim>
                                    <p:anim calcmode="lin" valueType="num">
                                      <p:cBhvr>
                                        <p:cTn id="50" dur="800" decel="100000" fill="hold"/>
                                        <p:tgtEl>
                                          <p:spTgt spid="32"/>
                                        </p:tgtEl>
                                        <p:attrNameLst>
                                          <p:attrName>ppt_x</p:attrName>
                                        </p:attrNameLst>
                                      </p:cBhvr>
                                      <p:tavLst>
                                        <p:tav tm="0">
                                          <p:val>
                                            <p:strVal val="#ppt_x+0.4"/>
                                          </p:val>
                                        </p:tav>
                                        <p:tav tm="100000">
                                          <p:val>
                                            <p:strVal val="#ppt_x-0.05"/>
                                          </p:val>
                                        </p:tav>
                                      </p:tavLst>
                                    </p:anim>
                                    <p:anim calcmode="lin" valueType="num">
                                      <p:cBhvr>
                                        <p:cTn id="51" dur="800" decel="100000" fill="hold"/>
                                        <p:tgtEl>
                                          <p:spTgt spid="3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C8755DC-E215-4347-A12D-2F13332A6211}"/>
              </a:ext>
            </a:extLst>
          </p:cNvPr>
          <p:cNvSpPr txBox="1">
            <a:spLocks noChangeArrowheads="1"/>
          </p:cNvSpPr>
          <p:nvPr/>
        </p:nvSpPr>
        <p:spPr bwMode="auto">
          <a:xfrm>
            <a:off x="203780"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id="{968ECFB4-DD22-4628-88E2-AE8F380A9943}"/>
              </a:ext>
            </a:extLst>
          </p:cNvPr>
          <p:cNvSpPr txBox="1">
            <a:spLocks noChangeArrowheads="1"/>
          </p:cNvSpPr>
          <p:nvPr/>
        </p:nvSpPr>
        <p:spPr bwMode="auto">
          <a:xfrm>
            <a:off x="291947"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31B5CBB9-409E-4ABA-B85D-97135F2C0097}"/>
              </a:ext>
            </a:extLst>
          </p:cNvPr>
          <p:cNvSpPr/>
          <p:nvPr/>
        </p:nvSpPr>
        <p:spPr>
          <a:xfrm>
            <a:off x="381007" y="1453684"/>
            <a:ext cx="9744013" cy="431509"/>
          </a:xfrm>
          <a:prstGeom prst="rect">
            <a:avLst/>
          </a:prstGeom>
        </p:spPr>
        <p:txBody>
          <a:bodyPr wrap="square" lIns="61576" tIns="30788" rIns="61576" bIns="30788">
            <a:spAutoFit/>
          </a:bodyPr>
          <a:lstStyle/>
          <a:p>
            <a:pPr marL="280988" indent="-280988"/>
            <a:r>
              <a:rPr lang="en-US" altLang="en-US" sz="2400" b="1" dirty="0">
                <a:solidFill>
                  <a:srgbClr val="4FB1D9"/>
                </a:solidFill>
                <a:latin typeface="Myriad Pro Black Cond" panose="020B0806030403020204" pitchFamily="34" charset="0"/>
                <a:cs typeface="#9Slide03 Arima Madurai Black" panose="00000A00000000000000" pitchFamily="2" charset="0"/>
              </a:rPr>
              <a:t>b.</a:t>
            </a:r>
            <a:r>
              <a:rPr lang="vi-VN" altLang="en-US" sz="2400" b="1" dirty="0">
                <a:solidFill>
                  <a:srgbClr val="4FB1D9"/>
                </a:solidFill>
                <a:latin typeface="Myriad Pro Black Cond" panose="020B0806030403020204" pitchFamily="34" charset="0"/>
                <a:cs typeface="#9Slide03 Arima Madurai Black" panose="00000A00000000000000" pitchFamily="2" charset="0"/>
              </a:rPr>
              <a:t> Quan sát độ sáng của hai bóng đèn được mắc như sơ đồ hình 12.1 khi công tắc K đóng</a:t>
            </a:r>
            <a:r>
              <a:rPr lang="en-US" altLang="en-US" sz="2400" b="1" dirty="0">
                <a:solidFill>
                  <a:srgbClr val="4FB1D9"/>
                </a:solidFill>
                <a:latin typeface="Myriad Pro Black Cond" panose="020B0806030403020204" pitchFamily="34" charset="0"/>
                <a:cs typeface="#9Slide03 Arima Madurai Black" panose="00000A00000000000000" pitchFamily="2" charset="0"/>
              </a:rPr>
              <a:t> </a:t>
            </a:r>
            <a:endParaRPr lang="en-US" sz="2400" dirty="0">
              <a:solidFill>
                <a:srgbClr val="4FB1D9"/>
              </a:solidFill>
              <a:latin typeface="Myriad Pro Black Cond" panose="020B0806030403020204" pitchFamily="34" charset="0"/>
              <a:cs typeface="#9Slide03 Arima Madurai Black" panose="00000A00000000000000" pitchFamily="2" charset="0"/>
            </a:endParaRPr>
          </a:p>
        </p:txBody>
      </p:sp>
      <p:grpSp>
        <p:nvGrpSpPr>
          <p:cNvPr id="24" name="Group 23">
            <a:extLst>
              <a:ext uri="{FF2B5EF4-FFF2-40B4-BE49-F238E27FC236}">
                <a16:creationId xmlns:a16="http://schemas.microsoft.com/office/drawing/2014/main" id="{4EE0EB77-71C2-4C26-BB37-61CC1E8F265E}"/>
              </a:ext>
            </a:extLst>
          </p:cNvPr>
          <p:cNvGrpSpPr/>
          <p:nvPr/>
        </p:nvGrpSpPr>
        <p:grpSpPr>
          <a:xfrm>
            <a:off x="0" y="6735710"/>
            <a:ext cx="12192000" cy="152400"/>
            <a:chOff x="0" y="6705600"/>
            <a:chExt cx="12192000" cy="152400"/>
          </a:xfrm>
        </p:grpSpPr>
        <p:sp>
          <p:nvSpPr>
            <p:cNvPr id="25" name="Rectangle 24">
              <a:extLst>
                <a:ext uri="{FF2B5EF4-FFF2-40B4-BE49-F238E27FC236}">
                  <a16:creationId xmlns:a16="http://schemas.microsoft.com/office/drawing/2014/main"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3" name="Rectangle 36">
            <a:extLst>
              <a:ext uri="{FF2B5EF4-FFF2-40B4-BE49-F238E27FC236}">
                <a16:creationId xmlns:a16="http://schemas.microsoft.com/office/drawing/2014/main" id="{451BC949-4970-4EA1-B573-9DC9D6B3A8D6}"/>
              </a:ext>
            </a:extLst>
          </p:cNvPr>
          <p:cNvSpPr>
            <a:spLocks noChangeArrowheads="1"/>
          </p:cNvSpPr>
          <p:nvPr/>
        </p:nvSpPr>
        <p:spPr bwMode="auto">
          <a:xfrm>
            <a:off x="7483313" y="175925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34" name="Rectangle 2">
            <a:extLst>
              <a:ext uri="{FF2B5EF4-FFF2-40B4-BE49-F238E27FC236}">
                <a16:creationId xmlns:a16="http://schemas.microsoft.com/office/drawing/2014/main" id="{8F388139-2A79-4FD0-9AFE-AAE15D5DE2E4}"/>
              </a:ext>
            </a:extLst>
          </p:cNvPr>
          <p:cNvSpPr>
            <a:spLocks noChangeArrowheads="1"/>
          </p:cNvSpPr>
          <p:nvPr/>
        </p:nvSpPr>
        <p:spPr bwMode="auto">
          <a:xfrm rot="5400000">
            <a:off x="7537774" y="4426064"/>
            <a:ext cx="109537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3" tIns="38402" rIns="76803" bIns="38402"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81" name="Rectangle 80">
            <a:extLst>
              <a:ext uri="{FF2B5EF4-FFF2-40B4-BE49-F238E27FC236}">
                <a16:creationId xmlns:a16="http://schemas.microsoft.com/office/drawing/2014/main" id="{322369CA-9E27-4274-AD05-8E1390C40C6A}"/>
              </a:ext>
            </a:extLst>
          </p:cNvPr>
          <p:cNvSpPr/>
          <p:nvPr/>
        </p:nvSpPr>
        <p:spPr>
          <a:xfrm>
            <a:off x="1701143" y="5557339"/>
            <a:ext cx="9592514" cy="822960"/>
          </a:xfrm>
          <a:prstGeom prst="rect">
            <a:avLst/>
          </a:prstGeom>
          <a:solidFill>
            <a:srgbClr val="FEFECE"/>
          </a:solidFill>
          <a:ln>
            <a:solidFill>
              <a:srgbClr val="F04D49"/>
            </a:solidFill>
          </a:ln>
        </p:spPr>
        <p:txBody>
          <a:bodyPr wrap="square" lIns="61576" tIns="30788" rIns="61576" bIns="30788" anchor="ctr">
            <a:spAutoFit/>
          </a:bodyPr>
          <a:lstStyle/>
          <a:p>
            <a:pPr algn="just"/>
            <a:r>
              <a:rPr lang="en-US" altLang="en-US" sz="2400">
                <a:solidFill>
                  <a:srgbClr val="39B28E"/>
                </a:solidFill>
                <a:latin typeface="#9Slide03 Arima Madurai Black" panose="00000A00000000000000" pitchFamily="2" charset="0"/>
                <a:cs typeface="#9Slide03 Arima Madurai Black" panose="00000A00000000000000" pitchFamily="2" charset="0"/>
              </a:rPr>
              <a:t>Với cùng một </a:t>
            </a:r>
            <a:r>
              <a:rPr lang="en-US" altLang="en-US" sz="2400">
                <a:solidFill>
                  <a:srgbClr val="F04D49"/>
                </a:solidFill>
                <a:latin typeface="#9Slide03 Arima Madurai Black" panose="00000A00000000000000" pitchFamily="2" charset="0"/>
                <a:cs typeface="#9Slide03 Arima Madurai Black" panose="00000A00000000000000" pitchFamily="2" charset="0"/>
              </a:rPr>
              <a:t>hiệu điện thế</a:t>
            </a:r>
            <a:r>
              <a:rPr lang="en-US" altLang="en-US" sz="2400">
                <a:solidFill>
                  <a:srgbClr val="39B28E"/>
                </a:solidFill>
                <a:latin typeface="#9Slide03 Arima Madurai Black" panose="00000A00000000000000" pitchFamily="2" charset="0"/>
                <a:cs typeface="#9Slide03 Arima Madurai Black" panose="00000A00000000000000" pitchFamily="2" charset="0"/>
              </a:rPr>
              <a:t>, đèn có </a:t>
            </a:r>
            <a:r>
              <a:rPr lang="en-US" altLang="en-US" sz="2400">
                <a:solidFill>
                  <a:srgbClr val="F04D49"/>
                </a:solidFill>
                <a:latin typeface="#9Slide03 Arima Madurai Black" panose="00000A00000000000000" pitchFamily="2" charset="0"/>
                <a:cs typeface="#9Slide03 Arima Madurai Black" panose="00000A00000000000000" pitchFamily="2" charset="0"/>
              </a:rPr>
              <a:t>số oát lớn hơn </a:t>
            </a:r>
            <a:r>
              <a:rPr lang="en-US" altLang="en-US" sz="2400">
                <a:solidFill>
                  <a:srgbClr val="39B28E"/>
                </a:solidFill>
                <a:latin typeface="#9Slide03 Arima Madurai Black" panose="00000A00000000000000" pitchFamily="2" charset="0"/>
                <a:cs typeface="#9Slide03 Arima Madurai Black" panose="00000A00000000000000" pitchFamily="2" charset="0"/>
              </a:rPr>
              <a:t>thì </a:t>
            </a:r>
            <a:r>
              <a:rPr lang="en-US" altLang="en-US" sz="2400">
                <a:solidFill>
                  <a:srgbClr val="F04D49"/>
                </a:solidFill>
                <a:latin typeface="#9Slide03 Arima Madurai Black" panose="00000A00000000000000" pitchFamily="2" charset="0"/>
                <a:cs typeface="#9Slide03 Arima Madurai Black" panose="00000A00000000000000" pitchFamily="2" charset="0"/>
              </a:rPr>
              <a:t>sáng mạnh hơn</a:t>
            </a:r>
            <a:r>
              <a:rPr lang="en-US" altLang="en-US" sz="2400">
                <a:solidFill>
                  <a:srgbClr val="39B28E"/>
                </a:solidFill>
                <a:latin typeface="#9Slide03 Arima Madurai Black" panose="00000A00000000000000" pitchFamily="2" charset="0"/>
                <a:cs typeface="#9Slide03 Arima Madurai Black" panose="00000A00000000000000" pitchFamily="2" charset="0"/>
              </a:rPr>
              <a:t>, đèn có </a:t>
            </a:r>
            <a:r>
              <a:rPr lang="en-US" altLang="en-US" sz="2400">
                <a:solidFill>
                  <a:srgbClr val="F04D49"/>
                </a:solidFill>
                <a:latin typeface="#9Slide03 Arima Madurai Black" panose="00000A00000000000000" pitchFamily="2" charset="0"/>
                <a:cs typeface="#9Slide03 Arima Madurai Black" panose="00000A00000000000000" pitchFamily="2" charset="0"/>
              </a:rPr>
              <a:t>số oát nhỏ hơn </a:t>
            </a:r>
            <a:r>
              <a:rPr lang="en-US" altLang="en-US" sz="2400">
                <a:solidFill>
                  <a:srgbClr val="39B28E"/>
                </a:solidFill>
                <a:latin typeface="#9Slide03 Arima Madurai Black" panose="00000A00000000000000" pitchFamily="2" charset="0"/>
                <a:cs typeface="#9Slide03 Arima Madurai Black" panose="00000A00000000000000" pitchFamily="2" charset="0"/>
              </a:rPr>
              <a:t>thì </a:t>
            </a:r>
            <a:r>
              <a:rPr lang="en-US" altLang="en-US" sz="2400">
                <a:solidFill>
                  <a:srgbClr val="F04D49"/>
                </a:solidFill>
                <a:latin typeface="#9Slide03 Arima Madurai Black" panose="00000A00000000000000" pitchFamily="2" charset="0"/>
                <a:cs typeface="#9Slide03 Arima Madurai Black" panose="00000A00000000000000" pitchFamily="2" charset="0"/>
              </a:rPr>
              <a:t>sáng yếu hơn</a:t>
            </a:r>
            <a:r>
              <a:rPr lang="en-US" altLang="en-US" sz="2400">
                <a:solidFill>
                  <a:srgbClr val="39B28E"/>
                </a:solidFill>
                <a:latin typeface="#9Slide03 Arima Madurai Black" panose="00000A00000000000000" pitchFamily="2" charset="0"/>
                <a:cs typeface="#9Slide03 Arima Madurai Black" panose="00000A00000000000000" pitchFamily="2" charset="0"/>
              </a:rPr>
              <a:t>.</a:t>
            </a:r>
            <a:endParaRPr lang="en-US" altLang="en-US" sz="2400" dirty="0">
              <a:solidFill>
                <a:srgbClr val="39B28E"/>
              </a:solidFill>
              <a:latin typeface="#9Slide03 Arima Madurai Black" panose="00000A00000000000000" pitchFamily="2" charset="0"/>
              <a:cs typeface="#9Slide03 Arima Madurai Black" panose="00000A00000000000000" pitchFamily="2" charset="0"/>
            </a:endParaRPr>
          </a:p>
        </p:txBody>
      </p:sp>
      <p:sp>
        <p:nvSpPr>
          <p:cNvPr id="82" name="Rectangle 81">
            <a:extLst>
              <a:ext uri="{FF2B5EF4-FFF2-40B4-BE49-F238E27FC236}">
                <a16:creationId xmlns:a16="http://schemas.microsoft.com/office/drawing/2014/main" id="{0CDC2F5F-B3E7-4191-85F9-A0A57F0C2505}"/>
              </a:ext>
            </a:extLst>
          </p:cNvPr>
          <p:cNvSpPr/>
          <p:nvPr/>
        </p:nvSpPr>
        <p:spPr>
          <a:xfrm>
            <a:off x="543479" y="4652569"/>
            <a:ext cx="10750178" cy="431509"/>
          </a:xfrm>
          <a:prstGeom prst="rect">
            <a:avLst/>
          </a:prstGeom>
        </p:spPr>
        <p:txBody>
          <a:bodyPr wrap="square" lIns="61576" tIns="30788" rIns="61576" bIns="30788">
            <a:spAutoFit/>
          </a:bodyPr>
          <a:lstStyle/>
          <a:p>
            <a:pPr marL="520700" indent="-520700">
              <a:spcBef>
                <a:spcPct val="50000"/>
              </a:spcBef>
            </a:pPr>
            <a:r>
              <a:rPr lang="en-US" altLang="en-US" sz="1600" b="1" i="1" dirty="0">
                <a:latin typeface="Myriad Pro Black Cond" panose="020B0806030403020204" pitchFamily="34" charset="0"/>
                <a:cs typeface="#9Slide03 Arima Madurai Black" panose="00000A00000000000000" pitchFamily="2" charset="0"/>
              </a:rPr>
              <a:t> </a:t>
            </a:r>
            <a:r>
              <a:rPr lang="en-US" altLang="en-US" sz="2400" b="1" i="1" dirty="0">
                <a:latin typeface="Myriad Pro Black Cond" panose="020B0806030403020204" pitchFamily="34" charset="0"/>
                <a:cs typeface="#9Slide03 Arima Madurai Black" panose="00000A00000000000000" pitchFamily="2" charset="0"/>
              </a:rPr>
              <a:t>C1: </a:t>
            </a:r>
            <a:r>
              <a:rPr lang="en-US" altLang="en-US" sz="2400" b="1" i="1" dirty="0" err="1">
                <a:latin typeface="Myriad Pro Black Cond" panose="020B0806030403020204" pitchFamily="34" charset="0"/>
                <a:cs typeface="#9Slide03 Arima Madurai Black" panose="00000A00000000000000" pitchFamily="2" charset="0"/>
              </a:rPr>
              <a:t>Nhận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xét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mối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quan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hệ</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giữa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số</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oát</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ghi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trên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bóng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đèn</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với</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độ</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sáng</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mạnh</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yếu</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của</a:t>
            </a:r>
            <a:r>
              <a:rPr lang="en-US" altLang="en-US" sz="2400" b="1" i="1" dirty="0">
                <a:latin typeface="Myriad Pro Black Cond" panose="020B0806030403020204" pitchFamily="34" charset="0"/>
                <a:cs typeface="#9Slide03 Arima Madurai Black" panose="00000A00000000000000" pitchFamily="2" charset="0"/>
              </a:rPr>
              <a:t> </a:t>
            </a:r>
            <a:r>
              <a:rPr lang="en-US" altLang="en-US" sz="2400" b="1" i="1" dirty="0" err="1">
                <a:latin typeface="Myriad Pro Black Cond" panose="020B0806030403020204" pitchFamily="34" charset="0"/>
                <a:cs typeface="#9Slide03 Arima Madurai Black" panose="00000A00000000000000" pitchFamily="2" charset="0"/>
              </a:rPr>
              <a:t>chúng</a:t>
            </a:r>
            <a:r>
              <a:rPr lang="en-US" altLang="en-US" sz="2400" b="1" i="1" dirty="0">
                <a:latin typeface="Myriad Pro Black Cond" panose="020B0806030403020204" pitchFamily="34" charset="0"/>
                <a:cs typeface="#9Slide03 Arima Madurai Black" panose="00000A00000000000000" pitchFamily="2" charset="0"/>
              </a:rPr>
              <a:t>. </a:t>
            </a:r>
          </a:p>
        </p:txBody>
      </p:sp>
      <p:pic>
        <p:nvPicPr>
          <p:cNvPr id="83" name="Picture 82" descr="Shape&#10;&#10;Description automatically generated with low confidence">
            <a:extLst>
              <a:ext uri="{FF2B5EF4-FFF2-40B4-BE49-F238E27FC236}">
                <a16:creationId xmlns:a16="http://schemas.microsoft.com/office/drawing/2014/main" id="{83A50A6F-23ED-4832-8802-335D0EC067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768" y="5474377"/>
            <a:ext cx="718232" cy="718232"/>
          </a:xfrm>
          <a:prstGeom prst="rect">
            <a:avLst/>
          </a:prstGeom>
        </p:spPr>
      </p:pic>
      <p:grpSp>
        <p:nvGrpSpPr>
          <p:cNvPr id="84" name="Group 83">
            <a:extLst>
              <a:ext uri="{FF2B5EF4-FFF2-40B4-BE49-F238E27FC236}">
                <a16:creationId xmlns:a16="http://schemas.microsoft.com/office/drawing/2014/main" id="{C9329BE5-7BB5-4DB8-83C9-FE994F73587F}"/>
              </a:ext>
            </a:extLst>
          </p:cNvPr>
          <p:cNvGrpSpPr/>
          <p:nvPr/>
        </p:nvGrpSpPr>
        <p:grpSpPr>
          <a:xfrm>
            <a:off x="11239653" y="238008"/>
            <a:ext cx="660400" cy="660400"/>
            <a:chOff x="6324600" y="-2133600"/>
            <a:chExt cx="1066800" cy="1066800"/>
          </a:xfrm>
        </p:grpSpPr>
        <p:sp>
          <p:nvSpPr>
            <p:cNvPr id="85" name="Oval 84">
              <a:extLst>
                <a:ext uri="{FF2B5EF4-FFF2-40B4-BE49-F238E27FC236}">
                  <a16:creationId xmlns:a16="http://schemas.microsoft.com/office/drawing/2014/main" id="{08E5FF90-DAD6-4914-BD5B-E8FB9B04342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6" name="Oval 85">
              <a:extLst>
                <a:ext uri="{FF2B5EF4-FFF2-40B4-BE49-F238E27FC236}">
                  <a16:creationId xmlns:a16="http://schemas.microsoft.com/office/drawing/2014/main" id="{31561069-BDBB-4567-9DED-A9325431FAB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7" name="Oval 86">
              <a:extLst>
                <a:ext uri="{FF2B5EF4-FFF2-40B4-BE49-F238E27FC236}">
                  <a16:creationId xmlns:a16="http://schemas.microsoft.com/office/drawing/2014/main" id="{772CD421-51C9-485C-AA08-0777E85A443A}"/>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8" name="Oval 87">
              <a:extLst>
                <a:ext uri="{FF2B5EF4-FFF2-40B4-BE49-F238E27FC236}">
                  <a16:creationId xmlns:a16="http://schemas.microsoft.com/office/drawing/2014/main" id="{5DD6B27D-1221-4088-AAB9-6654D156CF0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Tree>
    <p:extLst>
      <p:ext uri="{BB962C8B-B14F-4D97-AF65-F5344CB8AC3E}">
        <p14:creationId xmlns:p14="http://schemas.microsoft.com/office/powerpoint/2010/main" val="250349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linds(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linds(horizontal)">
                                      <p:cBhvr>
                                        <p:cTn id="12" dur="500"/>
                                        <p:tgtEl>
                                          <p:spTgt spid="81"/>
                                        </p:tgtEl>
                                      </p:cBhvr>
                                    </p:animEffect>
                                  </p:childTnLst>
                                </p:cTn>
                              </p:par>
                              <p:par>
                                <p:cTn id="13" presetID="42"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750"/>
                                        <p:tgtEl>
                                          <p:spTgt spid="83"/>
                                        </p:tgtEl>
                                      </p:cBhvr>
                                    </p:animEffect>
                                    <p:anim calcmode="lin" valueType="num">
                                      <p:cBhvr>
                                        <p:cTn id="16" dur="750" fill="hold"/>
                                        <p:tgtEl>
                                          <p:spTgt spid="83"/>
                                        </p:tgtEl>
                                        <p:attrNameLst>
                                          <p:attrName>ppt_x</p:attrName>
                                        </p:attrNameLst>
                                      </p:cBhvr>
                                      <p:tavLst>
                                        <p:tav tm="0">
                                          <p:val>
                                            <p:strVal val="#ppt_x"/>
                                          </p:val>
                                        </p:tav>
                                        <p:tav tm="100000">
                                          <p:val>
                                            <p:strVal val="#ppt_x"/>
                                          </p:val>
                                        </p:tav>
                                      </p:tavLst>
                                    </p:anim>
                                    <p:anim calcmode="lin" valueType="num">
                                      <p:cBhvr>
                                        <p:cTn id="17" dur="75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
            <a:extLst>
              <a:ext uri="{FF2B5EF4-FFF2-40B4-BE49-F238E27FC236}">
                <a16:creationId xmlns:a16="http://schemas.microsoft.com/office/drawing/2014/main"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grpSp>
        <p:nvGrpSpPr>
          <p:cNvPr id="24" name="Group 23">
            <a:extLst>
              <a:ext uri="{FF2B5EF4-FFF2-40B4-BE49-F238E27FC236}">
                <a16:creationId xmlns:a16="http://schemas.microsoft.com/office/drawing/2014/main" id="{4EE0EB77-71C2-4C26-BB37-61CC1E8F265E}"/>
              </a:ext>
            </a:extLst>
          </p:cNvPr>
          <p:cNvGrpSpPr/>
          <p:nvPr/>
        </p:nvGrpSpPr>
        <p:grpSpPr>
          <a:xfrm>
            <a:off x="0" y="6735710"/>
            <a:ext cx="12192000" cy="152400"/>
            <a:chOff x="0" y="6705600"/>
            <a:chExt cx="12192000" cy="152400"/>
          </a:xfrm>
        </p:grpSpPr>
        <p:sp>
          <p:nvSpPr>
            <p:cNvPr id="25" name="Rectangle 24">
              <a:extLst>
                <a:ext uri="{FF2B5EF4-FFF2-40B4-BE49-F238E27FC236}">
                  <a16:creationId xmlns:a16="http://schemas.microsoft.com/office/drawing/2014/main"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3" name="Rectangle 36">
            <a:extLst>
              <a:ext uri="{FF2B5EF4-FFF2-40B4-BE49-F238E27FC236}">
                <a16:creationId xmlns:a16="http://schemas.microsoft.com/office/drawing/2014/main" id="{451BC949-4970-4EA1-B573-9DC9D6B3A8D6}"/>
              </a:ext>
            </a:extLst>
          </p:cNvPr>
          <p:cNvSpPr>
            <a:spLocks noChangeArrowheads="1"/>
          </p:cNvSpPr>
          <p:nvPr/>
        </p:nvSpPr>
        <p:spPr bwMode="auto">
          <a:xfrm>
            <a:off x="7483313" y="175925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34" name="Rectangle 2">
            <a:extLst>
              <a:ext uri="{FF2B5EF4-FFF2-40B4-BE49-F238E27FC236}">
                <a16:creationId xmlns:a16="http://schemas.microsoft.com/office/drawing/2014/main" id="{8F388139-2A79-4FD0-9AFE-AAE15D5DE2E4}"/>
              </a:ext>
            </a:extLst>
          </p:cNvPr>
          <p:cNvSpPr>
            <a:spLocks noChangeArrowheads="1"/>
          </p:cNvSpPr>
          <p:nvPr/>
        </p:nvSpPr>
        <p:spPr bwMode="auto">
          <a:xfrm rot="5400000">
            <a:off x="7537774" y="4426064"/>
            <a:ext cx="109537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3" tIns="38402" rIns="76803" bIns="38402"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nvGrpSpPr>
          <p:cNvPr id="84" name="Group 83">
            <a:extLst>
              <a:ext uri="{FF2B5EF4-FFF2-40B4-BE49-F238E27FC236}">
                <a16:creationId xmlns:a16="http://schemas.microsoft.com/office/drawing/2014/main" id="{C9329BE5-7BB5-4DB8-83C9-FE994F73587F}"/>
              </a:ext>
            </a:extLst>
          </p:cNvPr>
          <p:cNvGrpSpPr/>
          <p:nvPr/>
        </p:nvGrpSpPr>
        <p:grpSpPr>
          <a:xfrm>
            <a:off x="11239653" y="238008"/>
            <a:ext cx="660400" cy="660400"/>
            <a:chOff x="6324600" y="-2133600"/>
            <a:chExt cx="1066800" cy="1066800"/>
          </a:xfrm>
        </p:grpSpPr>
        <p:sp>
          <p:nvSpPr>
            <p:cNvPr id="85" name="Oval 84">
              <a:extLst>
                <a:ext uri="{FF2B5EF4-FFF2-40B4-BE49-F238E27FC236}">
                  <a16:creationId xmlns:a16="http://schemas.microsoft.com/office/drawing/2014/main" id="{08E5FF90-DAD6-4914-BD5B-E8FB9B04342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6" name="Oval 85">
              <a:extLst>
                <a:ext uri="{FF2B5EF4-FFF2-40B4-BE49-F238E27FC236}">
                  <a16:creationId xmlns:a16="http://schemas.microsoft.com/office/drawing/2014/main" id="{31561069-BDBB-4567-9DED-A9325431FAB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7" name="Oval 86">
              <a:extLst>
                <a:ext uri="{FF2B5EF4-FFF2-40B4-BE49-F238E27FC236}">
                  <a16:creationId xmlns:a16="http://schemas.microsoft.com/office/drawing/2014/main" id="{772CD421-51C9-485C-AA08-0777E85A443A}"/>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8" name="Oval 87">
              <a:extLst>
                <a:ext uri="{FF2B5EF4-FFF2-40B4-BE49-F238E27FC236}">
                  <a16:creationId xmlns:a16="http://schemas.microsoft.com/office/drawing/2014/main" id="{5DD6B27D-1221-4088-AAB9-6654D156CF0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pic>
        <p:nvPicPr>
          <p:cNvPr id="5" name="QUAN HÊ GIƯA SÔ OAT GHI TRÊN BONG ĐEN VA ĐÔ SANG CUA CHUNG">
            <a:hlinkClick r:id="" action="ppaction://media"/>
            <a:extLst>
              <a:ext uri="{FF2B5EF4-FFF2-40B4-BE49-F238E27FC236}">
                <a16:creationId xmlns:a16="http://schemas.microsoft.com/office/drawing/2014/main" id="{7B8865C1-0105-94ED-258F-08DCA167D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0701" y="-1792715"/>
            <a:ext cx="14793401" cy="8650715"/>
          </a:xfrm>
          <a:prstGeom prst="rect">
            <a:avLst/>
          </a:prstGeom>
        </p:spPr>
      </p:pic>
    </p:spTree>
    <p:extLst>
      <p:ext uri="{BB962C8B-B14F-4D97-AF65-F5344CB8AC3E}">
        <p14:creationId xmlns:p14="http://schemas.microsoft.com/office/powerpoint/2010/main" val="60702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C8755DC-E215-4347-A12D-2F13332A6211}"/>
              </a:ext>
            </a:extLst>
          </p:cNvPr>
          <p:cNvSpPr txBox="1">
            <a:spLocks noChangeArrowheads="1"/>
          </p:cNvSpPr>
          <p:nvPr/>
        </p:nvSpPr>
        <p:spPr bwMode="auto">
          <a:xfrm>
            <a:off x="203780"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sp>
        <p:nvSpPr>
          <p:cNvPr id="3" name="Text Box 25">
            <a:extLst>
              <a:ext uri="{FF2B5EF4-FFF2-40B4-BE49-F238E27FC236}">
                <a16:creationId xmlns:a16="http://schemas.microsoft.com/office/drawing/2014/main" id="{968ECFB4-DD22-4628-88E2-AE8F380A9943}"/>
              </a:ext>
            </a:extLst>
          </p:cNvPr>
          <p:cNvSpPr txBox="1">
            <a:spLocks noChangeArrowheads="1"/>
          </p:cNvSpPr>
          <p:nvPr/>
        </p:nvSpPr>
        <p:spPr bwMode="auto">
          <a:xfrm>
            <a:off x="291947" y="830817"/>
            <a:ext cx="6701269" cy="508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1.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vôn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và</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số</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oat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các</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dụng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cụ</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điện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4" name="Rectangle 36">
            <a:extLst>
              <a:ext uri="{FF2B5EF4-FFF2-40B4-BE49-F238E27FC236}">
                <a16:creationId xmlns:a16="http://schemas.microsoft.com/office/drawing/2014/main" id="{7F55851E-401F-46EC-9A85-AF559E430F8B}"/>
              </a:ext>
            </a:extLst>
          </p:cNvPr>
          <p:cNvSpPr>
            <a:spLocks noChangeArrowheads="1"/>
          </p:cNvSpPr>
          <p:nvPr/>
        </p:nvSpPr>
        <p:spPr bwMode="auto">
          <a:xfrm>
            <a:off x="5600700"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a16="http://schemas.microsoft.com/office/drawing/2014/main" id="{31B5CBB9-409E-4ABA-B85D-97135F2C0097}"/>
              </a:ext>
            </a:extLst>
          </p:cNvPr>
          <p:cNvSpPr/>
          <p:nvPr/>
        </p:nvSpPr>
        <p:spPr>
          <a:xfrm>
            <a:off x="381007" y="1438611"/>
            <a:ext cx="9744013" cy="431509"/>
          </a:xfrm>
          <a:prstGeom prst="rect">
            <a:avLst/>
          </a:prstGeom>
        </p:spPr>
        <p:txBody>
          <a:bodyPr wrap="square" lIns="61576" tIns="30788" rIns="61576" bIns="30788">
            <a:spAutoFit/>
          </a:bodyPr>
          <a:lstStyle/>
          <a:p>
            <a:pPr marL="280988" indent="-280988"/>
            <a:r>
              <a:rPr lang="en-US" altLang="en-US" sz="2400" b="1" dirty="0">
                <a:solidFill>
                  <a:srgbClr val="4FB1D9"/>
                </a:solidFill>
                <a:latin typeface="Myriad Pro Black Cond" panose="020B0806030403020204" pitchFamily="34" charset="0"/>
                <a:cs typeface="#9Slide03 Arima Madurai Black" panose="00000A00000000000000" pitchFamily="2" charset="0"/>
              </a:rPr>
              <a:t>b.</a:t>
            </a:r>
            <a:r>
              <a:rPr lang="vi-VN" altLang="en-US" sz="2400" b="1" dirty="0">
                <a:solidFill>
                  <a:srgbClr val="4FB1D9"/>
                </a:solidFill>
                <a:latin typeface="Myriad Pro Black Cond" panose="020B0806030403020204" pitchFamily="34" charset="0"/>
                <a:cs typeface="#9Slide03 Arima Madurai Black" panose="00000A00000000000000" pitchFamily="2" charset="0"/>
              </a:rPr>
              <a:t> Quan sát độ sáng của hai bóng đèn được mắc như sơ đồ hình 12.1 khi công tắc K đóng</a:t>
            </a:r>
            <a:r>
              <a:rPr lang="en-US" altLang="en-US" sz="2400" b="1" dirty="0">
                <a:solidFill>
                  <a:srgbClr val="4FB1D9"/>
                </a:solidFill>
                <a:latin typeface="Myriad Pro Black Cond" panose="020B0806030403020204" pitchFamily="34" charset="0"/>
                <a:cs typeface="#9Slide03 Arima Madurai Black" panose="00000A00000000000000" pitchFamily="2" charset="0"/>
              </a:rPr>
              <a:t> </a:t>
            </a:r>
            <a:endParaRPr lang="en-US" sz="2400" dirty="0">
              <a:solidFill>
                <a:srgbClr val="4FB1D9"/>
              </a:solidFill>
              <a:latin typeface="Myriad Pro Black Cond" panose="020B0806030403020204" pitchFamily="34" charset="0"/>
              <a:cs typeface="#9Slide03 Arima Madurai Black" panose="00000A00000000000000" pitchFamily="2" charset="0"/>
            </a:endParaRPr>
          </a:p>
        </p:txBody>
      </p:sp>
      <p:grpSp>
        <p:nvGrpSpPr>
          <p:cNvPr id="24" name="Group 23">
            <a:extLst>
              <a:ext uri="{FF2B5EF4-FFF2-40B4-BE49-F238E27FC236}">
                <a16:creationId xmlns:a16="http://schemas.microsoft.com/office/drawing/2014/main" id="{4EE0EB77-71C2-4C26-BB37-61CC1E8F265E}"/>
              </a:ext>
            </a:extLst>
          </p:cNvPr>
          <p:cNvGrpSpPr/>
          <p:nvPr/>
        </p:nvGrpSpPr>
        <p:grpSpPr>
          <a:xfrm>
            <a:off x="0" y="6719668"/>
            <a:ext cx="12192000" cy="152400"/>
            <a:chOff x="0" y="6705600"/>
            <a:chExt cx="12192000" cy="152400"/>
          </a:xfrm>
        </p:grpSpPr>
        <p:sp>
          <p:nvSpPr>
            <p:cNvPr id="25" name="Rectangle 24">
              <a:extLst>
                <a:ext uri="{FF2B5EF4-FFF2-40B4-BE49-F238E27FC236}">
                  <a16:creationId xmlns:a16="http://schemas.microsoft.com/office/drawing/2014/main" id="{40E465AA-ED70-4471-85AC-7AB7597D692C}"/>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6" name="Rectangle 25">
              <a:extLst>
                <a:ext uri="{FF2B5EF4-FFF2-40B4-BE49-F238E27FC236}">
                  <a16:creationId xmlns:a16="http://schemas.microsoft.com/office/drawing/2014/main" id="{D81982B9-F09C-43EA-B7D9-416DA0210D6D}"/>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7" name="Rectangle 26">
              <a:extLst>
                <a:ext uri="{FF2B5EF4-FFF2-40B4-BE49-F238E27FC236}">
                  <a16:creationId xmlns:a16="http://schemas.microsoft.com/office/drawing/2014/main" id="{D999DEFC-2AB1-4AD9-81CA-072ABA1EB75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28" name="Rectangle 27">
              <a:extLst>
                <a:ext uri="{FF2B5EF4-FFF2-40B4-BE49-F238E27FC236}">
                  <a16:creationId xmlns:a16="http://schemas.microsoft.com/office/drawing/2014/main" id="{CE109CF1-B91C-4331-83AF-917146253B8D}"/>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
        <p:nvSpPr>
          <p:cNvPr id="33" name="Rectangle 36">
            <a:extLst>
              <a:ext uri="{FF2B5EF4-FFF2-40B4-BE49-F238E27FC236}">
                <a16:creationId xmlns:a16="http://schemas.microsoft.com/office/drawing/2014/main" id="{451BC949-4970-4EA1-B573-9DC9D6B3A8D6}"/>
              </a:ext>
            </a:extLst>
          </p:cNvPr>
          <p:cNvSpPr>
            <a:spLocks noChangeArrowheads="1"/>
          </p:cNvSpPr>
          <p:nvPr/>
        </p:nvSpPr>
        <p:spPr bwMode="auto">
          <a:xfrm>
            <a:off x="7483313" y="1759253"/>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latin typeface="#9Slide03 Arima Madurai Black" panose="00000A00000000000000" pitchFamily="2" charset="0"/>
              <a:cs typeface="#9Slide03 Arima Madurai Black" panose="00000A00000000000000" pitchFamily="2" charset="0"/>
            </a:endParaRPr>
          </a:p>
        </p:txBody>
      </p:sp>
      <p:sp>
        <p:nvSpPr>
          <p:cNvPr id="34" name="Rectangle 2">
            <a:extLst>
              <a:ext uri="{FF2B5EF4-FFF2-40B4-BE49-F238E27FC236}">
                <a16:creationId xmlns:a16="http://schemas.microsoft.com/office/drawing/2014/main" id="{8F388139-2A79-4FD0-9AFE-AAE15D5DE2E4}"/>
              </a:ext>
            </a:extLst>
          </p:cNvPr>
          <p:cNvSpPr>
            <a:spLocks noChangeArrowheads="1"/>
          </p:cNvSpPr>
          <p:nvPr/>
        </p:nvSpPr>
        <p:spPr bwMode="auto">
          <a:xfrm rot="5400000">
            <a:off x="7537774" y="4426064"/>
            <a:ext cx="1095375"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3" tIns="38402" rIns="76803" bIns="38402"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pic>
        <p:nvPicPr>
          <p:cNvPr id="35" name="Picture 5">
            <a:extLst>
              <a:ext uri="{FF2B5EF4-FFF2-40B4-BE49-F238E27FC236}">
                <a16:creationId xmlns:a16="http://schemas.microsoft.com/office/drawing/2014/main" id="{766FFE76-9C99-4F13-BC2B-EBA004F9C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997" y="3757205"/>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a:extLst>
              <a:ext uri="{FF2B5EF4-FFF2-40B4-BE49-F238E27FC236}">
                <a16:creationId xmlns:a16="http://schemas.microsoft.com/office/drawing/2014/main" id="{EDA8C283-5A87-40FF-A673-136FB879C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002" y="3831998"/>
            <a:ext cx="102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9">
            <a:extLst>
              <a:ext uri="{FF2B5EF4-FFF2-40B4-BE49-F238E27FC236}">
                <a16:creationId xmlns:a16="http://schemas.microsoft.com/office/drawing/2014/main" id="{7519008D-0FF8-44B8-9715-FEA225C46886}"/>
              </a:ext>
            </a:extLst>
          </p:cNvPr>
          <p:cNvSpPr>
            <a:spLocks noChangeShapeType="1"/>
          </p:cNvSpPr>
          <p:nvPr/>
        </p:nvSpPr>
        <p:spPr bwMode="auto">
          <a:xfrm>
            <a:off x="2616970" y="3985804"/>
            <a:ext cx="4572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0" name="Line 10">
            <a:extLst>
              <a:ext uri="{FF2B5EF4-FFF2-40B4-BE49-F238E27FC236}">
                <a16:creationId xmlns:a16="http://schemas.microsoft.com/office/drawing/2014/main" id="{BE9DBD70-1A4F-40F1-AAB2-B1B9A713EC5D}"/>
              </a:ext>
            </a:extLst>
          </p:cNvPr>
          <p:cNvSpPr>
            <a:spLocks noChangeShapeType="1"/>
          </p:cNvSpPr>
          <p:nvPr/>
        </p:nvSpPr>
        <p:spPr bwMode="auto">
          <a:xfrm>
            <a:off x="2616970" y="2385604"/>
            <a:ext cx="280035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1" name="Line 11">
            <a:extLst>
              <a:ext uri="{FF2B5EF4-FFF2-40B4-BE49-F238E27FC236}">
                <a16:creationId xmlns:a16="http://schemas.microsoft.com/office/drawing/2014/main" id="{66680AF7-734D-4E96-AC2A-C8EDF3C39BFF}"/>
              </a:ext>
            </a:extLst>
          </p:cNvPr>
          <p:cNvSpPr>
            <a:spLocks noChangeShapeType="1"/>
          </p:cNvSpPr>
          <p:nvPr/>
        </p:nvSpPr>
        <p:spPr bwMode="auto">
          <a:xfrm>
            <a:off x="2616970" y="2385604"/>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2" name="Line 12">
            <a:extLst>
              <a:ext uri="{FF2B5EF4-FFF2-40B4-BE49-F238E27FC236}">
                <a16:creationId xmlns:a16="http://schemas.microsoft.com/office/drawing/2014/main" id="{0B3AD418-F70B-4B84-A0C4-37E488C50644}"/>
              </a:ext>
            </a:extLst>
          </p:cNvPr>
          <p:cNvSpPr>
            <a:spLocks noChangeShapeType="1"/>
          </p:cNvSpPr>
          <p:nvPr/>
        </p:nvSpPr>
        <p:spPr bwMode="auto">
          <a:xfrm>
            <a:off x="2616970" y="3223805"/>
            <a:ext cx="0" cy="757237"/>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3" name="Line 13">
            <a:extLst>
              <a:ext uri="{FF2B5EF4-FFF2-40B4-BE49-F238E27FC236}">
                <a16:creationId xmlns:a16="http://schemas.microsoft.com/office/drawing/2014/main" id="{1443076E-0631-4C3A-837F-843CF50E6939}"/>
              </a:ext>
            </a:extLst>
          </p:cNvPr>
          <p:cNvSpPr>
            <a:spLocks noChangeShapeType="1"/>
          </p:cNvSpPr>
          <p:nvPr/>
        </p:nvSpPr>
        <p:spPr bwMode="auto">
          <a:xfrm>
            <a:off x="5417320" y="2385604"/>
            <a:ext cx="0" cy="6858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44" name="Group 14">
            <a:extLst>
              <a:ext uri="{FF2B5EF4-FFF2-40B4-BE49-F238E27FC236}">
                <a16:creationId xmlns:a16="http://schemas.microsoft.com/office/drawing/2014/main" id="{45B7D8BB-FFC2-42D8-B312-7006E37509A5}"/>
              </a:ext>
            </a:extLst>
          </p:cNvPr>
          <p:cNvGrpSpPr>
            <a:grpSpLocks/>
          </p:cNvGrpSpPr>
          <p:nvPr/>
        </p:nvGrpSpPr>
        <p:grpSpPr bwMode="auto">
          <a:xfrm>
            <a:off x="4674370" y="2919004"/>
            <a:ext cx="807244" cy="565150"/>
            <a:chOff x="4320" y="1440"/>
            <a:chExt cx="678" cy="356"/>
          </a:xfrm>
        </p:grpSpPr>
        <p:pic>
          <p:nvPicPr>
            <p:cNvPr id="45" name="Picture 15">
              <a:extLst>
                <a:ext uri="{FF2B5EF4-FFF2-40B4-BE49-F238E27FC236}">
                  <a16:creationId xmlns:a16="http://schemas.microsoft.com/office/drawing/2014/main" id="{882FDD25-1375-4E70-BF78-B86495D9B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descr="Narrow vertical">
              <a:extLst>
                <a:ext uri="{FF2B5EF4-FFF2-40B4-BE49-F238E27FC236}">
                  <a16:creationId xmlns:a16="http://schemas.microsoft.com/office/drawing/2014/main" id="{FA39E298-671A-4E36-BAB4-32A3B0429D11}"/>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47" name="Line 17">
            <a:extLst>
              <a:ext uri="{FF2B5EF4-FFF2-40B4-BE49-F238E27FC236}">
                <a16:creationId xmlns:a16="http://schemas.microsoft.com/office/drawing/2014/main" id="{8D65C7AC-F291-4A9D-B155-61A8157EDEF7}"/>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8" name="Line 18">
            <a:extLst>
              <a:ext uri="{FF2B5EF4-FFF2-40B4-BE49-F238E27FC236}">
                <a16:creationId xmlns:a16="http://schemas.microsoft.com/office/drawing/2014/main" id="{BE07ED9E-99C4-4A01-B8B1-25E774C2C1E7}"/>
              </a:ext>
            </a:extLst>
          </p:cNvPr>
          <p:cNvSpPr>
            <a:spLocks noChangeShapeType="1"/>
          </p:cNvSpPr>
          <p:nvPr/>
        </p:nvSpPr>
        <p:spPr bwMode="auto">
          <a:xfrm>
            <a:off x="5417320" y="3300004"/>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49" name="Line 19">
            <a:extLst>
              <a:ext uri="{FF2B5EF4-FFF2-40B4-BE49-F238E27FC236}">
                <a16:creationId xmlns:a16="http://schemas.microsoft.com/office/drawing/2014/main" id="{BEBE66E3-8DF5-4BA7-AF2E-4A9B628853C0}"/>
              </a:ext>
            </a:extLst>
          </p:cNvPr>
          <p:cNvSpPr>
            <a:spLocks noChangeShapeType="1"/>
          </p:cNvSpPr>
          <p:nvPr/>
        </p:nvSpPr>
        <p:spPr bwMode="auto">
          <a:xfrm>
            <a:off x="6594665" y="4074886"/>
            <a:ext cx="528638"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0" name="Line 20">
            <a:extLst>
              <a:ext uri="{FF2B5EF4-FFF2-40B4-BE49-F238E27FC236}">
                <a16:creationId xmlns:a16="http://schemas.microsoft.com/office/drawing/2014/main" id="{766A2DF7-20C6-4FE4-8D3E-8FB61C5314A9}"/>
              </a:ext>
            </a:extLst>
          </p:cNvPr>
          <p:cNvSpPr>
            <a:spLocks noChangeShapeType="1"/>
          </p:cNvSpPr>
          <p:nvPr/>
        </p:nvSpPr>
        <p:spPr bwMode="auto">
          <a:xfrm>
            <a:off x="6587521" y="3512911"/>
            <a:ext cx="0" cy="533400"/>
          </a:xfrm>
          <a:prstGeom prst="line">
            <a:avLst/>
          </a:prstGeom>
          <a:noFill/>
          <a:ln w="38100">
            <a:solidFill>
              <a:srgbClr val="660033"/>
            </a:solidFill>
            <a:round/>
            <a:headEnd type="oval" w="med" len="me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1" name="Line 21">
            <a:extLst>
              <a:ext uri="{FF2B5EF4-FFF2-40B4-BE49-F238E27FC236}">
                <a16:creationId xmlns:a16="http://schemas.microsoft.com/office/drawing/2014/main" id="{6C0EFEAF-6E6B-4016-83DB-7898857D5928}"/>
              </a:ext>
            </a:extLst>
          </p:cNvPr>
          <p:cNvSpPr>
            <a:spLocks noChangeShapeType="1"/>
          </p:cNvSpPr>
          <p:nvPr/>
        </p:nvSpPr>
        <p:spPr bwMode="auto">
          <a:xfrm>
            <a:off x="6608952" y="2388961"/>
            <a:ext cx="0" cy="381000"/>
          </a:xfrm>
          <a:prstGeom prst="line">
            <a:avLst/>
          </a:prstGeom>
          <a:noFill/>
          <a:ln w="38100">
            <a:solidFill>
              <a:srgbClr val="660033"/>
            </a:solidFill>
            <a:round/>
            <a:headEnd/>
            <a:tailEnd type="oval" w="med" len="me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2" name="Line 22">
            <a:extLst>
              <a:ext uri="{FF2B5EF4-FFF2-40B4-BE49-F238E27FC236}">
                <a16:creationId xmlns:a16="http://schemas.microsoft.com/office/drawing/2014/main" id="{2C60397C-C1D7-40CD-B7B5-E6D1E5D26591}"/>
              </a:ext>
            </a:extLst>
          </p:cNvPr>
          <p:cNvSpPr>
            <a:spLocks noChangeShapeType="1"/>
          </p:cNvSpPr>
          <p:nvPr/>
        </p:nvSpPr>
        <p:spPr bwMode="auto">
          <a:xfrm>
            <a:off x="6583950" y="2374673"/>
            <a:ext cx="2861072"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3" name="Oval 23">
            <a:extLst>
              <a:ext uri="{FF2B5EF4-FFF2-40B4-BE49-F238E27FC236}">
                <a16:creationId xmlns:a16="http://schemas.microsoft.com/office/drawing/2014/main" id="{9AA8B30E-5093-419D-A59B-A512868BBE5C}"/>
              </a:ext>
            </a:extLst>
          </p:cNvPr>
          <p:cNvSpPr>
            <a:spLocks noChangeArrowheads="1"/>
          </p:cNvSpPr>
          <p:nvPr/>
        </p:nvSpPr>
        <p:spPr bwMode="auto">
          <a:xfrm>
            <a:off x="4420235" y="2742304"/>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19050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54" name="Line 24">
            <a:extLst>
              <a:ext uri="{FF2B5EF4-FFF2-40B4-BE49-F238E27FC236}">
                <a16:creationId xmlns:a16="http://schemas.microsoft.com/office/drawing/2014/main" id="{C850CF68-8E8A-4E10-AB6C-DC924A2FA8B8}"/>
              </a:ext>
            </a:extLst>
          </p:cNvPr>
          <p:cNvSpPr>
            <a:spLocks noChangeShapeType="1"/>
          </p:cNvSpPr>
          <p:nvPr/>
        </p:nvSpPr>
        <p:spPr bwMode="auto">
          <a:xfrm>
            <a:off x="3931420" y="3909604"/>
            <a:ext cx="1485900" cy="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55" name="Line 25">
            <a:extLst>
              <a:ext uri="{FF2B5EF4-FFF2-40B4-BE49-F238E27FC236}">
                <a16:creationId xmlns:a16="http://schemas.microsoft.com/office/drawing/2014/main" id="{FE6447D6-B325-4F7D-9162-50DFA951CCB4}"/>
              </a:ext>
            </a:extLst>
          </p:cNvPr>
          <p:cNvSpPr>
            <a:spLocks noChangeShapeType="1"/>
          </p:cNvSpPr>
          <p:nvPr/>
        </p:nvSpPr>
        <p:spPr bwMode="auto">
          <a:xfrm flipV="1">
            <a:off x="7880540" y="3960587"/>
            <a:ext cx="1585913" cy="9525"/>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grpSp>
        <p:nvGrpSpPr>
          <p:cNvPr id="56" name="Group 26">
            <a:extLst>
              <a:ext uri="{FF2B5EF4-FFF2-40B4-BE49-F238E27FC236}">
                <a16:creationId xmlns:a16="http://schemas.microsoft.com/office/drawing/2014/main" id="{4F201893-2665-412B-8E9D-3AF446802A85}"/>
              </a:ext>
            </a:extLst>
          </p:cNvPr>
          <p:cNvGrpSpPr>
            <a:grpSpLocks/>
          </p:cNvGrpSpPr>
          <p:nvPr/>
        </p:nvGrpSpPr>
        <p:grpSpPr bwMode="auto">
          <a:xfrm>
            <a:off x="8666353" y="2874736"/>
            <a:ext cx="807244" cy="565150"/>
            <a:chOff x="4320" y="1440"/>
            <a:chExt cx="678" cy="356"/>
          </a:xfrm>
        </p:grpSpPr>
        <p:pic>
          <p:nvPicPr>
            <p:cNvPr id="57" name="Picture 27">
              <a:extLst>
                <a:ext uri="{FF2B5EF4-FFF2-40B4-BE49-F238E27FC236}">
                  <a16:creationId xmlns:a16="http://schemas.microsoft.com/office/drawing/2014/main" id="{ABD802F9-F38E-46E7-9E5A-550759916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4" y="1336"/>
              <a:ext cx="35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28" descr="Narrow vertical">
              <a:extLst>
                <a:ext uri="{FF2B5EF4-FFF2-40B4-BE49-F238E27FC236}">
                  <a16:creationId xmlns:a16="http://schemas.microsoft.com/office/drawing/2014/main" id="{EB0A1F88-F664-4A3F-910C-9C9BB344DD3A}"/>
                </a:ext>
              </a:extLst>
            </p:cNvPr>
            <p:cNvSpPr>
              <a:spLocks noChangeArrowheads="1"/>
            </p:cNvSpPr>
            <p:nvPr/>
          </p:nvSpPr>
          <p:spPr bwMode="auto">
            <a:xfrm>
              <a:off x="4806" y="1506"/>
              <a:ext cx="192" cy="192"/>
            </a:xfrm>
            <a:prstGeom prst="flowChartMagneticDrum">
              <a:avLst/>
            </a:prstGeom>
            <a:pattFill prst="narVert">
              <a:fgClr>
                <a:schemeClr val="tx1"/>
              </a:fgClr>
              <a:bgClr>
                <a:schemeClr val="bg1"/>
              </a:bgClr>
            </a:pattFill>
            <a:ln w="9525">
              <a:solidFill>
                <a:schemeClr val="tx1"/>
              </a:solidFill>
              <a:round/>
              <a:headEnd/>
              <a:tailEnd/>
            </a:ln>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59" name="Line 29">
            <a:extLst>
              <a:ext uri="{FF2B5EF4-FFF2-40B4-BE49-F238E27FC236}">
                <a16:creationId xmlns:a16="http://schemas.microsoft.com/office/drawing/2014/main" id="{70398A33-5320-4597-8FEF-FB9148EB0594}"/>
              </a:ext>
            </a:extLst>
          </p:cNvPr>
          <p:cNvSpPr>
            <a:spLocks noChangeShapeType="1"/>
          </p:cNvSpPr>
          <p:nvPr/>
        </p:nvSpPr>
        <p:spPr bwMode="auto">
          <a:xfrm>
            <a:off x="9441449" y="2360386"/>
            <a:ext cx="0" cy="609600"/>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0" name="Line 30">
            <a:extLst>
              <a:ext uri="{FF2B5EF4-FFF2-40B4-BE49-F238E27FC236}">
                <a16:creationId xmlns:a16="http://schemas.microsoft.com/office/drawing/2014/main" id="{4321E944-95F9-4D47-B11C-65E90108E4F0}"/>
              </a:ext>
            </a:extLst>
          </p:cNvPr>
          <p:cNvSpPr>
            <a:spLocks noChangeShapeType="1"/>
          </p:cNvSpPr>
          <p:nvPr/>
        </p:nvSpPr>
        <p:spPr bwMode="auto">
          <a:xfrm>
            <a:off x="9430734" y="3170012"/>
            <a:ext cx="10716" cy="814387"/>
          </a:xfrm>
          <a:prstGeom prst="line">
            <a:avLst/>
          </a:prstGeom>
          <a:noFill/>
          <a:ln w="38100">
            <a:solidFill>
              <a:srgbClr val="660033"/>
            </a:solidFill>
            <a:round/>
            <a:headEnd/>
            <a:tailEnd/>
          </a:ln>
          <a:extLst>
            <a:ext uri="{909E8E84-426E-40DD-AFC4-6F175D3DCCD1}">
              <a14:hiddenFill xmlns:a14="http://schemas.microsoft.com/office/drawing/2010/main">
                <a:noFill/>
              </a14:hiddenFill>
            </a:ext>
          </a:extLst>
        </p:spPr>
        <p:txBody>
          <a:bodyPr lIns="76803" tIns="38402" rIns="76803" bIns="38402"/>
          <a:lstStyle/>
          <a:p>
            <a:endParaRPr lang="en-US">
              <a:latin typeface="#9Slide03 Arima Madurai Black" panose="00000A00000000000000" pitchFamily="2" charset="0"/>
              <a:cs typeface="#9Slide03 Arima Madurai Black" panose="00000A00000000000000" pitchFamily="2" charset="0"/>
            </a:endParaRPr>
          </a:p>
        </p:txBody>
      </p:sp>
      <p:sp>
        <p:nvSpPr>
          <p:cNvPr id="61" name="Oval 31">
            <a:extLst>
              <a:ext uri="{FF2B5EF4-FFF2-40B4-BE49-F238E27FC236}">
                <a16:creationId xmlns:a16="http://schemas.microsoft.com/office/drawing/2014/main" id="{1C6FBF3F-8C98-4F65-9970-FFE2E7FE8CBE}"/>
              </a:ext>
            </a:extLst>
          </p:cNvPr>
          <p:cNvSpPr>
            <a:spLocks noChangeArrowheads="1"/>
          </p:cNvSpPr>
          <p:nvPr/>
        </p:nvSpPr>
        <p:spPr bwMode="auto">
          <a:xfrm>
            <a:off x="8444367" y="2730167"/>
            <a:ext cx="914400" cy="914400"/>
          </a:xfrm>
          <a:prstGeom prst="ellipse">
            <a:avLst/>
          </a:prstGeom>
          <a:gradFill>
            <a:gsLst>
              <a:gs pos="0">
                <a:srgbClr val="E3E300"/>
              </a:gs>
              <a:gs pos="100000">
                <a:srgbClr val="FFFF00">
                  <a:alpha val="0"/>
                </a:srgbClr>
              </a:gs>
            </a:gsLst>
            <a:path path="shape">
              <a:fillToRect l="50000" t="50000" r="50000" b="50000"/>
            </a:path>
          </a:gradFill>
          <a:ln>
            <a:noFill/>
          </a:ln>
          <a:effectLst>
            <a:glow rad="228600">
              <a:schemeClr val="accent4">
                <a:satMod val="175000"/>
                <a:alpha val="40000"/>
              </a:schemeClr>
            </a:glow>
          </a:effectLst>
        </p:spPr>
        <p:txBody>
          <a:bodyPr lIns="76803" tIns="38402" rIns="76803" bIns="38402"/>
          <a:lstStyle>
            <a:lvl1pPr marL="342900" indent="-342900">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buClr>
                <a:schemeClr val="accent1"/>
              </a:buClr>
              <a:buFont typeface="Wingdings" panose="05000000000000000000" pitchFamily="2" charset="2"/>
              <a:buNone/>
            </a:pPr>
            <a:r>
              <a:rPr lang="en-US" altLang="en-US">
                <a:latin typeface="#9Slide03 Arima Madurai Black" panose="00000A00000000000000" pitchFamily="2" charset="0"/>
                <a:cs typeface="#9Slide03 Arima Madurai Black" panose="00000A00000000000000" pitchFamily="2" charset="0"/>
              </a:rPr>
              <a:t>   </a:t>
            </a:r>
          </a:p>
        </p:txBody>
      </p:sp>
      <p:sp>
        <p:nvSpPr>
          <p:cNvPr id="62" name="Text Box 32">
            <a:extLst>
              <a:ext uri="{FF2B5EF4-FFF2-40B4-BE49-F238E27FC236}">
                <a16:creationId xmlns:a16="http://schemas.microsoft.com/office/drawing/2014/main" id="{9521D4EA-D654-4D3C-B76B-2888B1EFED80}"/>
              </a:ext>
            </a:extLst>
          </p:cNvPr>
          <p:cNvSpPr txBox="1">
            <a:spLocks noChangeArrowheads="1"/>
          </p:cNvSpPr>
          <p:nvPr/>
        </p:nvSpPr>
        <p:spPr bwMode="auto">
          <a:xfrm>
            <a:off x="2674120" y="2766604"/>
            <a:ext cx="8443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grpSp>
        <p:nvGrpSpPr>
          <p:cNvPr id="63" name="Group 33">
            <a:extLst>
              <a:ext uri="{FF2B5EF4-FFF2-40B4-BE49-F238E27FC236}">
                <a16:creationId xmlns:a16="http://schemas.microsoft.com/office/drawing/2014/main" id="{F62AC051-F054-4585-B8EB-B729FF472B3C}"/>
              </a:ext>
            </a:extLst>
          </p:cNvPr>
          <p:cNvGrpSpPr>
            <a:grpSpLocks/>
          </p:cNvGrpSpPr>
          <p:nvPr/>
        </p:nvGrpSpPr>
        <p:grpSpPr bwMode="auto">
          <a:xfrm>
            <a:off x="2295502" y="2446287"/>
            <a:ext cx="571500" cy="1095375"/>
            <a:chOff x="0" y="1728"/>
            <a:chExt cx="838" cy="1344"/>
          </a:xfrm>
        </p:grpSpPr>
        <p:grpSp>
          <p:nvGrpSpPr>
            <p:cNvPr id="64" name="Group 34">
              <a:extLst>
                <a:ext uri="{FF2B5EF4-FFF2-40B4-BE49-F238E27FC236}">
                  <a16:creationId xmlns:a16="http://schemas.microsoft.com/office/drawing/2014/main" id="{B0E3839E-71A4-4AEB-B5CC-C564B1116D6A}"/>
                </a:ext>
              </a:extLst>
            </p:cNvPr>
            <p:cNvGrpSpPr>
              <a:grpSpLocks/>
            </p:cNvGrpSpPr>
            <p:nvPr/>
          </p:nvGrpSpPr>
          <p:grpSpPr bwMode="auto">
            <a:xfrm rot="5400000">
              <a:off x="-205" y="2029"/>
              <a:ext cx="1344" cy="742"/>
              <a:chOff x="1257" y="3277"/>
              <a:chExt cx="1344" cy="742"/>
            </a:xfrm>
          </p:grpSpPr>
          <p:sp>
            <p:nvSpPr>
              <p:cNvPr id="67" name="Rectangle 35">
                <a:extLst>
                  <a:ext uri="{FF2B5EF4-FFF2-40B4-BE49-F238E27FC236}">
                    <a16:creationId xmlns:a16="http://schemas.microsoft.com/office/drawing/2014/main" id="{7F41FE9A-8B61-4986-A023-8BA7129EB8A2}"/>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8" name="Oval 36">
                <a:extLst>
                  <a:ext uri="{FF2B5EF4-FFF2-40B4-BE49-F238E27FC236}">
                    <a16:creationId xmlns:a16="http://schemas.microsoft.com/office/drawing/2014/main" id="{EAA7F03B-DD67-48A7-8645-A0717A1DCC1F}"/>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69" name="Oval 37">
                <a:extLst>
                  <a:ext uri="{FF2B5EF4-FFF2-40B4-BE49-F238E27FC236}">
                    <a16:creationId xmlns:a16="http://schemas.microsoft.com/office/drawing/2014/main" id="{75745ACC-3D34-4FA0-ADF2-6819956E2A75}"/>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65" name="Freeform 38">
              <a:extLst>
                <a:ext uri="{FF2B5EF4-FFF2-40B4-BE49-F238E27FC236}">
                  <a16:creationId xmlns:a16="http://schemas.microsoft.com/office/drawing/2014/main" id="{35FA10C3-D086-40B3-A07C-197C3C47B01F}"/>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66" name="Text Box 39">
              <a:extLst>
                <a:ext uri="{FF2B5EF4-FFF2-40B4-BE49-F238E27FC236}">
                  <a16:creationId xmlns:a16="http://schemas.microsoft.com/office/drawing/2014/main" id="{C80C467B-2985-45F2-AC14-93BAC0791697}"/>
                </a:ext>
              </a:extLst>
            </p:cNvPr>
            <p:cNvSpPr txBox="1">
              <a:spLocks noChangeArrowheads="1"/>
            </p:cNvSpPr>
            <p:nvPr/>
          </p:nvSpPr>
          <p:spPr bwMode="auto">
            <a:xfrm>
              <a:off x="0" y="2254"/>
              <a:ext cx="33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70" name="Text Box 40">
            <a:extLst>
              <a:ext uri="{FF2B5EF4-FFF2-40B4-BE49-F238E27FC236}">
                <a16:creationId xmlns:a16="http://schemas.microsoft.com/office/drawing/2014/main" id="{2C0D4552-3EE3-45F2-BC10-BDB0235F7C47}"/>
              </a:ext>
            </a:extLst>
          </p:cNvPr>
          <p:cNvSpPr txBox="1">
            <a:spLocks noChangeArrowheads="1"/>
          </p:cNvSpPr>
          <p:nvPr/>
        </p:nvSpPr>
        <p:spPr bwMode="auto">
          <a:xfrm>
            <a:off x="6641099" y="3027136"/>
            <a:ext cx="914400" cy="4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a:t>
            </a:r>
          </a:p>
        </p:txBody>
      </p:sp>
      <p:sp>
        <p:nvSpPr>
          <p:cNvPr id="71" name="Text Box 41">
            <a:extLst>
              <a:ext uri="{FF2B5EF4-FFF2-40B4-BE49-F238E27FC236}">
                <a16:creationId xmlns:a16="http://schemas.microsoft.com/office/drawing/2014/main" id="{CB7D41E2-F42C-44A3-BF3A-974D95FC84BE}"/>
              </a:ext>
            </a:extLst>
          </p:cNvPr>
          <p:cNvSpPr txBox="1">
            <a:spLocks noChangeArrowheads="1"/>
          </p:cNvSpPr>
          <p:nvPr/>
        </p:nvSpPr>
        <p:spPr bwMode="auto">
          <a:xfrm>
            <a:off x="4160020" y="2538004"/>
            <a:ext cx="12001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(220V-100W)</a:t>
            </a:r>
          </a:p>
        </p:txBody>
      </p:sp>
      <p:grpSp>
        <p:nvGrpSpPr>
          <p:cNvPr id="72" name="Group 45">
            <a:extLst>
              <a:ext uri="{FF2B5EF4-FFF2-40B4-BE49-F238E27FC236}">
                <a16:creationId xmlns:a16="http://schemas.microsoft.com/office/drawing/2014/main" id="{ADD426E9-0BA5-4E30-9147-0ABEA73C0143}"/>
              </a:ext>
            </a:extLst>
          </p:cNvPr>
          <p:cNvGrpSpPr>
            <a:grpSpLocks/>
          </p:cNvGrpSpPr>
          <p:nvPr/>
        </p:nvGrpSpPr>
        <p:grpSpPr bwMode="auto">
          <a:xfrm>
            <a:off x="6270263" y="2358083"/>
            <a:ext cx="571500" cy="1524000"/>
            <a:chOff x="0" y="1728"/>
            <a:chExt cx="838" cy="1344"/>
          </a:xfrm>
        </p:grpSpPr>
        <p:grpSp>
          <p:nvGrpSpPr>
            <p:cNvPr id="73" name="Group 46">
              <a:extLst>
                <a:ext uri="{FF2B5EF4-FFF2-40B4-BE49-F238E27FC236}">
                  <a16:creationId xmlns:a16="http://schemas.microsoft.com/office/drawing/2014/main" id="{48EAC7FD-C87C-4123-A84C-3444D4EDB1A5}"/>
                </a:ext>
              </a:extLst>
            </p:cNvPr>
            <p:cNvGrpSpPr>
              <a:grpSpLocks/>
            </p:cNvGrpSpPr>
            <p:nvPr/>
          </p:nvGrpSpPr>
          <p:grpSpPr bwMode="auto">
            <a:xfrm rot="5400000">
              <a:off x="-205" y="2029"/>
              <a:ext cx="1344" cy="742"/>
              <a:chOff x="1257" y="3277"/>
              <a:chExt cx="1344" cy="742"/>
            </a:xfrm>
          </p:grpSpPr>
          <p:sp>
            <p:nvSpPr>
              <p:cNvPr id="76" name="Rectangle 47">
                <a:extLst>
                  <a:ext uri="{FF2B5EF4-FFF2-40B4-BE49-F238E27FC236}">
                    <a16:creationId xmlns:a16="http://schemas.microsoft.com/office/drawing/2014/main" id="{E118CCF6-7F48-49DE-B69C-75D886CD03BE}"/>
                  </a:ext>
                </a:extLst>
              </p:cNvPr>
              <p:cNvSpPr>
                <a:spLocks noChangeArrowheads="1"/>
              </p:cNvSpPr>
              <p:nvPr/>
            </p:nvSpPr>
            <p:spPr bwMode="auto">
              <a:xfrm>
                <a:off x="1257" y="3277"/>
                <a:ext cx="134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7" name="Oval 48">
                <a:extLst>
                  <a:ext uri="{FF2B5EF4-FFF2-40B4-BE49-F238E27FC236}">
                    <a16:creationId xmlns:a16="http://schemas.microsoft.com/office/drawing/2014/main" id="{96F48974-B39F-4CD5-AA1B-77220B952F59}"/>
                  </a:ext>
                </a:extLst>
              </p:cNvPr>
              <p:cNvSpPr>
                <a:spLocks noChangeArrowheads="1"/>
              </p:cNvSpPr>
              <p:nvPr/>
            </p:nvSpPr>
            <p:spPr bwMode="auto">
              <a:xfrm>
                <a:off x="2087" y="3530"/>
                <a:ext cx="235" cy="234"/>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lgn="ctr"/>
                <a:endParaRPr lang="vi-VN" altLang="en-US">
                  <a:latin typeface="#9Slide03 Arima Madurai Black" panose="00000A00000000000000" pitchFamily="2" charset="0"/>
                  <a:cs typeface="#9Slide03 Arima Madurai Black" panose="00000A00000000000000" pitchFamily="2" charset="0"/>
                </a:endParaRPr>
              </a:p>
            </p:txBody>
          </p:sp>
          <p:sp>
            <p:nvSpPr>
              <p:cNvPr id="78" name="Oval 49">
                <a:extLst>
                  <a:ext uri="{FF2B5EF4-FFF2-40B4-BE49-F238E27FC236}">
                    <a16:creationId xmlns:a16="http://schemas.microsoft.com/office/drawing/2014/main" id="{2AB6D785-60FD-4E57-8BE4-C15E4650088B}"/>
                  </a:ext>
                </a:extLst>
              </p:cNvPr>
              <p:cNvSpPr>
                <a:spLocks noChangeArrowheads="1"/>
              </p:cNvSpPr>
              <p:nvPr/>
            </p:nvSpPr>
            <p:spPr bwMode="auto">
              <a:xfrm>
                <a:off x="1533" y="3518"/>
                <a:ext cx="236" cy="2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grpSp>
        <p:sp>
          <p:nvSpPr>
            <p:cNvPr id="74" name="Freeform 50">
              <a:extLst>
                <a:ext uri="{FF2B5EF4-FFF2-40B4-BE49-F238E27FC236}">
                  <a16:creationId xmlns:a16="http://schemas.microsoft.com/office/drawing/2014/main" id="{F5D3E2E2-DEB1-4685-9794-4DF7FC12BA78}"/>
                </a:ext>
              </a:extLst>
            </p:cNvPr>
            <p:cNvSpPr>
              <a:spLocks/>
            </p:cNvSpPr>
            <p:nvPr/>
          </p:nvSpPr>
          <p:spPr bwMode="auto">
            <a:xfrm>
              <a:off x="336" y="2352"/>
              <a:ext cx="240" cy="96"/>
            </a:xfrm>
            <a:custGeom>
              <a:avLst/>
              <a:gdLst>
                <a:gd name="T0" fmla="*/ 0 w 336"/>
                <a:gd name="T1" fmla="*/ 1 h 160"/>
                <a:gd name="T2" fmla="*/ 3 w 336"/>
                <a:gd name="T3" fmla="*/ 1 h 160"/>
                <a:gd name="T4" fmla="*/ 8 w 336"/>
                <a:gd name="T5" fmla="*/ 1 h 160"/>
                <a:gd name="T6" fmla="*/ 11 w 336"/>
                <a:gd name="T7" fmla="*/ 1 h 160"/>
                <a:gd name="T8" fmla="*/ 0 60000 65536"/>
                <a:gd name="T9" fmla="*/ 0 60000 65536"/>
                <a:gd name="T10" fmla="*/ 0 60000 65536"/>
                <a:gd name="T11" fmla="*/ 0 60000 65536"/>
                <a:gd name="T12" fmla="*/ 0 w 336"/>
                <a:gd name="T13" fmla="*/ 0 h 160"/>
                <a:gd name="T14" fmla="*/ 336 w 336"/>
                <a:gd name="T15" fmla="*/ 160 h 160"/>
              </a:gdLst>
              <a:ahLst/>
              <a:cxnLst>
                <a:cxn ang="T8">
                  <a:pos x="T0" y="T1"/>
                </a:cxn>
                <a:cxn ang="T9">
                  <a:pos x="T2" y="T3"/>
                </a:cxn>
                <a:cxn ang="T10">
                  <a:pos x="T4" y="T5"/>
                </a:cxn>
                <a:cxn ang="T11">
                  <a:pos x="T6" y="T7"/>
                </a:cxn>
              </a:cxnLst>
              <a:rect l="T12" t="T13" r="T14" b="T15"/>
              <a:pathLst>
                <a:path w="336" h="160">
                  <a:moveTo>
                    <a:pt x="0" y="104"/>
                  </a:moveTo>
                  <a:cubicBezTo>
                    <a:pt x="28" y="52"/>
                    <a:pt x="56" y="0"/>
                    <a:pt x="96" y="8"/>
                  </a:cubicBezTo>
                  <a:cubicBezTo>
                    <a:pt x="136" y="16"/>
                    <a:pt x="200" y="144"/>
                    <a:pt x="240" y="152"/>
                  </a:cubicBezTo>
                  <a:cubicBezTo>
                    <a:pt x="280" y="160"/>
                    <a:pt x="308" y="108"/>
                    <a:pt x="336" y="56"/>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latin typeface="#9Slide03 Arima Madurai Black" panose="00000A00000000000000" pitchFamily="2" charset="0"/>
                <a:cs typeface="#9Slide03 Arima Madurai Black" panose="00000A00000000000000" pitchFamily="2" charset="0"/>
              </a:endParaRPr>
            </a:p>
          </p:txBody>
        </p:sp>
        <p:sp>
          <p:nvSpPr>
            <p:cNvPr id="75" name="Text Box 51">
              <a:extLst>
                <a:ext uri="{FF2B5EF4-FFF2-40B4-BE49-F238E27FC236}">
                  <a16:creationId xmlns:a16="http://schemas.microsoft.com/office/drawing/2014/main" id="{11BA51FD-D7CA-4C24-90BE-34EFE96E5B73}"/>
                </a:ext>
              </a:extLst>
            </p:cNvPr>
            <p:cNvSpPr txBox="1">
              <a:spLocks noChangeArrowheads="1"/>
            </p:cNvSpPr>
            <p:nvPr/>
          </p:nvSpPr>
          <p:spPr bwMode="auto">
            <a:xfrm>
              <a:off x="0" y="2254"/>
              <a:ext cx="33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a:spcBef>
                  <a:spcPct val="50000"/>
                </a:spcBef>
              </a:pPr>
              <a:endParaRPr lang="vi-VN" altLang="en-US" sz="1700" b="1">
                <a:latin typeface="#9Slide03 Arima Madurai Black" panose="00000A00000000000000" pitchFamily="2" charset="0"/>
                <a:cs typeface="#9Slide03 Arima Madurai Black" panose="00000A00000000000000" pitchFamily="2" charset="0"/>
              </a:endParaRPr>
            </a:p>
          </p:txBody>
        </p:sp>
      </p:grpSp>
      <p:sp>
        <p:nvSpPr>
          <p:cNvPr id="80" name="Text Box 57">
            <a:extLst>
              <a:ext uri="{FF2B5EF4-FFF2-40B4-BE49-F238E27FC236}">
                <a16:creationId xmlns:a16="http://schemas.microsoft.com/office/drawing/2014/main" id="{438E1472-B8AA-4E2D-A8C1-AB1E3379CC79}"/>
              </a:ext>
            </a:extLst>
          </p:cNvPr>
          <p:cNvSpPr txBox="1">
            <a:spLocks noChangeArrowheads="1"/>
          </p:cNvSpPr>
          <p:nvPr/>
        </p:nvSpPr>
        <p:spPr bwMode="auto">
          <a:xfrm>
            <a:off x="8126999" y="2512786"/>
            <a:ext cx="1314450" cy="7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en-US" altLang="en-US">
                <a:latin typeface="#9Slide03 Arima Madurai Black" panose="00000A00000000000000" pitchFamily="2" charset="0"/>
                <a:cs typeface="#9Slide03 Arima Madurai Black" panose="00000A00000000000000" pitchFamily="2" charset="0"/>
              </a:rPr>
              <a:t>  (220V- 25W)</a:t>
            </a:r>
          </a:p>
        </p:txBody>
      </p:sp>
      <p:pic>
        <p:nvPicPr>
          <p:cNvPr id="83" name="Picture 82" descr="Shape&#10;&#10;Description automatically generated with low confidence">
            <a:extLst>
              <a:ext uri="{FF2B5EF4-FFF2-40B4-BE49-F238E27FC236}">
                <a16:creationId xmlns:a16="http://schemas.microsoft.com/office/drawing/2014/main" id="{83A50A6F-23ED-4832-8802-335D0EC06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73" y="5321513"/>
            <a:ext cx="718232" cy="718232"/>
          </a:xfrm>
          <a:prstGeom prst="rect">
            <a:avLst/>
          </a:prstGeom>
        </p:spPr>
      </p:pic>
      <p:grpSp>
        <p:nvGrpSpPr>
          <p:cNvPr id="84" name="Group 83">
            <a:extLst>
              <a:ext uri="{FF2B5EF4-FFF2-40B4-BE49-F238E27FC236}">
                <a16:creationId xmlns:a16="http://schemas.microsoft.com/office/drawing/2014/main" id="{C9329BE5-7BB5-4DB8-83C9-FE994F73587F}"/>
              </a:ext>
            </a:extLst>
          </p:cNvPr>
          <p:cNvGrpSpPr/>
          <p:nvPr/>
        </p:nvGrpSpPr>
        <p:grpSpPr>
          <a:xfrm>
            <a:off x="11239653" y="238008"/>
            <a:ext cx="660400" cy="660400"/>
            <a:chOff x="6324600" y="-2133600"/>
            <a:chExt cx="1066800" cy="1066800"/>
          </a:xfrm>
        </p:grpSpPr>
        <p:sp>
          <p:nvSpPr>
            <p:cNvPr id="85" name="Oval 84">
              <a:extLst>
                <a:ext uri="{FF2B5EF4-FFF2-40B4-BE49-F238E27FC236}">
                  <a16:creationId xmlns:a16="http://schemas.microsoft.com/office/drawing/2014/main" id="{08E5FF90-DAD6-4914-BD5B-E8FB9B04342F}"/>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6" name="Oval 85">
              <a:extLst>
                <a:ext uri="{FF2B5EF4-FFF2-40B4-BE49-F238E27FC236}">
                  <a16:creationId xmlns:a16="http://schemas.microsoft.com/office/drawing/2014/main" id="{31561069-BDBB-4567-9DED-A9325431FABD}"/>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7" name="Oval 86">
              <a:extLst>
                <a:ext uri="{FF2B5EF4-FFF2-40B4-BE49-F238E27FC236}">
                  <a16:creationId xmlns:a16="http://schemas.microsoft.com/office/drawing/2014/main" id="{772CD421-51C9-485C-AA08-0777E85A443A}"/>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88" name="Oval 87">
              <a:extLst>
                <a:ext uri="{FF2B5EF4-FFF2-40B4-BE49-F238E27FC236}">
                  <a16:creationId xmlns:a16="http://schemas.microsoft.com/office/drawing/2014/main" id="{5DD6B27D-1221-4088-AAB9-6654D156CF0E}"/>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sp>
        <p:nvSpPr>
          <p:cNvPr id="89" name="TextBox 88">
            <a:extLst>
              <a:ext uri="{FF2B5EF4-FFF2-40B4-BE49-F238E27FC236}">
                <a16:creationId xmlns:a16="http://schemas.microsoft.com/office/drawing/2014/main" id="{C2F34BD0-B3DE-42C2-BDDE-9B661B062F47}"/>
              </a:ext>
            </a:extLst>
          </p:cNvPr>
          <p:cNvSpPr txBox="1"/>
          <p:nvPr/>
        </p:nvSpPr>
        <p:spPr>
          <a:xfrm>
            <a:off x="805230" y="4776320"/>
            <a:ext cx="10410090" cy="461665"/>
          </a:xfrm>
          <a:prstGeom prst="rect">
            <a:avLst/>
          </a:prstGeom>
          <a:noFill/>
        </p:spPr>
        <p:txBody>
          <a:bodyPr wrap="square">
            <a:spAutoFit/>
          </a:bodyPr>
          <a:lstStyle/>
          <a:p>
            <a:r>
              <a:rPr lang="en-US" altLang="en-US" sz="2400" b="1" dirty="0">
                <a:latin typeface="Myriad Pro Black Cond" panose="020B0806030403020204" pitchFamily="34" charset="0"/>
                <a:cs typeface="#9Slide03 Arima Madurai Black" panose="00000A00000000000000" pitchFamily="2" charset="0"/>
              </a:rPr>
              <a:t>C2: </a:t>
            </a:r>
            <a:r>
              <a:rPr lang="en-US" altLang="en-US" sz="2400" b="1" dirty="0" err="1">
                <a:latin typeface="Myriad Pro Black Cond" panose="020B0806030403020204" pitchFamily="34" charset="0"/>
                <a:cs typeface="#9Slide03 Arima Madurai Black" panose="00000A00000000000000" pitchFamily="2" charset="0"/>
              </a:rPr>
              <a:t>Nhớ</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lại</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kiến</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thức</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của</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lớp</a:t>
            </a:r>
            <a:r>
              <a:rPr lang="en-US" altLang="en-US" sz="2400" b="1" dirty="0">
                <a:latin typeface="Myriad Pro Black Cond" panose="020B0806030403020204" pitchFamily="34" charset="0"/>
                <a:cs typeface="#9Slide03 Arima Madurai Black" panose="00000A00000000000000" pitchFamily="2" charset="0"/>
              </a:rPr>
              <a:t> 8 </a:t>
            </a:r>
            <a:r>
              <a:rPr lang="en-US" altLang="en-US" sz="2400" b="1" dirty="0" err="1">
                <a:latin typeface="Myriad Pro Black Cond" panose="020B0806030403020204" pitchFamily="34" charset="0"/>
                <a:cs typeface="#9Slide03 Arima Madurai Black" panose="00000A00000000000000" pitchFamily="2" charset="0"/>
              </a:rPr>
              <a:t>và</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cho</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biết</a:t>
            </a:r>
            <a:r>
              <a:rPr lang="en-US" altLang="en-US" sz="2400" b="1" dirty="0">
                <a:latin typeface="Myriad Pro Black Cond" panose="020B0806030403020204" pitchFamily="34" charset="0"/>
                <a:cs typeface="#9Slide03 Arima Madurai Black" panose="00000A00000000000000" pitchFamily="2" charset="0"/>
              </a:rPr>
              <a:t> oat </a:t>
            </a:r>
            <a:r>
              <a:rPr lang="en-US" altLang="en-US" sz="2400" b="1" dirty="0" err="1">
                <a:latin typeface="Myriad Pro Black Cond" panose="020B0806030403020204" pitchFamily="34" charset="0"/>
                <a:cs typeface="#9Slide03 Arima Madurai Black" panose="00000A00000000000000" pitchFamily="2" charset="0"/>
              </a:rPr>
              <a:t>là</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đơn</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vị</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của</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đại</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lượng</a:t>
            </a:r>
            <a:r>
              <a:rPr lang="en-US" altLang="en-US" sz="2400" b="1" dirty="0">
                <a:latin typeface="Myriad Pro Black Cond" panose="020B0806030403020204" pitchFamily="34" charset="0"/>
                <a:cs typeface="#9Slide03 Arima Madurai Black" panose="00000A00000000000000" pitchFamily="2" charset="0"/>
              </a:rPr>
              <a:t> </a:t>
            </a:r>
            <a:r>
              <a:rPr lang="en-US" altLang="en-US" sz="2400" b="1" dirty="0" err="1">
                <a:latin typeface="Myriad Pro Black Cond" panose="020B0806030403020204" pitchFamily="34" charset="0"/>
                <a:cs typeface="#9Slide03 Arima Madurai Black" panose="00000A00000000000000" pitchFamily="2" charset="0"/>
              </a:rPr>
              <a:t>nào</a:t>
            </a:r>
            <a:r>
              <a:rPr lang="en-US" altLang="en-US" sz="2400" b="1" dirty="0">
                <a:latin typeface="Myriad Pro Black Cond" panose="020B0806030403020204" pitchFamily="34" charset="0"/>
                <a:cs typeface="#9Slide03 Arima Madurai Black" panose="00000A00000000000000" pitchFamily="2" charset="0"/>
              </a:rPr>
              <a:t>?</a:t>
            </a:r>
            <a:endParaRPr lang="en-US" sz="2400" dirty="0">
              <a:latin typeface="Myriad Pro Black Cond" panose="020B0806030403020204" pitchFamily="34" charset="0"/>
              <a:cs typeface="#9Slide03 Arima Madurai Black" panose="00000A00000000000000" pitchFamily="2" charset="0"/>
            </a:endParaRPr>
          </a:p>
        </p:txBody>
      </p:sp>
      <p:sp>
        <p:nvSpPr>
          <p:cNvPr id="90" name="Rectangle 71">
            <a:extLst>
              <a:ext uri="{FF2B5EF4-FFF2-40B4-BE49-F238E27FC236}">
                <a16:creationId xmlns:a16="http://schemas.microsoft.com/office/drawing/2014/main" id="{986C13BB-574C-4963-93E3-07DF0FEFC27F}"/>
              </a:ext>
            </a:extLst>
          </p:cNvPr>
          <p:cNvSpPr>
            <a:spLocks noChangeArrowheads="1"/>
          </p:cNvSpPr>
          <p:nvPr/>
        </p:nvSpPr>
        <p:spPr bwMode="auto">
          <a:xfrm>
            <a:off x="1890143" y="5441233"/>
            <a:ext cx="5593170" cy="640080"/>
          </a:xfrm>
          <a:prstGeom prst="rect">
            <a:avLst/>
          </a:prstGeom>
          <a:solidFill>
            <a:srgbClr val="FFFFCC"/>
          </a:solidFill>
          <a:ln w="9525">
            <a:solidFill>
              <a:srgbClr val="FF0000"/>
            </a:solidFill>
            <a:miter lim="800000"/>
            <a:headEnd/>
            <a:tailEnd/>
          </a:ln>
        </p:spPr>
        <p:txBody>
          <a:bodyPr wrap="square" lIns="76803" tIns="38402" rIns="76803" bIns="38402"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400" b="1">
                <a:solidFill>
                  <a:srgbClr val="39B28E"/>
                </a:solidFill>
                <a:latin typeface="#9Slide03 Arima Madurai Black" panose="00000A00000000000000" pitchFamily="2" charset="0"/>
                <a:cs typeface="#9Slide03 Arima Madurai Black" panose="00000A00000000000000" pitchFamily="2" charset="0"/>
              </a:rPr>
              <a:t>Oat </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a:t>
            </a:r>
            <a:r>
              <a:rPr lang="en-US" altLang="en-US" sz="2400" b="1" dirty="0">
                <a:solidFill>
                  <a:srgbClr val="F04D49"/>
                </a:solidFill>
                <a:latin typeface="#9Slide03 Arima Madurai Black" panose="00000A00000000000000" pitchFamily="2" charset="0"/>
                <a:cs typeface="#9Slide03 Arima Madurai Black" panose="00000A00000000000000" pitchFamily="2" charset="0"/>
              </a:rPr>
              <a:t>W</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là</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đơn</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vị</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đo</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của</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39B28E"/>
                </a:solidFill>
                <a:latin typeface="#9Slide03 Arima Madurai Black" panose="00000A00000000000000" pitchFamily="2" charset="0"/>
                <a:cs typeface="#9Slide03 Arima Madurai Black" panose="00000A00000000000000" pitchFamily="2" charset="0"/>
              </a:rPr>
              <a:t>công</a:t>
            </a:r>
            <a:r>
              <a:rPr lang="en-US" altLang="en-US" sz="2400" b="1" dirty="0">
                <a:solidFill>
                  <a:srgbClr val="39B28E"/>
                </a:solidFill>
                <a:latin typeface="#9Slide03 Arima Madurai Black" panose="00000A00000000000000" pitchFamily="2" charset="0"/>
                <a:cs typeface="#9Slide03 Arima Madurai Black" panose="00000A00000000000000" pitchFamily="2" charset="0"/>
              </a:rPr>
              <a:t> </a:t>
            </a:r>
            <a:r>
              <a:rPr lang="en-US" altLang="en-US" sz="2400" b="1" err="1">
                <a:solidFill>
                  <a:srgbClr val="39B28E"/>
                </a:solidFill>
                <a:latin typeface="#9Slide03 Arima Madurai Black" panose="00000A00000000000000" pitchFamily="2" charset="0"/>
                <a:cs typeface="#9Slide03 Arima Madurai Black" panose="00000A00000000000000" pitchFamily="2" charset="0"/>
              </a:rPr>
              <a:t>suất</a:t>
            </a:r>
            <a:r>
              <a:rPr lang="en-US" altLang="en-US" sz="2400" b="1">
                <a:solidFill>
                  <a:srgbClr val="39B28E"/>
                </a:solidFill>
                <a:latin typeface="#9Slide03 Arima Madurai Black" panose="00000A00000000000000" pitchFamily="2" charset="0"/>
                <a:cs typeface="#9Slide03 Arima Madurai Black" panose="00000A00000000000000" pitchFamily="2" charset="0"/>
              </a:rPr>
              <a:t> (</a:t>
            </a:r>
            <a:r>
              <a:rPr lang="en-US" sz="2400" b="1">
                <a:solidFill>
                  <a:srgbClr val="F04D49"/>
                </a:solidFill>
                <a:latin typeface="HP001 4 hàng" panose="020B0603050302020204" pitchFamily="34" charset="0"/>
                <a:cs typeface="#9Slide03 Arima Madurai Black" panose="00000A00000000000000" pitchFamily="2" charset="0"/>
              </a:rPr>
              <a:t>P</a:t>
            </a:r>
            <a:r>
              <a:rPr lang="en-US" altLang="en-US" sz="2400" b="1">
                <a:solidFill>
                  <a:srgbClr val="39B28E"/>
                </a:solidFill>
                <a:latin typeface="#9Slide03 Arima Madurai Black" panose="00000A00000000000000" pitchFamily="2" charset="0"/>
                <a:cs typeface="#9Slide03 Arima Madurai Black" panose="00000A00000000000000" pitchFamily="2" charset="0"/>
              </a:rPr>
              <a:t>)</a:t>
            </a:r>
            <a:endParaRPr lang="en-US" altLang="en-US" sz="2400" b="1" dirty="0">
              <a:solidFill>
                <a:srgbClr val="39B28E"/>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899600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750"/>
                                        <p:tgtEl>
                                          <p:spTgt spid="83"/>
                                        </p:tgtEl>
                                      </p:cBhvr>
                                    </p:animEffect>
                                    <p:anim calcmode="lin" valueType="num">
                                      <p:cBhvr>
                                        <p:cTn id="8" dur="750" fill="hold"/>
                                        <p:tgtEl>
                                          <p:spTgt spid="83"/>
                                        </p:tgtEl>
                                        <p:attrNameLst>
                                          <p:attrName>ppt_x</p:attrName>
                                        </p:attrNameLst>
                                      </p:cBhvr>
                                      <p:tavLst>
                                        <p:tav tm="0">
                                          <p:val>
                                            <p:strVal val="#ppt_x"/>
                                          </p:val>
                                        </p:tav>
                                        <p:tav tm="100000">
                                          <p:val>
                                            <p:strVal val="#ppt_x"/>
                                          </p:val>
                                        </p:tav>
                                      </p:tavLst>
                                    </p:anim>
                                    <p:anim calcmode="lin" valueType="num">
                                      <p:cBhvr>
                                        <p:cTn id="9" dur="750" fill="hold"/>
                                        <p:tgtEl>
                                          <p:spTgt spid="83"/>
                                        </p:tgtEl>
                                        <p:attrNameLst>
                                          <p:attrName>ppt_y</p:attrName>
                                        </p:attrNameLst>
                                      </p:cBhvr>
                                      <p:tavLst>
                                        <p:tav tm="0">
                                          <p:val>
                                            <p:strVal val="#ppt_y+.1"/>
                                          </p:val>
                                        </p:tav>
                                        <p:tav tm="100000">
                                          <p:val>
                                            <p:strVal val="#ppt_y"/>
                                          </p:val>
                                        </p:tav>
                                      </p:tavLst>
                                    </p:anim>
                                  </p:childTnLst>
                                </p:cTn>
                              </p:par>
                              <p:par>
                                <p:cTn id="10" presetID="3" presetClass="entr" presetSubtype="1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linds(horizontal)">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a:extLst>
              <a:ext uri="{FF2B5EF4-FFF2-40B4-BE49-F238E27FC236}">
                <a16:creationId xmlns:a16="http://schemas.microsoft.com/office/drawing/2014/main" id="{407FF755-88F4-443B-A77E-9B1481B81F4F}"/>
              </a:ext>
            </a:extLst>
          </p:cNvPr>
          <p:cNvSpPr/>
          <p:nvPr/>
        </p:nvSpPr>
        <p:spPr>
          <a:xfrm>
            <a:off x="541020" y="1588168"/>
            <a:ext cx="11109960" cy="275924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yriad Pro Black Cond" panose="020B0806030403020204" pitchFamily="34" charset="0"/>
            </a:endParaRPr>
          </a:p>
        </p:txBody>
      </p:sp>
      <p:sp>
        <p:nvSpPr>
          <p:cNvPr id="6152" name="Rectangle 36"/>
          <p:cNvSpPr>
            <a:spLocks noChangeArrowheads="1"/>
          </p:cNvSpPr>
          <p:nvPr/>
        </p:nvSpPr>
        <p:spPr bwMode="auto">
          <a:xfrm>
            <a:off x="7124701" y="990600"/>
            <a:ext cx="409575"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76803" tIns="38402" rIns="76803" bIns="38402"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400">
              <a:solidFill>
                <a:srgbClr val="000000"/>
              </a:solidFill>
              <a:latin typeface="#9Slide03 Arima Madurai Black" panose="00000A00000000000000" pitchFamily="2" charset="0"/>
              <a:cs typeface="#9Slide03 Arima Madurai Black" panose="00000A00000000000000" pitchFamily="2" charset="0"/>
            </a:endParaRPr>
          </a:p>
        </p:txBody>
      </p:sp>
      <p:sp>
        <p:nvSpPr>
          <p:cNvPr id="14" name="Rectangle 13"/>
          <p:cNvSpPr>
            <a:spLocks noChangeArrowheads="1"/>
          </p:cNvSpPr>
          <p:nvPr/>
        </p:nvSpPr>
        <p:spPr bwMode="auto">
          <a:xfrm>
            <a:off x="505305" y="874263"/>
            <a:ext cx="7391571"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buFont typeface="Calibri" panose="020F0502020204030204" pitchFamily="34" charset="0"/>
              <a:buNone/>
            </a:pP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2. Ý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nghĩa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của</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oát</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ghi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trên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mỗi</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dụng</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cụ </a:t>
            </a:r>
            <a:r>
              <a:rPr lang="en-US" altLang="en-US" sz="2800" b="1" i="1" u="sng" dirty="0" err="1">
                <a:solidFill>
                  <a:srgbClr val="FF0000"/>
                </a:solidFill>
                <a:latin typeface="Myriad Pro Black Cond" panose="020B0806030403020204" pitchFamily="34" charset="0"/>
                <a:cs typeface="#9Slide03 Arima Madurai Black" panose="00000A00000000000000" pitchFamily="2" charset="0"/>
              </a:rPr>
              <a:t>điện</a:t>
            </a:r>
            <a:r>
              <a:rPr lang="en-US" altLang="en-US" sz="2800" b="1" i="1" u="sng" dirty="0">
                <a:solidFill>
                  <a:srgbClr val="FF0000"/>
                </a:solidFill>
                <a:latin typeface="Myriad Pro Black Cond" panose="020B0806030403020204" pitchFamily="34" charset="0"/>
                <a:cs typeface="#9Slide03 Arima Madurai Black" panose="00000A00000000000000" pitchFamily="2" charset="0"/>
              </a:rPr>
              <a:t>: </a:t>
            </a:r>
          </a:p>
        </p:txBody>
      </p:sp>
      <p:sp>
        <p:nvSpPr>
          <p:cNvPr id="15" name="Rectangle 14"/>
          <p:cNvSpPr/>
          <p:nvPr/>
        </p:nvSpPr>
        <p:spPr>
          <a:xfrm>
            <a:off x="945000" y="1905000"/>
            <a:ext cx="10408046" cy="2262780"/>
          </a:xfrm>
          <a:prstGeom prst="rect">
            <a:avLst/>
          </a:prstGeom>
        </p:spPr>
        <p:txBody>
          <a:bodyPr wrap="square" lIns="61576" tIns="30788" rIns="61576" bIns="30788">
            <a:spAutoFit/>
          </a:bodyPr>
          <a:lstStyle/>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Mỗi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sử</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với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thê</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bằng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thê</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định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mức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thì</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suất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điện</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gọi</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tắt</a:t>
            </a:r>
            <a:r>
              <a:rPr lang="en-US" altLang="en-US" sz="2600" b="1" dirty="0">
                <a:solidFill>
                  <a:srgbClr val="F04D49"/>
                </a:solidFill>
                <a:latin typeface="Myriad Pro Black Cond" panose="020B0806030403020204" pitchFamily="34" charset="0"/>
                <a:cs typeface="#9Slide03 Arima Madurai Black" panose="00000A00000000000000" pitchFamily="2" charset="0"/>
              </a:rPr>
              <a:t> là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suất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bằng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số</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oát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ghi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trên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và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được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gọi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là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công</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suất</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định</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r>
              <a:rPr lang="en-US" altLang="en-US" sz="2600" b="1" dirty="0" err="1">
                <a:solidFill>
                  <a:srgbClr val="F04D49"/>
                </a:solidFill>
                <a:latin typeface="Myriad Pro Black Cond" panose="020B0806030403020204" pitchFamily="34" charset="0"/>
                <a:cs typeface="#9Slide03 Arima Madurai Black" panose="00000A00000000000000" pitchFamily="2" charset="0"/>
              </a:rPr>
              <a:t>mức</a:t>
            </a:r>
            <a:r>
              <a:rPr lang="en-US" altLang="en-US" sz="2600" b="1" dirty="0">
                <a:solidFill>
                  <a:srgbClr val="F04D49"/>
                </a:solidFill>
                <a:latin typeface="Myriad Pro Black Cond" panose="020B0806030403020204" pitchFamily="34" charset="0"/>
                <a:cs typeface="#9Slide03 Arima Madurai Black" panose="00000A00000000000000" pitchFamily="2" charset="0"/>
              </a:rPr>
              <a:t>. </a:t>
            </a:r>
          </a:p>
          <a:p>
            <a:pPr algn="just">
              <a:spcBef>
                <a:spcPct val="50000"/>
              </a:spcBef>
            </a:pP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định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mức</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của</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mỗi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điện</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cho</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biết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công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suất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mà</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dụng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cụ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đó</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tiêu</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thụ</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khi</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hoạt</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động</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bình</a:t>
            </a:r>
            <a:r>
              <a:rPr lang="en-US" altLang="en-US" sz="2600" b="1" dirty="0">
                <a:solidFill>
                  <a:srgbClr val="39B28E"/>
                </a:solidFill>
                <a:latin typeface="Myriad Pro Black Cond" panose="020B0806030403020204" pitchFamily="34" charset="0"/>
                <a:cs typeface="#9Slide03 Arima Madurai Black" panose="00000A00000000000000" pitchFamily="2" charset="0"/>
              </a:rPr>
              <a:t> </a:t>
            </a:r>
            <a:r>
              <a:rPr lang="en-US" altLang="en-US" sz="2600" b="1" dirty="0" err="1">
                <a:solidFill>
                  <a:srgbClr val="39B28E"/>
                </a:solidFill>
                <a:latin typeface="Myriad Pro Black Cond" panose="020B0806030403020204" pitchFamily="34" charset="0"/>
                <a:cs typeface="#9Slide03 Arima Madurai Black" panose="00000A00000000000000" pitchFamily="2" charset="0"/>
              </a:rPr>
              <a:t>thường</a:t>
            </a:r>
            <a:r>
              <a:rPr lang="en-US" altLang="en-US" sz="2600" b="1" dirty="0">
                <a:solidFill>
                  <a:srgbClr val="39B28E"/>
                </a:solidFill>
                <a:latin typeface="Myriad Pro Black Cond" panose="020B0806030403020204" pitchFamily="34" charset="0"/>
                <a:cs typeface="#9Slide03 Arima Madurai Black" panose="00000A00000000000000" pitchFamily="2" charset="0"/>
              </a:rPr>
              <a:t>.</a:t>
            </a:r>
          </a:p>
        </p:txBody>
      </p:sp>
      <p:sp>
        <p:nvSpPr>
          <p:cNvPr id="7" name="Text Box 6">
            <a:extLst>
              <a:ext uri="{FF2B5EF4-FFF2-40B4-BE49-F238E27FC236}">
                <a16:creationId xmlns:a16="http://schemas.microsoft.com/office/drawing/2014/main" id="{960DEA37-6959-4487-9A58-8ECE37D08AC2}"/>
              </a:ext>
            </a:extLst>
          </p:cNvPr>
          <p:cNvSpPr txBox="1">
            <a:spLocks noChangeArrowheads="1"/>
          </p:cNvSpPr>
          <p:nvPr/>
        </p:nvSpPr>
        <p:spPr bwMode="auto">
          <a:xfrm>
            <a:off x="260051" y="305740"/>
            <a:ext cx="8334724" cy="50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3" tIns="38402" rIns="76803" bIns="38402">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dirty="0">
                <a:solidFill>
                  <a:srgbClr val="39B28E"/>
                </a:solidFill>
                <a:latin typeface="Myriad Pro Black Cond" panose="020B0806030403020204" pitchFamily="34" charset="0"/>
                <a:cs typeface="#9Slide03 Arima Madurai Black" panose="00000A00000000000000" pitchFamily="2" charset="0"/>
              </a:rPr>
              <a:t>I. CÔNG SUẤT ĐỊNH MỨC CỦA CÁC DỤNG CỤ ĐIỆN</a:t>
            </a:r>
          </a:p>
        </p:txBody>
      </p:sp>
      <p:grpSp>
        <p:nvGrpSpPr>
          <p:cNvPr id="8" name="Group 7">
            <a:extLst>
              <a:ext uri="{FF2B5EF4-FFF2-40B4-BE49-F238E27FC236}">
                <a16:creationId xmlns:a16="http://schemas.microsoft.com/office/drawing/2014/main" id="{F76887DC-4A86-4339-991E-5B0046F3AFF8}"/>
              </a:ext>
            </a:extLst>
          </p:cNvPr>
          <p:cNvGrpSpPr/>
          <p:nvPr/>
        </p:nvGrpSpPr>
        <p:grpSpPr>
          <a:xfrm>
            <a:off x="0" y="6719668"/>
            <a:ext cx="12192000" cy="152400"/>
            <a:chOff x="0" y="6705600"/>
            <a:chExt cx="12192000" cy="152400"/>
          </a:xfrm>
        </p:grpSpPr>
        <p:sp>
          <p:nvSpPr>
            <p:cNvPr id="9" name="Rectangle 8">
              <a:extLst>
                <a:ext uri="{FF2B5EF4-FFF2-40B4-BE49-F238E27FC236}">
                  <a16:creationId xmlns:a16="http://schemas.microsoft.com/office/drawing/2014/main" id="{8C840203-2304-479A-9B66-0A99689E2609}"/>
                </a:ext>
              </a:extLst>
            </p:cNvPr>
            <p:cNvSpPr/>
            <p:nvPr/>
          </p:nvSpPr>
          <p:spPr>
            <a:xfrm>
              <a:off x="0" y="6705600"/>
              <a:ext cx="3048000" cy="152400"/>
            </a:xfrm>
            <a:prstGeom prst="rect">
              <a:avLst/>
            </a:prstGeom>
            <a:solidFill>
              <a:srgbClr val="F0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0" name="Rectangle 9">
              <a:extLst>
                <a:ext uri="{FF2B5EF4-FFF2-40B4-BE49-F238E27FC236}">
                  <a16:creationId xmlns:a16="http://schemas.microsoft.com/office/drawing/2014/main" id="{B1EDA4A1-DDB0-4081-9784-41074E1F8A12}"/>
                </a:ext>
              </a:extLst>
            </p:cNvPr>
            <p:cNvSpPr/>
            <p:nvPr/>
          </p:nvSpPr>
          <p:spPr>
            <a:xfrm>
              <a:off x="3048000" y="6705600"/>
              <a:ext cx="3048000" cy="152400"/>
            </a:xfrm>
            <a:prstGeom prst="rect">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1" name="Rectangle 10">
              <a:extLst>
                <a:ext uri="{FF2B5EF4-FFF2-40B4-BE49-F238E27FC236}">
                  <a16:creationId xmlns:a16="http://schemas.microsoft.com/office/drawing/2014/main" id="{51A1CE38-1A6C-4C8C-80F3-D89F967646ED}"/>
                </a:ext>
              </a:extLst>
            </p:cNvPr>
            <p:cNvSpPr/>
            <p:nvPr/>
          </p:nvSpPr>
          <p:spPr>
            <a:xfrm>
              <a:off x="9144000" y="6705600"/>
              <a:ext cx="3048000" cy="152400"/>
            </a:xfrm>
            <a:prstGeom prst="rect">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12" name="Rectangle 11">
              <a:extLst>
                <a:ext uri="{FF2B5EF4-FFF2-40B4-BE49-F238E27FC236}">
                  <a16:creationId xmlns:a16="http://schemas.microsoft.com/office/drawing/2014/main" id="{BBD20689-ADDF-4B02-9449-2F9F7797F348}"/>
                </a:ext>
              </a:extLst>
            </p:cNvPr>
            <p:cNvSpPr/>
            <p:nvPr/>
          </p:nvSpPr>
          <p:spPr>
            <a:xfrm>
              <a:off x="6096802" y="6705600"/>
              <a:ext cx="3048000" cy="152400"/>
            </a:xfrm>
            <a:prstGeom prst="rect">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grpSp>
        <p:nvGrpSpPr>
          <p:cNvPr id="13" name="Group 12">
            <a:extLst>
              <a:ext uri="{FF2B5EF4-FFF2-40B4-BE49-F238E27FC236}">
                <a16:creationId xmlns:a16="http://schemas.microsoft.com/office/drawing/2014/main" id="{9888CFE3-B340-4E3A-BAD4-8C59512D0062}"/>
              </a:ext>
            </a:extLst>
          </p:cNvPr>
          <p:cNvGrpSpPr/>
          <p:nvPr/>
        </p:nvGrpSpPr>
        <p:grpSpPr>
          <a:xfrm>
            <a:off x="11239653" y="238008"/>
            <a:ext cx="660400" cy="660400"/>
            <a:chOff x="6324600" y="-2133600"/>
            <a:chExt cx="1066800" cy="1066800"/>
          </a:xfrm>
        </p:grpSpPr>
        <p:sp>
          <p:nvSpPr>
            <p:cNvPr id="16" name="Oval 15">
              <a:extLst>
                <a:ext uri="{FF2B5EF4-FFF2-40B4-BE49-F238E27FC236}">
                  <a16:creationId xmlns:a16="http://schemas.microsoft.com/office/drawing/2014/main" id="{FEDEE373-756A-46F5-B9DA-9366BCD1A29A}"/>
                </a:ext>
              </a:extLst>
            </p:cNvPr>
            <p:cNvSpPr/>
            <p:nvPr/>
          </p:nvSpPr>
          <p:spPr>
            <a:xfrm>
              <a:off x="6324600" y="-2133600"/>
              <a:ext cx="533400" cy="533400"/>
            </a:xfrm>
            <a:prstGeom prst="ellipse">
              <a:avLst/>
            </a:prstGeom>
            <a:solidFill>
              <a:srgbClr val="F84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7" name="Oval 16">
              <a:extLst>
                <a:ext uri="{FF2B5EF4-FFF2-40B4-BE49-F238E27FC236}">
                  <a16:creationId xmlns:a16="http://schemas.microsoft.com/office/drawing/2014/main" id="{2505F7AE-6E47-42A7-AE21-0DD6A8ADEC33}"/>
                </a:ext>
              </a:extLst>
            </p:cNvPr>
            <p:cNvSpPr/>
            <p:nvPr/>
          </p:nvSpPr>
          <p:spPr>
            <a:xfrm>
              <a:off x="6324600" y="-1600200"/>
              <a:ext cx="533400" cy="533400"/>
            </a:xfrm>
            <a:prstGeom prst="ellipse">
              <a:avLst/>
            </a:prstGeom>
            <a:solidFill>
              <a:srgbClr val="4FB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8" name="Oval 17">
              <a:extLst>
                <a:ext uri="{FF2B5EF4-FFF2-40B4-BE49-F238E27FC236}">
                  <a16:creationId xmlns:a16="http://schemas.microsoft.com/office/drawing/2014/main" id="{EA262677-BF23-4E47-B9C4-71D0F4251BA0}"/>
                </a:ext>
              </a:extLst>
            </p:cNvPr>
            <p:cNvSpPr/>
            <p:nvPr/>
          </p:nvSpPr>
          <p:spPr>
            <a:xfrm>
              <a:off x="6858000" y="-2133600"/>
              <a:ext cx="533400" cy="533400"/>
            </a:xfrm>
            <a:prstGeom prst="ellipse">
              <a:avLst/>
            </a:prstGeom>
            <a:solidFill>
              <a:srgbClr val="39B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sp>
          <p:nvSpPr>
            <p:cNvPr id="19" name="Oval 18">
              <a:extLst>
                <a:ext uri="{FF2B5EF4-FFF2-40B4-BE49-F238E27FC236}">
                  <a16:creationId xmlns:a16="http://schemas.microsoft.com/office/drawing/2014/main" id="{D4218F8C-0E4B-40F0-A150-F6607739DEEB}"/>
                </a:ext>
              </a:extLst>
            </p:cNvPr>
            <p:cNvSpPr/>
            <p:nvPr/>
          </p:nvSpPr>
          <p:spPr>
            <a:xfrm>
              <a:off x="6858000" y="-1600200"/>
              <a:ext cx="533400" cy="533400"/>
            </a:xfrm>
            <a:prstGeom prst="ellipse">
              <a:avLst/>
            </a:prstGeom>
            <a:solidFill>
              <a:srgbClr val="FBA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Montserrat ExtraLight" panose="00000300000000000000" pitchFamily="2" charset="0"/>
              </a:endParaRPr>
            </a:p>
          </p:txBody>
        </p:sp>
      </p:grpSp>
      <p:grpSp>
        <p:nvGrpSpPr>
          <p:cNvPr id="21" name="Google Shape;987;p48">
            <a:extLst>
              <a:ext uri="{FF2B5EF4-FFF2-40B4-BE49-F238E27FC236}">
                <a16:creationId xmlns:a16="http://schemas.microsoft.com/office/drawing/2014/main" id="{7456CA8B-4627-44AB-A16F-64603EA54F1D}"/>
              </a:ext>
            </a:extLst>
          </p:cNvPr>
          <p:cNvGrpSpPr/>
          <p:nvPr/>
        </p:nvGrpSpPr>
        <p:grpSpPr>
          <a:xfrm rot="6955692">
            <a:off x="122683" y="3894003"/>
            <a:ext cx="836674" cy="906816"/>
            <a:chOff x="5241175" y="4959100"/>
            <a:chExt cx="539775" cy="517775"/>
          </a:xfrm>
        </p:grpSpPr>
        <p:sp>
          <p:nvSpPr>
            <p:cNvPr id="22" name="Google Shape;988;p48">
              <a:extLst>
                <a:ext uri="{FF2B5EF4-FFF2-40B4-BE49-F238E27FC236}">
                  <a16:creationId xmlns:a16="http://schemas.microsoft.com/office/drawing/2014/main" id="{F314488F-102E-4E07-9A5C-FC5F252A910A}"/>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9;p48">
              <a:extLst>
                <a:ext uri="{FF2B5EF4-FFF2-40B4-BE49-F238E27FC236}">
                  <a16:creationId xmlns:a16="http://schemas.microsoft.com/office/drawing/2014/main" id="{BDAD1DCA-9E63-422C-8DC1-AEC31B80E995}"/>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39B2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0;p48">
              <a:extLst>
                <a:ext uri="{FF2B5EF4-FFF2-40B4-BE49-F238E27FC236}">
                  <a16:creationId xmlns:a16="http://schemas.microsoft.com/office/drawing/2014/main" id="{2FE3A729-2B41-42FA-85F1-3C97D71939D2}"/>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1;p48">
              <a:extLst>
                <a:ext uri="{FF2B5EF4-FFF2-40B4-BE49-F238E27FC236}">
                  <a16:creationId xmlns:a16="http://schemas.microsoft.com/office/drawing/2014/main" id="{4157A6CF-1280-4E5B-A2A2-5370521634EF}"/>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B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2;p48">
              <a:extLst>
                <a:ext uri="{FF2B5EF4-FFF2-40B4-BE49-F238E27FC236}">
                  <a16:creationId xmlns:a16="http://schemas.microsoft.com/office/drawing/2014/main" id="{42F0C005-44BB-46DE-AF48-390198C5A60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4FB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3;p48">
              <a:extLst>
                <a:ext uri="{FF2B5EF4-FFF2-40B4-BE49-F238E27FC236}">
                  <a16:creationId xmlns:a16="http://schemas.microsoft.com/office/drawing/2014/main" id="{1535ECC6-CF83-42BF-B2A7-367B9559A18C}"/>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04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0121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1FAC1-7DD6-4A26-A3AA-99D504BA97F3}&quot;/&gt;&lt;isInvalidForFieldText val=&quot;0&quot;/&gt;&lt;Image&gt;&lt;filename val=&quot;C:\Users\THCSLT~1\AppData\Local\Temp\PR\data\asimages\{2A31FAC1-7DD6-4A26-A3AA-99D504BA97F3}_3.png&quot;/&gt;&lt;left val=&quot;15&quot;/&gt;&lt;top val=&quot;102&quot;/&gt;&lt;width val=&quot;935&quot;/&gt;&lt;height val=&quot;88&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1&quot;/&gt;&lt;lineCharCount val=&quot;4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3556B-848D-465E-9D97-8F9C84439631}&quot;/&gt;&lt;isInvalidForFieldText val=&quot;0&quot;/&gt;&lt;Image&gt;&lt;filename val=&quot;C:\Users\THCSLT~1\AppData\Local\Temp\PR\data\asimages\{B2F3556B-848D-465E-9D97-8F9C84439631}_3.png&quot;/&gt;&lt;left val=&quot;15&quot;/&gt;&lt;top val=&quot;298&quot;/&gt;&lt;width val=&quot;935&quot;/&gt;&lt;height val=&quot;9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1FAC1-7DD6-4A26-A3AA-99D504BA97F3}&quot;/&gt;&lt;isInvalidForFieldText val=&quot;0&quot;/&gt;&lt;Image&gt;&lt;filename val=&quot;C:\Users\THCSLT~1\AppData\Local\Temp\PR\data\asimages\{2A31FAC1-7DD6-4A26-A3AA-99D504BA97F3}_3.png&quot;/&gt;&lt;left val=&quot;15&quot;/&gt;&lt;top val=&quot;102&quot;/&gt;&lt;width val=&quot;935&quot;/&gt;&lt;height val=&quot;88&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3556B-848D-465E-9D97-8F9C84439631}&quot;/&gt;&lt;isInvalidForFieldText val=&quot;0&quot;/&gt;&lt;Image&gt;&lt;filename val=&quot;C:\Users\THCSLT~1\AppData\Local\Temp\PR\data\asimages\{B2F3556B-848D-465E-9D97-8F9C84439631}_3.png&quot;/&gt;&lt;left val=&quot;15&quot;/&gt;&lt;top val=&quot;298&quot;/&gt;&lt;width val=&quot;935&quot;/&gt;&lt;height val=&quot;93&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2&quot;/&gt;&lt;lineCharCount val=&quot;55&quot;/&gt;&lt;lineCharCount val=&quot;2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1&quot;/&gt;&lt;lineCharCount val=&quot;44&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2&quot;/&gt;&lt;lineCharCount val=&quot;55&quot;/&gt;&lt;lineCharCount val=&quot;2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2087</Words>
  <Application>Microsoft Office PowerPoint</Application>
  <PresentationFormat>Màn hình rộng</PresentationFormat>
  <Paragraphs>292</Paragraphs>
  <Slides>26</Slides>
  <Notes>0</Notes>
  <HiddenSlides>0</HiddenSlides>
  <MMClips>1</MMClips>
  <ScaleCrop>false</ScaleCrop>
  <HeadingPairs>
    <vt:vector size="8" baseType="variant">
      <vt:variant>
        <vt:lpstr>Phông được Dùng</vt:lpstr>
      </vt:variant>
      <vt:variant>
        <vt:i4>14</vt:i4>
      </vt:variant>
      <vt:variant>
        <vt:lpstr>Chủ đề</vt:lpstr>
      </vt:variant>
      <vt:variant>
        <vt:i4>1</vt:i4>
      </vt:variant>
      <vt:variant>
        <vt:lpstr>Máy chủ nhúng OLE</vt:lpstr>
      </vt:variant>
      <vt:variant>
        <vt:i4>1</vt:i4>
      </vt:variant>
      <vt:variant>
        <vt:lpstr>Tiêu đề Bản chiếu</vt:lpstr>
      </vt:variant>
      <vt:variant>
        <vt:i4>26</vt:i4>
      </vt:variant>
    </vt:vector>
  </HeadingPairs>
  <TitlesOfParts>
    <vt:vector size="42" baseType="lpstr">
      <vt:lpstr>Calibri Light</vt:lpstr>
      <vt:lpstr>Cambria Math</vt:lpstr>
      <vt:lpstr>#9Slide03 Arima Madurai Black</vt:lpstr>
      <vt:lpstr>#9Slide03 Montserrat ExtraLight</vt:lpstr>
      <vt:lpstr>Arial</vt:lpstr>
      <vt:lpstr>#9Slide03 Penumbra</vt:lpstr>
      <vt:lpstr>#9Slide03 Comfortaa</vt:lpstr>
      <vt:lpstr>HP001 4 hàng</vt:lpstr>
      <vt:lpstr>Wingdings</vt:lpstr>
      <vt:lpstr>Times New Roman</vt:lpstr>
      <vt:lpstr>.VnTimeH</vt:lpstr>
      <vt:lpstr>.VnTime</vt:lpstr>
      <vt:lpstr>Calibri</vt:lpstr>
      <vt:lpstr>Myriad Pro Black Cond</vt:lpstr>
      <vt:lpstr>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quang truong</dc:creator>
  <cp:lastModifiedBy>Luân Nguyễn</cp:lastModifiedBy>
  <cp:revision>67</cp:revision>
  <dcterms:created xsi:type="dcterms:W3CDTF">2021-09-08T07:18:06Z</dcterms:created>
  <dcterms:modified xsi:type="dcterms:W3CDTF">2023-10-31T10:17:22Z</dcterms:modified>
</cp:coreProperties>
</file>