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806" r:id="rId2"/>
    <p:sldMasterId id="2147483824" r:id="rId3"/>
    <p:sldMasterId id="2147483840" r:id="rId4"/>
    <p:sldMasterId id="2147483901" r:id="rId5"/>
    <p:sldMasterId id="2147483912" r:id="rId6"/>
    <p:sldMasterId id="2147483924" r:id="rId7"/>
    <p:sldMasterId id="2147483937" r:id="rId8"/>
    <p:sldMasterId id="2147483949" r:id="rId9"/>
  </p:sldMasterIdLst>
  <p:notesMasterIdLst>
    <p:notesMasterId r:id="rId47"/>
  </p:notesMasterIdLst>
  <p:sldIdLst>
    <p:sldId id="282" r:id="rId10"/>
    <p:sldId id="452" r:id="rId11"/>
    <p:sldId id="309" r:id="rId12"/>
    <p:sldId id="448" r:id="rId13"/>
    <p:sldId id="3339" r:id="rId14"/>
    <p:sldId id="453" r:id="rId15"/>
    <p:sldId id="449" r:id="rId16"/>
    <p:sldId id="454" r:id="rId17"/>
    <p:sldId id="451" r:id="rId18"/>
    <p:sldId id="455" r:id="rId19"/>
    <p:sldId id="1924" r:id="rId20"/>
    <p:sldId id="3334" r:id="rId21"/>
    <p:sldId id="3335" r:id="rId22"/>
    <p:sldId id="1935" r:id="rId23"/>
    <p:sldId id="3337" r:id="rId24"/>
    <p:sldId id="1933" r:id="rId25"/>
    <p:sldId id="1934" r:id="rId26"/>
    <p:sldId id="260" r:id="rId27"/>
    <p:sldId id="386" r:id="rId28"/>
    <p:sldId id="574" r:id="rId29"/>
    <p:sldId id="627" r:id="rId30"/>
    <p:sldId id="1926" r:id="rId31"/>
    <p:sldId id="1928" r:id="rId32"/>
    <p:sldId id="1929" r:id="rId33"/>
    <p:sldId id="1930" r:id="rId34"/>
    <p:sldId id="1932" r:id="rId35"/>
    <p:sldId id="1925" r:id="rId36"/>
    <p:sldId id="3338" r:id="rId37"/>
    <p:sldId id="342" r:id="rId38"/>
    <p:sldId id="3330" r:id="rId39"/>
    <p:sldId id="3326" r:id="rId40"/>
    <p:sldId id="3331" r:id="rId41"/>
    <p:sldId id="3332" r:id="rId42"/>
    <p:sldId id="3333" r:id="rId43"/>
    <p:sldId id="575" r:id="rId44"/>
    <p:sldId id="256" r:id="rId45"/>
    <p:sldId id="445" r:id="rId46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48"/>
      <p:bold r:id="rId49"/>
    </p:embeddedFont>
    <p:embeddedFont>
      <p:font typeface="Anton" pitchFamily="2" charset="0"/>
      <p:regular r:id="rId50"/>
    </p:embeddedFont>
    <p:embeddedFont>
      <p:font typeface="Baguet Script" panose="00000500000000000000" pitchFamily="2" charset="0"/>
      <p:regular r:id="rId51"/>
    </p:embeddedFont>
    <p:embeddedFont>
      <p:font typeface="Batang" panose="02030600000101010101" pitchFamily="18" charset="-127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Cambria" panose="02040503050406030204" pitchFamily="18" charset="0"/>
      <p:regular r:id="rId59"/>
      <p:bold r:id="rId60"/>
      <p:italic r:id="rId61"/>
      <p:boldItalic r:id="rId62"/>
    </p:embeddedFont>
    <p:embeddedFont>
      <p:font typeface="Century Gothic" panose="020B0502020202020204" pitchFamily="34" charset="0"/>
      <p:regular r:id="rId63"/>
      <p:bold r:id="rId64"/>
      <p:italic r:id="rId65"/>
      <p:boldItalic r:id="rId66"/>
    </p:embeddedFont>
    <p:embeddedFont>
      <p:font typeface="Corbel" panose="020B0503020204020204" pitchFamily="34" charset="0"/>
      <p:regular r:id="rId67"/>
      <p:bold r:id="rId68"/>
      <p:italic r:id="rId69"/>
      <p:boldItalic r:id="rId70"/>
    </p:embeddedFont>
    <p:embeddedFont>
      <p:font typeface="Happy Font TH" panose="020B0604020202020204" charset="-34"/>
      <p:regular r:id="rId71"/>
    </p:embeddedFont>
    <p:embeddedFont>
      <p:font typeface="Microsoft YaHei" panose="020B0503020204020204" pitchFamily="34" charset="-122"/>
      <p:regular r:id="rId72"/>
      <p:bold r:id="rId73"/>
    </p:embeddedFont>
    <p:embeddedFont>
      <p:font typeface="More Sugar" panose="020B0604020202020204" charset="0"/>
      <p:regular r:id="rId74"/>
    </p:embeddedFont>
    <p:embeddedFont>
      <p:font typeface="Oxanium" panose="020B0604020202020204" charset="0"/>
      <p:regular r:id="rId75"/>
      <p:bold r:id="rId76"/>
    </p:embeddedFont>
    <p:embeddedFont>
      <p:font typeface="Prompt ExtraBold" panose="00000900000000000000" pitchFamily="2" charset="-34"/>
      <p:bold r:id="rId77"/>
      <p:boldItalic r:id="rId78"/>
    </p:embeddedFont>
    <p:embeddedFont>
      <p:font typeface="Wingdings 2" panose="05020102010507070707" pitchFamily="18" charset="2"/>
      <p:regular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NH TOAN" initials="TT" lastIdx="9" clrIdx="0">
    <p:extLst>
      <p:ext uri="{19B8F6BF-5375-455C-9EA6-DF929625EA0E}">
        <p15:presenceInfo xmlns:p15="http://schemas.microsoft.com/office/powerpoint/2012/main" userId="THANH TO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7BEB8F-6501-4396-9958-74FC917A472D}">
  <a:tblStyle styleId="{017BEB8F-6501-4396-9958-74FC917A47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84" Type="http://schemas.openxmlformats.org/officeDocument/2006/relationships/tableStyles" Target="tableStyle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74" Type="http://schemas.openxmlformats.org/officeDocument/2006/relationships/font" Target="fonts/font27.fntdata"/><Relationship Id="rId79" Type="http://schemas.openxmlformats.org/officeDocument/2006/relationships/font" Target="fonts/font32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4.fntdata"/><Relationship Id="rId82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font" Target="fonts/font30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font" Target="fonts/font28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font" Target="fonts/font31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font" Target="fonts/font29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DD249-0DB2-4F81-88A3-9D46629C54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585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2" name="Google Shape;2912;g19ad61c7e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3" name="Google Shape;2913;g19ad61c7e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97B9E-B215-4554-BF09-ED2432B3FB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48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47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30190" y="0"/>
            <a:ext cx="10604380" cy="5156089"/>
            <a:chOff x="-730190" y="0"/>
            <a:chExt cx="10604380" cy="5156089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-125" y="0"/>
              <a:ext cx="91440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4350" y="0"/>
              <a:ext cx="7167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430775" y="0"/>
              <a:ext cx="7167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-730190" y="4530925"/>
              <a:ext cx="10604380" cy="625164"/>
              <a:chOff x="-691975" y="4530925"/>
              <a:chExt cx="10604380" cy="62516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690151" y="4531984"/>
                <a:ext cx="10601246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203430" h="20601" extrusionOk="0">
                    <a:moveTo>
                      <a:pt x="27385" y="0"/>
                    </a:moveTo>
                    <a:lnTo>
                      <a:pt x="0" y="20600"/>
                    </a:lnTo>
                    <a:lnTo>
                      <a:pt x="203429" y="20600"/>
                    </a:lnTo>
                    <a:lnTo>
                      <a:pt x="1760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691975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extrusionOk="0">
                    <a:moveTo>
                      <a:pt x="27385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7438" y="53"/>
                    </a:lnTo>
                    <a:lnTo>
                      <a:pt x="273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691975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fill="none" extrusionOk="0">
                    <a:moveTo>
                      <a:pt x="27385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7438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5286" y="4530925"/>
                <a:ext cx="1225738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20670" extrusionOk="0">
                    <a:moveTo>
                      <a:pt x="23468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3520" y="53"/>
                    </a:lnTo>
                    <a:lnTo>
                      <a:pt x="234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5286" y="4530925"/>
                <a:ext cx="1225738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20670" fill="none" extrusionOk="0">
                    <a:moveTo>
                      <a:pt x="23468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3520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22547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extrusionOk="0">
                    <a:moveTo>
                      <a:pt x="19568" y="0"/>
                    </a:moveTo>
                    <a:lnTo>
                      <a:pt x="0" y="20618"/>
                    </a:lnTo>
                    <a:lnTo>
                      <a:pt x="52" y="20670"/>
                    </a:lnTo>
                    <a:lnTo>
                      <a:pt x="19603" y="53"/>
                    </a:lnTo>
                    <a:lnTo>
                      <a:pt x="195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2547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fill="none" extrusionOk="0">
                    <a:moveTo>
                      <a:pt x="19568" y="0"/>
                    </a:moveTo>
                    <a:lnTo>
                      <a:pt x="0" y="20618"/>
                    </a:lnTo>
                    <a:lnTo>
                      <a:pt x="52" y="20670"/>
                    </a:lnTo>
                    <a:lnTo>
                      <a:pt x="19603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579755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extrusionOk="0">
                    <a:moveTo>
                      <a:pt x="15652" y="1"/>
                    </a:moveTo>
                    <a:lnTo>
                      <a:pt x="1" y="20601"/>
                    </a:lnTo>
                    <a:lnTo>
                      <a:pt x="53" y="20653"/>
                    </a:lnTo>
                    <a:lnTo>
                      <a:pt x="15704" y="36"/>
                    </a:lnTo>
                    <a:lnTo>
                      <a:pt x="1565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579755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fill="none" extrusionOk="0">
                    <a:moveTo>
                      <a:pt x="15652" y="1"/>
                    </a:moveTo>
                    <a:lnTo>
                      <a:pt x="1" y="20601"/>
                    </a:lnTo>
                    <a:lnTo>
                      <a:pt x="53" y="20653"/>
                    </a:lnTo>
                    <a:lnTo>
                      <a:pt x="15704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337016" y="4531439"/>
                <a:ext cx="614302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20636" extrusionOk="0">
                    <a:moveTo>
                      <a:pt x="11735" y="1"/>
                    </a:moveTo>
                    <a:lnTo>
                      <a:pt x="1" y="20601"/>
                    </a:lnTo>
                    <a:lnTo>
                      <a:pt x="53" y="20636"/>
                    </a:lnTo>
                    <a:lnTo>
                      <a:pt x="11787" y="36"/>
                    </a:lnTo>
                    <a:lnTo>
                      <a:pt x="117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337016" y="4531439"/>
                <a:ext cx="614302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20636" fill="none" extrusionOk="0">
                    <a:moveTo>
                      <a:pt x="11735" y="1"/>
                    </a:moveTo>
                    <a:lnTo>
                      <a:pt x="1" y="20601"/>
                    </a:lnTo>
                    <a:lnTo>
                      <a:pt x="53" y="20636"/>
                    </a:lnTo>
                    <a:lnTo>
                      <a:pt x="11787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093391" y="4531439"/>
                <a:ext cx="411949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20636" extrusionOk="0">
                    <a:moveTo>
                      <a:pt x="7834" y="1"/>
                    </a:moveTo>
                    <a:lnTo>
                      <a:pt x="0" y="20618"/>
                    </a:lnTo>
                    <a:lnTo>
                      <a:pt x="70" y="20636"/>
                    </a:lnTo>
                    <a:lnTo>
                      <a:pt x="7904" y="36"/>
                    </a:lnTo>
                    <a:lnTo>
                      <a:pt x="78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093391" y="4531439"/>
                <a:ext cx="411949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20636" fill="none" extrusionOk="0">
                    <a:moveTo>
                      <a:pt x="7834" y="1"/>
                    </a:moveTo>
                    <a:lnTo>
                      <a:pt x="0" y="20618"/>
                    </a:lnTo>
                    <a:lnTo>
                      <a:pt x="70" y="20636"/>
                    </a:lnTo>
                    <a:lnTo>
                      <a:pt x="7904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3850652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extrusionOk="0">
                    <a:moveTo>
                      <a:pt x="3917" y="0"/>
                    </a:moveTo>
                    <a:lnTo>
                      <a:pt x="0" y="20600"/>
                    </a:lnTo>
                    <a:lnTo>
                      <a:pt x="70" y="20618"/>
                    </a:lnTo>
                    <a:lnTo>
                      <a:pt x="39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850652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fill="none" extrusionOk="0">
                    <a:moveTo>
                      <a:pt x="3917" y="0"/>
                    </a:moveTo>
                    <a:lnTo>
                      <a:pt x="0" y="20600"/>
                    </a:lnTo>
                    <a:lnTo>
                      <a:pt x="70" y="20618"/>
                    </a:lnTo>
                    <a:lnTo>
                      <a:pt x="3987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607860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extrusionOk="0">
                    <a:moveTo>
                      <a:pt x="1" y="0"/>
                    </a:moveTo>
                    <a:lnTo>
                      <a:pt x="1" y="20600"/>
                    </a:lnTo>
                    <a:lnTo>
                      <a:pt x="71" y="2060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607860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fill="none" extrusionOk="0">
                    <a:moveTo>
                      <a:pt x="1" y="0"/>
                    </a:moveTo>
                    <a:lnTo>
                      <a:pt x="1" y="20600"/>
                    </a:lnTo>
                    <a:lnTo>
                      <a:pt x="71" y="20600"/>
                    </a:lnTo>
                    <a:lnTo>
                      <a:pt x="71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482542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extrusionOk="0">
                    <a:moveTo>
                      <a:pt x="53" y="0"/>
                    </a:moveTo>
                    <a:lnTo>
                      <a:pt x="1" y="53"/>
                    </a:lnTo>
                    <a:lnTo>
                      <a:pt x="27386" y="20670"/>
                    </a:lnTo>
                    <a:lnTo>
                      <a:pt x="27438" y="2061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482542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fill="none" extrusionOk="0">
                    <a:moveTo>
                      <a:pt x="1" y="53"/>
                    </a:moveTo>
                    <a:lnTo>
                      <a:pt x="27386" y="20670"/>
                    </a:lnTo>
                    <a:lnTo>
                      <a:pt x="27438" y="20618"/>
                    </a:lnTo>
                    <a:lnTo>
                      <a:pt x="53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929396" y="4530925"/>
                <a:ext cx="1225790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2" h="20670" extrusionOk="0">
                    <a:moveTo>
                      <a:pt x="53" y="0"/>
                    </a:moveTo>
                    <a:lnTo>
                      <a:pt x="1" y="53"/>
                    </a:lnTo>
                    <a:lnTo>
                      <a:pt x="23469" y="20670"/>
                    </a:lnTo>
                    <a:lnTo>
                      <a:pt x="23521" y="2061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929396" y="4530925"/>
                <a:ext cx="1225790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2" h="20670" fill="none" extrusionOk="0">
                    <a:moveTo>
                      <a:pt x="1" y="53"/>
                    </a:moveTo>
                    <a:lnTo>
                      <a:pt x="23469" y="20670"/>
                    </a:lnTo>
                    <a:lnTo>
                      <a:pt x="23521" y="20618"/>
                    </a:lnTo>
                    <a:lnTo>
                      <a:pt x="53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7376302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extrusionOk="0">
                    <a:moveTo>
                      <a:pt x="35" y="0"/>
                    </a:moveTo>
                    <a:lnTo>
                      <a:pt x="0" y="53"/>
                    </a:lnTo>
                    <a:lnTo>
                      <a:pt x="19551" y="20670"/>
                    </a:lnTo>
                    <a:lnTo>
                      <a:pt x="19603" y="2061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376302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fill="none" extrusionOk="0">
                    <a:moveTo>
                      <a:pt x="0" y="53"/>
                    </a:moveTo>
                    <a:lnTo>
                      <a:pt x="19551" y="20670"/>
                    </a:lnTo>
                    <a:lnTo>
                      <a:pt x="19603" y="20618"/>
                    </a:lnTo>
                    <a:lnTo>
                      <a:pt x="35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822217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extrusionOk="0">
                    <a:moveTo>
                      <a:pt x="53" y="1"/>
                    </a:moveTo>
                    <a:lnTo>
                      <a:pt x="1" y="36"/>
                    </a:lnTo>
                    <a:lnTo>
                      <a:pt x="15652" y="20653"/>
                    </a:lnTo>
                    <a:lnTo>
                      <a:pt x="15704" y="2060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822217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fill="none" extrusionOk="0">
                    <a:moveTo>
                      <a:pt x="1" y="36"/>
                    </a:moveTo>
                    <a:lnTo>
                      <a:pt x="15652" y="20653"/>
                    </a:lnTo>
                    <a:lnTo>
                      <a:pt x="15704" y="20601"/>
                    </a:lnTo>
                    <a:lnTo>
                      <a:pt x="53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269123" y="4531439"/>
                <a:ext cx="614250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20636" extrusionOk="0">
                    <a:moveTo>
                      <a:pt x="53" y="1"/>
                    </a:moveTo>
                    <a:lnTo>
                      <a:pt x="0" y="36"/>
                    </a:lnTo>
                    <a:lnTo>
                      <a:pt x="11734" y="20636"/>
                    </a:lnTo>
                    <a:lnTo>
                      <a:pt x="11787" y="2060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6269123" y="4531439"/>
                <a:ext cx="614250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20636" fill="none" extrusionOk="0">
                    <a:moveTo>
                      <a:pt x="0" y="36"/>
                    </a:moveTo>
                    <a:lnTo>
                      <a:pt x="11734" y="20636"/>
                    </a:lnTo>
                    <a:lnTo>
                      <a:pt x="11787" y="20601"/>
                    </a:lnTo>
                    <a:lnTo>
                      <a:pt x="53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715039" y="4531439"/>
                <a:ext cx="412001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20636" extrusionOk="0">
                    <a:moveTo>
                      <a:pt x="71" y="1"/>
                    </a:moveTo>
                    <a:lnTo>
                      <a:pt x="1" y="36"/>
                    </a:lnTo>
                    <a:lnTo>
                      <a:pt x="7835" y="20636"/>
                    </a:lnTo>
                    <a:lnTo>
                      <a:pt x="7905" y="2061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715039" y="4531439"/>
                <a:ext cx="412001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20636" fill="none" extrusionOk="0">
                    <a:moveTo>
                      <a:pt x="1" y="36"/>
                    </a:moveTo>
                    <a:lnTo>
                      <a:pt x="7835" y="20636"/>
                    </a:lnTo>
                    <a:lnTo>
                      <a:pt x="7905" y="20618"/>
                    </a:lnTo>
                    <a:lnTo>
                      <a:pt x="7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161945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extrusionOk="0">
                    <a:moveTo>
                      <a:pt x="0" y="0"/>
                    </a:moveTo>
                    <a:lnTo>
                      <a:pt x="3917" y="20618"/>
                    </a:lnTo>
                    <a:lnTo>
                      <a:pt x="3987" y="2060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161945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fill="none" extrusionOk="0">
                    <a:moveTo>
                      <a:pt x="0" y="0"/>
                    </a:moveTo>
                    <a:lnTo>
                      <a:pt x="3917" y="20618"/>
                    </a:lnTo>
                    <a:lnTo>
                      <a:pt x="3987" y="20600"/>
                    </a:lnTo>
                    <a:lnTo>
                      <a:pt x="7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608798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extrusionOk="0">
                    <a:moveTo>
                      <a:pt x="0" y="0"/>
                    </a:moveTo>
                    <a:lnTo>
                      <a:pt x="0" y="20600"/>
                    </a:lnTo>
                    <a:lnTo>
                      <a:pt x="70" y="2060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608798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fill="none" extrusionOk="0">
                    <a:moveTo>
                      <a:pt x="0" y="0"/>
                    </a:moveTo>
                    <a:lnTo>
                      <a:pt x="0" y="20600"/>
                    </a:lnTo>
                    <a:lnTo>
                      <a:pt x="70" y="20600"/>
                    </a:lnTo>
                    <a:lnTo>
                      <a:pt x="7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47;p2"/>
          <p:cNvSpPr txBox="1">
            <a:spLocks noGrp="1"/>
          </p:cNvSpPr>
          <p:nvPr>
            <p:ph type="ctrTitle"/>
          </p:nvPr>
        </p:nvSpPr>
        <p:spPr>
          <a:xfrm>
            <a:off x="2521425" y="777100"/>
            <a:ext cx="5887800" cy="173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ubTitle" idx="1"/>
          </p:nvPr>
        </p:nvSpPr>
        <p:spPr>
          <a:xfrm>
            <a:off x="2640700" y="2476700"/>
            <a:ext cx="57687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" name="Google Shape;49;p2"/>
          <p:cNvGrpSpPr/>
          <p:nvPr/>
        </p:nvGrpSpPr>
        <p:grpSpPr>
          <a:xfrm>
            <a:off x="758837" y="-488898"/>
            <a:ext cx="1976302" cy="823174"/>
            <a:chOff x="338138" y="9"/>
            <a:chExt cx="2491555" cy="1037788"/>
          </a:xfrm>
        </p:grpSpPr>
        <p:sp>
          <p:nvSpPr>
            <p:cNvPr id="50" name="Google Shape;50;p2"/>
            <p:cNvSpPr/>
            <p:nvPr/>
          </p:nvSpPr>
          <p:spPr>
            <a:xfrm>
              <a:off x="775298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75298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16155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16155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9639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89639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48782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348782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38138" y="748043"/>
              <a:ext cx="2491555" cy="196351"/>
            </a:xfrm>
            <a:custGeom>
              <a:avLst/>
              <a:gdLst/>
              <a:ahLst/>
              <a:cxnLst/>
              <a:rect l="l" t="t" r="r" b="b"/>
              <a:pathLst>
                <a:path w="59703" h="4705" extrusionOk="0">
                  <a:moveTo>
                    <a:pt x="1068" y="1"/>
                  </a:moveTo>
                  <a:lnTo>
                    <a:pt x="945" y="18"/>
                  </a:lnTo>
                  <a:lnTo>
                    <a:pt x="840" y="53"/>
                  </a:lnTo>
                  <a:lnTo>
                    <a:pt x="735" y="88"/>
                  </a:lnTo>
                  <a:lnTo>
                    <a:pt x="630" y="140"/>
                  </a:lnTo>
                  <a:lnTo>
                    <a:pt x="525" y="193"/>
                  </a:lnTo>
                  <a:lnTo>
                    <a:pt x="438" y="263"/>
                  </a:lnTo>
                  <a:lnTo>
                    <a:pt x="351" y="350"/>
                  </a:lnTo>
                  <a:lnTo>
                    <a:pt x="281" y="438"/>
                  </a:lnTo>
                  <a:lnTo>
                    <a:pt x="211" y="525"/>
                  </a:lnTo>
                  <a:lnTo>
                    <a:pt x="158" y="613"/>
                  </a:lnTo>
                  <a:lnTo>
                    <a:pt x="106" y="718"/>
                  </a:lnTo>
                  <a:lnTo>
                    <a:pt x="53" y="822"/>
                  </a:lnTo>
                  <a:lnTo>
                    <a:pt x="36" y="945"/>
                  </a:lnTo>
                  <a:lnTo>
                    <a:pt x="18" y="1067"/>
                  </a:lnTo>
                  <a:lnTo>
                    <a:pt x="1" y="1190"/>
                  </a:lnTo>
                  <a:lnTo>
                    <a:pt x="1" y="4705"/>
                  </a:lnTo>
                  <a:lnTo>
                    <a:pt x="59702" y="4705"/>
                  </a:lnTo>
                  <a:lnTo>
                    <a:pt x="59702" y="1190"/>
                  </a:lnTo>
                  <a:lnTo>
                    <a:pt x="59685" y="1067"/>
                  </a:lnTo>
                  <a:lnTo>
                    <a:pt x="59667" y="945"/>
                  </a:lnTo>
                  <a:lnTo>
                    <a:pt x="59650" y="822"/>
                  </a:lnTo>
                  <a:lnTo>
                    <a:pt x="59597" y="718"/>
                  </a:lnTo>
                  <a:lnTo>
                    <a:pt x="59545" y="613"/>
                  </a:lnTo>
                  <a:lnTo>
                    <a:pt x="59492" y="525"/>
                  </a:lnTo>
                  <a:lnTo>
                    <a:pt x="59422" y="438"/>
                  </a:lnTo>
                  <a:lnTo>
                    <a:pt x="59352" y="350"/>
                  </a:lnTo>
                  <a:lnTo>
                    <a:pt x="59265" y="263"/>
                  </a:lnTo>
                  <a:lnTo>
                    <a:pt x="59178" y="193"/>
                  </a:lnTo>
                  <a:lnTo>
                    <a:pt x="59073" y="140"/>
                  </a:lnTo>
                  <a:lnTo>
                    <a:pt x="58968" y="88"/>
                  </a:lnTo>
                  <a:lnTo>
                    <a:pt x="58863" y="53"/>
                  </a:lnTo>
                  <a:lnTo>
                    <a:pt x="58758" y="18"/>
                  </a:lnTo>
                  <a:lnTo>
                    <a:pt x="58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38138" y="944358"/>
              <a:ext cx="2491555" cy="93439"/>
            </a:xfrm>
            <a:custGeom>
              <a:avLst/>
              <a:gdLst/>
              <a:ahLst/>
              <a:cxnLst/>
              <a:rect l="l" t="t" r="r" b="b"/>
              <a:pathLst>
                <a:path w="59703" h="2239" extrusionOk="0">
                  <a:moveTo>
                    <a:pt x="1" y="1"/>
                  </a:moveTo>
                  <a:lnTo>
                    <a:pt x="3603" y="2239"/>
                  </a:lnTo>
                  <a:lnTo>
                    <a:pt x="56100" y="2239"/>
                  </a:lnTo>
                  <a:lnTo>
                    <a:pt x="597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38138" y="944358"/>
              <a:ext cx="2491555" cy="93439"/>
            </a:xfrm>
            <a:custGeom>
              <a:avLst/>
              <a:gdLst/>
              <a:ahLst/>
              <a:cxnLst/>
              <a:rect l="l" t="t" r="r" b="b"/>
              <a:pathLst>
                <a:path w="59703" h="2239" extrusionOk="0">
                  <a:moveTo>
                    <a:pt x="1" y="1"/>
                  </a:moveTo>
                  <a:lnTo>
                    <a:pt x="3603" y="2239"/>
                  </a:lnTo>
                  <a:lnTo>
                    <a:pt x="59702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4005137" y="0"/>
            <a:ext cx="4307419" cy="408143"/>
            <a:chOff x="2640696" y="0"/>
            <a:chExt cx="5418819" cy="513388"/>
          </a:xfrm>
        </p:grpSpPr>
        <p:grpSp>
          <p:nvGrpSpPr>
            <p:cNvPr id="62" name="Google Shape;62;p2"/>
            <p:cNvGrpSpPr/>
            <p:nvPr/>
          </p:nvGrpSpPr>
          <p:grpSpPr>
            <a:xfrm>
              <a:off x="2640696" y="0"/>
              <a:ext cx="4305430" cy="428523"/>
              <a:chOff x="4838496" y="0"/>
              <a:chExt cx="4305430" cy="428523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4838496" y="0"/>
                <a:ext cx="4305430" cy="428518"/>
              </a:xfrm>
              <a:custGeom>
                <a:avLst/>
                <a:gdLst/>
                <a:ahLst/>
                <a:cxnLst/>
                <a:rect l="l" t="t" r="r" b="b"/>
                <a:pathLst>
                  <a:path w="130735" h="13012" extrusionOk="0">
                    <a:moveTo>
                      <a:pt x="0" y="1"/>
                    </a:moveTo>
                    <a:lnTo>
                      <a:pt x="0" y="5439"/>
                    </a:lnTo>
                    <a:lnTo>
                      <a:pt x="18" y="5824"/>
                    </a:lnTo>
                    <a:lnTo>
                      <a:pt x="53" y="6209"/>
                    </a:lnTo>
                    <a:lnTo>
                      <a:pt x="88" y="6594"/>
                    </a:lnTo>
                    <a:lnTo>
                      <a:pt x="158" y="6961"/>
                    </a:lnTo>
                    <a:lnTo>
                      <a:pt x="245" y="7328"/>
                    </a:lnTo>
                    <a:lnTo>
                      <a:pt x="350" y="7678"/>
                    </a:lnTo>
                    <a:lnTo>
                      <a:pt x="473" y="8045"/>
                    </a:lnTo>
                    <a:lnTo>
                      <a:pt x="595" y="8377"/>
                    </a:lnTo>
                    <a:lnTo>
                      <a:pt x="752" y="8710"/>
                    </a:lnTo>
                    <a:lnTo>
                      <a:pt x="927" y="9042"/>
                    </a:lnTo>
                    <a:lnTo>
                      <a:pt x="1102" y="9357"/>
                    </a:lnTo>
                    <a:lnTo>
                      <a:pt x="1294" y="9671"/>
                    </a:lnTo>
                    <a:lnTo>
                      <a:pt x="1522" y="9969"/>
                    </a:lnTo>
                    <a:lnTo>
                      <a:pt x="1732" y="10248"/>
                    </a:lnTo>
                    <a:lnTo>
                      <a:pt x="1976" y="10528"/>
                    </a:lnTo>
                    <a:lnTo>
                      <a:pt x="2221" y="10791"/>
                    </a:lnTo>
                    <a:lnTo>
                      <a:pt x="2484" y="11035"/>
                    </a:lnTo>
                    <a:lnTo>
                      <a:pt x="2763" y="11280"/>
                    </a:lnTo>
                    <a:lnTo>
                      <a:pt x="3061" y="11507"/>
                    </a:lnTo>
                    <a:lnTo>
                      <a:pt x="3358" y="11717"/>
                    </a:lnTo>
                    <a:lnTo>
                      <a:pt x="3655" y="11910"/>
                    </a:lnTo>
                    <a:lnTo>
                      <a:pt x="3970" y="12102"/>
                    </a:lnTo>
                    <a:lnTo>
                      <a:pt x="4302" y="12259"/>
                    </a:lnTo>
                    <a:lnTo>
                      <a:pt x="4634" y="12417"/>
                    </a:lnTo>
                    <a:lnTo>
                      <a:pt x="4984" y="12557"/>
                    </a:lnTo>
                    <a:lnTo>
                      <a:pt x="5334" y="12679"/>
                    </a:lnTo>
                    <a:lnTo>
                      <a:pt x="5701" y="12767"/>
                    </a:lnTo>
                    <a:lnTo>
                      <a:pt x="6051" y="12854"/>
                    </a:lnTo>
                    <a:lnTo>
                      <a:pt x="6436" y="12924"/>
                    </a:lnTo>
                    <a:lnTo>
                      <a:pt x="6803" y="12976"/>
                    </a:lnTo>
                    <a:lnTo>
                      <a:pt x="7188" y="13011"/>
                    </a:lnTo>
                    <a:lnTo>
                      <a:pt x="130735" y="13011"/>
                    </a:lnTo>
                    <a:lnTo>
                      <a:pt x="130735" y="8814"/>
                    </a:lnTo>
                    <a:lnTo>
                      <a:pt x="7590" y="8814"/>
                    </a:lnTo>
                    <a:lnTo>
                      <a:pt x="7240" y="8797"/>
                    </a:lnTo>
                    <a:lnTo>
                      <a:pt x="6908" y="8744"/>
                    </a:lnTo>
                    <a:lnTo>
                      <a:pt x="6576" y="8657"/>
                    </a:lnTo>
                    <a:lnTo>
                      <a:pt x="6261" y="8552"/>
                    </a:lnTo>
                    <a:lnTo>
                      <a:pt x="5981" y="8412"/>
                    </a:lnTo>
                    <a:lnTo>
                      <a:pt x="5701" y="8237"/>
                    </a:lnTo>
                    <a:lnTo>
                      <a:pt x="5439" y="8045"/>
                    </a:lnTo>
                    <a:lnTo>
                      <a:pt x="5194" y="7818"/>
                    </a:lnTo>
                    <a:lnTo>
                      <a:pt x="4984" y="7590"/>
                    </a:lnTo>
                    <a:lnTo>
                      <a:pt x="4774" y="7328"/>
                    </a:lnTo>
                    <a:lnTo>
                      <a:pt x="4617" y="7048"/>
                    </a:lnTo>
                    <a:lnTo>
                      <a:pt x="4477" y="6751"/>
                    </a:lnTo>
                    <a:lnTo>
                      <a:pt x="4355" y="6436"/>
                    </a:lnTo>
                    <a:lnTo>
                      <a:pt x="4267" y="6121"/>
                    </a:lnTo>
                    <a:lnTo>
                      <a:pt x="4215" y="5772"/>
                    </a:lnTo>
                    <a:lnTo>
                      <a:pt x="4197" y="5439"/>
                    </a:lnTo>
                    <a:lnTo>
                      <a:pt x="41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930050" y="0"/>
                <a:ext cx="4176467" cy="327151"/>
              </a:xfrm>
              <a:custGeom>
                <a:avLst/>
                <a:gdLst/>
                <a:ahLst/>
                <a:cxnLst/>
                <a:rect l="l" t="t" r="r" b="b"/>
                <a:pathLst>
                  <a:path w="126819" h="9934" extrusionOk="0">
                    <a:moveTo>
                      <a:pt x="1" y="1"/>
                    </a:moveTo>
                    <a:lnTo>
                      <a:pt x="1" y="6016"/>
                    </a:lnTo>
                    <a:lnTo>
                      <a:pt x="18" y="6419"/>
                    </a:lnTo>
                    <a:lnTo>
                      <a:pt x="88" y="6821"/>
                    </a:lnTo>
                    <a:lnTo>
                      <a:pt x="176" y="7188"/>
                    </a:lnTo>
                    <a:lnTo>
                      <a:pt x="316" y="7555"/>
                    </a:lnTo>
                    <a:lnTo>
                      <a:pt x="473" y="7888"/>
                    </a:lnTo>
                    <a:lnTo>
                      <a:pt x="665" y="8220"/>
                    </a:lnTo>
                    <a:lnTo>
                      <a:pt x="893" y="8517"/>
                    </a:lnTo>
                    <a:lnTo>
                      <a:pt x="1155" y="8797"/>
                    </a:lnTo>
                    <a:lnTo>
                      <a:pt x="1435" y="9042"/>
                    </a:lnTo>
                    <a:lnTo>
                      <a:pt x="1732" y="9269"/>
                    </a:lnTo>
                    <a:lnTo>
                      <a:pt x="2047" y="9461"/>
                    </a:lnTo>
                    <a:lnTo>
                      <a:pt x="2397" y="9636"/>
                    </a:lnTo>
                    <a:lnTo>
                      <a:pt x="2764" y="9759"/>
                    </a:lnTo>
                    <a:lnTo>
                      <a:pt x="3131" y="9864"/>
                    </a:lnTo>
                    <a:lnTo>
                      <a:pt x="3516" y="9916"/>
                    </a:lnTo>
                    <a:lnTo>
                      <a:pt x="3918" y="9934"/>
                    </a:lnTo>
                    <a:lnTo>
                      <a:pt x="126818" y="9934"/>
                    </a:lnTo>
                    <a:lnTo>
                      <a:pt x="126818" y="9724"/>
                    </a:lnTo>
                    <a:lnTo>
                      <a:pt x="3918" y="9724"/>
                    </a:lnTo>
                    <a:lnTo>
                      <a:pt x="3551" y="9706"/>
                    </a:lnTo>
                    <a:lnTo>
                      <a:pt x="3166" y="9654"/>
                    </a:lnTo>
                    <a:lnTo>
                      <a:pt x="2816" y="9566"/>
                    </a:lnTo>
                    <a:lnTo>
                      <a:pt x="2484" y="9444"/>
                    </a:lnTo>
                    <a:lnTo>
                      <a:pt x="2152" y="9287"/>
                    </a:lnTo>
                    <a:lnTo>
                      <a:pt x="1854" y="9094"/>
                    </a:lnTo>
                    <a:lnTo>
                      <a:pt x="1557" y="8884"/>
                    </a:lnTo>
                    <a:lnTo>
                      <a:pt x="1295" y="8640"/>
                    </a:lnTo>
                    <a:lnTo>
                      <a:pt x="1068" y="8377"/>
                    </a:lnTo>
                    <a:lnTo>
                      <a:pt x="840" y="8097"/>
                    </a:lnTo>
                    <a:lnTo>
                      <a:pt x="665" y="7783"/>
                    </a:lnTo>
                    <a:lnTo>
                      <a:pt x="508" y="7468"/>
                    </a:lnTo>
                    <a:lnTo>
                      <a:pt x="386" y="7118"/>
                    </a:lnTo>
                    <a:lnTo>
                      <a:pt x="298" y="6768"/>
                    </a:lnTo>
                    <a:lnTo>
                      <a:pt x="228" y="6401"/>
                    </a:lnTo>
                    <a:lnTo>
                      <a:pt x="211" y="6016"/>
                    </a:lnTo>
                    <a:lnTo>
                      <a:pt x="211" y="1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920269" y="241333"/>
                <a:ext cx="92178" cy="135353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4110" extrusionOk="0">
                    <a:moveTo>
                      <a:pt x="2291" y="0"/>
                    </a:moveTo>
                    <a:lnTo>
                      <a:pt x="1" y="3707"/>
                    </a:lnTo>
                    <a:lnTo>
                      <a:pt x="228" y="3917"/>
                    </a:lnTo>
                    <a:lnTo>
                      <a:pt x="490" y="4110"/>
                    </a:lnTo>
                    <a:lnTo>
                      <a:pt x="2798" y="577"/>
                    </a:lnTo>
                    <a:lnTo>
                      <a:pt x="2659" y="455"/>
                    </a:lnTo>
                    <a:lnTo>
                      <a:pt x="2536" y="297"/>
                    </a:lnTo>
                    <a:lnTo>
                      <a:pt x="2414" y="157"/>
                    </a:lnTo>
                    <a:lnTo>
                      <a:pt x="2291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516917" y="290272"/>
                <a:ext cx="31121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945" h="4198" extrusionOk="0">
                    <a:moveTo>
                      <a:pt x="193" y="0"/>
                    </a:moveTo>
                    <a:lnTo>
                      <a:pt x="0" y="4197"/>
                    </a:lnTo>
                    <a:lnTo>
                      <a:pt x="630" y="4197"/>
                    </a:lnTo>
                    <a:lnTo>
                      <a:pt x="945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7595356" y="290272"/>
                <a:ext cx="36325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4198" extrusionOk="0">
                    <a:moveTo>
                      <a:pt x="193" y="0"/>
                    </a:moveTo>
                    <a:lnTo>
                      <a:pt x="1" y="4197"/>
                    </a:lnTo>
                    <a:lnTo>
                      <a:pt x="735" y="4197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520717" y="290272"/>
                <a:ext cx="64548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198" extrusionOk="0">
                    <a:moveTo>
                      <a:pt x="1" y="0"/>
                    </a:moveTo>
                    <a:lnTo>
                      <a:pt x="1260" y="4197"/>
                    </a:lnTo>
                    <a:lnTo>
                      <a:pt x="1959" y="4197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8612987" y="290272"/>
                <a:ext cx="33426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4198" extrusionOk="0">
                    <a:moveTo>
                      <a:pt x="1" y="0"/>
                    </a:moveTo>
                    <a:lnTo>
                      <a:pt x="595" y="4197"/>
                    </a:lnTo>
                    <a:lnTo>
                      <a:pt x="1015" y="4197"/>
                    </a:lnTo>
                    <a:lnTo>
                      <a:pt x="630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" name="Google Shape;70;p2"/>
            <p:cNvGrpSpPr/>
            <p:nvPr/>
          </p:nvGrpSpPr>
          <p:grpSpPr>
            <a:xfrm>
              <a:off x="6869698" y="168"/>
              <a:ext cx="1189817" cy="513220"/>
              <a:chOff x="4197450" y="-466725"/>
              <a:chExt cx="945650" cy="407900"/>
            </a:xfrm>
          </p:grpSpPr>
          <p:sp>
            <p:nvSpPr>
              <p:cNvPr id="71" name="Google Shape;71;p2"/>
              <p:cNvSpPr/>
              <p:nvPr/>
            </p:nvSpPr>
            <p:spPr>
              <a:xfrm>
                <a:off x="4684925" y="-466725"/>
                <a:ext cx="458175" cy="325275"/>
              </a:xfrm>
              <a:custGeom>
                <a:avLst/>
                <a:gdLst/>
                <a:ahLst/>
                <a:cxnLst/>
                <a:rect l="l" t="t" r="r" b="b"/>
                <a:pathLst>
                  <a:path w="18327" h="13011" extrusionOk="0">
                    <a:moveTo>
                      <a:pt x="14130" y="0"/>
                    </a:moveTo>
                    <a:lnTo>
                      <a:pt x="14130" y="5421"/>
                    </a:lnTo>
                    <a:lnTo>
                      <a:pt x="14112" y="5771"/>
                    </a:lnTo>
                    <a:lnTo>
                      <a:pt x="14060" y="6103"/>
                    </a:lnTo>
                    <a:lnTo>
                      <a:pt x="13972" y="6435"/>
                    </a:lnTo>
                    <a:lnTo>
                      <a:pt x="13867" y="6750"/>
                    </a:lnTo>
                    <a:lnTo>
                      <a:pt x="13727" y="7030"/>
                    </a:lnTo>
                    <a:lnTo>
                      <a:pt x="13553" y="7310"/>
                    </a:lnTo>
                    <a:lnTo>
                      <a:pt x="13360" y="7572"/>
                    </a:lnTo>
                    <a:lnTo>
                      <a:pt x="13133" y="7817"/>
                    </a:lnTo>
                    <a:lnTo>
                      <a:pt x="12906" y="8044"/>
                    </a:lnTo>
                    <a:lnTo>
                      <a:pt x="12643" y="8237"/>
                    </a:lnTo>
                    <a:lnTo>
                      <a:pt x="12363" y="8394"/>
                    </a:lnTo>
                    <a:lnTo>
                      <a:pt x="12066" y="8551"/>
                    </a:lnTo>
                    <a:lnTo>
                      <a:pt x="11751" y="8656"/>
                    </a:lnTo>
                    <a:lnTo>
                      <a:pt x="11437" y="8744"/>
                    </a:lnTo>
                    <a:lnTo>
                      <a:pt x="11087" y="8796"/>
                    </a:lnTo>
                    <a:lnTo>
                      <a:pt x="10755" y="8814"/>
                    </a:lnTo>
                    <a:lnTo>
                      <a:pt x="0" y="8814"/>
                    </a:lnTo>
                    <a:lnTo>
                      <a:pt x="0" y="13011"/>
                    </a:lnTo>
                    <a:lnTo>
                      <a:pt x="10755" y="13011"/>
                    </a:lnTo>
                    <a:lnTo>
                      <a:pt x="11139" y="12993"/>
                    </a:lnTo>
                    <a:lnTo>
                      <a:pt x="11524" y="12976"/>
                    </a:lnTo>
                    <a:lnTo>
                      <a:pt x="11909" y="12923"/>
                    </a:lnTo>
                    <a:lnTo>
                      <a:pt x="12276" y="12853"/>
                    </a:lnTo>
                    <a:lnTo>
                      <a:pt x="12643" y="12766"/>
                    </a:lnTo>
                    <a:lnTo>
                      <a:pt x="12993" y="12661"/>
                    </a:lnTo>
                    <a:lnTo>
                      <a:pt x="13360" y="12538"/>
                    </a:lnTo>
                    <a:lnTo>
                      <a:pt x="13693" y="12416"/>
                    </a:lnTo>
                    <a:lnTo>
                      <a:pt x="14025" y="12259"/>
                    </a:lnTo>
                    <a:lnTo>
                      <a:pt x="14357" y="12084"/>
                    </a:lnTo>
                    <a:lnTo>
                      <a:pt x="14672" y="11909"/>
                    </a:lnTo>
                    <a:lnTo>
                      <a:pt x="14987" y="11717"/>
                    </a:lnTo>
                    <a:lnTo>
                      <a:pt x="15284" y="11507"/>
                    </a:lnTo>
                    <a:lnTo>
                      <a:pt x="15564" y="11279"/>
                    </a:lnTo>
                    <a:lnTo>
                      <a:pt x="15843" y="11035"/>
                    </a:lnTo>
                    <a:lnTo>
                      <a:pt x="16106" y="10790"/>
                    </a:lnTo>
                    <a:lnTo>
                      <a:pt x="16351" y="10527"/>
                    </a:lnTo>
                    <a:lnTo>
                      <a:pt x="16595" y="10248"/>
                    </a:lnTo>
                    <a:lnTo>
                      <a:pt x="16823" y="9968"/>
                    </a:lnTo>
                    <a:lnTo>
                      <a:pt x="17033" y="9671"/>
                    </a:lnTo>
                    <a:lnTo>
                      <a:pt x="17225" y="9356"/>
                    </a:lnTo>
                    <a:lnTo>
                      <a:pt x="17417" y="9041"/>
                    </a:lnTo>
                    <a:lnTo>
                      <a:pt x="17575" y="8709"/>
                    </a:lnTo>
                    <a:lnTo>
                      <a:pt x="17732" y="8376"/>
                    </a:lnTo>
                    <a:lnTo>
                      <a:pt x="17872" y="8027"/>
                    </a:lnTo>
                    <a:lnTo>
                      <a:pt x="17994" y="7677"/>
                    </a:lnTo>
                    <a:lnTo>
                      <a:pt x="18082" y="7327"/>
                    </a:lnTo>
                    <a:lnTo>
                      <a:pt x="18169" y="6960"/>
                    </a:lnTo>
                    <a:lnTo>
                      <a:pt x="18239" y="6575"/>
                    </a:lnTo>
                    <a:lnTo>
                      <a:pt x="18292" y="6208"/>
                    </a:lnTo>
                    <a:lnTo>
                      <a:pt x="18327" y="5823"/>
                    </a:lnTo>
                    <a:lnTo>
                      <a:pt x="18327" y="5421"/>
                    </a:lnTo>
                    <a:lnTo>
                      <a:pt x="183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4794650" y="-466725"/>
                <a:ext cx="275000" cy="246575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9863" extrusionOk="0">
                    <a:moveTo>
                      <a:pt x="10790" y="0"/>
                    </a:moveTo>
                    <a:lnTo>
                      <a:pt x="10790" y="5141"/>
                    </a:lnTo>
                    <a:lnTo>
                      <a:pt x="10772" y="5369"/>
                    </a:lnTo>
                    <a:lnTo>
                      <a:pt x="10772" y="5596"/>
                    </a:lnTo>
                    <a:lnTo>
                      <a:pt x="10737" y="5823"/>
                    </a:lnTo>
                    <a:lnTo>
                      <a:pt x="10702" y="6051"/>
                    </a:lnTo>
                    <a:lnTo>
                      <a:pt x="10650" y="6260"/>
                    </a:lnTo>
                    <a:lnTo>
                      <a:pt x="10580" y="6488"/>
                    </a:lnTo>
                    <a:lnTo>
                      <a:pt x="10510" y="6698"/>
                    </a:lnTo>
                    <a:lnTo>
                      <a:pt x="10440" y="6890"/>
                    </a:lnTo>
                    <a:lnTo>
                      <a:pt x="10335" y="7100"/>
                    </a:lnTo>
                    <a:lnTo>
                      <a:pt x="10248" y="7292"/>
                    </a:lnTo>
                    <a:lnTo>
                      <a:pt x="10143" y="7485"/>
                    </a:lnTo>
                    <a:lnTo>
                      <a:pt x="10020" y="7659"/>
                    </a:lnTo>
                    <a:lnTo>
                      <a:pt x="9758" y="8009"/>
                    </a:lnTo>
                    <a:lnTo>
                      <a:pt x="9461" y="8324"/>
                    </a:lnTo>
                    <a:lnTo>
                      <a:pt x="9146" y="8621"/>
                    </a:lnTo>
                    <a:lnTo>
                      <a:pt x="8796" y="8884"/>
                    </a:lnTo>
                    <a:lnTo>
                      <a:pt x="8621" y="9006"/>
                    </a:lnTo>
                    <a:lnTo>
                      <a:pt x="8429" y="9111"/>
                    </a:lnTo>
                    <a:lnTo>
                      <a:pt x="8237" y="9198"/>
                    </a:lnTo>
                    <a:lnTo>
                      <a:pt x="8027" y="9303"/>
                    </a:lnTo>
                    <a:lnTo>
                      <a:pt x="7835" y="9373"/>
                    </a:lnTo>
                    <a:lnTo>
                      <a:pt x="7625" y="9443"/>
                    </a:lnTo>
                    <a:lnTo>
                      <a:pt x="7397" y="9513"/>
                    </a:lnTo>
                    <a:lnTo>
                      <a:pt x="7188" y="9566"/>
                    </a:lnTo>
                    <a:lnTo>
                      <a:pt x="6960" y="9601"/>
                    </a:lnTo>
                    <a:lnTo>
                      <a:pt x="6733" y="9636"/>
                    </a:lnTo>
                    <a:lnTo>
                      <a:pt x="6506" y="9653"/>
                    </a:lnTo>
                    <a:lnTo>
                      <a:pt x="0" y="9653"/>
                    </a:lnTo>
                    <a:lnTo>
                      <a:pt x="0" y="9863"/>
                    </a:lnTo>
                    <a:lnTo>
                      <a:pt x="6278" y="9863"/>
                    </a:lnTo>
                    <a:lnTo>
                      <a:pt x="6523" y="9845"/>
                    </a:lnTo>
                    <a:lnTo>
                      <a:pt x="6768" y="9828"/>
                    </a:lnTo>
                    <a:lnTo>
                      <a:pt x="6995" y="9810"/>
                    </a:lnTo>
                    <a:lnTo>
                      <a:pt x="7223" y="9758"/>
                    </a:lnTo>
                    <a:lnTo>
                      <a:pt x="7450" y="9705"/>
                    </a:lnTo>
                    <a:lnTo>
                      <a:pt x="7677" y="9653"/>
                    </a:lnTo>
                    <a:lnTo>
                      <a:pt x="7905" y="9566"/>
                    </a:lnTo>
                    <a:lnTo>
                      <a:pt x="8114" y="9496"/>
                    </a:lnTo>
                    <a:lnTo>
                      <a:pt x="8324" y="9391"/>
                    </a:lnTo>
                    <a:lnTo>
                      <a:pt x="8534" y="9286"/>
                    </a:lnTo>
                    <a:lnTo>
                      <a:pt x="8726" y="9181"/>
                    </a:lnTo>
                    <a:lnTo>
                      <a:pt x="8919" y="9058"/>
                    </a:lnTo>
                    <a:lnTo>
                      <a:pt x="9094" y="8919"/>
                    </a:lnTo>
                    <a:lnTo>
                      <a:pt x="9286" y="8779"/>
                    </a:lnTo>
                    <a:lnTo>
                      <a:pt x="9443" y="8639"/>
                    </a:lnTo>
                    <a:lnTo>
                      <a:pt x="9618" y="8481"/>
                    </a:lnTo>
                    <a:lnTo>
                      <a:pt x="9776" y="8306"/>
                    </a:lnTo>
                    <a:lnTo>
                      <a:pt x="9916" y="8149"/>
                    </a:lnTo>
                    <a:lnTo>
                      <a:pt x="10055" y="7957"/>
                    </a:lnTo>
                    <a:lnTo>
                      <a:pt x="10195" y="7782"/>
                    </a:lnTo>
                    <a:lnTo>
                      <a:pt x="10318" y="7590"/>
                    </a:lnTo>
                    <a:lnTo>
                      <a:pt x="10423" y="7397"/>
                    </a:lnTo>
                    <a:lnTo>
                      <a:pt x="10528" y="7187"/>
                    </a:lnTo>
                    <a:lnTo>
                      <a:pt x="10633" y="6977"/>
                    </a:lnTo>
                    <a:lnTo>
                      <a:pt x="10702" y="6768"/>
                    </a:lnTo>
                    <a:lnTo>
                      <a:pt x="10790" y="6540"/>
                    </a:lnTo>
                    <a:lnTo>
                      <a:pt x="10842" y="6313"/>
                    </a:lnTo>
                    <a:lnTo>
                      <a:pt x="10895" y="6086"/>
                    </a:lnTo>
                    <a:lnTo>
                      <a:pt x="10947" y="5858"/>
                    </a:lnTo>
                    <a:lnTo>
                      <a:pt x="10965" y="5631"/>
                    </a:lnTo>
                    <a:lnTo>
                      <a:pt x="10982" y="5386"/>
                    </a:lnTo>
                    <a:lnTo>
                      <a:pt x="11000" y="5141"/>
                    </a:lnTo>
                    <a:lnTo>
                      <a:pt x="11000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026800" y="-320275"/>
                <a:ext cx="935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3743" h="3988" extrusionOk="0">
                    <a:moveTo>
                      <a:pt x="420" y="0"/>
                    </a:moveTo>
                    <a:lnTo>
                      <a:pt x="367" y="333"/>
                    </a:lnTo>
                    <a:lnTo>
                      <a:pt x="280" y="647"/>
                    </a:lnTo>
                    <a:lnTo>
                      <a:pt x="157" y="962"/>
                    </a:lnTo>
                    <a:lnTo>
                      <a:pt x="0" y="1242"/>
                    </a:lnTo>
                    <a:lnTo>
                      <a:pt x="3235" y="3987"/>
                    </a:lnTo>
                    <a:lnTo>
                      <a:pt x="3497" y="3585"/>
                    </a:lnTo>
                    <a:lnTo>
                      <a:pt x="3742" y="3183"/>
                    </a:lnTo>
                    <a:lnTo>
                      <a:pt x="420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88825" y="-337325"/>
                <a:ext cx="526825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21073" h="10703" extrusionOk="0">
                    <a:moveTo>
                      <a:pt x="21073" y="0"/>
                    </a:moveTo>
                    <a:lnTo>
                      <a:pt x="1" y="263"/>
                    </a:lnTo>
                    <a:lnTo>
                      <a:pt x="1" y="10702"/>
                    </a:lnTo>
                    <a:lnTo>
                      <a:pt x="20810" y="10702"/>
                    </a:lnTo>
                    <a:lnTo>
                      <a:pt x="2107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197450" y="-330775"/>
                <a:ext cx="91400" cy="27195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10878" extrusionOk="0">
                    <a:moveTo>
                      <a:pt x="1" y="1"/>
                    </a:moveTo>
                    <a:lnTo>
                      <a:pt x="753" y="10878"/>
                    </a:lnTo>
                    <a:lnTo>
                      <a:pt x="3656" y="10440"/>
                    </a:lnTo>
                    <a:lnTo>
                      <a:pt x="36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306325" y="-303225"/>
                <a:ext cx="2107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8447" extrusionOk="0">
                    <a:moveTo>
                      <a:pt x="4005" y="0"/>
                    </a:moveTo>
                    <a:lnTo>
                      <a:pt x="3777" y="18"/>
                    </a:lnTo>
                    <a:lnTo>
                      <a:pt x="3567" y="53"/>
                    </a:lnTo>
                    <a:lnTo>
                      <a:pt x="3358" y="88"/>
                    </a:lnTo>
                    <a:lnTo>
                      <a:pt x="2955" y="193"/>
                    </a:lnTo>
                    <a:lnTo>
                      <a:pt x="2571" y="333"/>
                    </a:lnTo>
                    <a:lnTo>
                      <a:pt x="2203" y="507"/>
                    </a:lnTo>
                    <a:lnTo>
                      <a:pt x="1854" y="717"/>
                    </a:lnTo>
                    <a:lnTo>
                      <a:pt x="1521" y="962"/>
                    </a:lnTo>
                    <a:lnTo>
                      <a:pt x="1224" y="1242"/>
                    </a:lnTo>
                    <a:lnTo>
                      <a:pt x="962" y="1539"/>
                    </a:lnTo>
                    <a:lnTo>
                      <a:pt x="717" y="1854"/>
                    </a:lnTo>
                    <a:lnTo>
                      <a:pt x="507" y="2204"/>
                    </a:lnTo>
                    <a:lnTo>
                      <a:pt x="332" y="2571"/>
                    </a:lnTo>
                    <a:lnTo>
                      <a:pt x="175" y="2973"/>
                    </a:lnTo>
                    <a:lnTo>
                      <a:pt x="70" y="3375"/>
                    </a:lnTo>
                    <a:lnTo>
                      <a:pt x="35" y="3585"/>
                    </a:lnTo>
                    <a:lnTo>
                      <a:pt x="18" y="3795"/>
                    </a:lnTo>
                    <a:lnTo>
                      <a:pt x="0" y="4005"/>
                    </a:lnTo>
                    <a:lnTo>
                      <a:pt x="0" y="4215"/>
                    </a:lnTo>
                    <a:lnTo>
                      <a:pt x="0" y="4442"/>
                    </a:lnTo>
                    <a:lnTo>
                      <a:pt x="18" y="4652"/>
                    </a:lnTo>
                    <a:lnTo>
                      <a:pt x="35" y="4862"/>
                    </a:lnTo>
                    <a:lnTo>
                      <a:pt x="70" y="5072"/>
                    </a:lnTo>
                    <a:lnTo>
                      <a:pt x="175" y="5474"/>
                    </a:lnTo>
                    <a:lnTo>
                      <a:pt x="332" y="5859"/>
                    </a:lnTo>
                    <a:lnTo>
                      <a:pt x="507" y="6226"/>
                    </a:lnTo>
                    <a:lnTo>
                      <a:pt x="717" y="6575"/>
                    </a:lnTo>
                    <a:lnTo>
                      <a:pt x="962" y="6908"/>
                    </a:lnTo>
                    <a:lnTo>
                      <a:pt x="1224" y="7205"/>
                    </a:lnTo>
                    <a:lnTo>
                      <a:pt x="1521" y="7485"/>
                    </a:lnTo>
                    <a:lnTo>
                      <a:pt x="1854" y="7730"/>
                    </a:lnTo>
                    <a:lnTo>
                      <a:pt x="2203" y="7940"/>
                    </a:lnTo>
                    <a:lnTo>
                      <a:pt x="2571" y="8114"/>
                    </a:lnTo>
                    <a:lnTo>
                      <a:pt x="2955" y="8254"/>
                    </a:lnTo>
                    <a:lnTo>
                      <a:pt x="3358" y="8359"/>
                    </a:lnTo>
                    <a:lnTo>
                      <a:pt x="3567" y="8394"/>
                    </a:lnTo>
                    <a:lnTo>
                      <a:pt x="3777" y="8429"/>
                    </a:lnTo>
                    <a:lnTo>
                      <a:pt x="4005" y="8429"/>
                    </a:lnTo>
                    <a:lnTo>
                      <a:pt x="4215" y="8447"/>
                    </a:lnTo>
                    <a:lnTo>
                      <a:pt x="4424" y="8429"/>
                    </a:lnTo>
                    <a:lnTo>
                      <a:pt x="4652" y="8429"/>
                    </a:lnTo>
                    <a:lnTo>
                      <a:pt x="4862" y="8394"/>
                    </a:lnTo>
                    <a:lnTo>
                      <a:pt x="5071" y="8359"/>
                    </a:lnTo>
                    <a:lnTo>
                      <a:pt x="5474" y="8254"/>
                    </a:lnTo>
                    <a:lnTo>
                      <a:pt x="5858" y="8114"/>
                    </a:lnTo>
                    <a:lnTo>
                      <a:pt x="6226" y="7940"/>
                    </a:lnTo>
                    <a:lnTo>
                      <a:pt x="6575" y="7730"/>
                    </a:lnTo>
                    <a:lnTo>
                      <a:pt x="6908" y="7485"/>
                    </a:lnTo>
                    <a:lnTo>
                      <a:pt x="7205" y="7205"/>
                    </a:lnTo>
                    <a:lnTo>
                      <a:pt x="7467" y="6908"/>
                    </a:lnTo>
                    <a:lnTo>
                      <a:pt x="7712" y="6575"/>
                    </a:lnTo>
                    <a:lnTo>
                      <a:pt x="7922" y="6226"/>
                    </a:lnTo>
                    <a:lnTo>
                      <a:pt x="8097" y="5859"/>
                    </a:lnTo>
                    <a:lnTo>
                      <a:pt x="8254" y="5474"/>
                    </a:lnTo>
                    <a:lnTo>
                      <a:pt x="8341" y="5072"/>
                    </a:lnTo>
                    <a:lnTo>
                      <a:pt x="8394" y="4862"/>
                    </a:lnTo>
                    <a:lnTo>
                      <a:pt x="8411" y="4652"/>
                    </a:lnTo>
                    <a:lnTo>
                      <a:pt x="8429" y="4442"/>
                    </a:lnTo>
                    <a:lnTo>
                      <a:pt x="8429" y="4215"/>
                    </a:lnTo>
                    <a:lnTo>
                      <a:pt x="8429" y="4005"/>
                    </a:lnTo>
                    <a:lnTo>
                      <a:pt x="8411" y="3795"/>
                    </a:lnTo>
                    <a:lnTo>
                      <a:pt x="8394" y="3585"/>
                    </a:lnTo>
                    <a:lnTo>
                      <a:pt x="8341" y="3375"/>
                    </a:lnTo>
                    <a:lnTo>
                      <a:pt x="8254" y="2973"/>
                    </a:lnTo>
                    <a:lnTo>
                      <a:pt x="8097" y="2571"/>
                    </a:lnTo>
                    <a:lnTo>
                      <a:pt x="7922" y="2204"/>
                    </a:lnTo>
                    <a:lnTo>
                      <a:pt x="7712" y="1854"/>
                    </a:lnTo>
                    <a:lnTo>
                      <a:pt x="7467" y="1539"/>
                    </a:lnTo>
                    <a:lnTo>
                      <a:pt x="7205" y="1242"/>
                    </a:lnTo>
                    <a:lnTo>
                      <a:pt x="6908" y="962"/>
                    </a:lnTo>
                    <a:lnTo>
                      <a:pt x="6575" y="717"/>
                    </a:lnTo>
                    <a:lnTo>
                      <a:pt x="6226" y="507"/>
                    </a:lnTo>
                    <a:lnTo>
                      <a:pt x="5858" y="333"/>
                    </a:lnTo>
                    <a:lnTo>
                      <a:pt x="5474" y="193"/>
                    </a:lnTo>
                    <a:lnTo>
                      <a:pt x="5071" y="88"/>
                    </a:lnTo>
                    <a:lnTo>
                      <a:pt x="4862" y="53"/>
                    </a:lnTo>
                    <a:lnTo>
                      <a:pt x="4652" y="18"/>
                    </a:lnTo>
                    <a:lnTo>
                      <a:pt x="442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417800" y="-303225"/>
                <a:ext cx="111500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4460" h="8447" extrusionOk="0">
                    <a:moveTo>
                      <a:pt x="245" y="0"/>
                    </a:moveTo>
                    <a:lnTo>
                      <a:pt x="0" y="18"/>
                    </a:lnTo>
                    <a:lnTo>
                      <a:pt x="403" y="53"/>
                    </a:lnTo>
                    <a:lnTo>
                      <a:pt x="805" y="140"/>
                    </a:lnTo>
                    <a:lnTo>
                      <a:pt x="1189" y="263"/>
                    </a:lnTo>
                    <a:lnTo>
                      <a:pt x="1557" y="402"/>
                    </a:lnTo>
                    <a:lnTo>
                      <a:pt x="1906" y="595"/>
                    </a:lnTo>
                    <a:lnTo>
                      <a:pt x="2239" y="805"/>
                    </a:lnTo>
                    <a:lnTo>
                      <a:pt x="2536" y="1050"/>
                    </a:lnTo>
                    <a:lnTo>
                      <a:pt x="2816" y="1329"/>
                    </a:lnTo>
                    <a:lnTo>
                      <a:pt x="3078" y="1609"/>
                    </a:lnTo>
                    <a:lnTo>
                      <a:pt x="3305" y="1941"/>
                    </a:lnTo>
                    <a:lnTo>
                      <a:pt x="3498" y="2274"/>
                    </a:lnTo>
                    <a:lnTo>
                      <a:pt x="3673" y="2641"/>
                    </a:lnTo>
                    <a:lnTo>
                      <a:pt x="3795" y="3008"/>
                    </a:lnTo>
                    <a:lnTo>
                      <a:pt x="3900" y="3393"/>
                    </a:lnTo>
                    <a:lnTo>
                      <a:pt x="3952" y="3813"/>
                    </a:lnTo>
                    <a:lnTo>
                      <a:pt x="3970" y="4215"/>
                    </a:lnTo>
                    <a:lnTo>
                      <a:pt x="3952" y="4634"/>
                    </a:lnTo>
                    <a:lnTo>
                      <a:pt x="3900" y="5037"/>
                    </a:lnTo>
                    <a:lnTo>
                      <a:pt x="3795" y="5439"/>
                    </a:lnTo>
                    <a:lnTo>
                      <a:pt x="3673" y="5806"/>
                    </a:lnTo>
                    <a:lnTo>
                      <a:pt x="3498" y="6173"/>
                    </a:lnTo>
                    <a:lnTo>
                      <a:pt x="3305" y="6506"/>
                    </a:lnTo>
                    <a:lnTo>
                      <a:pt x="3078" y="6820"/>
                    </a:lnTo>
                    <a:lnTo>
                      <a:pt x="2816" y="7118"/>
                    </a:lnTo>
                    <a:lnTo>
                      <a:pt x="2536" y="7397"/>
                    </a:lnTo>
                    <a:lnTo>
                      <a:pt x="2239" y="7642"/>
                    </a:lnTo>
                    <a:lnTo>
                      <a:pt x="1906" y="7852"/>
                    </a:lnTo>
                    <a:lnTo>
                      <a:pt x="1557" y="8027"/>
                    </a:lnTo>
                    <a:lnTo>
                      <a:pt x="1189" y="8184"/>
                    </a:lnTo>
                    <a:lnTo>
                      <a:pt x="805" y="8307"/>
                    </a:lnTo>
                    <a:lnTo>
                      <a:pt x="403" y="8394"/>
                    </a:lnTo>
                    <a:lnTo>
                      <a:pt x="0" y="8429"/>
                    </a:lnTo>
                    <a:lnTo>
                      <a:pt x="245" y="8447"/>
                    </a:lnTo>
                    <a:lnTo>
                      <a:pt x="455" y="8429"/>
                    </a:lnTo>
                    <a:lnTo>
                      <a:pt x="682" y="8429"/>
                    </a:lnTo>
                    <a:lnTo>
                      <a:pt x="892" y="8394"/>
                    </a:lnTo>
                    <a:lnTo>
                      <a:pt x="1102" y="8359"/>
                    </a:lnTo>
                    <a:lnTo>
                      <a:pt x="1504" y="8254"/>
                    </a:lnTo>
                    <a:lnTo>
                      <a:pt x="1889" y="8114"/>
                    </a:lnTo>
                    <a:lnTo>
                      <a:pt x="2256" y="7940"/>
                    </a:lnTo>
                    <a:lnTo>
                      <a:pt x="2606" y="7730"/>
                    </a:lnTo>
                    <a:lnTo>
                      <a:pt x="2938" y="7485"/>
                    </a:lnTo>
                    <a:lnTo>
                      <a:pt x="3235" y="7205"/>
                    </a:lnTo>
                    <a:lnTo>
                      <a:pt x="3498" y="6908"/>
                    </a:lnTo>
                    <a:lnTo>
                      <a:pt x="3743" y="6575"/>
                    </a:lnTo>
                    <a:lnTo>
                      <a:pt x="3952" y="6226"/>
                    </a:lnTo>
                    <a:lnTo>
                      <a:pt x="4127" y="5859"/>
                    </a:lnTo>
                    <a:lnTo>
                      <a:pt x="4285" y="5474"/>
                    </a:lnTo>
                    <a:lnTo>
                      <a:pt x="4390" y="5072"/>
                    </a:lnTo>
                    <a:lnTo>
                      <a:pt x="4425" y="4862"/>
                    </a:lnTo>
                    <a:lnTo>
                      <a:pt x="4442" y="4652"/>
                    </a:lnTo>
                    <a:lnTo>
                      <a:pt x="4460" y="4442"/>
                    </a:lnTo>
                    <a:lnTo>
                      <a:pt x="4460" y="4215"/>
                    </a:lnTo>
                    <a:lnTo>
                      <a:pt x="4460" y="4005"/>
                    </a:lnTo>
                    <a:lnTo>
                      <a:pt x="4442" y="3795"/>
                    </a:lnTo>
                    <a:lnTo>
                      <a:pt x="4425" y="3585"/>
                    </a:lnTo>
                    <a:lnTo>
                      <a:pt x="4390" y="3375"/>
                    </a:lnTo>
                    <a:lnTo>
                      <a:pt x="4285" y="2973"/>
                    </a:lnTo>
                    <a:lnTo>
                      <a:pt x="4127" y="2571"/>
                    </a:lnTo>
                    <a:lnTo>
                      <a:pt x="3952" y="2204"/>
                    </a:lnTo>
                    <a:lnTo>
                      <a:pt x="3743" y="1854"/>
                    </a:lnTo>
                    <a:lnTo>
                      <a:pt x="3498" y="1539"/>
                    </a:lnTo>
                    <a:lnTo>
                      <a:pt x="3235" y="1242"/>
                    </a:lnTo>
                    <a:lnTo>
                      <a:pt x="2938" y="962"/>
                    </a:lnTo>
                    <a:lnTo>
                      <a:pt x="2606" y="717"/>
                    </a:lnTo>
                    <a:lnTo>
                      <a:pt x="2256" y="507"/>
                    </a:lnTo>
                    <a:lnTo>
                      <a:pt x="1889" y="333"/>
                    </a:lnTo>
                    <a:lnTo>
                      <a:pt x="1504" y="193"/>
                    </a:lnTo>
                    <a:lnTo>
                      <a:pt x="1102" y="88"/>
                    </a:lnTo>
                    <a:lnTo>
                      <a:pt x="892" y="53"/>
                    </a:lnTo>
                    <a:lnTo>
                      <a:pt x="682" y="18"/>
                    </a:lnTo>
                    <a:lnTo>
                      <a:pt x="4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4395500" y="-223675"/>
                <a:ext cx="51600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2065" extrusionOk="0">
                    <a:moveTo>
                      <a:pt x="1032" y="1"/>
                    </a:moveTo>
                    <a:lnTo>
                      <a:pt x="927" y="18"/>
                    </a:lnTo>
                    <a:lnTo>
                      <a:pt x="840" y="36"/>
                    </a:lnTo>
                    <a:lnTo>
                      <a:pt x="630" y="88"/>
                    </a:lnTo>
                    <a:lnTo>
                      <a:pt x="455" y="193"/>
                    </a:lnTo>
                    <a:lnTo>
                      <a:pt x="315" y="316"/>
                    </a:lnTo>
                    <a:lnTo>
                      <a:pt x="193" y="456"/>
                    </a:lnTo>
                    <a:lnTo>
                      <a:pt x="88" y="631"/>
                    </a:lnTo>
                    <a:lnTo>
                      <a:pt x="35" y="840"/>
                    </a:lnTo>
                    <a:lnTo>
                      <a:pt x="18" y="928"/>
                    </a:lnTo>
                    <a:lnTo>
                      <a:pt x="0" y="1033"/>
                    </a:lnTo>
                    <a:lnTo>
                      <a:pt x="18" y="1138"/>
                    </a:lnTo>
                    <a:lnTo>
                      <a:pt x="35" y="1243"/>
                    </a:lnTo>
                    <a:lnTo>
                      <a:pt x="88" y="1435"/>
                    </a:lnTo>
                    <a:lnTo>
                      <a:pt x="193" y="1610"/>
                    </a:lnTo>
                    <a:lnTo>
                      <a:pt x="315" y="1767"/>
                    </a:lnTo>
                    <a:lnTo>
                      <a:pt x="455" y="1890"/>
                    </a:lnTo>
                    <a:lnTo>
                      <a:pt x="630" y="1995"/>
                    </a:lnTo>
                    <a:lnTo>
                      <a:pt x="840" y="2047"/>
                    </a:lnTo>
                    <a:lnTo>
                      <a:pt x="927" y="2064"/>
                    </a:lnTo>
                    <a:lnTo>
                      <a:pt x="1137" y="2064"/>
                    </a:lnTo>
                    <a:lnTo>
                      <a:pt x="1242" y="2047"/>
                    </a:lnTo>
                    <a:lnTo>
                      <a:pt x="1434" y="1995"/>
                    </a:lnTo>
                    <a:lnTo>
                      <a:pt x="1609" y="1890"/>
                    </a:lnTo>
                    <a:lnTo>
                      <a:pt x="1767" y="1767"/>
                    </a:lnTo>
                    <a:lnTo>
                      <a:pt x="1889" y="1610"/>
                    </a:lnTo>
                    <a:lnTo>
                      <a:pt x="1994" y="1435"/>
                    </a:lnTo>
                    <a:lnTo>
                      <a:pt x="2046" y="1243"/>
                    </a:lnTo>
                    <a:lnTo>
                      <a:pt x="2064" y="1138"/>
                    </a:lnTo>
                    <a:lnTo>
                      <a:pt x="2064" y="1033"/>
                    </a:lnTo>
                    <a:lnTo>
                      <a:pt x="2064" y="928"/>
                    </a:lnTo>
                    <a:lnTo>
                      <a:pt x="2046" y="840"/>
                    </a:lnTo>
                    <a:lnTo>
                      <a:pt x="1994" y="631"/>
                    </a:lnTo>
                    <a:lnTo>
                      <a:pt x="1889" y="456"/>
                    </a:lnTo>
                    <a:lnTo>
                      <a:pt x="1767" y="316"/>
                    </a:lnTo>
                    <a:lnTo>
                      <a:pt x="1609" y="193"/>
                    </a:lnTo>
                    <a:lnTo>
                      <a:pt x="1434" y="88"/>
                    </a:lnTo>
                    <a:lnTo>
                      <a:pt x="1242" y="36"/>
                    </a:lnTo>
                    <a:lnTo>
                      <a:pt x="1137" y="18"/>
                    </a:lnTo>
                    <a:lnTo>
                      <a:pt x="10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404250" y="-220175"/>
                <a:ext cx="389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558" extrusionOk="0">
                    <a:moveTo>
                      <a:pt x="770" y="1"/>
                    </a:moveTo>
                    <a:lnTo>
                      <a:pt x="612" y="18"/>
                    </a:lnTo>
                    <a:lnTo>
                      <a:pt x="472" y="71"/>
                    </a:lnTo>
                    <a:lnTo>
                      <a:pt x="332" y="141"/>
                    </a:lnTo>
                    <a:lnTo>
                      <a:pt x="228" y="228"/>
                    </a:lnTo>
                    <a:lnTo>
                      <a:pt x="123" y="351"/>
                    </a:lnTo>
                    <a:lnTo>
                      <a:pt x="53" y="491"/>
                    </a:lnTo>
                    <a:lnTo>
                      <a:pt x="18" y="630"/>
                    </a:lnTo>
                    <a:lnTo>
                      <a:pt x="0" y="788"/>
                    </a:lnTo>
                    <a:lnTo>
                      <a:pt x="18" y="945"/>
                    </a:lnTo>
                    <a:lnTo>
                      <a:pt x="53" y="1085"/>
                    </a:lnTo>
                    <a:lnTo>
                      <a:pt x="123" y="1225"/>
                    </a:lnTo>
                    <a:lnTo>
                      <a:pt x="228" y="1330"/>
                    </a:lnTo>
                    <a:lnTo>
                      <a:pt x="332" y="1435"/>
                    </a:lnTo>
                    <a:lnTo>
                      <a:pt x="472" y="1505"/>
                    </a:lnTo>
                    <a:lnTo>
                      <a:pt x="612" y="1540"/>
                    </a:lnTo>
                    <a:lnTo>
                      <a:pt x="770" y="1557"/>
                    </a:lnTo>
                    <a:lnTo>
                      <a:pt x="927" y="1540"/>
                    </a:lnTo>
                    <a:lnTo>
                      <a:pt x="1067" y="1505"/>
                    </a:lnTo>
                    <a:lnTo>
                      <a:pt x="1207" y="1435"/>
                    </a:lnTo>
                    <a:lnTo>
                      <a:pt x="1329" y="1330"/>
                    </a:lnTo>
                    <a:lnTo>
                      <a:pt x="1417" y="1225"/>
                    </a:lnTo>
                    <a:lnTo>
                      <a:pt x="1487" y="1085"/>
                    </a:lnTo>
                    <a:lnTo>
                      <a:pt x="1539" y="945"/>
                    </a:lnTo>
                    <a:lnTo>
                      <a:pt x="1557" y="788"/>
                    </a:lnTo>
                    <a:lnTo>
                      <a:pt x="1539" y="630"/>
                    </a:lnTo>
                    <a:lnTo>
                      <a:pt x="1487" y="491"/>
                    </a:lnTo>
                    <a:lnTo>
                      <a:pt x="1417" y="351"/>
                    </a:lnTo>
                    <a:lnTo>
                      <a:pt x="1329" y="228"/>
                    </a:lnTo>
                    <a:lnTo>
                      <a:pt x="1207" y="141"/>
                    </a:lnTo>
                    <a:lnTo>
                      <a:pt x="1067" y="71"/>
                    </a:lnTo>
                    <a:lnTo>
                      <a:pt x="927" y="18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397250" y="-297550"/>
                <a:ext cx="48550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991" extrusionOk="0">
                    <a:moveTo>
                      <a:pt x="595" y="1"/>
                    </a:moveTo>
                    <a:lnTo>
                      <a:pt x="420" y="18"/>
                    </a:lnTo>
                    <a:lnTo>
                      <a:pt x="280" y="53"/>
                    </a:lnTo>
                    <a:lnTo>
                      <a:pt x="158" y="106"/>
                    </a:lnTo>
                    <a:lnTo>
                      <a:pt x="105" y="141"/>
                    </a:lnTo>
                    <a:lnTo>
                      <a:pt x="70" y="193"/>
                    </a:lnTo>
                    <a:lnTo>
                      <a:pt x="35" y="245"/>
                    </a:lnTo>
                    <a:lnTo>
                      <a:pt x="18" y="315"/>
                    </a:lnTo>
                    <a:lnTo>
                      <a:pt x="0" y="403"/>
                    </a:lnTo>
                    <a:lnTo>
                      <a:pt x="0" y="490"/>
                    </a:lnTo>
                    <a:lnTo>
                      <a:pt x="18" y="753"/>
                    </a:lnTo>
                    <a:lnTo>
                      <a:pt x="70" y="1102"/>
                    </a:lnTo>
                    <a:lnTo>
                      <a:pt x="158" y="1522"/>
                    </a:lnTo>
                    <a:lnTo>
                      <a:pt x="280" y="1942"/>
                    </a:lnTo>
                    <a:lnTo>
                      <a:pt x="420" y="2344"/>
                    </a:lnTo>
                    <a:lnTo>
                      <a:pt x="508" y="2519"/>
                    </a:lnTo>
                    <a:lnTo>
                      <a:pt x="595" y="2676"/>
                    </a:lnTo>
                    <a:lnTo>
                      <a:pt x="682" y="2799"/>
                    </a:lnTo>
                    <a:lnTo>
                      <a:pt x="770" y="2904"/>
                    </a:lnTo>
                    <a:lnTo>
                      <a:pt x="875" y="2973"/>
                    </a:lnTo>
                    <a:lnTo>
                      <a:pt x="927" y="2973"/>
                    </a:lnTo>
                    <a:lnTo>
                      <a:pt x="962" y="2991"/>
                    </a:lnTo>
                    <a:lnTo>
                      <a:pt x="1015" y="2973"/>
                    </a:lnTo>
                    <a:lnTo>
                      <a:pt x="1067" y="2973"/>
                    </a:lnTo>
                    <a:lnTo>
                      <a:pt x="1172" y="2904"/>
                    </a:lnTo>
                    <a:lnTo>
                      <a:pt x="1260" y="2799"/>
                    </a:lnTo>
                    <a:lnTo>
                      <a:pt x="1347" y="2676"/>
                    </a:lnTo>
                    <a:lnTo>
                      <a:pt x="1434" y="2519"/>
                    </a:lnTo>
                    <a:lnTo>
                      <a:pt x="1522" y="2344"/>
                    </a:lnTo>
                    <a:lnTo>
                      <a:pt x="1662" y="1942"/>
                    </a:lnTo>
                    <a:lnTo>
                      <a:pt x="1784" y="1522"/>
                    </a:lnTo>
                    <a:lnTo>
                      <a:pt x="1872" y="1102"/>
                    </a:lnTo>
                    <a:lnTo>
                      <a:pt x="1924" y="753"/>
                    </a:lnTo>
                    <a:lnTo>
                      <a:pt x="1942" y="490"/>
                    </a:lnTo>
                    <a:lnTo>
                      <a:pt x="1942" y="403"/>
                    </a:lnTo>
                    <a:lnTo>
                      <a:pt x="1924" y="315"/>
                    </a:lnTo>
                    <a:lnTo>
                      <a:pt x="1907" y="245"/>
                    </a:lnTo>
                    <a:lnTo>
                      <a:pt x="1872" y="193"/>
                    </a:lnTo>
                    <a:lnTo>
                      <a:pt x="1819" y="141"/>
                    </a:lnTo>
                    <a:lnTo>
                      <a:pt x="1784" y="106"/>
                    </a:lnTo>
                    <a:lnTo>
                      <a:pt x="1662" y="53"/>
                    </a:lnTo>
                    <a:lnTo>
                      <a:pt x="1522" y="18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397250" y="-173400"/>
                <a:ext cx="48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974" extrusionOk="0">
                    <a:moveTo>
                      <a:pt x="927" y="1"/>
                    </a:moveTo>
                    <a:lnTo>
                      <a:pt x="875" y="18"/>
                    </a:lnTo>
                    <a:lnTo>
                      <a:pt x="770" y="88"/>
                    </a:lnTo>
                    <a:lnTo>
                      <a:pt x="682" y="176"/>
                    </a:lnTo>
                    <a:lnTo>
                      <a:pt x="595" y="316"/>
                    </a:lnTo>
                    <a:lnTo>
                      <a:pt x="508" y="473"/>
                    </a:lnTo>
                    <a:lnTo>
                      <a:pt x="420" y="648"/>
                    </a:lnTo>
                    <a:lnTo>
                      <a:pt x="280" y="1050"/>
                    </a:lnTo>
                    <a:lnTo>
                      <a:pt x="158" y="1470"/>
                    </a:lnTo>
                    <a:lnTo>
                      <a:pt x="70" y="1872"/>
                    </a:lnTo>
                    <a:lnTo>
                      <a:pt x="18" y="2222"/>
                    </a:lnTo>
                    <a:lnTo>
                      <a:pt x="0" y="2484"/>
                    </a:lnTo>
                    <a:lnTo>
                      <a:pt x="0" y="2589"/>
                    </a:lnTo>
                    <a:lnTo>
                      <a:pt x="18" y="2659"/>
                    </a:lnTo>
                    <a:lnTo>
                      <a:pt x="35" y="2729"/>
                    </a:lnTo>
                    <a:lnTo>
                      <a:pt x="70" y="2799"/>
                    </a:lnTo>
                    <a:lnTo>
                      <a:pt x="105" y="2834"/>
                    </a:lnTo>
                    <a:lnTo>
                      <a:pt x="158" y="2886"/>
                    </a:lnTo>
                    <a:lnTo>
                      <a:pt x="280" y="2939"/>
                    </a:lnTo>
                    <a:lnTo>
                      <a:pt x="420" y="2956"/>
                    </a:lnTo>
                    <a:lnTo>
                      <a:pt x="595" y="2974"/>
                    </a:lnTo>
                    <a:lnTo>
                      <a:pt x="1347" y="2974"/>
                    </a:lnTo>
                    <a:lnTo>
                      <a:pt x="1522" y="2956"/>
                    </a:lnTo>
                    <a:lnTo>
                      <a:pt x="1662" y="2939"/>
                    </a:lnTo>
                    <a:lnTo>
                      <a:pt x="1784" y="2886"/>
                    </a:lnTo>
                    <a:lnTo>
                      <a:pt x="1819" y="2834"/>
                    </a:lnTo>
                    <a:lnTo>
                      <a:pt x="1872" y="2799"/>
                    </a:lnTo>
                    <a:lnTo>
                      <a:pt x="1907" y="2729"/>
                    </a:lnTo>
                    <a:lnTo>
                      <a:pt x="1924" y="2659"/>
                    </a:lnTo>
                    <a:lnTo>
                      <a:pt x="1942" y="2589"/>
                    </a:lnTo>
                    <a:lnTo>
                      <a:pt x="1942" y="2484"/>
                    </a:lnTo>
                    <a:lnTo>
                      <a:pt x="1924" y="2222"/>
                    </a:lnTo>
                    <a:lnTo>
                      <a:pt x="1872" y="1872"/>
                    </a:lnTo>
                    <a:lnTo>
                      <a:pt x="1784" y="1470"/>
                    </a:lnTo>
                    <a:lnTo>
                      <a:pt x="1662" y="1050"/>
                    </a:lnTo>
                    <a:lnTo>
                      <a:pt x="1522" y="648"/>
                    </a:lnTo>
                    <a:lnTo>
                      <a:pt x="1434" y="473"/>
                    </a:lnTo>
                    <a:lnTo>
                      <a:pt x="1347" y="316"/>
                    </a:lnTo>
                    <a:lnTo>
                      <a:pt x="1260" y="176"/>
                    </a:lnTo>
                    <a:lnTo>
                      <a:pt x="1172" y="88"/>
                    </a:lnTo>
                    <a:lnTo>
                      <a:pt x="1067" y="18"/>
                    </a:lnTo>
                    <a:lnTo>
                      <a:pt x="101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446200" y="-222350"/>
                <a:ext cx="743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942" extrusionOk="0">
                    <a:moveTo>
                      <a:pt x="2484" y="0"/>
                    </a:moveTo>
                    <a:lnTo>
                      <a:pt x="2239" y="18"/>
                    </a:lnTo>
                    <a:lnTo>
                      <a:pt x="1872" y="70"/>
                    </a:lnTo>
                    <a:lnTo>
                      <a:pt x="1470" y="158"/>
                    </a:lnTo>
                    <a:lnTo>
                      <a:pt x="1050" y="280"/>
                    </a:lnTo>
                    <a:lnTo>
                      <a:pt x="648" y="420"/>
                    </a:lnTo>
                    <a:lnTo>
                      <a:pt x="473" y="508"/>
                    </a:lnTo>
                    <a:lnTo>
                      <a:pt x="316" y="595"/>
                    </a:lnTo>
                    <a:lnTo>
                      <a:pt x="176" y="682"/>
                    </a:lnTo>
                    <a:lnTo>
                      <a:pt x="88" y="770"/>
                    </a:lnTo>
                    <a:lnTo>
                      <a:pt x="18" y="875"/>
                    </a:lnTo>
                    <a:lnTo>
                      <a:pt x="1" y="910"/>
                    </a:lnTo>
                    <a:lnTo>
                      <a:pt x="1" y="962"/>
                    </a:lnTo>
                    <a:lnTo>
                      <a:pt x="1" y="1015"/>
                    </a:lnTo>
                    <a:lnTo>
                      <a:pt x="18" y="1067"/>
                    </a:lnTo>
                    <a:lnTo>
                      <a:pt x="88" y="1172"/>
                    </a:lnTo>
                    <a:lnTo>
                      <a:pt x="176" y="1260"/>
                    </a:lnTo>
                    <a:lnTo>
                      <a:pt x="316" y="1347"/>
                    </a:lnTo>
                    <a:lnTo>
                      <a:pt x="473" y="1434"/>
                    </a:lnTo>
                    <a:lnTo>
                      <a:pt x="648" y="1504"/>
                    </a:lnTo>
                    <a:lnTo>
                      <a:pt x="1050" y="1662"/>
                    </a:lnTo>
                    <a:lnTo>
                      <a:pt x="1470" y="1767"/>
                    </a:lnTo>
                    <a:lnTo>
                      <a:pt x="1872" y="1872"/>
                    </a:lnTo>
                    <a:lnTo>
                      <a:pt x="2239" y="1924"/>
                    </a:lnTo>
                    <a:lnTo>
                      <a:pt x="2484" y="1942"/>
                    </a:lnTo>
                    <a:lnTo>
                      <a:pt x="2589" y="1942"/>
                    </a:lnTo>
                    <a:lnTo>
                      <a:pt x="2659" y="1924"/>
                    </a:lnTo>
                    <a:lnTo>
                      <a:pt x="2729" y="1889"/>
                    </a:lnTo>
                    <a:lnTo>
                      <a:pt x="2799" y="1872"/>
                    </a:lnTo>
                    <a:lnTo>
                      <a:pt x="2851" y="1819"/>
                    </a:lnTo>
                    <a:lnTo>
                      <a:pt x="2886" y="1767"/>
                    </a:lnTo>
                    <a:lnTo>
                      <a:pt x="2939" y="1662"/>
                    </a:lnTo>
                    <a:lnTo>
                      <a:pt x="2974" y="1504"/>
                    </a:lnTo>
                    <a:lnTo>
                      <a:pt x="2974" y="1347"/>
                    </a:lnTo>
                    <a:lnTo>
                      <a:pt x="2974" y="962"/>
                    </a:lnTo>
                    <a:lnTo>
                      <a:pt x="2974" y="595"/>
                    </a:lnTo>
                    <a:lnTo>
                      <a:pt x="2974" y="420"/>
                    </a:lnTo>
                    <a:lnTo>
                      <a:pt x="2939" y="280"/>
                    </a:lnTo>
                    <a:lnTo>
                      <a:pt x="2886" y="158"/>
                    </a:lnTo>
                    <a:lnTo>
                      <a:pt x="2851" y="105"/>
                    </a:lnTo>
                    <a:lnTo>
                      <a:pt x="2799" y="70"/>
                    </a:lnTo>
                    <a:lnTo>
                      <a:pt x="2729" y="35"/>
                    </a:lnTo>
                    <a:lnTo>
                      <a:pt x="2659" y="18"/>
                    </a:lnTo>
                    <a:lnTo>
                      <a:pt x="25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322500" y="-222350"/>
                <a:ext cx="743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1942" extrusionOk="0">
                    <a:moveTo>
                      <a:pt x="385" y="0"/>
                    </a:moveTo>
                    <a:lnTo>
                      <a:pt x="297" y="18"/>
                    </a:lnTo>
                    <a:lnTo>
                      <a:pt x="227" y="35"/>
                    </a:lnTo>
                    <a:lnTo>
                      <a:pt x="175" y="70"/>
                    </a:lnTo>
                    <a:lnTo>
                      <a:pt x="123" y="105"/>
                    </a:lnTo>
                    <a:lnTo>
                      <a:pt x="88" y="158"/>
                    </a:lnTo>
                    <a:lnTo>
                      <a:pt x="35" y="280"/>
                    </a:lnTo>
                    <a:lnTo>
                      <a:pt x="0" y="420"/>
                    </a:lnTo>
                    <a:lnTo>
                      <a:pt x="0" y="595"/>
                    </a:lnTo>
                    <a:lnTo>
                      <a:pt x="0" y="962"/>
                    </a:lnTo>
                    <a:lnTo>
                      <a:pt x="0" y="1347"/>
                    </a:lnTo>
                    <a:lnTo>
                      <a:pt x="0" y="1504"/>
                    </a:lnTo>
                    <a:lnTo>
                      <a:pt x="35" y="1662"/>
                    </a:lnTo>
                    <a:lnTo>
                      <a:pt x="88" y="1767"/>
                    </a:lnTo>
                    <a:lnTo>
                      <a:pt x="123" y="1819"/>
                    </a:lnTo>
                    <a:lnTo>
                      <a:pt x="175" y="1872"/>
                    </a:lnTo>
                    <a:lnTo>
                      <a:pt x="227" y="1889"/>
                    </a:lnTo>
                    <a:lnTo>
                      <a:pt x="297" y="1924"/>
                    </a:lnTo>
                    <a:lnTo>
                      <a:pt x="385" y="1942"/>
                    </a:lnTo>
                    <a:lnTo>
                      <a:pt x="472" y="1942"/>
                    </a:lnTo>
                    <a:lnTo>
                      <a:pt x="735" y="1924"/>
                    </a:lnTo>
                    <a:lnTo>
                      <a:pt x="1102" y="1872"/>
                    </a:lnTo>
                    <a:lnTo>
                      <a:pt x="1504" y="1767"/>
                    </a:lnTo>
                    <a:lnTo>
                      <a:pt x="1924" y="1662"/>
                    </a:lnTo>
                    <a:lnTo>
                      <a:pt x="2326" y="1504"/>
                    </a:lnTo>
                    <a:lnTo>
                      <a:pt x="2501" y="1434"/>
                    </a:lnTo>
                    <a:lnTo>
                      <a:pt x="2658" y="1347"/>
                    </a:lnTo>
                    <a:lnTo>
                      <a:pt x="2781" y="1260"/>
                    </a:lnTo>
                    <a:lnTo>
                      <a:pt x="2885" y="1172"/>
                    </a:lnTo>
                    <a:lnTo>
                      <a:pt x="2955" y="1067"/>
                    </a:lnTo>
                    <a:lnTo>
                      <a:pt x="2973" y="1015"/>
                    </a:lnTo>
                    <a:lnTo>
                      <a:pt x="2973" y="962"/>
                    </a:lnTo>
                    <a:lnTo>
                      <a:pt x="2973" y="910"/>
                    </a:lnTo>
                    <a:lnTo>
                      <a:pt x="2955" y="875"/>
                    </a:lnTo>
                    <a:lnTo>
                      <a:pt x="2885" y="770"/>
                    </a:lnTo>
                    <a:lnTo>
                      <a:pt x="2781" y="682"/>
                    </a:lnTo>
                    <a:lnTo>
                      <a:pt x="2658" y="595"/>
                    </a:lnTo>
                    <a:lnTo>
                      <a:pt x="2501" y="508"/>
                    </a:lnTo>
                    <a:lnTo>
                      <a:pt x="2326" y="420"/>
                    </a:lnTo>
                    <a:lnTo>
                      <a:pt x="1924" y="280"/>
                    </a:lnTo>
                    <a:lnTo>
                      <a:pt x="1504" y="158"/>
                    </a:lnTo>
                    <a:lnTo>
                      <a:pt x="1102" y="70"/>
                    </a:lnTo>
                    <a:lnTo>
                      <a:pt x="735" y="18"/>
                    </a:lnTo>
                    <a:lnTo>
                      <a:pt x="4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437025" y="-28092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1417" y="0"/>
                    </a:moveTo>
                    <a:lnTo>
                      <a:pt x="1347" y="18"/>
                    </a:lnTo>
                    <a:lnTo>
                      <a:pt x="1295" y="53"/>
                    </a:lnTo>
                    <a:lnTo>
                      <a:pt x="1225" y="105"/>
                    </a:lnTo>
                    <a:lnTo>
                      <a:pt x="1155" y="158"/>
                    </a:lnTo>
                    <a:lnTo>
                      <a:pt x="980" y="367"/>
                    </a:lnTo>
                    <a:lnTo>
                      <a:pt x="770" y="647"/>
                    </a:lnTo>
                    <a:lnTo>
                      <a:pt x="543" y="997"/>
                    </a:lnTo>
                    <a:lnTo>
                      <a:pt x="333" y="1382"/>
                    </a:lnTo>
                    <a:lnTo>
                      <a:pt x="158" y="1766"/>
                    </a:lnTo>
                    <a:lnTo>
                      <a:pt x="88" y="1959"/>
                    </a:lnTo>
                    <a:lnTo>
                      <a:pt x="36" y="2116"/>
                    </a:lnTo>
                    <a:lnTo>
                      <a:pt x="1" y="2273"/>
                    </a:lnTo>
                    <a:lnTo>
                      <a:pt x="1" y="2413"/>
                    </a:lnTo>
                    <a:lnTo>
                      <a:pt x="18" y="2518"/>
                    </a:lnTo>
                    <a:lnTo>
                      <a:pt x="53" y="2571"/>
                    </a:lnTo>
                    <a:lnTo>
                      <a:pt x="71" y="2606"/>
                    </a:lnTo>
                    <a:lnTo>
                      <a:pt x="123" y="2641"/>
                    </a:lnTo>
                    <a:lnTo>
                      <a:pt x="158" y="2658"/>
                    </a:lnTo>
                    <a:lnTo>
                      <a:pt x="281" y="2693"/>
                    </a:lnTo>
                    <a:lnTo>
                      <a:pt x="420" y="2693"/>
                    </a:lnTo>
                    <a:lnTo>
                      <a:pt x="560" y="2658"/>
                    </a:lnTo>
                    <a:lnTo>
                      <a:pt x="735" y="2606"/>
                    </a:lnTo>
                    <a:lnTo>
                      <a:pt x="928" y="2536"/>
                    </a:lnTo>
                    <a:lnTo>
                      <a:pt x="1295" y="2361"/>
                    </a:lnTo>
                    <a:lnTo>
                      <a:pt x="1680" y="2151"/>
                    </a:lnTo>
                    <a:lnTo>
                      <a:pt x="2047" y="1924"/>
                    </a:lnTo>
                    <a:lnTo>
                      <a:pt x="2327" y="1714"/>
                    </a:lnTo>
                    <a:lnTo>
                      <a:pt x="2536" y="1539"/>
                    </a:lnTo>
                    <a:lnTo>
                      <a:pt x="2589" y="1469"/>
                    </a:lnTo>
                    <a:lnTo>
                      <a:pt x="2641" y="1399"/>
                    </a:lnTo>
                    <a:lnTo>
                      <a:pt x="2676" y="1329"/>
                    </a:lnTo>
                    <a:lnTo>
                      <a:pt x="2694" y="1277"/>
                    </a:lnTo>
                    <a:lnTo>
                      <a:pt x="2694" y="1207"/>
                    </a:lnTo>
                    <a:lnTo>
                      <a:pt x="2694" y="1137"/>
                    </a:lnTo>
                    <a:lnTo>
                      <a:pt x="2641" y="1014"/>
                    </a:lnTo>
                    <a:lnTo>
                      <a:pt x="2554" y="892"/>
                    </a:lnTo>
                    <a:lnTo>
                      <a:pt x="2449" y="770"/>
                    </a:lnTo>
                    <a:lnTo>
                      <a:pt x="2187" y="507"/>
                    </a:lnTo>
                    <a:lnTo>
                      <a:pt x="1924" y="245"/>
                    </a:lnTo>
                    <a:lnTo>
                      <a:pt x="1784" y="123"/>
                    </a:lnTo>
                    <a:lnTo>
                      <a:pt x="1662" y="53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4338675" y="-18257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2273" y="1"/>
                    </a:moveTo>
                    <a:lnTo>
                      <a:pt x="2116" y="36"/>
                    </a:lnTo>
                    <a:lnTo>
                      <a:pt x="1959" y="71"/>
                    </a:lnTo>
                    <a:lnTo>
                      <a:pt x="1766" y="141"/>
                    </a:lnTo>
                    <a:lnTo>
                      <a:pt x="1382" y="333"/>
                    </a:lnTo>
                    <a:lnTo>
                      <a:pt x="997" y="543"/>
                    </a:lnTo>
                    <a:lnTo>
                      <a:pt x="647" y="770"/>
                    </a:lnTo>
                    <a:lnTo>
                      <a:pt x="367" y="980"/>
                    </a:lnTo>
                    <a:lnTo>
                      <a:pt x="158" y="1155"/>
                    </a:lnTo>
                    <a:lnTo>
                      <a:pt x="105" y="1225"/>
                    </a:lnTo>
                    <a:lnTo>
                      <a:pt x="53" y="1295"/>
                    </a:lnTo>
                    <a:lnTo>
                      <a:pt x="18" y="1347"/>
                    </a:lnTo>
                    <a:lnTo>
                      <a:pt x="0" y="1417"/>
                    </a:lnTo>
                    <a:lnTo>
                      <a:pt x="0" y="1487"/>
                    </a:lnTo>
                    <a:lnTo>
                      <a:pt x="0" y="1540"/>
                    </a:lnTo>
                    <a:lnTo>
                      <a:pt x="53" y="1662"/>
                    </a:lnTo>
                    <a:lnTo>
                      <a:pt x="123" y="1784"/>
                    </a:lnTo>
                    <a:lnTo>
                      <a:pt x="245" y="1907"/>
                    </a:lnTo>
                    <a:lnTo>
                      <a:pt x="507" y="2187"/>
                    </a:lnTo>
                    <a:lnTo>
                      <a:pt x="770" y="2449"/>
                    </a:lnTo>
                    <a:lnTo>
                      <a:pt x="892" y="2554"/>
                    </a:lnTo>
                    <a:lnTo>
                      <a:pt x="1032" y="2641"/>
                    </a:lnTo>
                    <a:lnTo>
                      <a:pt x="1154" y="2676"/>
                    </a:lnTo>
                    <a:lnTo>
                      <a:pt x="1207" y="2694"/>
                    </a:lnTo>
                    <a:lnTo>
                      <a:pt x="1277" y="2694"/>
                    </a:lnTo>
                    <a:lnTo>
                      <a:pt x="1329" y="2676"/>
                    </a:lnTo>
                    <a:lnTo>
                      <a:pt x="1399" y="2641"/>
                    </a:lnTo>
                    <a:lnTo>
                      <a:pt x="1469" y="2589"/>
                    </a:lnTo>
                    <a:lnTo>
                      <a:pt x="1539" y="2519"/>
                    </a:lnTo>
                    <a:lnTo>
                      <a:pt x="1714" y="2327"/>
                    </a:lnTo>
                    <a:lnTo>
                      <a:pt x="1924" y="2029"/>
                    </a:lnTo>
                    <a:lnTo>
                      <a:pt x="2151" y="1680"/>
                    </a:lnTo>
                    <a:lnTo>
                      <a:pt x="2361" y="1295"/>
                    </a:lnTo>
                    <a:lnTo>
                      <a:pt x="2536" y="910"/>
                    </a:lnTo>
                    <a:lnTo>
                      <a:pt x="2606" y="735"/>
                    </a:lnTo>
                    <a:lnTo>
                      <a:pt x="2658" y="560"/>
                    </a:lnTo>
                    <a:lnTo>
                      <a:pt x="2693" y="403"/>
                    </a:lnTo>
                    <a:lnTo>
                      <a:pt x="2693" y="281"/>
                    </a:lnTo>
                    <a:lnTo>
                      <a:pt x="2676" y="158"/>
                    </a:lnTo>
                    <a:lnTo>
                      <a:pt x="2641" y="123"/>
                    </a:lnTo>
                    <a:lnTo>
                      <a:pt x="2606" y="71"/>
                    </a:lnTo>
                    <a:lnTo>
                      <a:pt x="2571" y="36"/>
                    </a:lnTo>
                    <a:lnTo>
                      <a:pt x="2536" y="18"/>
                    </a:lnTo>
                    <a:lnTo>
                      <a:pt x="24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437025" y="-18257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281" y="1"/>
                    </a:moveTo>
                    <a:lnTo>
                      <a:pt x="158" y="18"/>
                    </a:lnTo>
                    <a:lnTo>
                      <a:pt x="123" y="36"/>
                    </a:lnTo>
                    <a:lnTo>
                      <a:pt x="71" y="71"/>
                    </a:lnTo>
                    <a:lnTo>
                      <a:pt x="53" y="123"/>
                    </a:lnTo>
                    <a:lnTo>
                      <a:pt x="18" y="158"/>
                    </a:lnTo>
                    <a:lnTo>
                      <a:pt x="1" y="281"/>
                    </a:lnTo>
                    <a:lnTo>
                      <a:pt x="1" y="403"/>
                    </a:lnTo>
                    <a:lnTo>
                      <a:pt x="36" y="560"/>
                    </a:lnTo>
                    <a:lnTo>
                      <a:pt x="88" y="735"/>
                    </a:lnTo>
                    <a:lnTo>
                      <a:pt x="158" y="910"/>
                    </a:lnTo>
                    <a:lnTo>
                      <a:pt x="333" y="1295"/>
                    </a:lnTo>
                    <a:lnTo>
                      <a:pt x="543" y="1680"/>
                    </a:lnTo>
                    <a:lnTo>
                      <a:pt x="770" y="2029"/>
                    </a:lnTo>
                    <a:lnTo>
                      <a:pt x="980" y="2327"/>
                    </a:lnTo>
                    <a:lnTo>
                      <a:pt x="1155" y="2519"/>
                    </a:lnTo>
                    <a:lnTo>
                      <a:pt x="1225" y="2589"/>
                    </a:lnTo>
                    <a:lnTo>
                      <a:pt x="1295" y="2641"/>
                    </a:lnTo>
                    <a:lnTo>
                      <a:pt x="1347" y="2676"/>
                    </a:lnTo>
                    <a:lnTo>
                      <a:pt x="1417" y="2694"/>
                    </a:lnTo>
                    <a:lnTo>
                      <a:pt x="1487" y="2694"/>
                    </a:lnTo>
                    <a:lnTo>
                      <a:pt x="1540" y="2676"/>
                    </a:lnTo>
                    <a:lnTo>
                      <a:pt x="1662" y="2641"/>
                    </a:lnTo>
                    <a:lnTo>
                      <a:pt x="1784" y="2554"/>
                    </a:lnTo>
                    <a:lnTo>
                      <a:pt x="1924" y="2449"/>
                    </a:lnTo>
                    <a:lnTo>
                      <a:pt x="2187" y="2187"/>
                    </a:lnTo>
                    <a:lnTo>
                      <a:pt x="2449" y="1907"/>
                    </a:lnTo>
                    <a:lnTo>
                      <a:pt x="2554" y="1784"/>
                    </a:lnTo>
                    <a:lnTo>
                      <a:pt x="2641" y="1662"/>
                    </a:lnTo>
                    <a:lnTo>
                      <a:pt x="2694" y="1540"/>
                    </a:lnTo>
                    <a:lnTo>
                      <a:pt x="2694" y="1487"/>
                    </a:lnTo>
                    <a:lnTo>
                      <a:pt x="2694" y="1417"/>
                    </a:lnTo>
                    <a:lnTo>
                      <a:pt x="2676" y="1347"/>
                    </a:lnTo>
                    <a:lnTo>
                      <a:pt x="2641" y="1295"/>
                    </a:lnTo>
                    <a:lnTo>
                      <a:pt x="2589" y="1225"/>
                    </a:lnTo>
                    <a:lnTo>
                      <a:pt x="2536" y="1155"/>
                    </a:lnTo>
                    <a:lnTo>
                      <a:pt x="2327" y="980"/>
                    </a:lnTo>
                    <a:lnTo>
                      <a:pt x="2047" y="770"/>
                    </a:lnTo>
                    <a:lnTo>
                      <a:pt x="1680" y="543"/>
                    </a:lnTo>
                    <a:lnTo>
                      <a:pt x="1295" y="333"/>
                    </a:lnTo>
                    <a:lnTo>
                      <a:pt x="928" y="141"/>
                    </a:lnTo>
                    <a:lnTo>
                      <a:pt x="735" y="71"/>
                    </a:lnTo>
                    <a:lnTo>
                      <a:pt x="560" y="36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338675" y="-28092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1154" y="0"/>
                    </a:moveTo>
                    <a:lnTo>
                      <a:pt x="1032" y="53"/>
                    </a:lnTo>
                    <a:lnTo>
                      <a:pt x="892" y="123"/>
                    </a:lnTo>
                    <a:lnTo>
                      <a:pt x="770" y="245"/>
                    </a:lnTo>
                    <a:lnTo>
                      <a:pt x="507" y="507"/>
                    </a:lnTo>
                    <a:lnTo>
                      <a:pt x="245" y="770"/>
                    </a:lnTo>
                    <a:lnTo>
                      <a:pt x="123" y="892"/>
                    </a:lnTo>
                    <a:lnTo>
                      <a:pt x="53" y="1014"/>
                    </a:lnTo>
                    <a:lnTo>
                      <a:pt x="0" y="1137"/>
                    </a:lnTo>
                    <a:lnTo>
                      <a:pt x="0" y="1207"/>
                    </a:lnTo>
                    <a:lnTo>
                      <a:pt x="0" y="1277"/>
                    </a:lnTo>
                    <a:lnTo>
                      <a:pt x="18" y="1329"/>
                    </a:lnTo>
                    <a:lnTo>
                      <a:pt x="53" y="1399"/>
                    </a:lnTo>
                    <a:lnTo>
                      <a:pt x="105" y="1469"/>
                    </a:lnTo>
                    <a:lnTo>
                      <a:pt x="158" y="1539"/>
                    </a:lnTo>
                    <a:lnTo>
                      <a:pt x="367" y="1714"/>
                    </a:lnTo>
                    <a:lnTo>
                      <a:pt x="647" y="1924"/>
                    </a:lnTo>
                    <a:lnTo>
                      <a:pt x="997" y="2151"/>
                    </a:lnTo>
                    <a:lnTo>
                      <a:pt x="1382" y="2361"/>
                    </a:lnTo>
                    <a:lnTo>
                      <a:pt x="1766" y="2536"/>
                    </a:lnTo>
                    <a:lnTo>
                      <a:pt x="1959" y="2606"/>
                    </a:lnTo>
                    <a:lnTo>
                      <a:pt x="2116" y="2658"/>
                    </a:lnTo>
                    <a:lnTo>
                      <a:pt x="2273" y="2693"/>
                    </a:lnTo>
                    <a:lnTo>
                      <a:pt x="2413" y="2693"/>
                    </a:lnTo>
                    <a:lnTo>
                      <a:pt x="2536" y="2658"/>
                    </a:lnTo>
                    <a:lnTo>
                      <a:pt x="2571" y="2641"/>
                    </a:lnTo>
                    <a:lnTo>
                      <a:pt x="2606" y="2606"/>
                    </a:lnTo>
                    <a:lnTo>
                      <a:pt x="2641" y="2571"/>
                    </a:lnTo>
                    <a:lnTo>
                      <a:pt x="2676" y="2518"/>
                    </a:lnTo>
                    <a:lnTo>
                      <a:pt x="2693" y="2413"/>
                    </a:lnTo>
                    <a:lnTo>
                      <a:pt x="2693" y="2273"/>
                    </a:lnTo>
                    <a:lnTo>
                      <a:pt x="2658" y="2116"/>
                    </a:lnTo>
                    <a:lnTo>
                      <a:pt x="2606" y="1959"/>
                    </a:lnTo>
                    <a:lnTo>
                      <a:pt x="2536" y="1766"/>
                    </a:lnTo>
                    <a:lnTo>
                      <a:pt x="2361" y="1382"/>
                    </a:lnTo>
                    <a:lnTo>
                      <a:pt x="2151" y="997"/>
                    </a:lnTo>
                    <a:lnTo>
                      <a:pt x="1924" y="647"/>
                    </a:lnTo>
                    <a:lnTo>
                      <a:pt x="1714" y="367"/>
                    </a:lnTo>
                    <a:lnTo>
                      <a:pt x="1539" y="158"/>
                    </a:lnTo>
                    <a:lnTo>
                      <a:pt x="1469" y="105"/>
                    </a:lnTo>
                    <a:lnTo>
                      <a:pt x="1399" y="53"/>
                    </a:lnTo>
                    <a:lnTo>
                      <a:pt x="1329" y="18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555075" y="-299725"/>
                <a:ext cx="2365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1697" extrusionOk="0">
                    <a:moveTo>
                      <a:pt x="9461" y="0"/>
                    </a:moveTo>
                    <a:lnTo>
                      <a:pt x="0" y="297"/>
                    </a:lnTo>
                    <a:lnTo>
                      <a:pt x="158" y="1259"/>
                    </a:lnTo>
                    <a:lnTo>
                      <a:pt x="9461" y="1696"/>
                    </a:lnTo>
                    <a:lnTo>
                      <a:pt x="9461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565575" y="-230225"/>
                <a:ext cx="224725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1715" extrusionOk="0">
                    <a:moveTo>
                      <a:pt x="0" y="1"/>
                    </a:moveTo>
                    <a:lnTo>
                      <a:pt x="35" y="1714"/>
                    </a:lnTo>
                    <a:lnTo>
                      <a:pt x="8988" y="1714"/>
                    </a:lnTo>
                    <a:lnTo>
                      <a:pt x="8988" y="1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16250" y="-69775"/>
                <a:ext cx="5928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23714" h="438" extrusionOk="0">
                    <a:moveTo>
                      <a:pt x="2904" y="0"/>
                    </a:moveTo>
                    <a:lnTo>
                      <a:pt x="1" y="438"/>
                    </a:lnTo>
                    <a:lnTo>
                      <a:pt x="23171" y="438"/>
                    </a:lnTo>
                    <a:lnTo>
                      <a:pt x="237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216250" y="-69775"/>
                <a:ext cx="5928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23714" h="438" extrusionOk="0">
                    <a:moveTo>
                      <a:pt x="2904" y="0"/>
                    </a:moveTo>
                    <a:lnTo>
                      <a:pt x="1" y="438"/>
                    </a:lnTo>
                    <a:lnTo>
                      <a:pt x="23171" y="438"/>
                    </a:lnTo>
                    <a:lnTo>
                      <a:pt x="23713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" name="Google Shape;92;p2"/>
          <p:cNvGrpSpPr/>
          <p:nvPr/>
        </p:nvGrpSpPr>
        <p:grpSpPr>
          <a:xfrm flipH="1">
            <a:off x="12026" y="1521045"/>
            <a:ext cx="679063" cy="1660710"/>
            <a:chOff x="8460176" y="1598845"/>
            <a:chExt cx="679063" cy="1660710"/>
          </a:xfrm>
        </p:grpSpPr>
        <p:sp>
          <p:nvSpPr>
            <p:cNvPr id="93" name="Google Shape;93;p2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extrusionOk="0">
                  <a:moveTo>
                    <a:pt x="10948" y="1"/>
                  </a:moveTo>
                  <a:lnTo>
                    <a:pt x="1" y="5230"/>
                  </a:ln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extrusionOk="0">
                  <a:moveTo>
                    <a:pt x="10948" y="1"/>
                  </a:moveTo>
                  <a:lnTo>
                    <a:pt x="1" y="5230"/>
                  </a:ln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fill="none" extrusionOk="0">
                  <a:moveTo>
                    <a:pt x="1" y="5230"/>
                  </a:move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lnTo>
                    <a:pt x="1" y="52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460176" y="1598845"/>
              <a:ext cx="635151" cy="298646"/>
            </a:xfrm>
            <a:custGeom>
              <a:avLst/>
              <a:gdLst/>
              <a:ahLst/>
              <a:cxnLst/>
              <a:rect l="l" t="t" r="r" b="b"/>
              <a:pathLst>
                <a:path w="11123" h="5230" extrusionOk="0">
                  <a:moveTo>
                    <a:pt x="11123" y="1"/>
                  </a:moveTo>
                  <a:lnTo>
                    <a:pt x="1" y="3009"/>
                  </a:lnTo>
                  <a:lnTo>
                    <a:pt x="176" y="5230"/>
                  </a:lnTo>
                  <a:lnTo>
                    <a:pt x="11123" y="3971"/>
                  </a:lnTo>
                  <a:lnTo>
                    <a:pt x="1112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494152" y="1729666"/>
              <a:ext cx="58930" cy="126882"/>
            </a:xfrm>
            <a:custGeom>
              <a:avLst/>
              <a:gdLst/>
              <a:ahLst/>
              <a:cxnLst/>
              <a:rect l="l" t="t" r="r" b="b"/>
              <a:pathLst>
                <a:path w="1032" h="2222" extrusionOk="0">
                  <a:moveTo>
                    <a:pt x="490" y="1"/>
                  </a:moveTo>
                  <a:lnTo>
                    <a:pt x="0" y="71"/>
                  </a:lnTo>
                  <a:lnTo>
                    <a:pt x="210" y="1854"/>
                  </a:lnTo>
                  <a:lnTo>
                    <a:pt x="228" y="1942"/>
                  </a:lnTo>
                  <a:lnTo>
                    <a:pt x="263" y="2012"/>
                  </a:lnTo>
                  <a:lnTo>
                    <a:pt x="315" y="2082"/>
                  </a:lnTo>
                  <a:lnTo>
                    <a:pt x="367" y="2134"/>
                  </a:lnTo>
                  <a:lnTo>
                    <a:pt x="437" y="2169"/>
                  </a:lnTo>
                  <a:lnTo>
                    <a:pt x="507" y="2204"/>
                  </a:lnTo>
                  <a:lnTo>
                    <a:pt x="595" y="2222"/>
                  </a:lnTo>
                  <a:lnTo>
                    <a:pt x="665" y="2222"/>
                  </a:lnTo>
                  <a:lnTo>
                    <a:pt x="752" y="2187"/>
                  </a:lnTo>
                  <a:lnTo>
                    <a:pt x="840" y="2152"/>
                  </a:lnTo>
                  <a:lnTo>
                    <a:pt x="910" y="2099"/>
                  </a:lnTo>
                  <a:lnTo>
                    <a:pt x="962" y="2029"/>
                  </a:lnTo>
                  <a:lnTo>
                    <a:pt x="997" y="1942"/>
                  </a:lnTo>
                  <a:lnTo>
                    <a:pt x="1015" y="1872"/>
                  </a:lnTo>
                  <a:lnTo>
                    <a:pt x="1032" y="1784"/>
                  </a:lnTo>
                  <a:lnTo>
                    <a:pt x="1015" y="1680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631940" y="1689752"/>
              <a:ext cx="63955" cy="138873"/>
            </a:xfrm>
            <a:custGeom>
              <a:avLst/>
              <a:gdLst/>
              <a:ahLst/>
              <a:cxnLst/>
              <a:rect l="l" t="t" r="r" b="b"/>
              <a:pathLst>
                <a:path w="1120" h="2432" extrusionOk="0">
                  <a:moveTo>
                    <a:pt x="525" y="0"/>
                  </a:moveTo>
                  <a:lnTo>
                    <a:pt x="0" y="88"/>
                  </a:lnTo>
                  <a:lnTo>
                    <a:pt x="228" y="2029"/>
                  </a:lnTo>
                  <a:lnTo>
                    <a:pt x="245" y="2116"/>
                  </a:lnTo>
                  <a:lnTo>
                    <a:pt x="298" y="2204"/>
                  </a:lnTo>
                  <a:lnTo>
                    <a:pt x="333" y="2274"/>
                  </a:lnTo>
                  <a:lnTo>
                    <a:pt x="403" y="2326"/>
                  </a:lnTo>
                  <a:lnTo>
                    <a:pt x="473" y="2379"/>
                  </a:lnTo>
                  <a:lnTo>
                    <a:pt x="560" y="2414"/>
                  </a:lnTo>
                  <a:lnTo>
                    <a:pt x="648" y="2431"/>
                  </a:lnTo>
                  <a:lnTo>
                    <a:pt x="735" y="2414"/>
                  </a:lnTo>
                  <a:lnTo>
                    <a:pt x="840" y="2396"/>
                  </a:lnTo>
                  <a:lnTo>
                    <a:pt x="927" y="2344"/>
                  </a:lnTo>
                  <a:lnTo>
                    <a:pt x="997" y="2291"/>
                  </a:lnTo>
                  <a:lnTo>
                    <a:pt x="1050" y="2221"/>
                  </a:lnTo>
                  <a:lnTo>
                    <a:pt x="1102" y="2134"/>
                  </a:lnTo>
                  <a:lnTo>
                    <a:pt x="1120" y="2046"/>
                  </a:lnTo>
                  <a:lnTo>
                    <a:pt x="1120" y="1941"/>
                  </a:lnTo>
                  <a:lnTo>
                    <a:pt x="1102" y="1836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781719" y="1654805"/>
              <a:ext cx="71949" cy="153834"/>
            </a:xfrm>
            <a:custGeom>
              <a:avLst/>
              <a:gdLst/>
              <a:ahLst/>
              <a:cxnLst/>
              <a:rect l="l" t="t" r="r" b="b"/>
              <a:pathLst>
                <a:path w="1260" h="2694" extrusionOk="0">
                  <a:moveTo>
                    <a:pt x="595" y="0"/>
                  </a:moveTo>
                  <a:lnTo>
                    <a:pt x="1" y="105"/>
                  </a:lnTo>
                  <a:lnTo>
                    <a:pt x="263" y="2256"/>
                  </a:lnTo>
                  <a:lnTo>
                    <a:pt x="280" y="2361"/>
                  </a:lnTo>
                  <a:lnTo>
                    <a:pt x="333" y="2448"/>
                  </a:lnTo>
                  <a:lnTo>
                    <a:pt x="385" y="2536"/>
                  </a:lnTo>
                  <a:lnTo>
                    <a:pt x="455" y="2606"/>
                  </a:lnTo>
                  <a:lnTo>
                    <a:pt x="543" y="2641"/>
                  </a:lnTo>
                  <a:lnTo>
                    <a:pt x="630" y="2676"/>
                  </a:lnTo>
                  <a:lnTo>
                    <a:pt x="718" y="2693"/>
                  </a:lnTo>
                  <a:lnTo>
                    <a:pt x="822" y="2693"/>
                  </a:lnTo>
                  <a:lnTo>
                    <a:pt x="945" y="2676"/>
                  </a:lnTo>
                  <a:lnTo>
                    <a:pt x="1032" y="2623"/>
                  </a:lnTo>
                  <a:lnTo>
                    <a:pt x="1120" y="2553"/>
                  </a:lnTo>
                  <a:lnTo>
                    <a:pt x="1172" y="2466"/>
                  </a:lnTo>
                  <a:lnTo>
                    <a:pt x="1225" y="2379"/>
                  </a:lnTo>
                  <a:lnTo>
                    <a:pt x="1260" y="2274"/>
                  </a:lnTo>
                  <a:lnTo>
                    <a:pt x="1260" y="2169"/>
                  </a:lnTo>
                  <a:lnTo>
                    <a:pt x="1242" y="2064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rgbClr val="AFB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943489" y="1613863"/>
              <a:ext cx="79943" cy="170794"/>
            </a:xfrm>
            <a:custGeom>
              <a:avLst/>
              <a:gdLst/>
              <a:ahLst/>
              <a:cxnLst/>
              <a:rect l="l" t="t" r="r" b="b"/>
              <a:pathLst>
                <a:path w="1400" h="2991" extrusionOk="0">
                  <a:moveTo>
                    <a:pt x="665" y="0"/>
                  </a:moveTo>
                  <a:lnTo>
                    <a:pt x="1" y="105"/>
                  </a:lnTo>
                  <a:lnTo>
                    <a:pt x="298" y="2501"/>
                  </a:lnTo>
                  <a:lnTo>
                    <a:pt x="315" y="2623"/>
                  </a:lnTo>
                  <a:lnTo>
                    <a:pt x="368" y="2711"/>
                  </a:lnTo>
                  <a:lnTo>
                    <a:pt x="438" y="2798"/>
                  </a:lnTo>
                  <a:lnTo>
                    <a:pt x="508" y="2886"/>
                  </a:lnTo>
                  <a:lnTo>
                    <a:pt x="595" y="2938"/>
                  </a:lnTo>
                  <a:lnTo>
                    <a:pt x="700" y="2973"/>
                  </a:lnTo>
                  <a:lnTo>
                    <a:pt x="805" y="2991"/>
                  </a:lnTo>
                  <a:lnTo>
                    <a:pt x="927" y="2991"/>
                  </a:lnTo>
                  <a:lnTo>
                    <a:pt x="1050" y="2956"/>
                  </a:lnTo>
                  <a:lnTo>
                    <a:pt x="1155" y="2903"/>
                  </a:lnTo>
                  <a:lnTo>
                    <a:pt x="1242" y="2833"/>
                  </a:lnTo>
                  <a:lnTo>
                    <a:pt x="1312" y="2728"/>
                  </a:lnTo>
                  <a:lnTo>
                    <a:pt x="1365" y="2623"/>
                  </a:lnTo>
                  <a:lnTo>
                    <a:pt x="1399" y="2518"/>
                  </a:lnTo>
                  <a:lnTo>
                    <a:pt x="1399" y="2396"/>
                  </a:lnTo>
                  <a:lnTo>
                    <a:pt x="1382" y="2274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8507114" y="1893435"/>
              <a:ext cx="184784" cy="21014"/>
            </a:xfrm>
            <a:custGeom>
              <a:avLst/>
              <a:gdLst/>
              <a:ahLst/>
              <a:cxnLst/>
              <a:rect l="l" t="t" r="r" b="b"/>
              <a:pathLst>
                <a:path w="3236" h="368" extrusionOk="0">
                  <a:moveTo>
                    <a:pt x="3236" y="1"/>
                  </a:moveTo>
                  <a:lnTo>
                    <a:pt x="1" y="246"/>
                  </a:lnTo>
                  <a:lnTo>
                    <a:pt x="3236" y="368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691840" y="1859516"/>
              <a:ext cx="447398" cy="65953"/>
            </a:xfrm>
            <a:custGeom>
              <a:avLst/>
              <a:gdLst/>
              <a:ahLst/>
              <a:cxnLst/>
              <a:rect l="l" t="t" r="r" b="b"/>
              <a:pathLst>
                <a:path w="7835" h="1155" extrusionOk="0">
                  <a:moveTo>
                    <a:pt x="7835" y="0"/>
                  </a:moveTo>
                  <a:lnTo>
                    <a:pt x="1" y="595"/>
                  </a:lnTo>
                  <a:lnTo>
                    <a:pt x="1" y="962"/>
                  </a:lnTo>
                  <a:lnTo>
                    <a:pt x="2974" y="1084"/>
                  </a:lnTo>
                  <a:lnTo>
                    <a:pt x="5037" y="1154"/>
                  </a:lnTo>
                  <a:lnTo>
                    <a:pt x="5107" y="1154"/>
                  </a:lnTo>
                  <a:lnTo>
                    <a:pt x="5369" y="1137"/>
                  </a:lnTo>
                  <a:lnTo>
                    <a:pt x="5632" y="1102"/>
                  </a:lnTo>
                  <a:lnTo>
                    <a:pt x="5894" y="1049"/>
                  </a:lnTo>
                  <a:lnTo>
                    <a:pt x="6139" y="979"/>
                  </a:lnTo>
                  <a:lnTo>
                    <a:pt x="6384" y="892"/>
                  </a:lnTo>
                  <a:lnTo>
                    <a:pt x="6611" y="787"/>
                  </a:lnTo>
                  <a:lnTo>
                    <a:pt x="6821" y="682"/>
                  </a:lnTo>
                  <a:lnTo>
                    <a:pt x="7013" y="577"/>
                  </a:lnTo>
                  <a:lnTo>
                    <a:pt x="7345" y="367"/>
                  </a:lnTo>
                  <a:lnTo>
                    <a:pt x="7608" y="17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691840" y="1859516"/>
              <a:ext cx="447398" cy="65953"/>
            </a:xfrm>
            <a:custGeom>
              <a:avLst/>
              <a:gdLst/>
              <a:ahLst/>
              <a:cxnLst/>
              <a:rect l="l" t="t" r="r" b="b"/>
              <a:pathLst>
                <a:path w="7835" h="1155" fill="none" extrusionOk="0">
                  <a:moveTo>
                    <a:pt x="7835" y="0"/>
                  </a:moveTo>
                  <a:lnTo>
                    <a:pt x="1" y="595"/>
                  </a:lnTo>
                  <a:lnTo>
                    <a:pt x="1" y="962"/>
                  </a:lnTo>
                  <a:lnTo>
                    <a:pt x="1" y="962"/>
                  </a:lnTo>
                  <a:lnTo>
                    <a:pt x="2974" y="1084"/>
                  </a:lnTo>
                  <a:lnTo>
                    <a:pt x="5037" y="1154"/>
                  </a:lnTo>
                  <a:lnTo>
                    <a:pt x="5037" y="1154"/>
                  </a:lnTo>
                  <a:lnTo>
                    <a:pt x="5107" y="1154"/>
                  </a:lnTo>
                  <a:lnTo>
                    <a:pt x="5107" y="1154"/>
                  </a:lnTo>
                  <a:lnTo>
                    <a:pt x="5369" y="1137"/>
                  </a:lnTo>
                  <a:lnTo>
                    <a:pt x="5632" y="1102"/>
                  </a:lnTo>
                  <a:lnTo>
                    <a:pt x="5894" y="1049"/>
                  </a:lnTo>
                  <a:lnTo>
                    <a:pt x="6139" y="979"/>
                  </a:lnTo>
                  <a:lnTo>
                    <a:pt x="6384" y="892"/>
                  </a:lnTo>
                  <a:lnTo>
                    <a:pt x="6611" y="787"/>
                  </a:lnTo>
                  <a:lnTo>
                    <a:pt x="6821" y="682"/>
                  </a:lnTo>
                  <a:lnTo>
                    <a:pt x="7013" y="577"/>
                  </a:lnTo>
                  <a:lnTo>
                    <a:pt x="7345" y="367"/>
                  </a:lnTo>
                  <a:lnTo>
                    <a:pt x="7608" y="175"/>
                  </a:lnTo>
                  <a:lnTo>
                    <a:pt x="78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507114" y="1859516"/>
              <a:ext cx="632125" cy="47966"/>
            </a:xfrm>
            <a:custGeom>
              <a:avLst/>
              <a:gdLst/>
              <a:ahLst/>
              <a:cxnLst/>
              <a:rect l="l" t="t" r="r" b="b"/>
              <a:pathLst>
                <a:path w="11070" h="840" extrusionOk="0">
                  <a:moveTo>
                    <a:pt x="11070" y="0"/>
                  </a:moveTo>
                  <a:lnTo>
                    <a:pt x="1" y="840"/>
                  </a:lnTo>
                  <a:lnTo>
                    <a:pt x="1" y="840"/>
                  </a:lnTo>
                  <a:lnTo>
                    <a:pt x="3236" y="595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rgbClr val="A1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507114" y="1859516"/>
              <a:ext cx="632125" cy="47966"/>
            </a:xfrm>
            <a:custGeom>
              <a:avLst/>
              <a:gdLst/>
              <a:ahLst/>
              <a:cxnLst/>
              <a:rect l="l" t="t" r="r" b="b"/>
              <a:pathLst>
                <a:path w="11070" h="840" fill="none" extrusionOk="0">
                  <a:moveTo>
                    <a:pt x="11070" y="0"/>
                  </a:moveTo>
                  <a:lnTo>
                    <a:pt x="1" y="840"/>
                  </a:lnTo>
                  <a:lnTo>
                    <a:pt x="1" y="840"/>
                  </a:lnTo>
                  <a:lnTo>
                    <a:pt x="3236" y="595"/>
                  </a:lnTo>
                  <a:lnTo>
                    <a:pt x="11070" y="0"/>
                  </a:lnTo>
                  <a:lnTo>
                    <a:pt x="110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797707" y="2008268"/>
              <a:ext cx="240687" cy="1251287"/>
            </a:xfrm>
            <a:custGeom>
              <a:avLst/>
              <a:gdLst/>
              <a:ahLst/>
              <a:cxnLst/>
              <a:rect l="l" t="t" r="r" b="b"/>
              <a:pathLst>
                <a:path w="4215" h="21913" extrusionOk="0">
                  <a:moveTo>
                    <a:pt x="1539" y="1"/>
                  </a:moveTo>
                  <a:lnTo>
                    <a:pt x="105" y="8062"/>
                  </a:lnTo>
                  <a:lnTo>
                    <a:pt x="88" y="8657"/>
                  </a:lnTo>
                  <a:lnTo>
                    <a:pt x="35" y="10213"/>
                  </a:lnTo>
                  <a:lnTo>
                    <a:pt x="0" y="12434"/>
                  </a:lnTo>
                  <a:lnTo>
                    <a:pt x="0" y="13693"/>
                  </a:lnTo>
                  <a:lnTo>
                    <a:pt x="0" y="14987"/>
                  </a:lnTo>
                  <a:lnTo>
                    <a:pt x="18" y="16281"/>
                  </a:lnTo>
                  <a:lnTo>
                    <a:pt x="53" y="17523"/>
                  </a:lnTo>
                  <a:lnTo>
                    <a:pt x="105" y="18695"/>
                  </a:lnTo>
                  <a:lnTo>
                    <a:pt x="193" y="19744"/>
                  </a:lnTo>
                  <a:lnTo>
                    <a:pt x="245" y="20216"/>
                  </a:lnTo>
                  <a:lnTo>
                    <a:pt x="298" y="20636"/>
                  </a:lnTo>
                  <a:lnTo>
                    <a:pt x="368" y="21003"/>
                  </a:lnTo>
                  <a:lnTo>
                    <a:pt x="455" y="21318"/>
                  </a:lnTo>
                  <a:lnTo>
                    <a:pt x="542" y="21580"/>
                  </a:lnTo>
                  <a:lnTo>
                    <a:pt x="630" y="21755"/>
                  </a:lnTo>
                  <a:lnTo>
                    <a:pt x="682" y="21825"/>
                  </a:lnTo>
                  <a:lnTo>
                    <a:pt x="735" y="21877"/>
                  </a:lnTo>
                  <a:lnTo>
                    <a:pt x="787" y="21912"/>
                  </a:lnTo>
                  <a:lnTo>
                    <a:pt x="857" y="21912"/>
                  </a:lnTo>
                  <a:lnTo>
                    <a:pt x="927" y="21895"/>
                  </a:lnTo>
                  <a:lnTo>
                    <a:pt x="1067" y="21842"/>
                  </a:lnTo>
                  <a:lnTo>
                    <a:pt x="1207" y="21737"/>
                  </a:lnTo>
                  <a:lnTo>
                    <a:pt x="1329" y="21615"/>
                  </a:lnTo>
                  <a:lnTo>
                    <a:pt x="1469" y="21458"/>
                  </a:lnTo>
                  <a:lnTo>
                    <a:pt x="1609" y="21283"/>
                  </a:lnTo>
                  <a:lnTo>
                    <a:pt x="1749" y="21073"/>
                  </a:lnTo>
                  <a:lnTo>
                    <a:pt x="2029" y="20601"/>
                  </a:lnTo>
                  <a:lnTo>
                    <a:pt x="2309" y="20076"/>
                  </a:lnTo>
                  <a:lnTo>
                    <a:pt x="2588" y="19482"/>
                  </a:lnTo>
                  <a:lnTo>
                    <a:pt x="2851" y="18869"/>
                  </a:lnTo>
                  <a:lnTo>
                    <a:pt x="3096" y="18222"/>
                  </a:lnTo>
                  <a:lnTo>
                    <a:pt x="3340" y="17558"/>
                  </a:lnTo>
                  <a:lnTo>
                    <a:pt x="3550" y="16928"/>
                  </a:lnTo>
                  <a:lnTo>
                    <a:pt x="3743" y="16299"/>
                  </a:lnTo>
                  <a:lnTo>
                    <a:pt x="3900" y="15722"/>
                  </a:lnTo>
                  <a:lnTo>
                    <a:pt x="4040" y="15215"/>
                  </a:lnTo>
                  <a:lnTo>
                    <a:pt x="4127" y="14760"/>
                  </a:lnTo>
                  <a:lnTo>
                    <a:pt x="4197" y="14393"/>
                  </a:lnTo>
                  <a:lnTo>
                    <a:pt x="4215" y="14148"/>
                  </a:lnTo>
                  <a:lnTo>
                    <a:pt x="4215" y="13903"/>
                  </a:lnTo>
                  <a:lnTo>
                    <a:pt x="4180" y="13571"/>
                  </a:lnTo>
                  <a:lnTo>
                    <a:pt x="4075" y="12679"/>
                  </a:lnTo>
                  <a:lnTo>
                    <a:pt x="3883" y="11420"/>
                  </a:lnTo>
                  <a:lnTo>
                    <a:pt x="3603" y="9846"/>
                  </a:lnTo>
                  <a:lnTo>
                    <a:pt x="3236" y="7905"/>
                  </a:lnTo>
                  <a:lnTo>
                    <a:pt x="2781" y="5614"/>
                  </a:lnTo>
                  <a:lnTo>
                    <a:pt x="2221" y="2991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797707" y="2008268"/>
              <a:ext cx="240687" cy="1251287"/>
            </a:xfrm>
            <a:custGeom>
              <a:avLst/>
              <a:gdLst/>
              <a:ahLst/>
              <a:cxnLst/>
              <a:rect l="l" t="t" r="r" b="b"/>
              <a:pathLst>
                <a:path w="4215" h="21913" fill="none" extrusionOk="0">
                  <a:moveTo>
                    <a:pt x="1539" y="1"/>
                  </a:moveTo>
                  <a:lnTo>
                    <a:pt x="105" y="8062"/>
                  </a:lnTo>
                  <a:lnTo>
                    <a:pt x="105" y="8062"/>
                  </a:lnTo>
                  <a:lnTo>
                    <a:pt x="88" y="8657"/>
                  </a:lnTo>
                  <a:lnTo>
                    <a:pt x="35" y="10213"/>
                  </a:lnTo>
                  <a:lnTo>
                    <a:pt x="0" y="12434"/>
                  </a:lnTo>
                  <a:lnTo>
                    <a:pt x="0" y="13693"/>
                  </a:lnTo>
                  <a:lnTo>
                    <a:pt x="0" y="14987"/>
                  </a:lnTo>
                  <a:lnTo>
                    <a:pt x="18" y="16281"/>
                  </a:lnTo>
                  <a:lnTo>
                    <a:pt x="53" y="17523"/>
                  </a:lnTo>
                  <a:lnTo>
                    <a:pt x="105" y="18695"/>
                  </a:lnTo>
                  <a:lnTo>
                    <a:pt x="193" y="19744"/>
                  </a:lnTo>
                  <a:lnTo>
                    <a:pt x="245" y="20216"/>
                  </a:lnTo>
                  <a:lnTo>
                    <a:pt x="298" y="20636"/>
                  </a:lnTo>
                  <a:lnTo>
                    <a:pt x="368" y="21003"/>
                  </a:lnTo>
                  <a:lnTo>
                    <a:pt x="455" y="21318"/>
                  </a:lnTo>
                  <a:lnTo>
                    <a:pt x="542" y="21580"/>
                  </a:lnTo>
                  <a:lnTo>
                    <a:pt x="630" y="21755"/>
                  </a:lnTo>
                  <a:lnTo>
                    <a:pt x="682" y="21825"/>
                  </a:lnTo>
                  <a:lnTo>
                    <a:pt x="735" y="21877"/>
                  </a:lnTo>
                  <a:lnTo>
                    <a:pt x="787" y="21912"/>
                  </a:lnTo>
                  <a:lnTo>
                    <a:pt x="857" y="21912"/>
                  </a:lnTo>
                  <a:lnTo>
                    <a:pt x="857" y="21912"/>
                  </a:lnTo>
                  <a:lnTo>
                    <a:pt x="927" y="21895"/>
                  </a:lnTo>
                  <a:lnTo>
                    <a:pt x="927" y="21895"/>
                  </a:lnTo>
                  <a:lnTo>
                    <a:pt x="1067" y="21842"/>
                  </a:lnTo>
                  <a:lnTo>
                    <a:pt x="1207" y="21737"/>
                  </a:lnTo>
                  <a:lnTo>
                    <a:pt x="1329" y="21615"/>
                  </a:lnTo>
                  <a:lnTo>
                    <a:pt x="1469" y="21458"/>
                  </a:lnTo>
                  <a:lnTo>
                    <a:pt x="1609" y="21283"/>
                  </a:lnTo>
                  <a:lnTo>
                    <a:pt x="1749" y="21073"/>
                  </a:lnTo>
                  <a:lnTo>
                    <a:pt x="2029" y="20601"/>
                  </a:lnTo>
                  <a:lnTo>
                    <a:pt x="2309" y="20076"/>
                  </a:lnTo>
                  <a:lnTo>
                    <a:pt x="2588" y="19482"/>
                  </a:lnTo>
                  <a:lnTo>
                    <a:pt x="2851" y="18869"/>
                  </a:lnTo>
                  <a:lnTo>
                    <a:pt x="3096" y="18222"/>
                  </a:lnTo>
                  <a:lnTo>
                    <a:pt x="3340" y="17558"/>
                  </a:lnTo>
                  <a:lnTo>
                    <a:pt x="3550" y="16928"/>
                  </a:lnTo>
                  <a:lnTo>
                    <a:pt x="3743" y="16299"/>
                  </a:lnTo>
                  <a:lnTo>
                    <a:pt x="3900" y="15722"/>
                  </a:lnTo>
                  <a:lnTo>
                    <a:pt x="4040" y="15215"/>
                  </a:lnTo>
                  <a:lnTo>
                    <a:pt x="4127" y="14760"/>
                  </a:lnTo>
                  <a:lnTo>
                    <a:pt x="4197" y="14393"/>
                  </a:lnTo>
                  <a:lnTo>
                    <a:pt x="4215" y="14148"/>
                  </a:lnTo>
                  <a:lnTo>
                    <a:pt x="4215" y="14148"/>
                  </a:lnTo>
                  <a:lnTo>
                    <a:pt x="4215" y="13903"/>
                  </a:lnTo>
                  <a:lnTo>
                    <a:pt x="4180" y="13571"/>
                  </a:lnTo>
                  <a:lnTo>
                    <a:pt x="4075" y="12679"/>
                  </a:lnTo>
                  <a:lnTo>
                    <a:pt x="3883" y="11420"/>
                  </a:lnTo>
                  <a:lnTo>
                    <a:pt x="3603" y="9846"/>
                  </a:lnTo>
                  <a:lnTo>
                    <a:pt x="3236" y="7905"/>
                  </a:lnTo>
                  <a:lnTo>
                    <a:pt x="2781" y="5614"/>
                  </a:lnTo>
                  <a:lnTo>
                    <a:pt x="2221" y="2991"/>
                  </a:lnTo>
                  <a:lnTo>
                    <a:pt x="15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650898" y="1703742"/>
              <a:ext cx="126882" cy="785902"/>
            </a:xfrm>
            <a:custGeom>
              <a:avLst/>
              <a:gdLst/>
              <a:ahLst/>
              <a:cxnLst/>
              <a:rect l="l" t="t" r="r" b="b"/>
              <a:pathLst>
                <a:path w="2222" h="13763" extrusionOk="0">
                  <a:moveTo>
                    <a:pt x="2099" y="0"/>
                  </a:moveTo>
                  <a:lnTo>
                    <a:pt x="1819" y="1277"/>
                  </a:lnTo>
                  <a:lnTo>
                    <a:pt x="1522" y="2693"/>
                  </a:lnTo>
                  <a:lnTo>
                    <a:pt x="1172" y="4477"/>
                  </a:lnTo>
                  <a:lnTo>
                    <a:pt x="823" y="6505"/>
                  </a:lnTo>
                  <a:lnTo>
                    <a:pt x="630" y="7590"/>
                  </a:lnTo>
                  <a:lnTo>
                    <a:pt x="473" y="8674"/>
                  </a:lnTo>
                  <a:lnTo>
                    <a:pt x="316" y="9775"/>
                  </a:lnTo>
                  <a:lnTo>
                    <a:pt x="193" y="10877"/>
                  </a:lnTo>
                  <a:lnTo>
                    <a:pt x="88" y="11926"/>
                  </a:lnTo>
                  <a:lnTo>
                    <a:pt x="1" y="12958"/>
                  </a:lnTo>
                  <a:lnTo>
                    <a:pt x="2222" y="13763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705830" y="1627853"/>
              <a:ext cx="321601" cy="1541825"/>
            </a:xfrm>
            <a:custGeom>
              <a:avLst/>
              <a:gdLst/>
              <a:ahLst/>
              <a:cxnLst/>
              <a:rect l="l" t="t" r="r" b="b"/>
              <a:pathLst>
                <a:path w="5632" h="27001" extrusionOk="0">
                  <a:moveTo>
                    <a:pt x="1889" y="0"/>
                  </a:moveTo>
                  <a:lnTo>
                    <a:pt x="1819" y="18"/>
                  </a:lnTo>
                  <a:lnTo>
                    <a:pt x="1732" y="70"/>
                  </a:lnTo>
                  <a:lnTo>
                    <a:pt x="1662" y="157"/>
                  </a:lnTo>
                  <a:lnTo>
                    <a:pt x="1592" y="262"/>
                  </a:lnTo>
                  <a:lnTo>
                    <a:pt x="1504" y="402"/>
                  </a:lnTo>
                  <a:lnTo>
                    <a:pt x="1435" y="560"/>
                  </a:lnTo>
                  <a:lnTo>
                    <a:pt x="1347" y="752"/>
                  </a:lnTo>
                  <a:lnTo>
                    <a:pt x="1207" y="1207"/>
                  </a:lnTo>
                  <a:lnTo>
                    <a:pt x="1050" y="1784"/>
                  </a:lnTo>
                  <a:lnTo>
                    <a:pt x="910" y="2448"/>
                  </a:lnTo>
                  <a:lnTo>
                    <a:pt x="770" y="3218"/>
                  </a:lnTo>
                  <a:lnTo>
                    <a:pt x="648" y="4092"/>
                  </a:lnTo>
                  <a:lnTo>
                    <a:pt x="543" y="5054"/>
                  </a:lnTo>
                  <a:lnTo>
                    <a:pt x="438" y="6103"/>
                  </a:lnTo>
                  <a:lnTo>
                    <a:pt x="333" y="7257"/>
                  </a:lnTo>
                  <a:lnTo>
                    <a:pt x="263" y="8499"/>
                  </a:lnTo>
                  <a:lnTo>
                    <a:pt x="210" y="9810"/>
                  </a:lnTo>
                  <a:lnTo>
                    <a:pt x="175" y="11227"/>
                  </a:lnTo>
                  <a:lnTo>
                    <a:pt x="1" y="18921"/>
                  </a:lnTo>
                  <a:lnTo>
                    <a:pt x="525" y="19621"/>
                  </a:lnTo>
                  <a:lnTo>
                    <a:pt x="455" y="27000"/>
                  </a:lnTo>
                  <a:lnTo>
                    <a:pt x="910" y="26668"/>
                  </a:lnTo>
                  <a:lnTo>
                    <a:pt x="1400" y="26301"/>
                  </a:lnTo>
                  <a:lnTo>
                    <a:pt x="1959" y="25829"/>
                  </a:lnTo>
                  <a:lnTo>
                    <a:pt x="2256" y="25566"/>
                  </a:lnTo>
                  <a:lnTo>
                    <a:pt x="2554" y="25304"/>
                  </a:lnTo>
                  <a:lnTo>
                    <a:pt x="2833" y="25007"/>
                  </a:lnTo>
                  <a:lnTo>
                    <a:pt x="3113" y="24727"/>
                  </a:lnTo>
                  <a:lnTo>
                    <a:pt x="3341" y="24430"/>
                  </a:lnTo>
                  <a:lnTo>
                    <a:pt x="3568" y="24150"/>
                  </a:lnTo>
                  <a:lnTo>
                    <a:pt x="3743" y="23870"/>
                  </a:lnTo>
                  <a:lnTo>
                    <a:pt x="3795" y="23730"/>
                  </a:lnTo>
                  <a:lnTo>
                    <a:pt x="3865" y="23590"/>
                  </a:lnTo>
                  <a:lnTo>
                    <a:pt x="3970" y="23328"/>
                  </a:lnTo>
                  <a:lnTo>
                    <a:pt x="4093" y="23083"/>
                  </a:lnTo>
                  <a:lnTo>
                    <a:pt x="4232" y="22856"/>
                  </a:lnTo>
                  <a:lnTo>
                    <a:pt x="4390" y="22611"/>
                  </a:lnTo>
                  <a:lnTo>
                    <a:pt x="4705" y="22104"/>
                  </a:lnTo>
                  <a:lnTo>
                    <a:pt x="4862" y="21807"/>
                  </a:lnTo>
                  <a:lnTo>
                    <a:pt x="5019" y="21509"/>
                  </a:lnTo>
                  <a:lnTo>
                    <a:pt x="5159" y="21160"/>
                  </a:lnTo>
                  <a:lnTo>
                    <a:pt x="5299" y="20775"/>
                  </a:lnTo>
                  <a:lnTo>
                    <a:pt x="5422" y="20338"/>
                  </a:lnTo>
                  <a:lnTo>
                    <a:pt x="5509" y="19848"/>
                  </a:lnTo>
                  <a:lnTo>
                    <a:pt x="5579" y="19306"/>
                  </a:lnTo>
                  <a:lnTo>
                    <a:pt x="5614" y="18694"/>
                  </a:lnTo>
                  <a:lnTo>
                    <a:pt x="5631" y="17994"/>
                  </a:lnTo>
                  <a:lnTo>
                    <a:pt x="5596" y="17225"/>
                  </a:lnTo>
                  <a:lnTo>
                    <a:pt x="5579" y="16788"/>
                  </a:lnTo>
                  <a:lnTo>
                    <a:pt x="5527" y="16316"/>
                  </a:lnTo>
                  <a:lnTo>
                    <a:pt x="5387" y="15249"/>
                  </a:lnTo>
                  <a:lnTo>
                    <a:pt x="5194" y="14025"/>
                  </a:lnTo>
                  <a:lnTo>
                    <a:pt x="4949" y="12713"/>
                  </a:lnTo>
                  <a:lnTo>
                    <a:pt x="4687" y="11332"/>
                  </a:lnTo>
                  <a:lnTo>
                    <a:pt x="4390" y="9898"/>
                  </a:lnTo>
                  <a:lnTo>
                    <a:pt x="4093" y="8464"/>
                  </a:lnTo>
                  <a:lnTo>
                    <a:pt x="3760" y="7030"/>
                  </a:lnTo>
                  <a:lnTo>
                    <a:pt x="3148" y="4372"/>
                  </a:lnTo>
                  <a:lnTo>
                    <a:pt x="2624" y="2168"/>
                  </a:lnTo>
                  <a:lnTo>
                    <a:pt x="2117" y="105"/>
                  </a:lnTo>
                  <a:lnTo>
                    <a:pt x="2047" y="35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852640" y="2251923"/>
              <a:ext cx="125854" cy="697050"/>
            </a:xfrm>
            <a:custGeom>
              <a:avLst/>
              <a:gdLst/>
              <a:ahLst/>
              <a:cxnLst/>
              <a:rect l="l" t="t" r="r" b="b"/>
              <a:pathLst>
                <a:path w="2204" h="12207" extrusionOk="0">
                  <a:moveTo>
                    <a:pt x="18" y="1"/>
                  </a:moveTo>
                  <a:lnTo>
                    <a:pt x="0" y="36"/>
                  </a:lnTo>
                  <a:lnTo>
                    <a:pt x="18" y="245"/>
                  </a:lnTo>
                  <a:lnTo>
                    <a:pt x="88" y="1137"/>
                  </a:lnTo>
                  <a:lnTo>
                    <a:pt x="262" y="2536"/>
                  </a:lnTo>
                  <a:lnTo>
                    <a:pt x="472" y="4302"/>
                  </a:lnTo>
                  <a:lnTo>
                    <a:pt x="1504" y="12207"/>
                  </a:lnTo>
                  <a:lnTo>
                    <a:pt x="1661" y="11927"/>
                  </a:lnTo>
                  <a:lnTo>
                    <a:pt x="1836" y="11647"/>
                  </a:lnTo>
                  <a:lnTo>
                    <a:pt x="2029" y="11350"/>
                  </a:lnTo>
                  <a:lnTo>
                    <a:pt x="2204" y="11035"/>
                  </a:lnTo>
                  <a:lnTo>
                    <a:pt x="1557" y="7520"/>
                  </a:lnTo>
                  <a:lnTo>
                    <a:pt x="892" y="4005"/>
                  </a:lnTo>
                  <a:lnTo>
                    <a:pt x="595" y="2484"/>
                  </a:lnTo>
                  <a:lnTo>
                    <a:pt x="332" y="1242"/>
                  </a:lnTo>
                  <a:lnTo>
                    <a:pt x="140" y="385"/>
                  </a:lnTo>
                  <a:lnTo>
                    <a:pt x="70" y="14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731811" y="2014263"/>
              <a:ext cx="66924" cy="1155412"/>
            </a:xfrm>
            <a:custGeom>
              <a:avLst/>
              <a:gdLst/>
              <a:ahLst/>
              <a:cxnLst/>
              <a:rect l="l" t="t" r="r" b="b"/>
              <a:pathLst>
                <a:path w="1172" h="20234" extrusionOk="0">
                  <a:moveTo>
                    <a:pt x="490" y="1"/>
                  </a:moveTo>
                  <a:lnTo>
                    <a:pt x="472" y="53"/>
                  </a:lnTo>
                  <a:lnTo>
                    <a:pt x="437" y="280"/>
                  </a:lnTo>
                  <a:lnTo>
                    <a:pt x="420" y="700"/>
                  </a:lnTo>
                  <a:lnTo>
                    <a:pt x="350" y="2222"/>
                  </a:lnTo>
                  <a:lnTo>
                    <a:pt x="280" y="4687"/>
                  </a:lnTo>
                  <a:lnTo>
                    <a:pt x="70" y="12854"/>
                  </a:lnTo>
                  <a:lnTo>
                    <a:pt x="0" y="20233"/>
                  </a:lnTo>
                  <a:lnTo>
                    <a:pt x="332" y="19989"/>
                  </a:lnTo>
                  <a:lnTo>
                    <a:pt x="717" y="19709"/>
                  </a:lnTo>
                  <a:lnTo>
                    <a:pt x="1172" y="19342"/>
                  </a:lnTo>
                  <a:lnTo>
                    <a:pt x="1067" y="16159"/>
                  </a:lnTo>
                  <a:lnTo>
                    <a:pt x="910" y="11262"/>
                  </a:lnTo>
                  <a:lnTo>
                    <a:pt x="735" y="6121"/>
                  </a:lnTo>
                  <a:lnTo>
                    <a:pt x="612" y="2222"/>
                  </a:lnTo>
                  <a:lnTo>
                    <a:pt x="560" y="910"/>
                  </a:lnTo>
                  <a:lnTo>
                    <a:pt x="525" y="14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3-HD-BTM.png">
            <a:extLst>
              <a:ext uri="{FF2B5EF4-FFF2-40B4-BE49-F238E27FC236}">
                <a16:creationId xmlns:a16="http://schemas.microsoft.com/office/drawing/2014/main" id="{7340F62B-BE2A-FF1C-F5B4-72597D5BE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362"/>
            <a:ext cx="91440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73" y="565183"/>
            <a:ext cx="8115299" cy="2101451"/>
          </a:xfrm>
        </p:spPr>
        <p:txBody>
          <a:bodyPr anchor="b"/>
          <a:lstStyle>
            <a:lvl1pPr algn="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5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EE405E-56DC-C845-EBA0-E51B99308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1051" y="285751"/>
            <a:ext cx="2182813" cy="273844"/>
          </a:xfrm>
        </p:spPr>
        <p:txBody>
          <a:bodyPr rtlCol="0"/>
          <a:lstStyle>
            <a:lvl1pPr algn="r"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0C381-0F96-4DB1-B6D2-BDE7B02CB430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89B6D9-B287-FE4D-F13A-854772CF4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351" y="285750"/>
            <a:ext cx="5243513" cy="272654"/>
          </a:xfrm>
        </p:spPr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C5860E-E687-1FDF-E42E-99EED87A5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7050" y="285751"/>
            <a:ext cx="482600" cy="273844"/>
          </a:xfrm>
        </p:spPr>
        <p:txBody>
          <a:bodyPr/>
          <a:lstStyle>
            <a:lvl1pPr>
              <a:defRPr/>
            </a:lvl1pPr>
          </a:lstStyle>
          <a:p>
            <a:fld id="{A844E976-9B78-4636-BFA4-9FF0E445B4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4791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767690"/>
            <a:ext cx="2606040" cy="60579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767690"/>
            <a:ext cx="2606040" cy="60987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FA71-C7C9-446A-8F09-2F32C7308E62}" type="datetimeFigureOut">
              <a:rPr lang="vi-VN" smtClean="0"/>
              <a:t>09/09/2023</a:t>
            </a:fld>
            <a:endParaRPr lang="vi-VN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05A0-FA96-4DFC-95EB-88F4B73C42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09015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FA71-C7C9-446A-8F09-2F32C7308E62}" type="datetimeFigureOut">
              <a:rPr lang="vi-VN" smtClean="0"/>
              <a:t>09/09/2023</a:t>
            </a:fld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05A0-FA96-4DFC-95EB-88F4B73C42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30915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FA71-C7C9-446A-8F09-2F32C7308E62}" type="datetimeFigureOut">
              <a:rPr lang="vi-VN" smtClean="0"/>
              <a:t>09/09/2023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05A0-FA96-4DFC-95EB-88F4B73C42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9665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651510"/>
            <a:ext cx="548640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20632"/>
            <a:ext cx="2125980" cy="174149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FA71-C7C9-446A-8F09-2F32C7308E62}" type="datetimeFigureOut">
              <a:rPr lang="vi-VN" smtClean="0"/>
              <a:t>09/09/2023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05A0-FA96-4DFC-95EB-88F4B73C42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03821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575564"/>
            <a:ext cx="6086423" cy="399821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19756"/>
            <a:ext cx="2125980" cy="174193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FA71-C7C9-446A-8F09-2F32C7308E62}" type="datetimeFigureOut">
              <a:rPr lang="vi-VN" smtClean="0"/>
              <a:t>09/09/2023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4767263"/>
            <a:ext cx="4433638" cy="273844"/>
          </a:xfrm>
        </p:spPr>
        <p:txBody>
          <a:bodyPr/>
          <a:lstStyle/>
          <a:p>
            <a:endParaRPr lang="vi-V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05A0-FA96-4DFC-95EB-88F4B73C42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42582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FA71-C7C9-446A-8F09-2F32C7308E62}" type="datetimeFigureOut">
              <a:rPr lang="vi-VN" smtClean="0"/>
              <a:t>09/09/2023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05A0-FA96-4DFC-95EB-88F4B73C42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22620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742950"/>
            <a:ext cx="2114550" cy="3714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651510"/>
            <a:ext cx="5486400" cy="384048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FA71-C7C9-446A-8F09-2F32C7308E62}" type="datetimeFigureOut">
              <a:rPr lang="vi-VN" smtClean="0"/>
              <a:t>09/09/2023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05A0-FA96-4DFC-95EB-88F4B73C42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526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53"/>
            <a:ext cx="4000500" cy="3018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53"/>
            <a:ext cx="4000500" cy="3018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A8A106-C4E5-F7DF-3D48-FBB49E524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11B8A1-0683-47C6-9905-496A81D52BF7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ECBA17-8E80-D759-9D08-30F73382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40BF96-166E-41DE-75C3-05C992D6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BA58E-A64D-4766-AFD0-50B2A89EAD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434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71500"/>
            <a:ext cx="6457950" cy="9715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29" y="1637852"/>
            <a:ext cx="3809993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9" y="2349533"/>
            <a:ext cx="3983831" cy="23145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37852"/>
            <a:ext cx="382905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33"/>
            <a:ext cx="4000500" cy="23145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7A2A314-355D-5FC6-005E-ACA20EE92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3A5C32-6694-404E-A596-E44B5651DAA3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794158-DEF1-FCB2-59E3-40CE5871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50FF80C-D88B-964F-CDC7-128E5D946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FC5A4-870E-4BC8-AB5A-805D6EE8C9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121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1B2ADA3-4E73-FC33-A251-BFD92142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A6DF7C-47CA-4D25-9802-E083E355B244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F6B9C5E-BF28-E70C-AE46-822B3DBE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20CE29-6500-1EEF-DC47-B8642342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84581-E8D7-43C3-AAD2-23A80C67FE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498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7D3E53F-1A4A-E849-8CD3-EF7C28843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474194-13FD-4A8A-BA1B-441353E9C4F5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DC3D5E9-5020-1898-FB8B-8F2992BE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87FBEED-0833-7276-3D37-04DC6000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9E501-7FAA-429A-A47B-5BACBB3DA3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15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308610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3"/>
            <a:ext cx="4882964" cy="410394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83"/>
            <a:ext cx="308610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509944-9C06-7F46-F137-56502BFB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2E977B-0DC4-4499-96BF-401AC2D3154D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330C1D-E0A7-E130-C9AD-D829AB2DF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A2845E-2032-63E7-F560-BDD45E8E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D40C9-C5CF-4939-B72A-AA6289542A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288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7"/>
            <a:ext cx="2733722" cy="410058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83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9B55D9-7850-982F-B815-12B5C1A0B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6438F9-42ED-45A5-A888-B944A7275075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6401E-33DF-97F8-F3C2-AFD4A8B72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CE162E-DF62-0F15-B896-480073BD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C5EAC-7185-491D-88D6-57D39E9F50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48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54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113"/>
            <a:ext cx="8116380" cy="2608621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70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A3ED6B-9BAD-08BF-93DA-59BC56B0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15C5AC-89E1-459F-8C8F-94EED1A5DB5E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761FAE-77F9-EF3E-5FE0-EC3E9C81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D9C5C7-80BE-F519-D8B7-F88A8F5D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183FF-ABD0-4B95-B1B6-8A5C07128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681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3-HD-BTM.png">
            <a:extLst>
              <a:ext uri="{FF2B5EF4-FFF2-40B4-BE49-F238E27FC236}">
                <a16:creationId xmlns:a16="http://schemas.microsoft.com/office/drawing/2014/main" id="{B71BBC0E-E686-2364-D619-18E9A1340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362"/>
            <a:ext cx="91440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83"/>
            <a:ext cx="8115300" cy="2101850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852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2B242-9516-B47F-C223-FA755A22EA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1051" y="285751"/>
            <a:ext cx="2182813" cy="273844"/>
          </a:xfrm>
        </p:spPr>
        <p:txBody>
          <a:bodyPr rtlCol="0"/>
          <a:lstStyle>
            <a:lvl1pPr algn="r"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FAFA15-3DF4-4F8B-B1E1-A8D2C5FB70E0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838AE-9F06-4F49-80C5-155DDD69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351" y="284561"/>
            <a:ext cx="5243513" cy="273844"/>
          </a:xfrm>
        </p:spPr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D9D6-75CC-F18F-1723-4DA60C0E9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7050" y="285751"/>
            <a:ext cx="482600" cy="273844"/>
          </a:xfrm>
        </p:spPr>
        <p:txBody>
          <a:bodyPr/>
          <a:lstStyle>
            <a:lvl1pPr>
              <a:defRPr/>
            </a:lvl1pPr>
          </a:lstStyle>
          <a:p>
            <a:fld id="{AA968116-5B5A-4AB4-A1D2-E9F12345E1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7907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3-HD-BTM.png">
            <a:extLst>
              <a:ext uri="{FF2B5EF4-FFF2-40B4-BE49-F238E27FC236}">
                <a16:creationId xmlns:a16="http://schemas.microsoft.com/office/drawing/2014/main" id="{64FCABF9-608E-6949-49F4-327664D5B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362"/>
            <a:ext cx="91440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243AD-C808-167C-740F-581A5DE46D42}"/>
              </a:ext>
            </a:extLst>
          </p:cNvPr>
          <p:cNvSpPr txBox="1"/>
          <p:nvPr/>
        </p:nvSpPr>
        <p:spPr>
          <a:xfrm>
            <a:off x="357188" y="700088"/>
            <a:ext cx="457200" cy="43815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 fontAlgn="auto">
              <a:spcAft>
                <a:spcPts val="0"/>
              </a:spcAft>
              <a:defRPr/>
            </a:pPr>
            <a:r>
              <a:rPr lang="en-US" sz="6000" dirty="0">
                <a:solidFill>
                  <a:prstClr val="black"/>
                </a:solidFill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D15F6-E999-076D-24D4-DEB7D2236630}"/>
              </a:ext>
            </a:extLst>
          </p:cNvPr>
          <p:cNvSpPr txBox="1"/>
          <p:nvPr/>
        </p:nvSpPr>
        <p:spPr>
          <a:xfrm>
            <a:off x="8237538" y="2026444"/>
            <a:ext cx="457200" cy="43815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 fontAlgn="auto">
              <a:spcAft>
                <a:spcPts val="0"/>
              </a:spcAft>
              <a:defRPr/>
            </a:pPr>
            <a:r>
              <a:rPr lang="en-US" sz="6000" dirty="0">
                <a:solidFill>
                  <a:prstClr val="black"/>
                </a:solidFill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51"/>
            <a:ext cx="7613650" cy="1953371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71"/>
            <a:ext cx="7194552" cy="333332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930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BD6ABA66-C28D-C3C6-6902-D3E96695392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861051" y="285751"/>
            <a:ext cx="2182813" cy="273844"/>
          </a:xfrm>
        </p:spPr>
        <p:txBody>
          <a:bodyPr rtlCol="0"/>
          <a:lstStyle>
            <a:lvl1pPr algn="r"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9B9601-E669-4776-BB8D-E7199D46BD3B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6EE232F-6D11-57B1-701B-F8B030A6B5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14351" y="284561"/>
            <a:ext cx="5243513" cy="273844"/>
          </a:xfrm>
        </p:spPr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E1FEBBC-2516-CD09-F3E5-F935C19A57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47050" y="285751"/>
            <a:ext cx="482600" cy="273844"/>
          </a:xfrm>
        </p:spPr>
        <p:txBody>
          <a:bodyPr/>
          <a:lstStyle>
            <a:lvl1pPr>
              <a:defRPr/>
            </a:lvl1pPr>
          </a:lstStyle>
          <a:p>
            <a:fld id="{30E96C1F-BABA-4842-9519-D12A15335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997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730190" y="0"/>
            <a:ext cx="10604380" cy="5156089"/>
            <a:chOff x="-730190" y="0"/>
            <a:chExt cx="10604380" cy="5156089"/>
          </a:xfrm>
        </p:grpSpPr>
        <p:sp>
          <p:nvSpPr>
            <p:cNvPr id="114" name="Google Shape;114;p3"/>
            <p:cNvSpPr/>
            <p:nvPr/>
          </p:nvSpPr>
          <p:spPr>
            <a:xfrm flipH="1">
              <a:off x="-125" y="0"/>
              <a:ext cx="91440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4350" y="0"/>
              <a:ext cx="7167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8430775" y="0"/>
              <a:ext cx="7167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117;p3"/>
            <p:cNvGrpSpPr/>
            <p:nvPr/>
          </p:nvGrpSpPr>
          <p:grpSpPr>
            <a:xfrm>
              <a:off x="-730190" y="4530925"/>
              <a:ext cx="10604380" cy="625164"/>
              <a:chOff x="-691975" y="4530925"/>
              <a:chExt cx="10604380" cy="625164"/>
            </a:xfrm>
          </p:grpSpPr>
          <p:sp>
            <p:nvSpPr>
              <p:cNvPr id="118" name="Google Shape;118;p3"/>
              <p:cNvSpPr/>
              <p:nvPr/>
            </p:nvSpPr>
            <p:spPr>
              <a:xfrm>
                <a:off x="-690151" y="4531984"/>
                <a:ext cx="10601246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203430" h="20601" extrusionOk="0">
                    <a:moveTo>
                      <a:pt x="27385" y="0"/>
                    </a:moveTo>
                    <a:lnTo>
                      <a:pt x="0" y="20600"/>
                    </a:lnTo>
                    <a:lnTo>
                      <a:pt x="203429" y="20600"/>
                    </a:lnTo>
                    <a:lnTo>
                      <a:pt x="1760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-691975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extrusionOk="0">
                    <a:moveTo>
                      <a:pt x="27385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7438" y="53"/>
                    </a:lnTo>
                    <a:lnTo>
                      <a:pt x="273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691975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fill="none" extrusionOk="0">
                    <a:moveTo>
                      <a:pt x="27385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7438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65286" y="4530925"/>
                <a:ext cx="1225738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20670" extrusionOk="0">
                    <a:moveTo>
                      <a:pt x="23468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3520" y="53"/>
                    </a:lnTo>
                    <a:lnTo>
                      <a:pt x="234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65286" y="4530925"/>
                <a:ext cx="1225738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20670" fill="none" extrusionOk="0">
                    <a:moveTo>
                      <a:pt x="23468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3520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822547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extrusionOk="0">
                    <a:moveTo>
                      <a:pt x="19568" y="0"/>
                    </a:moveTo>
                    <a:lnTo>
                      <a:pt x="0" y="20618"/>
                    </a:lnTo>
                    <a:lnTo>
                      <a:pt x="52" y="20670"/>
                    </a:lnTo>
                    <a:lnTo>
                      <a:pt x="19603" y="53"/>
                    </a:lnTo>
                    <a:lnTo>
                      <a:pt x="195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822547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fill="none" extrusionOk="0">
                    <a:moveTo>
                      <a:pt x="19568" y="0"/>
                    </a:moveTo>
                    <a:lnTo>
                      <a:pt x="0" y="20618"/>
                    </a:lnTo>
                    <a:lnTo>
                      <a:pt x="52" y="20670"/>
                    </a:lnTo>
                    <a:lnTo>
                      <a:pt x="19603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1579755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extrusionOk="0">
                    <a:moveTo>
                      <a:pt x="15652" y="1"/>
                    </a:moveTo>
                    <a:lnTo>
                      <a:pt x="1" y="20601"/>
                    </a:lnTo>
                    <a:lnTo>
                      <a:pt x="53" y="20653"/>
                    </a:lnTo>
                    <a:lnTo>
                      <a:pt x="15704" y="36"/>
                    </a:lnTo>
                    <a:lnTo>
                      <a:pt x="1565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1579755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fill="none" extrusionOk="0">
                    <a:moveTo>
                      <a:pt x="15652" y="1"/>
                    </a:moveTo>
                    <a:lnTo>
                      <a:pt x="1" y="20601"/>
                    </a:lnTo>
                    <a:lnTo>
                      <a:pt x="53" y="20653"/>
                    </a:lnTo>
                    <a:lnTo>
                      <a:pt x="15704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2337016" y="4531439"/>
                <a:ext cx="614302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20636" extrusionOk="0">
                    <a:moveTo>
                      <a:pt x="11735" y="1"/>
                    </a:moveTo>
                    <a:lnTo>
                      <a:pt x="1" y="20601"/>
                    </a:lnTo>
                    <a:lnTo>
                      <a:pt x="53" y="20636"/>
                    </a:lnTo>
                    <a:lnTo>
                      <a:pt x="11787" y="36"/>
                    </a:lnTo>
                    <a:lnTo>
                      <a:pt x="117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2337016" y="4531439"/>
                <a:ext cx="614302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20636" fill="none" extrusionOk="0">
                    <a:moveTo>
                      <a:pt x="11735" y="1"/>
                    </a:moveTo>
                    <a:lnTo>
                      <a:pt x="1" y="20601"/>
                    </a:lnTo>
                    <a:lnTo>
                      <a:pt x="53" y="20636"/>
                    </a:lnTo>
                    <a:lnTo>
                      <a:pt x="11787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3093391" y="4531439"/>
                <a:ext cx="411949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20636" extrusionOk="0">
                    <a:moveTo>
                      <a:pt x="7834" y="1"/>
                    </a:moveTo>
                    <a:lnTo>
                      <a:pt x="0" y="20618"/>
                    </a:lnTo>
                    <a:lnTo>
                      <a:pt x="70" y="20636"/>
                    </a:lnTo>
                    <a:lnTo>
                      <a:pt x="7904" y="36"/>
                    </a:lnTo>
                    <a:lnTo>
                      <a:pt x="78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3093391" y="4531439"/>
                <a:ext cx="411949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20636" fill="none" extrusionOk="0">
                    <a:moveTo>
                      <a:pt x="7834" y="1"/>
                    </a:moveTo>
                    <a:lnTo>
                      <a:pt x="0" y="20618"/>
                    </a:lnTo>
                    <a:lnTo>
                      <a:pt x="70" y="20636"/>
                    </a:lnTo>
                    <a:lnTo>
                      <a:pt x="7904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3850652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extrusionOk="0">
                    <a:moveTo>
                      <a:pt x="3917" y="0"/>
                    </a:moveTo>
                    <a:lnTo>
                      <a:pt x="0" y="20600"/>
                    </a:lnTo>
                    <a:lnTo>
                      <a:pt x="70" y="20618"/>
                    </a:lnTo>
                    <a:lnTo>
                      <a:pt x="39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3850652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fill="none" extrusionOk="0">
                    <a:moveTo>
                      <a:pt x="3917" y="0"/>
                    </a:moveTo>
                    <a:lnTo>
                      <a:pt x="0" y="20600"/>
                    </a:lnTo>
                    <a:lnTo>
                      <a:pt x="70" y="20618"/>
                    </a:lnTo>
                    <a:lnTo>
                      <a:pt x="3987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4607860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extrusionOk="0">
                    <a:moveTo>
                      <a:pt x="1" y="0"/>
                    </a:moveTo>
                    <a:lnTo>
                      <a:pt x="1" y="20600"/>
                    </a:lnTo>
                    <a:lnTo>
                      <a:pt x="71" y="2060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4607860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fill="none" extrusionOk="0">
                    <a:moveTo>
                      <a:pt x="1" y="0"/>
                    </a:moveTo>
                    <a:lnTo>
                      <a:pt x="1" y="20600"/>
                    </a:lnTo>
                    <a:lnTo>
                      <a:pt x="71" y="20600"/>
                    </a:lnTo>
                    <a:lnTo>
                      <a:pt x="71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8482542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extrusionOk="0">
                    <a:moveTo>
                      <a:pt x="53" y="0"/>
                    </a:moveTo>
                    <a:lnTo>
                      <a:pt x="1" y="53"/>
                    </a:lnTo>
                    <a:lnTo>
                      <a:pt x="27386" y="20670"/>
                    </a:lnTo>
                    <a:lnTo>
                      <a:pt x="27438" y="2061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8482542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fill="none" extrusionOk="0">
                    <a:moveTo>
                      <a:pt x="1" y="53"/>
                    </a:moveTo>
                    <a:lnTo>
                      <a:pt x="27386" y="20670"/>
                    </a:lnTo>
                    <a:lnTo>
                      <a:pt x="27438" y="20618"/>
                    </a:lnTo>
                    <a:lnTo>
                      <a:pt x="53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7929396" y="4530925"/>
                <a:ext cx="1225790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2" h="20670" extrusionOk="0">
                    <a:moveTo>
                      <a:pt x="53" y="0"/>
                    </a:moveTo>
                    <a:lnTo>
                      <a:pt x="1" y="53"/>
                    </a:lnTo>
                    <a:lnTo>
                      <a:pt x="23469" y="20670"/>
                    </a:lnTo>
                    <a:lnTo>
                      <a:pt x="23521" y="2061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7929396" y="4530925"/>
                <a:ext cx="1225790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2" h="20670" fill="none" extrusionOk="0">
                    <a:moveTo>
                      <a:pt x="1" y="53"/>
                    </a:moveTo>
                    <a:lnTo>
                      <a:pt x="23469" y="20670"/>
                    </a:lnTo>
                    <a:lnTo>
                      <a:pt x="23521" y="20618"/>
                    </a:lnTo>
                    <a:lnTo>
                      <a:pt x="53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7376302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extrusionOk="0">
                    <a:moveTo>
                      <a:pt x="35" y="0"/>
                    </a:moveTo>
                    <a:lnTo>
                      <a:pt x="0" y="53"/>
                    </a:lnTo>
                    <a:lnTo>
                      <a:pt x="19551" y="20670"/>
                    </a:lnTo>
                    <a:lnTo>
                      <a:pt x="19603" y="2061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7376302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fill="none" extrusionOk="0">
                    <a:moveTo>
                      <a:pt x="0" y="53"/>
                    </a:moveTo>
                    <a:lnTo>
                      <a:pt x="19551" y="20670"/>
                    </a:lnTo>
                    <a:lnTo>
                      <a:pt x="19603" y="20618"/>
                    </a:lnTo>
                    <a:lnTo>
                      <a:pt x="35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6822217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extrusionOk="0">
                    <a:moveTo>
                      <a:pt x="53" y="1"/>
                    </a:moveTo>
                    <a:lnTo>
                      <a:pt x="1" y="36"/>
                    </a:lnTo>
                    <a:lnTo>
                      <a:pt x="15652" y="20653"/>
                    </a:lnTo>
                    <a:lnTo>
                      <a:pt x="15704" y="2060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6822217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fill="none" extrusionOk="0">
                    <a:moveTo>
                      <a:pt x="1" y="36"/>
                    </a:moveTo>
                    <a:lnTo>
                      <a:pt x="15652" y="20653"/>
                    </a:lnTo>
                    <a:lnTo>
                      <a:pt x="15704" y="20601"/>
                    </a:lnTo>
                    <a:lnTo>
                      <a:pt x="53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6269123" y="4531439"/>
                <a:ext cx="614250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20636" extrusionOk="0">
                    <a:moveTo>
                      <a:pt x="53" y="1"/>
                    </a:moveTo>
                    <a:lnTo>
                      <a:pt x="0" y="36"/>
                    </a:lnTo>
                    <a:lnTo>
                      <a:pt x="11734" y="20636"/>
                    </a:lnTo>
                    <a:lnTo>
                      <a:pt x="11787" y="2060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6269123" y="4531439"/>
                <a:ext cx="614250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20636" fill="none" extrusionOk="0">
                    <a:moveTo>
                      <a:pt x="0" y="36"/>
                    </a:moveTo>
                    <a:lnTo>
                      <a:pt x="11734" y="20636"/>
                    </a:lnTo>
                    <a:lnTo>
                      <a:pt x="11787" y="20601"/>
                    </a:lnTo>
                    <a:lnTo>
                      <a:pt x="53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5715039" y="4531439"/>
                <a:ext cx="412001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20636" extrusionOk="0">
                    <a:moveTo>
                      <a:pt x="71" y="1"/>
                    </a:moveTo>
                    <a:lnTo>
                      <a:pt x="1" y="36"/>
                    </a:lnTo>
                    <a:lnTo>
                      <a:pt x="7835" y="20636"/>
                    </a:lnTo>
                    <a:lnTo>
                      <a:pt x="7905" y="2061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5715039" y="4531439"/>
                <a:ext cx="412001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20636" fill="none" extrusionOk="0">
                    <a:moveTo>
                      <a:pt x="1" y="36"/>
                    </a:moveTo>
                    <a:lnTo>
                      <a:pt x="7835" y="20636"/>
                    </a:lnTo>
                    <a:lnTo>
                      <a:pt x="7905" y="20618"/>
                    </a:lnTo>
                    <a:lnTo>
                      <a:pt x="7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5161945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extrusionOk="0">
                    <a:moveTo>
                      <a:pt x="0" y="0"/>
                    </a:moveTo>
                    <a:lnTo>
                      <a:pt x="3917" y="20618"/>
                    </a:lnTo>
                    <a:lnTo>
                      <a:pt x="3987" y="2060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5161945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fill="none" extrusionOk="0">
                    <a:moveTo>
                      <a:pt x="0" y="0"/>
                    </a:moveTo>
                    <a:lnTo>
                      <a:pt x="3917" y="20618"/>
                    </a:lnTo>
                    <a:lnTo>
                      <a:pt x="3987" y="20600"/>
                    </a:lnTo>
                    <a:lnTo>
                      <a:pt x="7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4608798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extrusionOk="0">
                    <a:moveTo>
                      <a:pt x="0" y="0"/>
                    </a:moveTo>
                    <a:lnTo>
                      <a:pt x="0" y="20600"/>
                    </a:lnTo>
                    <a:lnTo>
                      <a:pt x="70" y="2060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4608798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fill="none" extrusionOk="0">
                    <a:moveTo>
                      <a:pt x="0" y="0"/>
                    </a:moveTo>
                    <a:lnTo>
                      <a:pt x="0" y="20600"/>
                    </a:lnTo>
                    <a:lnTo>
                      <a:pt x="70" y="20600"/>
                    </a:lnTo>
                    <a:lnTo>
                      <a:pt x="7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2438400" y="2554250"/>
            <a:ext cx="42672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43892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3"/>
          <p:cNvSpPr txBox="1">
            <a:spLocks noGrp="1"/>
          </p:cNvSpPr>
          <p:nvPr>
            <p:ph type="subTitle" idx="1"/>
          </p:nvPr>
        </p:nvSpPr>
        <p:spPr>
          <a:xfrm>
            <a:off x="2440050" y="3469100"/>
            <a:ext cx="4263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3"/>
          <p:cNvGrpSpPr/>
          <p:nvPr/>
        </p:nvGrpSpPr>
        <p:grpSpPr>
          <a:xfrm>
            <a:off x="758837" y="-488898"/>
            <a:ext cx="1976302" cy="823174"/>
            <a:chOff x="338138" y="9"/>
            <a:chExt cx="2491555" cy="1037788"/>
          </a:xfrm>
        </p:grpSpPr>
        <p:sp>
          <p:nvSpPr>
            <p:cNvPr id="155" name="Google Shape;155;p3"/>
            <p:cNvSpPr/>
            <p:nvPr/>
          </p:nvSpPr>
          <p:spPr>
            <a:xfrm>
              <a:off x="775298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75298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816155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816155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2389639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389639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2348782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348782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38138" y="748043"/>
              <a:ext cx="2491555" cy="196351"/>
            </a:xfrm>
            <a:custGeom>
              <a:avLst/>
              <a:gdLst/>
              <a:ahLst/>
              <a:cxnLst/>
              <a:rect l="l" t="t" r="r" b="b"/>
              <a:pathLst>
                <a:path w="59703" h="4705" extrusionOk="0">
                  <a:moveTo>
                    <a:pt x="1068" y="1"/>
                  </a:moveTo>
                  <a:lnTo>
                    <a:pt x="945" y="18"/>
                  </a:lnTo>
                  <a:lnTo>
                    <a:pt x="840" y="53"/>
                  </a:lnTo>
                  <a:lnTo>
                    <a:pt x="735" y="88"/>
                  </a:lnTo>
                  <a:lnTo>
                    <a:pt x="630" y="140"/>
                  </a:lnTo>
                  <a:lnTo>
                    <a:pt x="525" y="193"/>
                  </a:lnTo>
                  <a:lnTo>
                    <a:pt x="438" y="263"/>
                  </a:lnTo>
                  <a:lnTo>
                    <a:pt x="351" y="350"/>
                  </a:lnTo>
                  <a:lnTo>
                    <a:pt x="281" y="438"/>
                  </a:lnTo>
                  <a:lnTo>
                    <a:pt x="211" y="525"/>
                  </a:lnTo>
                  <a:lnTo>
                    <a:pt x="158" y="613"/>
                  </a:lnTo>
                  <a:lnTo>
                    <a:pt x="106" y="718"/>
                  </a:lnTo>
                  <a:lnTo>
                    <a:pt x="53" y="822"/>
                  </a:lnTo>
                  <a:lnTo>
                    <a:pt x="36" y="945"/>
                  </a:lnTo>
                  <a:lnTo>
                    <a:pt x="18" y="1067"/>
                  </a:lnTo>
                  <a:lnTo>
                    <a:pt x="1" y="1190"/>
                  </a:lnTo>
                  <a:lnTo>
                    <a:pt x="1" y="4705"/>
                  </a:lnTo>
                  <a:lnTo>
                    <a:pt x="59702" y="4705"/>
                  </a:lnTo>
                  <a:lnTo>
                    <a:pt x="59702" y="1190"/>
                  </a:lnTo>
                  <a:lnTo>
                    <a:pt x="59685" y="1067"/>
                  </a:lnTo>
                  <a:lnTo>
                    <a:pt x="59667" y="945"/>
                  </a:lnTo>
                  <a:lnTo>
                    <a:pt x="59650" y="822"/>
                  </a:lnTo>
                  <a:lnTo>
                    <a:pt x="59597" y="718"/>
                  </a:lnTo>
                  <a:lnTo>
                    <a:pt x="59545" y="613"/>
                  </a:lnTo>
                  <a:lnTo>
                    <a:pt x="59492" y="525"/>
                  </a:lnTo>
                  <a:lnTo>
                    <a:pt x="59422" y="438"/>
                  </a:lnTo>
                  <a:lnTo>
                    <a:pt x="59352" y="350"/>
                  </a:lnTo>
                  <a:lnTo>
                    <a:pt x="59265" y="263"/>
                  </a:lnTo>
                  <a:lnTo>
                    <a:pt x="59178" y="193"/>
                  </a:lnTo>
                  <a:lnTo>
                    <a:pt x="59073" y="140"/>
                  </a:lnTo>
                  <a:lnTo>
                    <a:pt x="58968" y="88"/>
                  </a:lnTo>
                  <a:lnTo>
                    <a:pt x="58863" y="53"/>
                  </a:lnTo>
                  <a:lnTo>
                    <a:pt x="58758" y="18"/>
                  </a:lnTo>
                  <a:lnTo>
                    <a:pt x="58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38138" y="944358"/>
              <a:ext cx="2491555" cy="93439"/>
            </a:xfrm>
            <a:custGeom>
              <a:avLst/>
              <a:gdLst/>
              <a:ahLst/>
              <a:cxnLst/>
              <a:rect l="l" t="t" r="r" b="b"/>
              <a:pathLst>
                <a:path w="59703" h="2239" extrusionOk="0">
                  <a:moveTo>
                    <a:pt x="1" y="1"/>
                  </a:moveTo>
                  <a:lnTo>
                    <a:pt x="3603" y="2239"/>
                  </a:lnTo>
                  <a:lnTo>
                    <a:pt x="56100" y="2239"/>
                  </a:lnTo>
                  <a:lnTo>
                    <a:pt x="597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38138" y="944358"/>
              <a:ext cx="2491555" cy="93439"/>
            </a:xfrm>
            <a:custGeom>
              <a:avLst/>
              <a:gdLst/>
              <a:ahLst/>
              <a:cxnLst/>
              <a:rect l="l" t="t" r="r" b="b"/>
              <a:pathLst>
                <a:path w="59703" h="2239" extrusionOk="0">
                  <a:moveTo>
                    <a:pt x="1" y="1"/>
                  </a:moveTo>
                  <a:lnTo>
                    <a:pt x="3603" y="2239"/>
                  </a:lnTo>
                  <a:lnTo>
                    <a:pt x="59702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3"/>
          <p:cNvGrpSpPr/>
          <p:nvPr/>
        </p:nvGrpSpPr>
        <p:grpSpPr>
          <a:xfrm>
            <a:off x="6408862" y="-457423"/>
            <a:ext cx="1976302" cy="823174"/>
            <a:chOff x="338138" y="9"/>
            <a:chExt cx="2491555" cy="1037788"/>
          </a:xfrm>
        </p:grpSpPr>
        <p:sp>
          <p:nvSpPr>
            <p:cNvPr id="167" name="Google Shape;167;p3"/>
            <p:cNvSpPr/>
            <p:nvPr/>
          </p:nvSpPr>
          <p:spPr>
            <a:xfrm>
              <a:off x="775298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775298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816155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816155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389639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2389639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2348782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2348782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38138" y="748043"/>
              <a:ext cx="2491555" cy="196351"/>
            </a:xfrm>
            <a:custGeom>
              <a:avLst/>
              <a:gdLst/>
              <a:ahLst/>
              <a:cxnLst/>
              <a:rect l="l" t="t" r="r" b="b"/>
              <a:pathLst>
                <a:path w="59703" h="4705" extrusionOk="0">
                  <a:moveTo>
                    <a:pt x="1068" y="1"/>
                  </a:moveTo>
                  <a:lnTo>
                    <a:pt x="945" y="18"/>
                  </a:lnTo>
                  <a:lnTo>
                    <a:pt x="840" y="53"/>
                  </a:lnTo>
                  <a:lnTo>
                    <a:pt x="735" y="88"/>
                  </a:lnTo>
                  <a:lnTo>
                    <a:pt x="630" y="140"/>
                  </a:lnTo>
                  <a:lnTo>
                    <a:pt x="525" y="193"/>
                  </a:lnTo>
                  <a:lnTo>
                    <a:pt x="438" y="263"/>
                  </a:lnTo>
                  <a:lnTo>
                    <a:pt x="351" y="350"/>
                  </a:lnTo>
                  <a:lnTo>
                    <a:pt x="281" y="438"/>
                  </a:lnTo>
                  <a:lnTo>
                    <a:pt x="211" y="525"/>
                  </a:lnTo>
                  <a:lnTo>
                    <a:pt x="158" y="613"/>
                  </a:lnTo>
                  <a:lnTo>
                    <a:pt x="106" y="718"/>
                  </a:lnTo>
                  <a:lnTo>
                    <a:pt x="53" y="822"/>
                  </a:lnTo>
                  <a:lnTo>
                    <a:pt x="36" y="945"/>
                  </a:lnTo>
                  <a:lnTo>
                    <a:pt x="18" y="1067"/>
                  </a:lnTo>
                  <a:lnTo>
                    <a:pt x="1" y="1190"/>
                  </a:lnTo>
                  <a:lnTo>
                    <a:pt x="1" y="4705"/>
                  </a:lnTo>
                  <a:lnTo>
                    <a:pt x="59702" y="4705"/>
                  </a:lnTo>
                  <a:lnTo>
                    <a:pt x="59702" y="1190"/>
                  </a:lnTo>
                  <a:lnTo>
                    <a:pt x="59685" y="1067"/>
                  </a:lnTo>
                  <a:lnTo>
                    <a:pt x="59667" y="945"/>
                  </a:lnTo>
                  <a:lnTo>
                    <a:pt x="59650" y="822"/>
                  </a:lnTo>
                  <a:lnTo>
                    <a:pt x="59597" y="718"/>
                  </a:lnTo>
                  <a:lnTo>
                    <a:pt x="59545" y="613"/>
                  </a:lnTo>
                  <a:lnTo>
                    <a:pt x="59492" y="525"/>
                  </a:lnTo>
                  <a:lnTo>
                    <a:pt x="59422" y="438"/>
                  </a:lnTo>
                  <a:lnTo>
                    <a:pt x="59352" y="350"/>
                  </a:lnTo>
                  <a:lnTo>
                    <a:pt x="59265" y="263"/>
                  </a:lnTo>
                  <a:lnTo>
                    <a:pt x="59178" y="193"/>
                  </a:lnTo>
                  <a:lnTo>
                    <a:pt x="59073" y="140"/>
                  </a:lnTo>
                  <a:lnTo>
                    <a:pt x="58968" y="88"/>
                  </a:lnTo>
                  <a:lnTo>
                    <a:pt x="58863" y="53"/>
                  </a:lnTo>
                  <a:lnTo>
                    <a:pt x="58758" y="18"/>
                  </a:lnTo>
                  <a:lnTo>
                    <a:pt x="58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38138" y="944358"/>
              <a:ext cx="2491555" cy="93439"/>
            </a:xfrm>
            <a:custGeom>
              <a:avLst/>
              <a:gdLst/>
              <a:ahLst/>
              <a:cxnLst/>
              <a:rect l="l" t="t" r="r" b="b"/>
              <a:pathLst>
                <a:path w="59703" h="2239" extrusionOk="0">
                  <a:moveTo>
                    <a:pt x="1" y="1"/>
                  </a:moveTo>
                  <a:lnTo>
                    <a:pt x="3603" y="2239"/>
                  </a:lnTo>
                  <a:lnTo>
                    <a:pt x="56100" y="2239"/>
                  </a:lnTo>
                  <a:lnTo>
                    <a:pt x="597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338138" y="944358"/>
              <a:ext cx="2491555" cy="93439"/>
            </a:xfrm>
            <a:custGeom>
              <a:avLst/>
              <a:gdLst/>
              <a:ahLst/>
              <a:cxnLst/>
              <a:rect l="l" t="t" r="r" b="b"/>
              <a:pathLst>
                <a:path w="59703" h="2239" extrusionOk="0">
                  <a:moveTo>
                    <a:pt x="1" y="1"/>
                  </a:moveTo>
                  <a:lnTo>
                    <a:pt x="3603" y="2239"/>
                  </a:lnTo>
                  <a:lnTo>
                    <a:pt x="59702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"/>
          <p:cNvGrpSpPr/>
          <p:nvPr/>
        </p:nvGrpSpPr>
        <p:grpSpPr>
          <a:xfrm>
            <a:off x="8460176" y="1598845"/>
            <a:ext cx="679063" cy="1660710"/>
            <a:chOff x="8460176" y="1598845"/>
            <a:chExt cx="679063" cy="1660710"/>
          </a:xfrm>
        </p:grpSpPr>
        <p:sp>
          <p:nvSpPr>
            <p:cNvPr id="179" name="Google Shape;179;p3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extrusionOk="0">
                  <a:moveTo>
                    <a:pt x="10948" y="1"/>
                  </a:moveTo>
                  <a:lnTo>
                    <a:pt x="1" y="5230"/>
                  </a:ln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extrusionOk="0">
                  <a:moveTo>
                    <a:pt x="10948" y="1"/>
                  </a:moveTo>
                  <a:lnTo>
                    <a:pt x="1" y="5230"/>
                  </a:ln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fill="none" extrusionOk="0">
                  <a:moveTo>
                    <a:pt x="1" y="5230"/>
                  </a:move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lnTo>
                    <a:pt x="1" y="52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460176" y="1598845"/>
              <a:ext cx="635151" cy="298646"/>
            </a:xfrm>
            <a:custGeom>
              <a:avLst/>
              <a:gdLst/>
              <a:ahLst/>
              <a:cxnLst/>
              <a:rect l="l" t="t" r="r" b="b"/>
              <a:pathLst>
                <a:path w="11123" h="5230" extrusionOk="0">
                  <a:moveTo>
                    <a:pt x="11123" y="1"/>
                  </a:moveTo>
                  <a:lnTo>
                    <a:pt x="1" y="3009"/>
                  </a:lnTo>
                  <a:lnTo>
                    <a:pt x="176" y="5230"/>
                  </a:lnTo>
                  <a:lnTo>
                    <a:pt x="11123" y="3971"/>
                  </a:lnTo>
                  <a:lnTo>
                    <a:pt x="1112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494152" y="1729666"/>
              <a:ext cx="58930" cy="126882"/>
            </a:xfrm>
            <a:custGeom>
              <a:avLst/>
              <a:gdLst/>
              <a:ahLst/>
              <a:cxnLst/>
              <a:rect l="l" t="t" r="r" b="b"/>
              <a:pathLst>
                <a:path w="1032" h="2222" extrusionOk="0">
                  <a:moveTo>
                    <a:pt x="490" y="1"/>
                  </a:moveTo>
                  <a:lnTo>
                    <a:pt x="0" y="71"/>
                  </a:lnTo>
                  <a:lnTo>
                    <a:pt x="210" y="1854"/>
                  </a:lnTo>
                  <a:lnTo>
                    <a:pt x="228" y="1942"/>
                  </a:lnTo>
                  <a:lnTo>
                    <a:pt x="263" y="2012"/>
                  </a:lnTo>
                  <a:lnTo>
                    <a:pt x="315" y="2082"/>
                  </a:lnTo>
                  <a:lnTo>
                    <a:pt x="367" y="2134"/>
                  </a:lnTo>
                  <a:lnTo>
                    <a:pt x="437" y="2169"/>
                  </a:lnTo>
                  <a:lnTo>
                    <a:pt x="507" y="2204"/>
                  </a:lnTo>
                  <a:lnTo>
                    <a:pt x="595" y="2222"/>
                  </a:lnTo>
                  <a:lnTo>
                    <a:pt x="665" y="2222"/>
                  </a:lnTo>
                  <a:lnTo>
                    <a:pt x="752" y="2187"/>
                  </a:lnTo>
                  <a:lnTo>
                    <a:pt x="840" y="2152"/>
                  </a:lnTo>
                  <a:lnTo>
                    <a:pt x="910" y="2099"/>
                  </a:lnTo>
                  <a:lnTo>
                    <a:pt x="962" y="2029"/>
                  </a:lnTo>
                  <a:lnTo>
                    <a:pt x="997" y="1942"/>
                  </a:lnTo>
                  <a:lnTo>
                    <a:pt x="1015" y="1872"/>
                  </a:lnTo>
                  <a:lnTo>
                    <a:pt x="1032" y="1784"/>
                  </a:lnTo>
                  <a:lnTo>
                    <a:pt x="1015" y="1680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31940" y="1689752"/>
              <a:ext cx="63955" cy="138873"/>
            </a:xfrm>
            <a:custGeom>
              <a:avLst/>
              <a:gdLst/>
              <a:ahLst/>
              <a:cxnLst/>
              <a:rect l="l" t="t" r="r" b="b"/>
              <a:pathLst>
                <a:path w="1120" h="2432" extrusionOk="0">
                  <a:moveTo>
                    <a:pt x="525" y="0"/>
                  </a:moveTo>
                  <a:lnTo>
                    <a:pt x="0" y="88"/>
                  </a:lnTo>
                  <a:lnTo>
                    <a:pt x="228" y="2029"/>
                  </a:lnTo>
                  <a:lnTo>
                    <a:pt x="245" y="2116"/>
                  </a:lnTo>
                  <a:lnTo>
                    <a:pt x="298" y="2204"/>
                  </a:lnTo>
                  <a:lnTo>
                    <a:pt x="333" y="2274"/>
                  </a:lnTo>
                  <a:lnTo>
                    <a:pt x="403" y="2326"/>
                  </a:lnTo>
                  <a:lnTo>
                    <a:pt x="473" y="2379"/>
                  </a:lnTo>
                  <a:lnTo>
                    <a:pt x="560" y="2414"/>
                  </a:lnTo>
                  <a:lnTo>
                    <a:pt x="648" y="2431"/>
                  </a:lnTo>
                  <a:lnTo>
                    <a:pt x="735" y="2414"/>
                  </a:lnTo>
                  <a:lnTo>
                    <a:pt x="840" y="2396"/>
                  </a:lnTo>
                  <a:lnTo>
                    <a:pt x="927" y="2344"/>
                  </a:lnTo>
                  <a:lnTo>
                    <a:pt x="997" y="2291"/>
                  </a:lnTo>
                  <a:lnTo>
                    <a:pt x="1050" y="2221"/>
                  </a:lnTo>
                  <a:lnTo>
                    <a:pt x="1102" y="2134"/>
                  </a:lnTo>
                  <a:lnTo>
                    <a:pt x="1120" y="2046"/>
                  </a:lnTo>
                  <a:lnTo>
                    <a:pt x="1120" y="1941"/>
                  </a:lnTo>
                  <a:lnTo>
                    <a:pt x="1102" y="1836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781719" y="1654805"/>
              <a:ext cx="71949" cy="153834"/>
            </a:xfrm>
            <a:custGeom>
              <a:avLst/>
              <a:gdLst/>
              <a:ahLst/>
              <a:cxnLst/>
              <a:rect l="l" t="t" r="r" b="b"/>
              <a:pathLst>
                <a:path w="1260" h="2694" extrusionOk="0">
                  <a:moveTo>
                    <a:pt x="595" y="0"/>
                  </a:moveTo>
                  <a:lnTo>
                    <a:pt x="1" y="105"/>
                  </a:lnTo>
                  <a:lnTo>
                    <a:pt x="263" y="2256"/>
                  </a:lnTo>
                  <a:lnTo>
                    <a:pt x="280" y="2361"/>
                  </a:lnTo>
                  <a:lnTo>
                    <a:pt x="333" y="2448"/>
                  </a:lnTo>
                  <a:lnTo>
                    <a:pt x="385" y="2536"/>
                  </a:lnTo>
                  <a:lnTo>
                    <a:pt x="455" y="2606"/>
                  </a:lnTo>
                  <a:lnTo>
                    <a:pt x="543" y="2641"/>
                  </a:lnTo>
                  <a:lnTo>
                    <a:pt x="630" y="2676"/>
                  </a:lnTo>
                  <a:lnTo>
                    <a:pt x="718" y="2693"/>
                  </a:lnTo>
                  <a:lnTo>
                    <a:pt x="822" y="2693"/>
                  </a:lnTo>
                  <a:lnTo>
                    <a:pt x="945" y="2676"/>
                  </a:lnTo>
                  <a:lnTo>
                    <a:pt x="1032" y="2623"/>
                  </a:lnTo>
                  <a:lnTo>
                    <a:pt x="1120" y="2553"/>
                  </a:lnTo>
                  <a:lnTo>
                    <a:pt x="1172" y="2466"/>
                  </a:lnTo>
                  <a:lnTo>
                    <a:pt x="1225" y="2379"/>
                  </a:lnTo>
                  <a:lnTo>
                    <a:pt x="1260" y="2274"/>
                  </a:lnTo>
                  <a:lnTo>
                    <a:pt x="1260" y="2169"/>
                  </a:lnTo>
                  <a:lnTo>
                    <a:pt x="1242" y="2064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rgbClr val="AFB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943489" y="1613863"/>
              <a:ext cx="79943" cy="170794"/>
            </a:xfrm>
            <a:custGeom>
              <a:avLst/>
              <a:gdLst/>
              <a:ahLst/>
              <a:cxnLst/>
              <a:rect l="l" t="t" r="r" b="b"/>
              <a:pathLst>
                <a:path w="1400" h="2991" extrusionOk="0">
                  <a:moveTo>
                    <a:pt x="665" y="0"/>
                  </a:moveTo>
                  <a:lnTo>
                    <a:pt x="1" y="105"/>
                  </a:lnTo>
                  <a:lnTo>
                    <a:pt x="298" y="2501"/>
                  </a:lnTo>
                  <a:lnTo>
                    <a:pt x="315" y="2623"/>
                  </a:lnTo>
                  <a:lnTo>
                    <a:pt x="368" y="2711"/>
                  </a:lnTo>
                  <a:lnTo>
                    <a:pt x="438" y="2798"/>
                  </a:lnTo>
                  <a:lnTo>
                    <a:pt x="508" y="2886"/>
                  </a:lnTo>
                  <a:lnTo>
                    <a:pt x="595" y="2938"/>
                  </a:lnTo>
                  <a:lnTo>
                    <a:pt x="700" y="2973"/>
                  </a:lnTo>
                  <a:lnTo>
                    <a:pt x="805" y="2991"/>
                  </a:lnTo>
                  <a:lnTo>
                    <a:pt x="927" y="2991"/>
                  </a:lnTo>
                  <a:lnTo>
                    <a:pt x="1050" y="2956"/>
                  </a:lnTo>
                  <a:lnTo>
                    <a:pt x="1155" y="2903"/>
                  </a:lnTo>
                  <a:lnTo>
                    <a:pt x="1242" y="2833"/>
                  </a:lnTo>
                  <a:lnTo>
                    <a:pt x="1312" y="2728"/>
                  </a:lnTo>
                  <a:lnTo>
                    <a:pt x="1365" y="2623"/>
                  </a:lnTo>
                  <a:lnTo>
                    <a:pt x="1399" y="2518"/>
                  </a:lnTo>
                  <a:lnTo>
                    <a:pt x="1399" y="2396"/>
                  </a:lnTo>
                  <a:lnTo>
                    <a:pt x="1382" y="2274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507114" y="1893435"/>
              <a:ext cx="184784" cy="21014"/>
            </a:xfrm>
            <a:custGeom>
              <a:avLst/>
              <a:gdLst/>
              <a:ahLst/>
              <a:cxnLst/>
              <a:rect l="l" t="t" r="r" b="b"/>
              <a:pathLst>
                <a:path w="3236" h="368" extrusionOk="0">
                  <a:moveTo>
                    <a:pt x="3236" y="1"/>
                  </a:moveTo>
                  <a:lnTo>
                    <a:pt x="1" y="246"/>
                  </a:lnTo>
                  <a:lnTo>
                    <a:pt x="3236" y="368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8691840" y="1859516"/>
              <a:ext cx="447398" cy="65953"/>
            </a:xfrm>
            <a:custGeom>
              <a:avLst/>
              <a:gdLst/>
              <a:ahLst/>
              <a:cxnLst/>
              <a:rect l="l" t="t" r="r" b="b"/>
              <a:pathLst>
                <a:path w="7835" h="1155" extrusionOk="0">
                  <a:moveTo>
                    <a:pt x="7835" y="0"/>
                  </a:moveTo>
                  <a:lnTo>
                    <a:pt x="1" y="595"/>
                  </a:lnTo>
                  <a:lnTo>
                    <a:pt x="1" y="962"/>
                  </a:lnTo>
                  <a:lnTo>
                    <a:pt x="2974" y="1084"/>
                  </a:lnTo>
                  <a:lnTo>
                    <a:pt x="5037" y="1154"/>
                  </a:lnTo>
                  <a:lnTo>
                    <a:pt x="5107" y="1154"/>
                  </a:lnTo>
                  <a:lnTo>
                    <a:pt x="5369" y="1137"/>
                  </a:lnTo>
                  <a:lnTo>
                    <a:pt x="5632" y="1102"/>
                  </a:lnTo>
                  <a:lnTo>
                    <a:pt x="5894" y="1049"/>
                  </a:lnTo>
                  <a:lnTo>
                    <a:pt x="6139" y="979"/>
                  </a:lnTo>
                  <a:lnTo>
                    <a:pt x="6384" y="892"/>
                  </a:lnTo>
                  <a:lnTo>
                    <a:pt x="6611" y="787"/>
                  </a:lnTo>
                  <a:lnTo>
                    <a:pt x="6821" y="682"/>
                  </a:lnTo>
                  <a:lnTo>
                    <a:pt x="7013" y="577"/>
                  </a:lnTo>
                  <a:lnTo>
                    <a:pt x="7345" y="367"/>
                  </a:lnTo>
                  <a:lnTo>
                    <a:pt x="7608" y="17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8691840" y="1859516"/>
              <a:ext cx="447398" cy="65953"/>
            </a:xfrm>
            <a:custGeom>
              <a:avLst/>
              <a:gdLst/>
              <a:ahLst/>
              <a:cxnLst/>
              <a:rect l="l" t="t" r="r" b="b"/>
              <a:pathLst>
                <a:path w="7835" h="1155" fill="none" extrusionOk="0">
                  <a:moveTo>
                    <a:pt x="7835" y="0"/>
                  </a:moveTo>
                  <a:lnTo>
                    <a:pt x="1" y="595"/>
                  </a:lnTo>
                  <a:lnTo>
                    <a:pt x="1" y="962"/>
                  </a:lnTo>
                  <a:lnTo>
                    <a:pt x="1" y="962"/>
                  </a:lnTo>
                  <a:lnTo>
                    <a:pt x="2974" y="1084"/>
                  </a:lnTo>
                  <a:lnTo>
                    <a:pt x="5037" y="1154"/>
                  </a:lnTo>
                  <a:lnTo>
                    <a:pt x="5037" y="1154"/>
                  </a:lnTo>
                  <a:lnTo>
                    <a:pt x="5107" y="1154"/>
                  </a:lnTo>
                  <a:lnTo>
                    <a:pt x="5107" y="1154"/>
                  </a:lnTo>
                  <a:lnTo>
                    <a:pt x="5369" y="1137"/>
                  </a:lnTo>
                  <a:lnTo>
                    <a:pt x="5632" y="1102"/>
                  </a:lnTo>
                  <a:lnTo>
                    <a:pt x="5894" y="1049"/>
                  </a:lnTo>
                  <a:lnTo>
                    <a:pt x="6139" y="979"/>
                  </a:lnTo>
                  <a:lnTo>
                    <a:pt x="6384" y="892"/>
                  </a:lnTo>
                  <a:lnTo>
                    <a:pt x="6611" y="787"/>
                  </a:lnTo>
                  <a:lnTo>
                    <a:pt x="6821" y="682"/>
                  </a:lnTo>
                  <a:lnTo>
                    <a:pt x="7013" y="577"/>
                  </a:lnTo>
                  <a:lnTo>
                    <a:pt x="7345" y="367"/>
                  </a:lnTo>
                  <a:lnTo>
                    <a:pt x="7608" y="175"/>
                  </a:lnTo>
                  <a:lnTo>
                    <a:pt x="78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8507114" y="1859516"/>
              <a:ext cx="632125" cy="47966"/>
            </a:xfrm>
            <a:custGeom>
              <a:avLst/>
              <a:gdLst/>
              <a:ahLst/>
              <a:cxnLst/>
              <a:rect l="l" t="t" r="r" b="b"/>
              <a:pathLst>
                <a:path w="11070" h="840" extrusionOk="0">
                  <a:moveTo>
                    <a:pt x="11070" y="0"/>
                  </a:moveTo>
                  <a:lnTo>
                    <a:pt x="1" y="840"/>
                  </a:lnTo>
                  <a:lnTo>
                    <a:pt x="1" y="840"/>
                  </a:lnTo>
                  <a:lnTo>
                    <a:pt x="3236" y="595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rgbClr val="A1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8507114" y="1859516"/>
              <a:ext cx="632125" cy="47966"/>
            </a:xfrm>
            <a:custGeom>
              <a:avLst/>
              <a:gdLst/>
              <a:ahLst/>
              <a:cxnLst/>
              <a:rect l="l" t="t" r="r" b="b"/>
              <a:pathLst>
                <a:path w="11070" h="840" fill="none" extrusionOk="0">
                  <a:moveTo>
                    <a:pt x="11070" y="0"/>
                  </a:moveTo>
                  <a:lnTo>
                    <a:pt x="1" y="840"/>
                  </a:lnTo>
                  <a:lnTo>
                    <a:pt x="1" y="840"/>
                  </a:lnTo>
                  <a:lnTo>
                    <a:pt x="3236" y="595"/>
                  </a:lnTo>
                  <a:lnTo>
                    <a:pt x="11070" y="0"/>
                  </a:lnTo>
                  <a:lnTo>
                    <a:pt x="110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8797707" y="2008268"/>
              <a:ext cx="240687" cy="1251287"/>
            </a:xfrm>
            <a:custGeom>
              <a:avLst/>
              <a:gdLst/>
              <a:ahLst/>
              <a:cxnLst/>
              <a:rect l="l" t="t" r="r" b="b"/>
              <a:pathLst>
                <a:path w="4215" h="21913" extrusionOk="0">
                  <a:moveTo>
                    <a:pt x="1539" y="1"/>
                  </a:moveTo>
                  <a:lnTo>
                    <a:pt x="105" y="8062"/>
                  </a:lnTo>
                  <a:lnTo>
                    <a:pt x="88" y="8657"/>
                  </a:lnTo>
                  <a:lnTo>
                    <a:pt x="35" y="10213"/>
                  </a:lnTo>
                  <a:lnTo>
                    <a:pt x="0" y="12434"/>
                  </a:lnTo>
                  <a:lnTo>
                    <a:pt x="0" y="13693"/>
                  </a:lnTo>
                  <a:lnTo>
                    <a:pt x="0" y="14987"/>
                  </a:lnTo>
                  <a:lnTo>
                    <a:pt x="18" y="16281"/>
                  </a:lnTo>
                  <a:lnTo>
                    <a:pt x="53" y="17523"/>
                  </a:lnTo>
                  <a:lnTo>
                    <a:pt x="105" y="18695"/>
                  </a:lnTo>
                  <a:lnTo>
                    <a:pt x="193" y="19744"/>
                  </a:lnTo>
                  <a:lnTo>
                    <a:pt x="245" y="20216"/>
                  </a:lnTo>
                  <a:lnTo>
                    <a:pt x="298" y="20636"/>
                  </a:lnTo>
                  <a:lnTo>
                    <a:pt x="368" y="21003"/>
                  </a:lnTo>
                  <a:lnTo>
                    <a:pt x="455" y="21318"/>
                  </a:lnTo>
                  <a:lnTo>
                    <a:pt x="542" y="21580"/>
                  </a:lnTo>
                  <a:lnTo>
                    <a:pt x="630" y="21755"/>
                  </a:lnTo>
                  <a:lnTo>
                    <a:pt x="682" y="21825"/>
                  </a:lnTo>
                  <a:lnTo>
                    <a:pt x="735" y="21877"/>
                  </a:lnTo>
                  <a:lnTo>
                    <a:pt x="787" y="21912"/>
                  </a:lnTo>
                  <a:lnTo>
                    <a:pt x="857" y="21912"/>
                  </a:lnTo>
                  <a:lnTo>
                    <a:pt x="927" y="21895"/>
                  </a:lnTo>
                  <a:lnTo>
                    <a:pt x="1067" y="21842"/>
                  </a:lnTo>
                  <a:lnTo>
                    <a:pt x="1207" y="21737"/>
                  </a:lnTo>
                  <a:lnTo>
                    <a:pt x="1329" y="21615"/>
                  </a:lnTo>
                  <a:lnTo>
                    <a:pt x="1469" y="21458"/>
                  </a:lnTo>
                  <a:lnTo>
                    <a:pt x="1609" y="21283"/>
                  </a:lnTo>
                  <a:lnTo>
                    <a:pt x="1749" y="21073"/>
                  </a:lnTo>
                  <a:lnTo>
                    <a:pt x="2029" y="20601"/>
                  </a:lnTo>
                  <a:lnTo>
                    <a:pt x="2309" y="20076"/>
                  </a:lnTo>
                  <a:lnTo>
                    <a:pt x="2588" y="19482"/>
                  </a:lnTo>
                  <a:lnTo>
                    <a:pt x="2851" y="18869"/>
                  </a:lnTo>
                  <a:lnTo>
                    <a:pt x="3096" y="18222"/>
                  </a:lnTo>
                  <a:lnTo>
                    <a:pt x="3340" y="17558"/>
                  </a:lnTo>
                  <a:lnTo>
                    <a:pt x="3550" y="16928"/>
                  </a:lnTo>
                  <a:lnTo>
                    <a:pt x="3743" y="16299"/>
                  </a:lnTo>
                  <a:lnTo>
                    <a:pt x="3900" y="15722"/>
                  </a:lnTo>
                  <a:lnTo>
                    <a:pt x="4040" y="15215"/>
                  </a:lnTo>
                  <a:lnTo>
                    <a:pt x="4127" y="14760"/>
                  </a:lnTo>
                  <a:lnTo>
                    <a:pt x="4197" y="14393"/>
                  </a:lnTo>
                  <a:lnTo>
                    <a:pt x="4215" y="14148"/>
                  </a:lnTo>
                  <a:lnTo>
                    <a:pt x="4215" y="13903"/>
                  </a:lnTo>
                  <a:lnTo>
                    <a:pt x="4180" y="13571"/>
                  </a:lnTo>
                  <a:lnTo>
                    <a:pt x="4075" y="12679"/>
                  </a:lnTo>
                  <a:lnTo>
                    <a:pt x="3883" y="11420"/>
                  </a:lnTo>
                  <a:lnTo>
                    <a:pt x="3603" y="9846"/>
                  </a:lnTo>
                  <a:lnTo>
                    <a:pt x="3236" y="7905"/>
                  </a:lnTo>
                  <a:lnTo>
                    <a:pt x="2781" y="5614"/>
                  </a:lnTo>
                  <a:lnTo>
                    <a:pt x="2221" y="2991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8797707" y="2008268"/>
              <a:ext cx="240687" cy="1251287"/>
            </a:xfrm>
            <a:custGeom>
              <a:avLst/>
              <a:gdLst/>
              <a:ahLst/>
              <a:cxnLst/>
              <a:rect l="l" t="t" r="r" b="b"/>
              <a:pathLst>
                <a:path w="4215" h="21913" fill="none" extrusionOk="0">
                  <a:moveTo>
                    <a:pt x="1539" y="1"/>
                  </a:moveTo>
                  <a:lnTo>
                    <a:pt x="105" y="8062"/>
                  </a:lnTo>
                  <a:lnTo>
                    <a:pt x="105" y="8062"/>
                  </a:lnTo>
                  <a:lnTo>
                    <a:pt x="88" y="8657"/>
                  </a:lnTo>
                  <a:lnTo>
                    <a:pt x="35" y="10213"/>
                  </a:lnTo>
                  <a:lnTo>
                    <a:pt x="0" y="12434"/>
                  </a:lnTo>
                  <a:lnTo>
                    <a:pt x="0" y="13693"/>
                  </a:lnTo>
                  <a:lnTo>
                    <a:pt x="0" y="14987"/>
                  </a:lnTo>
                  <a:lnTo>
                    <a:pt x="18" y="16281"/>
                  </a:lnTo>
                  <a:lnTo>
                    <a:pt x="53" y="17523"/>
                  </a:lnTo>
                  <a:lnTo>
                    <a:pt x="105" y="18695"/>
                  </a:lnTo>
                  <a:lnTo>
                    <a:pt x="193" y="19744"/>
                  </a:lnTo>
                  <a:lnTo>
                    <a:pt x="245" y="20216"/>
                  </a:lnTo>
                  <a:lnTo>
                    <a:pt x="298" y="20636"/>
                  </a:lnTo>
                  <a:lnTo>
                    <a:pt x="368" y="21003"/>
                  </a:lnTo>
                  <a:lnTo>
                    <a:pt x="455" y="21318"/>
                  </a:lnTo>
                  <a:lnTo>
                    <a:pt x="542" y="21580"/>
                  </a:lnTo>
                  <a:lnTo>
                    <a:pt x="630" y="21755"/>
                  </a:lnTo>
                  <a:lnTo>
                    <a:pt x="682" y="21825"/>
                  </a:lnTo>
                  <a:lnTo>
                    <a:pt x="735" y="21877"/>
                  </a:lnTo>
                  <a:lnTo>
                    <a:pt x="787" y="21912"/>
                  </a:lnTo>
                  <a:lnTo>
                    <a:pt x="857" y="21912"/>
                  </a:lnTo>
                  <a:lnTo>
                    <a:pt x="857" y="21912"/>
                  </a:lnTo>
                  <a:lnTo>
                    <a:pt x="927" y="21895"/>
                  </a:lnTo>
                  <a:lnTo>
                    <a:pt x="927" y="21895"/>
                  </a:lnTo>
                  <a:lnTo>
                    <a:pt x="1067" y="21842"/>
                  </a:lnTo>
                  <a:lnTo>
                    <a:pt x="1207" y="21737"/>
                  </a:lnTo>
                  <a:lnTo>
                    <a:pt x="1329" y="21615"/>
                  </a:lnTo>
                  <a:lnTo>
                    <a:pt x="1469" y="21458"/>
                  </a:lnTo>
                  <a:lnTo>
                    <a:pt x="1609" y="21283"/>
                  </a:lnTo>
                  <a:lnTo>
                    <a:pt x="1749" y="21073"/>
                  </a:lnTo>
                  <a:lnTo>
                    <a:pt x="2029" y="20601"/>
                  </a:lnTo>
                  <a:lnTo>
                    <a:pt x="2309" y="20076"/>
                  </a:lnTo>
                  <a:lnTo>
                    <a:pt x="2588" y="19482"/>
                  </a:lnTo>
                  <a:lnTo>
                    <a:pt x="2851" y="18869"/>
                  </a:lnTo>
                  <a:lnTo>
                    <a:pt x="3096" y="18222"/>
                  </a:lnTo>
                  <a:lnTo>
                    <a:pt x="3340" y="17558"/>
                  </a:lnTo>
                  <a:lnTo>
                    <a:pt x="3550" y="16928"/>
                  </a:lnTo>
                  <a:lnTo>
                    <a:pt x="3743" y="16299"/>
                  </a:lnTo>
                  <a:lnTo>
                    <a:pt x="3900" y="15722"/>
                  </a:lnTo>
                  <a:lnTo>
                    <a:pt x="4040" y="15215"/>
                  </a:lnTo>
                  <a:lnTo>
                    <a:pt x="4127" y="14760"/>
                  </a:lnTo>
                  <a:lnTo>
                    <a:pt x="4197" y="14393"/>
                  </a:lnTo>
                  <a:lnTo>
                    <a:pt x="4215" y="14148"/>
                  </a:lnTo>
                  <a:lnTo>
                    <a:pt x="4215" y="14148"/>
                  </a:lnTo>
                  <a:lnTo>
                    <a:pt x="4215" y="13903"/>
                  </a:lnTo>
                  <a:lnTo>
                    <a:pt x="4180" y="13571"/>
                  </a:lnTo>
                  <a:lnTo>
                    <a:pt x="4075" y="12679"/>
                  </a:lnTo>
                  <a:lnTo>
                    <a:pt x="3883" y="11420"/>
                  </a:lnTo>
                  <a:lnTo>
                    <a:pt x="3603" y="9846"/>
                  </a:lnTo>
                  <a:lnTo>
                    <a:pt x="3236" y="7905"/>
                  </a:lnTo>
                  <a:lnTo>
                    <a:pt x="2781" y="5614"/>
                  </a:lnTo>
                  <a:lnTo>
                    <a:pt x="2221" y="2991"/>
                  </a:lnTo>
                  <a:lnTo>
                    <a:pt x="15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8650898" y="1703742"/>
              <a:ext cx="126882" cy="785902"/>
            </a:xfrm>
            <a:custGeom>
              <a:avLst/>
              <a:gdLst/>
              <a:ahLst/>
              <a:cxnLst/>
              <a:rect l="l" t="t" r="r" b="b"/>
              <a:pathLst>
                <a:path w="2222" h="13763" extrusionOk="0">
                  <a:moveTo>
                    <a:pt x="2099" y="0"/>
                  </a:moveTo>
                  <a:lnTo>
                    <a:pt x="1819" y="1277"/>
                  </a:lnTo>
                  <a:lnTo>
                    <a:pt x="1522" y="2693"/>
                  </a:lnTo>
                  <a:lnTo>
                    <a:pt x="1172" y="4477"/>
                  </a:lnTo>
                  <a:lnTo>
                    <a:pt x="823" y="6505"/>
                  </a:lnTo>
                  <a:lnTo>
                    <a:pt x="630" y="7590"/>
                  </a:lnTo>
                  <a:lnTo>
                    <a:pt x="473" y="8674"/>
                  </a:lnTo>
                  <a:lnTo>
                    <a:pt x="316" y="9775"/>
                  </a:lnTo>
                  <a:lnTo>
                    <a:pt x="193" y="10877"/>
                  </a:lnTo>
                  <a:lnTo>
                    <a:pt x="88" y="11926"/>
                  </a:lnTo>
                  <a:lnTo>
                    <a:pt x="1" y="12958"/>
                  </a:lnTo>
                  <a:lnTo>
                    <a:pt x="2222" y="13763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8705830" y="1627853"/>
              <a:ext cx="321601" cy="1541825"/>
            </a:xfrm>
            <a:custGeom>
              <a:avLst/>
              <a:gdLst/>
              <a:ahLst/>
              <a:cxnLst/>
              <a:rect l="l" t="t" r="r" b="b"/>
              <a:pathLst>
                <a:path w="5632" h="27001" extrusionOk="0">
                  <a:moveTo>
                    <a:pt x="1889" y="0"/>
                  </a:moveTo>
                  <a:lnTo>
                    <a:pt x="1819" y="18"/>
                  </a:lnTo>
                  <a:lnTo>
                    <a:pt x="1732" y="70"/>
                  </a:lnTo>
                  <a:lnTo>
                    <a:pt x="1662" y="157"/>
                  </a:lnTo>
                  <a:lnTo>
                    <a:pt x="1592" y="262"/>
                  </a:lnTo>
                  <a:lnTo>
                    <a:pt x="1504" y="402"/>
                  </a:lnTo>
                  <a:lnTo>
                    <a:pt x="1435" y="560"/>
                  </a:lnTo>
                  <a:lnTo>
                    <a:pt x="1347" y="752"/>
                  </a:lnTo>
                  <a:lnTo>
                    <a:pt x="1207" y="1207"/>
                  </a:lnTo>
                  <a:lnTo>
                    <a:pt x="1050" y="1784"/>
                  </a:lnTo>
                  <a:lnTo>
                    <a:pt x="910" y="2448"/>
                  </a:lnTo>
                  <a:lnTo>
                    <a:pt x="770" y="3218"/>
                  </a:lnTo>
                  <a:lnTo>
                    <a:pt x="648" y="4092"/>
                  </a:lnTo>
                  <a:lnTo>
                    <a:pt x="543" y="5054"/>
                  </a:lnTo>
                  <a:lnTo>
                    <a:pt x="438" y="6103"/>
                  </a:lnTo>
                  <a:lnTo>
                    <a:pt x="333" y="7257"/>
                  </a:lnTo>
                  <a:lnTo>
                    <a:pt x="263" y="8499"/>
                  </a:lnTo>
                  <a:lnTo>
                    <a:pt x="210" y="9810"/>
                  </a:lnTo>
                  <a:lnTo>
                    <a:pt x="175" y="11227"/>
                  </a:lnTo>
                  <a:lnTo>
                    <a:pt x="1" y="18921"/>
                  </a:lnTo>
                  <a:lnTo>
                    <a:pt x="525" y="19621"/>
                  </a:lnTo>
                  <a:lnTo>
                    <a:pt x="455" y="27000"/>
                  </a:lnTo>
                  <a:lnTo>
                    <a:pt x="910" y="26668"/>
                  </a:lnTo>
                  <a:lnTo>
                    <a:pt x="1400" y="26301"/>
                  </a:lnTo>
                  <a:lnTo>
                    <a:pt x="1959" y="25829"/>
                  </a:lnTo>
                  <a:lnTo>
                    <a:pt x="2256" y="25566"/>
                  </a:lnTo>
                  <a:lnTo>
                    <a:pt x="2554" y="25304"/>
                  </a:lnTo>
                  <a:lnTo>
                    <a:pt x="2833" y="25007"/>
                  </a:lnTo>
                  <a:lnTo>
                    <a:pt x="3113" y="24727"/>
                  </a:lnTo>
                  <a:lnTo>
                    <a:pt x="3341" y="24430"/>
                  </a:lnTo>
                  <a:lnTo>
                    <a:pt x="3568" y="24150"/>
                  </a:lnTo>
                  <a:lnTo>
                    <a:pt x="3743" y="23870"/>
                  </a:lnTo>
                  <a:lnTo>
                    <a:pt x="3795" y="23730"/>
                  </a:lnTo>
                  <a:lnTo>
                    <a:pt x="3865" y="23590"/>
                  </a:lnTo>
                  <a:lnTo>
                    <a:pt x="3970" y="23328"/>
                  </a:lnTo>
                  <a:lnTo>
                    <a:pt x="4093" y="23083"/>
                  </a:lnTo>
                  <a:lnTo>
                    <a:pt x="4232" y="22856"/>
                  </a:lnTo>
                  <a:lnTo>
                    <a:pt x="4390" y="22611"/>
                  </a:lnTo>
                  <a:lnTo>
                    <a:pt x="4705" y="22104"/>
                  </a:lnTo>
                  <a:lnTo>
                    <a:pt x="4862" y="21807"/>
                  </a:lnTo>
                  <a:lnTo>
                    <a:pt x="5019" y="21509"/>
                  </a:lnTo>
                  <a:lnTo>
                    <a:pt x="5159" y="21160"/>
                  </a:lnTo>
                  <a:lnTo>
                    <a:pt x="5299" y="20775"/>
                  </a:lnTo>
                  <a:lnTo>
                    <a:pt x="5422" y="20338"/>
                  </a:lnTo>
                  <a:lnTo>
                    <a:pt x="5509" y="19848"/>
                  </a:lnTo>
                  <a:lnTo>
                    <a:pt x="5579" y="19306"/>
                  </a:lnTo>
                  <a:lnTo>
                    <a:pt x="5614" y="18694"/>
                  </a:lnTo>
                  <a:lnTo>
                    <a:pt x="5631" y="17994"/>
                  </a:lnTo>
                  <a:lnTo>
                    <a:pt x="5596" y="17225"/>
                  </a:lnTo>
                  <a:lnTo>
                    <a:pt x="5579" y="16788"/>
                  </a:lnTo>
                  <a:lnTo>
                    <a:pt x="5527" y="16316"/>
                  </a:lnTo>
                  <a:lnTo>
                    <a:pt x="5387" y="15249"/>
                  </a:lnTo>
                  <a:lnTo>
                    <a:pt x="5194" y="14025"/>
                  </a:lnTo>
                  <a:lnTo>
                    <a:pt x="4949" y="12713"/>
                  </a:lnTo>
                  <a:lnTo>
                    <a:pt x="4687" y="11332"/>
                  </a:lnTo>
                  <a:lnTo>
                    <a:pt x="4390" y="9898"/>
                  </a:lnTo>
                  <a:lnTo>
                    <a:pt x="4093" y="8464"/>
                  </a:lnTo>
                  <a:lnTo>
                    <a:pt x="3760" y="7030"/>
                  </a:lnTo>
                  <a:lnTo>
                    <a:pt x="3148" y="4372"/>
                  </a:lnTo>
                  <a:lnTo>
                    <a:pt x="2624" y="2168"/>
                  </a:lnTo>
                  <a:lnTo>
                    <a:pt x="2117" y="105"/>
                  </a:lnTo>
                  <a:lnTo>
                    <a:pt x="2047" y="35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8852640" y="2251923"/>
              <a:ext cx="125854" cy="697050"/>
            </a:xfrm>
            <a:custGeom>
              <a:avLst/>
              <a:gdLst/>
              <a:ahLst/>
              <a:cxnLst/>
              <a:rect l="l" t="t" r="r" b="b"/>
              <a:pathLst>
                <a:path w="2204" h="12207" extrusionOk="0">
                  <a:moveTo>
                    <a:pt x="18" y="1"/>
                  </a:moveTo>
                  <a:lnTo>
                    <a:pt x="0" y="36"/>
                  </a:lnTo>
                  <a:lnTo>
                    <a:pt x="18" y="245"/>
                  </a:lnTo>
                  <a:lnTo>
                    <a:pt x="88" y="1137"/>
                  </a:lnTo>
                  <a:lnTo>
                    <a:pt x="262" y="2536"/>
                  </a:lnTo>
                  <a:lnTo>
                    <a:pt x="472" y="4302"/>
                  </a:lnTo>
                  <a:lnTo>
                    <a:pt x="1504" y="12207"/>
                  </a:lnTo>
                  <a:lnTo>
                    <a:pt x="1661" y="11927"/>
                  </a:lnTo>
                  <a:lnTo>
                    <a:pt x="1836" y="11647"/>
                  </a:lnTo>
                  <a:lnTo>
                    <a:pt x="2029" y="11350"/>
                  </a:lnTo>
                  <a:lnTo>
                    <a:pt x="2204" y="11035"/>
                  </a:lnTo>
                  <a:lnTo>
                    <a:pt x="1557" y="7520"/>
                  </a:lnTo>
                  <a:lnTo>
                    <a:pt x="892" y="4005"/>
                  </a:lnTo>
                  <a:lnTo>
                    <a:pt x="595" y="2484"/>
                  </a:lnTo>
                  <a:lnTo>
                    <a:pt x="332" y="1242"/>
                  </a:lnTo>
                  <a:lnTo>
                    <a:pt x="140" y="385"/>
                  </a:lnTo>
                  <a:lnTo>
                    <a:pt x="70" y="14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8731811" y="2014263"/>
              <a:ext cx="66924" cy="1155412"/>
            </a:xfrm>
            <a:custGeom>
              <a:avLst/>
              <a:gdLst/>
              <a:ahLst/>
              <a:cxnLst/>
              <a:rect l="l" t="t" r="r" b="b"/>
              <a:pathLst>
                <a:path w="1172" h="20234" extrusionOk="0">
                  <a:moveTo>
                    <a:pt x="490" y="1"/>
                  </a:moveTo>
                  <a:lnTo>
                    <a:pt x="472" y="53"/>
                  </a:lnTo>
                  <a:lnTo>
                    <a:pt x="437" y="280"/>
                  </a:lnTo>
                  <a:lnTo>
                    <a:pt x="420" y="700"/>
                  </a:lnTo>
                  <a:lnTo>
                    <a:pt x="350" y="2222"/>
                  </a:lnTo>
                  <a:lnTo>
                    <a:pt x="280" y="4687"/>
                  </a:lnTo>
                  <a:lnTo>
                    <a:pt x="70" y="12854"/>
                  </a:lnTo>
                  <a:lnTo>
                    <a:pt x="0" y="20233"/>
                  </a:lnTo>
                  <a:lnTo>
                    <a:pt x="332" y="19989"/>
                  </a:lnTo>
                  <a:lnTo>
                    <a:pt x="717" y="19709"/>
                  </a:lnTo>
                  <a:lnTo>
                    <a:pt x="1172" y="19342"/>
                  </a:lnTo>
                  <a:lnTo>
                    <a:pt x="1067" y="16159"/>
                  </a:lnTo>
                  <a:lnTo>
                    <a:pt x="910" y="11262"/>
                  </a:lnTo>
                  <a:lnTo>
                    <a:pt x="735" y="6121"/>
                  </a:lnTo>
                  <a:lnTo>
                    <a:pt x="612" y="2222"/>
                  </a:lnTo>
                  <a:lnTo>
                    <a:pt x="560" y="910"/>
                  </a:lnTo>
                  <a:lnTo>
                    <a:pt x="525" y="14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3-HD-BTM.png">
            <a:extLst>
              <a:ext uri="{FF2B5EF4-FFF2-40B4-BE49-F238E27FC236}">
                <a16:creationId xmlns:a16="http://schemas.microsoft.com/office/drawing/2014/main" id="{5EB4038A-1649-5991-A6A9-EBA002A34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362"/>
            <a:ext cx="91440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3" y="843559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7" y="2736242"/>
            <a:ext cx="7608491" cy="74991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1B3C4-19BF-A87B-806D-D4D209508F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1051" y="284561"/>
            <a:ext cx="2182813" cy="273844"/>
          </a:xfrm>
        </p:spPr>
        <p:txBody>
          <a:bodyPr rtlCol="0"/>
          <a:lstStyle>
            <a:lvl1pPr algn="r"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1AF108-367D-4535-B420-F00DEAF90C04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609B3-90BA-37D4-D985-B290B6909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351" y="284561"/>
            <a:ext cx="5243513" cy="273844"/>
          </a:xfrm>
        </p:spPr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3DDD6-7EA5-02B3-D28F-72369B5CA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7050" y="285751"/>
            <a:ext cx="482600" cy="273844"/>
          </a:xfrm>
        </p:spPr>
        <p:txBody>
          <a:bodyPr/>
          <a:lstStyle>
            <a:lvl1pPr>
              <a:defRPr/>
            </a:lvl1pPr>
          </a:lstStyle>
          <a:p>
            <a:fld id="{ACF492CD-5CAB-4F99-AF5D-EFB3DB5C8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675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23" y="571533"/>
            <a:ext cx="6457949" cy="977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4"/>
            <a:ext cx="2592324" cy="248559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099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0"/>
            <a:ext cx="2592324" cy="248596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4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4"/>
            <a:ext cx="2592324" cy="248559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0A8B7D5-B70B-55B4-176C-FEBFB397B16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C4CA0B-14CA-4851-B98D-E358704E82BF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F7E608F-9233-B6DB-19E1-0866D32803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A7A1FD9-F178-E9F1-4867-0A03336B59C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423FACD7-BBFC-458A-9618-F6AC809958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54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23" y="571500"/>
            <a:ext cx="6457949" cy="9715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85" y="3143283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85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85" y="3655356"/>
            <a:ext cx="2588687" cy="1008691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720" y="3143283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721" y="3655356"/>
            <a:ext cx="2586701" cy="1008691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83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413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54"/>
            <a:ext cx="2589334" cy="1008691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09F794E-9575-CF88-6E80-A7139780236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A5CDFC-2258-4ADE-B4F0-1C756ABC89C1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5A549A9-A8F5-9904-3828-A2EF8A6C332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F479815-3E01-8E37-BBE6-6368E9E5B76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7F13406B-2DF6-495F-9685-7D7AF33523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646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53"/>
            <a:ext cx="8115300" cy="30180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DEE2E-D02E-E0E0-2395-635F7C264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45DDE6-A5C1-492A-8BA0-DFB100AE5858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7D169-F61B-3B12-D489-E8271ACBF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B621E-490E-6B31-CE8A-2FE9DD77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1FC78-50C7-4F4B-AD74-C270EC8380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846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3-HD-BTM.png">
            <a:extLst>
              <a:ext uri="{FF2B5EF4-FFF2-40B4-BE49-F238E27FC236}">
                <a16:creationId xmlns:a16="http://schemas.microsoft.com/office/drawing/2014/main" id="{BB74BB52-D7CF-E9A9-CB42-C78C2C483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362"/>
            <a:ext cx="91440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58833"/>
            <a:ext cx="1543050" cy="292735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72" y="558834"/>
            <a:ext cx="6153151" cy="2927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8A28EA-1EAA-17F6-3E9B-127FF84325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1051" y="284561"/>
            <a:ext cx="2182813" cy="273844"/>
          </a:xfrm>
        </p:spPr>
        <p:txBody>
          <a:bodyPr rtlCol="0"/>
          <a:lstStyle>
            <a:lvl1pPr algn="r"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1AB3D5-976B-48B3-BD45-DA6C127DDDFD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6492BC-8F09-07D3-49AB-15171E29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351" y="285751"/>
            <a:ext cx="5243513" cy="273844"/>
          </a:xfrm>
        </p:spPr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B5C405-2D26-BD82-FBC8-20E507B0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7050" y="285751"/>
            <a:ext cx="482600" cy="273844"/>
          </a:xfrm>
        </p:spPr>
        <p:txBody>
          <a:bodyPr/>
          <a:lstStyle>
            <a:lvl1pPr>
              <a:defRPr/>
            </a:lvl1pPr>
          </a:lstStyle>
          <a:p>
            <a:fld id="{31833898-DEB5-46E4-A46A-6EBE586E29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060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AD6EF-9228-489E-B802-62282C573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25C88B-95A3-43A9-B2C9-C0AFDFEB5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6A466-9D22-4FBF-A0FE-EB346E26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6BA-41FD-4849-A03F-39DAC9C0A05B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8B167-7703-4985-AE05-E58DFAFAB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66EE3-4155-4465-B399-E55965EF9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DAB4-8342-45D7-8876-2B728AA98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666E-CA88-4ECF-AF4F-9A598DCE5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DD61E-BC63-4686-83F6-9B3A8C7CB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17352-DD74-4755-BCB2-C66ADFCF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6BA-41FD-4849-A03F-39DAC9C0A05B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7E832-8A0C-4D4D-B12F-0B4D92354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7CAEA-3E33-47BE-A7F3-80903A6E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DAB4-8342-45D7-8876-2B728AA98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6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5C299-FDB3-4CFE-ADDB-916851455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2B6E0-2E49-4212-9D9E-330F7A81F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D3BD0-DAB7-4226-9326-0F8A0A8F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6BA-41FD-4849-A03F-39DAC9C0A05B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61849-4FE3-4314-A845-A5F121E37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36536-DA6B-44A2-9432-37F80C47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DAB4-8342-45D7-8876-2B728AA98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41064-D913-404E-A26D-517606789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1DDFA-8F22-43C8-AA1E-B5900DF74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BDCDF-0DC8-494F-830C-575FC97F9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3EC5C-BFF6-48DB-9EED-06E328722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6BA-41FD-4849-A03F-39DAC9C0A05B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9EFE6F-7244-433A-931F-10909F3E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B835B-4A88-4266-81F8-9348F6D24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DAB4-8342-45D7-8876-2B728AA98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48190-D0A8-441B-A2D4-6BEDA8A17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BD756-32FB-4AAD-9E5B-7335D99C3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6146C-169C-4A08-87AC-D99977E8C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D6C58-F9DF-44A6-B296-492B341C3F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69A99E-84CA-4DDA-AF6A-2BDDE37FC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A643B9-4496-4A94-8802-335B386F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6BA-41FD-4849-A03F-39DAC9C0A05B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BFBC1A-0409-4FCC-A475-5BDEAF578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838388-A964-4FD8-AB49-D47F119F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DAB4-8342-45D7-8876-2B728AA98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" name="Google Shape;654;p9"/>
          <p:cNvGrpSpPr/>
          <p:nvPr/>
        </p:nvGrpSpPr>
        <p:grpSpPr>
          <a:xfrm>
            <a:off x="-730190" y="0"/>
            <a:ext cx="10604380" cy="5156089"/>
            <a:chOff x="-730190" y="0"/>
            <a:chExt cx="10604380" cy="5156089"/>
          </a:xfrm>
        </p:grpSpPr>
        <p:sp>
          <p:nvSpPr>
            <p:cNvPr id="655" name="Google Shape;655;p9"/>
            <p:cNvSpPr/>
            <p:nvPr/>
          </p:nvSpPr>
          <p:spPr>
            <a:xfrm flipH="1">
              <a:off x="-125" y="0"/>
              <a:ext cx="91440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-4350" y="0"/>
              <a:ext cx="7167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8430775" y="0"/>
              <a:ext cx="7167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9"/>
            <p:cNvGrpSpPr/>
            <p:nvPr/>
          </p:nvGrpSpPr>
          <p:grpSpPr>
            <a:xfrm>
              <a:off x="-730190" y="4530925"/>
              <a:ext cx="10604380" cy="625164"/>
              <a:chOff x="-691975" y="4530925"/>
              <a:chExt cx="10604380" cy="625164"/>
            </a:xfrm>
          </p:grpSpPr>
          <p:sp>
            <p:nvSpPr>
              <p:cNvPr id="659" name="Google Shape;659;p9"/>
              <p:cNvSpPr/>
              <p:nvPr/>
            </p:nvSpPr>
            <p:spPr>
              <a:xfrm>
                <a:off x="-690151" y="4531984"/>
                <a:ext cx="10601246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203430" h="20601" extrusionOk="0">
                    <a:moveTo>
                      <a:pt x="27385" y="0"/>
                    </a:moveTo>
                    <a:lnTo>
                      <a:pt x="0" y="20600"/>
                    </a:lnTo>
                    <a:lnTo>
                      <a:pt x="203429" y="20600"/>
                    </a:lnTo>
                    <a:lnTo>
                      <a:pt x="1760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-691975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extrusionOk="0">
                    <a:moveTo>
                      <a:pt x="27385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7438" y="53"/>
                    </a:lnTo>
                    <a:lnTo>
                      <a:pt x="273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-691975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fill="none" extrusionOk="0">
                    <a:moveTo>
                      <a:pt x="27385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7438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65286" y="4530925"/>
                <a:ext cx="1225738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20670" extrusionOk="0">
                    <a:moveTo>
                      <a:pt x="23468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3520" y="53"/>
                    </a:lnTo>
                    <a:lnTo>
                      <a:pt x="234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5286" y="4530925"/>
                <a:ext cx="1225738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20670" fill="none" extrusionOk="0">
                    <a:moveTo>
                      <a:pt x="23468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3520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822547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extrusionOk="0">
                    <a:moveTo>
                      <a:pt x="19568" y="0"/>
                    </a:moveTo>
                    <a:lnTo>
                      <a:pt x="0" y="20618"/>
                    </a:lnTo>
                    <a:lnTo>
                      <a:pt x="52" y="20670"/>
                    </a:lnTo>
                    <a:lnTo>
                      <a:pt x="19603" y="53"/>
                    </a:lnTo>
                    <a:lnTo>
                      <a:pt x="195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22547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fill="none" extrusionOk="0">
                    <a:moveTo>
                      <a:pt x="19568" y="0"/>
                    </a:moveTo>
                    <a:lnTo>
                      <a:pt x="0" y="20618"/>
                    </a:lnTo>
                    <a:lnTo>
                      <a:pt x="52" y="20670"/>
                    </a:lnTo>
                    <a:lnTo>
                      <a:pt x="19603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1579755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extrusionOk="0">
                    <a:moveTo>
                      <a:pt x="15652" y="1"/>
                    </a:moveTo>
                    <a:lnTo>
                      <a:pt x="1" y="20601"/>
                    </a:lnTo>
                    <a:lnTo>
                      <a:pt x="53" y="20653"/>
                    </a:lnTo>
                    <a:lnTo>
                      <a:pt x="15704" y="36"/>
                    </a:lnTo>
                    <a:lnTo>
                      <a:pt x="1565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1579755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fill="none" extrusionOk="0">
                    <a:moveTo>
                      <a:pt x="15652" y="1"/>
                    </a:moveTo>
                    <a:lnTo>
                      <a:pt x="1" y="20601"/>
                    </a:lnTo>
                    <a:lnTo>
                      <a:pt x="53" y="20653"/>
                    </a:lnTo>
                    <a:lnTo>
                      <a:pt x="15704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2337016" y="4531439"/>
                <a:ext cx="614302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20636" extrusionOk="0">
                    <a:moveTo>
                      <a:pt x="11735" y="1"/>
                    </a:moveTo>
                    <a:lnTo>
                      <a:pt x="1" y="20601"/>
                    </a:lnTo>
                    <a:lnTo>
                      <a:pt x="53" y="20636"/>
                    </a:lnTo>
                    <a:lnTo>
                      <a:pt x="11787" y="36"/>
                    </a:lnTo>
                    <a:lnTo>
                      <a:pt x="117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9"/>
              <p:cNvSpPr/>
              <p:nvPr/>
            </p:nvSpPr>
            <p:spPr>
              <a:xfrm>
                <a:off x="2337016" y="4531439"/>
                <a:ext cx="614302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20636" fill="none" extrusionOk="0">
                    <a:moveTo>
                      <a:pt x="11735" y="1"/>
                    </a:moveTo>
                    <a:lnTo>
                      <a:pt x="1" y="20601"/>
                    </a:lnTo>
                    <a:lnTo>
                      <a:pt x="53" y="20636"/>
                    </a:lnTo>
                    <a:lnTo>
                      <a:pt x="11787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9"/>
              <p:cNvSpPr/>
              <p:nvPr/>
            </p:nvSpPr>
            <p:spPr>
              <a:xfrm>
                <a:off x="3093391" y="4531439"/>
                <a:ext cx="411949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20636" extrusionOk="0">
                    <a:moveTo>
                      <a:pt x="7834" y="1"/>
                    </a:moveTo>
                    <a:lnTo>
                      <a:pt x="0" y="20618"/>
                    </a:lnTo>
                    <a:lnTo>
                      <a:pt x="70" y="20636"/>
                    </a:lnTo>
                    <a:lnTo>
                      <a:pt x="7904" y="36"/>
                    </a:lnTo>
                    <a:lnTo>
                      <a:pt x="78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3093391" y="4531439"/>
                <a:ext cx="411949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20636" fill="none" extrusionOk="0">
                    <a:moveTo>
                      <a:pt x="7834" y="1"/>
                    </a:moveTo>
                    <a:lnTo>
                      <a:pt x="0" y="20618"/>
                    </a:lnTo>
                    <a:lnTo>
                      <a:pt x="70" y="20636"/>
                    </a:lnTo>
                    <a:lnTo>
                      <a:pt x="7904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9"/>
              <p:cNvSpPr/>
              <p:nvPr/>
            </p:nvSpPr>
            <p:spPr>
              <a:xfrm>
                <a:off x="3850652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extrusionOk="0">
                    <a:moveTo>
                      <a:pt x="3917" y="0"/>
                    </a:moveTo>
                    <a:lnTo>
                      <a:pt x="0" y="20600"/>
                    </a:lnTo>
                    <a:lnTo>
                      <a:pt x="70" y="20618"/>
                    </a:lnTo>
                    <a:lnTo>
                      <a:pt x="39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3850652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fill="none" extrusionOk="0">
                    <a:moveTo>
                      <a:pt x="3917" y="0"/>
                    </a:moveTo>
                    <a:lnTo>
                      <a:pt x="0" y="20600"/>
                    </a:lnTo>
                    <a:lnTo>
                      <a:pt x="70" y="20618"/>
                    </a:lnTo>
                    <a:lnTo>
                      <a:pt x="3987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4607860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extrusionOk="0">
                    <a:moveTo>
                      <a:pt x="1" y="0"/>
                    </a:moveTo>
                    <a:lnTo>
                      <a:pt x="1" y="20600"/>
                    </a:lnTo>
                    <a:lnTo>
                      <a:pt x="71" y="2060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4607860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fill="none" extrusionOk="0">
                    <a:moveTo>
                      <a:pt x="1" y="0"/>
                    </a:moveTo>
                    <a:lnTo>
                      <a:pt x="1" y="20600"/>
                    </a:lnTo>
                    <a:lnTo>
                      <a:pt x="71" y="20600"/>
                    </a:lnTo>
                    <a:lnTo>
                      <a:pt x="71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8482542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extrusionOk="0">
                    <a:moveTo>
                      <a:pt x="53" y="0"/>
                    </a:moveTo>
                    <a:lnTo>
                      <a:pt x="1" y="53"/>
                    </a:lnTo>
                    <a:lnTo>
                      <a:pt x="27386" y="20670"/>
                    </a:lnTo>
                    <a:lnTo>
                      <a:pt x="27438" y="2061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9"/>
              <p:cNvSpPr/>
              <p:nvPr/>
            </p:nvSpPr>
            <p:spPr>
              <a:xfrm>
                <a:off x="8482542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fill="none" extrusionOk="0">
                    <a:moveTo>
                      <a:pt x="1" y="53"/>
                    </a:moveTo>
                    <a:lnTo>
                      <a:pt x="27386" y="20670"/>
                    </a:lnTo>
                    <a:lnTo>
                      <a:pt x="27438" y="20618"/>
                    </a:lnTo>
                    <a:lnTo>
                      <a:pt x="53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9"/>
              <p:cNvSpPr/>
              <p:nvPr/>
            </p:nvSpPr>
            <p:spPr>
              <a:xfrm>
                <a:off x="7929396" y="4530925"/>
                <a:ext cx="1225790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2" h="20670" extrusionOk="0">
                    <a:moveTo>
                      <a:pt x="53" y="0"/>
                    </a:moveTo>
                    <a:lnTo>
                      <a:pt x="1" y="53"/>
                    </a:lnTo>
                    <a:lnTo>
                      <a:pt x="23469" y="20670"/>
                    </a:lnTo>
                    <a:lnTo>
                      <a:pt x="23521" y="2061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7929396" y="4530925"/>
                <a:ext cx="1225790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2" h="20670" fill="none" extrusionOk="0">
                    <a:moveTo>
                      <a:pt x="1" y="53"/>
                    </a:moveTo>
                    <a:lnTo>
                      <a:pt x="23469" y="20670"/>
                    </a:lnTo>
                    <a:lnTo>
                      <a:pt x="23521" y="20618"/>
                    </a:lnTo>
                    <a:lnTo>
                      <a:pt x="53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7376302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extrusionOk="0">
                    <a:moveTo>
                      <a:pt x="35" y="0"/>
                    </a:moveTo>
                    <a:lnTo>
                      <a:pt x="0" y="53"/>
                    </a:lnTo>
                    <a:lnTo>
                      <a:pt x="19551" y="20670"/>
                    </a:lnTo>
                    <a:lnTo>
                      <a:pt x="19603" y="2061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7376302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fill="none" extrusionOk="0">
                    <a:moveTo>
                      <a:pt x="0" y="53"/>
                    </a:moveTo>
                    <a:lnTo>
                      <a:pt x="19551" y="20670"/>
                    </a:lnTo>
                    <a:lnTo>
                      <a:pt x="19603" y="20618"/>
                    </a:lnTo>
                    <a:lnTo>
                      <a:pt x="35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9"/>
              <p:cNvSpPr/>
              <p:nvPr/>
            </p:nvSpPr>
            <p:spPr>
              <a:xfrm>
                <a:off x="6822217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extrusionOk="0">
                    <a:moveTo>
                      <a:pt x="53" y="1"/>
                    </a:moveTo>
                    <a:lnTo>
                      <a:pt x="1" y="36"/>
                    </a:lnTo>
                    <a:lnTo>
                      <a:pt x="15652" y="20653"/>
                    </a:lnTo>
                    <a:lnTo>
                      <a:pt x="15704" y="2060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9"/>
              <p:cNvSpPr/>
              <p:nvPr/>
            </p:nvSpPr>
            <p:spPr>
              <a:xfrm>
                <a:off x="6822217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fill="none" extrusionOk="0">
                    <a:moveTo>
                      <a:pt x="1" y="36"/>
                    </a:moveTo>
                    <a:lnTo>
                      <a:pt x="15652" y="20653"/>
                    </a:lnTo>
                    <a:lnTo>
                      <a:pt x="15704" y="20601"/>
                    </a:lnTo>
                    <a:lnTo>
                      <a:pt x="53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9"/>
              <p:cNvSpPr/>
              <p:nvPr/>
            </p:nvSpPr>
            <p:spPr>
              <a:xfrm>
                <a:off x="6269123" y="4531439"/>
                <a:ext cx="614250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20636" extrusionOk="0">
                    <a:moveTo>
                      <a:pt x="53" y="1"/>
                    </a:moveTo>
                    <a:lnTo>
                      <a:pt x="0" y="36"/>
                    </a:lnTo>
                    <a:lnTo>
                      <a:pt x="11734" y="20636"/>
                    </a:lnTo>
                    <a:lnTo>
                      <a:pt x="11787" y="2060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9"/>
              <p:cNvSpPr/>
              <p:nvPr/>
            </p:nvSpPr>
            <p:spPr>
              <a:xfrm>
                <a:off x="6269123" y="4531439"/>
                <a:ext cx="614250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20636" fill="none" extrusionOk="0">
                    <a:moveTo>
                      <a:pt x="0" y="36"/>
                    </a:moveTo>
                    <a:lnTo>
                      <a:pt x="11734" y="20636"/>
                    </a:lnTo>
                    <a:lnTo>
                      <a:pt x="11787" y="20601"/>
                    </a:lnTo>
                    <a:lnTo>
                      <a:pt x="53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9"/>
              <p:cNvSpPr/>
              <p:nvPr/>
            </p:nvSpPr>
            <p:spPr>
              <a:xfrm>
                <a:off x="5715039" y="4531439"/>
                <a:ext cx="412001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20636" extrusionOk="0">
                    <a:moveTo>
                      <a:pt x="71" y="1"/>
                    </a:moveTo>
                    <a:lnTo>
                      <a:pt x="1" y="36"/>
                    </a:lnTo>
                    <a:lnTo>
                      <a:pt x="7835" y="20636"/>
                    </a:lnTo>
                    <a:lnTo>
                      <a:pt x="7905" y="2061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9"/>
              <p:cNvSpPr/>
              <p:nvPr/>
            </p:nvSpPr>
            <p:spPr>
              <a:xfrm>
                <a:off x="5715039" y="4531439"/>
                <a:ext cx="412001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20636" fill="none" extrusionOk="0">
                    <a:moveTo>
                      <a:pt x="1" y="36"/>
                    </a:moveTo>
                    <a:lnTo>
                      <a:pt x="7835" y="20636"/>
                    </a:lnTo>
                    <a:lnTo>
                      <a:pt x="7905" y="20618"/>
                    </a:lnTo>
                    <a:lnTo>
                      <a:pt x="7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9"/>
              <p:cNvSpPr/>
              <p:nvPr/>
            </p:nvSpPr>
            <p:spPr>
              <a:xfrm>
                <a:off x="5161945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extrusionOk="0">
                    <a:moveTo>
                      <a:pt x="0" y="0"/>
                    </a:moveTo>
                    <a:lnTo>
                      <a:pt x="3917" y="20618"/>
                    </a:lnTo>
                    <a:lnTo>
                      <a:pt x="3987" y="2060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9"/>
              <p:cNvSpPr/>
              <p:nvPr/>
            </p:nvSpPr>
            <p:spPr>
              <a:xfrm>
                <a:off x="5161945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fill="none" extrusionOk="0">
                    <a:moveTo>
                      <a:pt x="0" y="0"/>
                    </a:moveTo>
                    <a:lnTo>
                      <a:pt x="3917" y="20618"/>
                    </a:lnTo>
                    <a:lnTo>
                      <a:pt x="3987" y="20600"/>
                    </a:lnTo>
                    <a:lnTo>
                      <a:pt x="7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4608798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extrusionOk="0">
                    <a:moveTo>
                      <a:pt x="0" y="0"/>
                    </a:moveTo>
                    <a:lnTo>
                      <a:pt x="0" y="20600"/>
                    </a:lnTo>
                    <a:lnTo>
                      <a:pt x="70" y="2060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9"/>
              <p:cNvSpPr/>
              <p:nvPr/>
            </p:nvSpPr>
            <p:spPr>
              <a:xfrm>
                <a:off x="4608798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fill="none" extrusionOk="0">
                    <a:moveTo>
                      <a:pt x="0" y="0"/>
                    </a:moveTo>
                    <a:lnTo>
                      <a:pt x="0" y="20600"/>
                    </a:lnTo>
                    <a:lnTo>
                      <a:pt x="70" y="20600"/>
                    </a:lnTo>
                    <a:lnTo>
                      <a:pt x="7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2" name="Google Shape;692;p9"/>
          <p:cNvSpPr txBox="1">
            <a:spLocks noGrp="1"/>
          </p:cNvSpPr>
          <p:nvPr>
            <p:ph type="title"/>
          </p:nvPr>
        </p:nvSpPr>
        <p:spPr>
          <a:xfrm>
            <a:off x="1119450" y="1778700"/>
            <a:ext cx="6905100" cy="82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9"/>
          <p:cNvSpPr txBox="1">
            <a:spLocks noGrp="1"/>
          </p:cNvSpPr>
          <p:nvPr>
            <p:ph type="subTitle" idx="1"/>
          </p:nvPr>
        </p:nvSpPr>
        <p:spPr>
          <a:xfrm>
            <a:off x="1119450" y="2602798"/>
            <a:ext cx="69051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9"/>
          <p:cNvGrpSpPr/>
          <p:nvPr/>
        </p:nvGrpSpPr>
        <p:grpSpPr>
          <a:xfrm>
            <a:off x="6408862" y="-457423"/>
            <a:ext cx="1976302" cy="823174"/>
            <a:chOff x="338138" y="9"/>
            <a:chExt cx="2491555" cy="1037788"/>
          </a:xfrm>
        </p:grpSpPr>
        <p:sp>
          <p:nvSpPr>
            <p:cNvPr id="695" name="Google Shape;695;p9"/>
            <p:cNvSpPr/>
            <p:nvPr/>
          </p:nvSpPr>
          <p:spPr>
            <a:xfrm>
              <a:off x="775298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775298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816155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816155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1" y="0"/>
                  </a:moveTo>
                  <a:lnTo>
                    <a:pt x="1" y="18309"/>
                  </a:lnTo>
                  <a:lnTo>
                    <a:pt x="71" y="18309"/>
                  </a:lnTo>
                  <a:lnTo>
                    <a:pt x="71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2389639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2389639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2348782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2348782" y="9"/>
              <a:ext cx="2963" cy="764122"/>
            </a:xfrm>
            <a:custGeom>
              <a:avLst/>
              <a:gdLst/>
              <a:ahLst/>
              <a:cxnLst/>
              <a:rect l="l" t="t" r="r" b="b"/>
              <a:pathLst>
                <a:path w="71" h="18310" fill="none" extrusionOk="0">
                  <a:moveTo>
                    <a:pt x="0" y="0"/>
                  </a:moveTo>
                  <a:lnTo>
                    <a:pt x="0" y="18309"/>
                  </a:lnTo>
                  <a:lnTo>
                    <a:pt x="70" y="18309"/>
                  </a:lnTo>
                  <a:lnTo>
                    <a:pt x="70" y="0"/>
                  </a:ln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38138" y="748043"/>
              <a:ext cx="2491555" cy="196351"/>
            </a:xfrm>
            <a:custGeom>
              <a:avLst/>
              <a:gdLst/>
              <a:ahLst/>
              <a:cxnLst/>
              <a:rect l="l" t="t" r="r" b="b"/>
              <a:pathLst>
                <a:path w="59703" h="4705" extrusionOk="0">
                  <a:moveTo>
                    <a:pt x="1068" y="1"/>
                  </a:moveTo>
                  <a:lnTo>
                    <a:pt x="945" y="18"/>
                  </a:lnTo>
                  <a:lnTo>
                    <a:pt x="840" y="53"/>
                  </a:lnTo>
                  <a:lnTo>
                    <a:pt x="735" y="88"/>
                  </a:lnTo>
                  <a:lnTo>
                    <a:pt x="630" y="140"/>
                  </a:lnTo>
                  <a:lnTo>
                    <a:pt x="525" y="193"/>
                  </a:lnTo>
                  <a:lnTo>
                    <a:pt x="438" y="263"/>
                  </a:lnTo>
                  <a:lnTo>
                    <a:pt x="351" y="350"/>
                  </a:lnTo>
                  <a:lnTo>
                    <a:pt x="281" y="438"/>
                  </a:lnTo>
                  <a:lnTo>
                    <a:pt x="211" y="525"/>
                  </a:lnTo>
                  <a:lnTo>
                    <a:pt x="158" y="613"/>
                  </a:lnTo>
                  <a:lnTo>
                    <a:pt x="106" y="718"/>
                  </a:lnTo>
                  <a:lnTo>
                    <a:pt x="53" y="822"/>
                  </a:lnTo>
                  <a:lnTo>
                    <a:pt x="36" y="945"/>
                  </a:lnTo>
                  <a:lnTo>
                    <a:pt x="18" y="1067"/>
                  </a:lnTo>
                  <a:lnTo>
                    <a:pt x="1" y="1190"/>
                  </a:lnTo>
                  <a:lnTo>
                    <a:pt x="1" y="4705"/>
                  </a:lnTo>
                  <a:lnTo>
                    <a:pt x="59702" y="4705"/>
                  </a:lnTo>
                  <a:lnTo>
                    <a:pt x="59702" y="1190"/>
                  </a:lnTo>
                  <a:lnTo>
                    <a:pt x="59685" y="1067"/>
                  </a:lnTo>
                  <a:lnTo>
                    <a:pt x="59667" y="945"/>
                  </a:lnTo>
                  <a:lnTo>
                    <a:pt x="59650" y="822"/>
                  </a:lnTo>
                  <a:lnTo>
                    <a:pt x="59597" y="718"/>
                  </a:lnTo>
                  <a:lnTo>
                    <a:pt x="59545" y="613"/>
                  </a:lnTo>
                  <a:lnTo>
                    <a:pt x="59492" y="525"/>
                  </a:lnTo>
                  <a:lnTo>
                    <a:pt x="59422" y="438"/>
                  </a:lnTo>
                  <a:lnTo>
                    <a:pt x="59352" y="350"/>
                  </a:lnTo>
                  <a:lnTo>
                    <a:pt x="59265" y="263"/>
                  </a:lnTo>
                  <a:lnTo>
                    <a:pt x="59178" y="193"/>
                  </a:lnTo>
                  <a:lnTo>
                    <a:pt x="59073" y="140"/>
                  </a:lnTo>
                  <a:lnTo>
                    <a:pt x="58968" y="88"/>
                  </a:lnTo>
                  <a:lnTo>
                    <a:pt x="58863" y="53"/>
                  </a:lnTo>
                  <a:lnTo>
                    <a:pt x="58758" y="18"/>
                  </a:lnTo>
                  <a:lnTo>
                    <a:pt x="58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338138" y="944358"/>
              <a:ext cx="2491555" cy="93439"/>
            </a:xfrm>
            <a:custGeom>
              <a:avLst/>
              <a:gdLst/>
              <a:ahLst/>
              <a:cxnLst/>
              <a:rect l="l" t="t" r="r" b="b"/>
              <a:pathLst>
                <a:path w="59703" h="2239" extrusionOk="0">
                  <a:moveTo>
                    <a:pt x="1" y="1"/>
                  </a:moveTo>
                  <a:lnTo>
                    <a:pt x="3603" y="2239"/>
                  </a:lnTo>
                  <a:lnTo>
                    <a:pt x="56100" y="2239"/>
                  </a:lnTo>
                  <a:lnTo>
                    <a:pt x="597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338138" y="944358"/>
              <a:ext cx="2491555" cy="93439"/>
            </a:xfrm>
            <a:custGeom>
              <a:avLst/>
              <a:gdLst/>
              <a:ahLst/>
              <a:cxnLst/>
              <a:rect l="l" t="t" r="r" b="b"/>
              <a:pathLst>
                <a:path w="59703" h="2239" extrusionOk="0">
                  <a:moveTo>
                    <a:pt x="1" y="1"/>
                  </a:moveTo>
                  <a:lnTo>
                    <a:pt x="3603" y="2239"/>
                  </a:lnTo>
                  <a:lnTo>
                    <a:pt x="59702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900462" y="0"/>
            <a:ext cx="4307419" cy="408143"/>
            <a:chOff x="2640696" y="0"/>
            <a:chExt cx="5418819" cy="513388"/>
          </a:xfrm>
        </p:grpSpPr>
        <p:grpSp>
          <p:nvGrpSpPr>
            <p:cNvPr id="707" name="Google Shape;707;p9"/>
            <p:cNvGrpSpPr/>
            <p:nvPr/>
          </p:nvGrpSpPr>
          <p:grpSpPr>
            <a:xfrm>
              <a:off x="2640696" y="0"/>
              <a:ext cx="4305430" cy="428523"/>
              <a:chOff x="4838496" y="0"/>
              <a:chExt cx="4305430" cy="428523"/>
            </a:xfrm>
          </p:grpSpPr>
          <p:sp>
            <p:nvSpPr>
              <p:cNvPr id="708" name="Google Shape;708;p9"/>
              <p:cNvSpPr/>
              <p:nvPr/>
            </p:nvSpPr>
            <p:spPr>
              <a:xfrm>
                <a:off x="4838496" y="0"/>
                <a:ext cx="4305430" cy="428518"/>
              </a:xfrm>
              <a:custGeom>
                <a:avLst/>
                <a:gdLst/>
                <a:ahLst/>
                <a:cxnLst/>
                <a:rect l="l" t="t" r="r" b="b"/>
                <a:pathLst>
                  <a:path w="130735" h="13012" extrusionOk="0">
                    <a:moveTo>
                      <a:pt x="0" y="1"/>
                    </a:moveTo>
                    <a:lnTo>
                      <a:pt x="0" y="5439"/>
                    </a:lnTo>
                    <a:lnTo>
                      <a:pt x="18" y="5824"/>
                    </a:lnTo>
                    <a:lnTo>
                      <a:pt x="53" y="6209"/>
                    </a:lnTo>
                    <a:lnTo>
                      <a:pt x="88" y="6594"/>
                    </a:lnTo>
                    <a:lnTo>
                      <a:pt x="158" y="6961"/>
                    </a:lnTo>
                    <a:lnTo>
                      <a:pt x="245" y="7328"/>
                    </a:lnTo>
                    <a:lnTo>
                      <a:pt x="350" y="7678"/>
                    </a:lnTo>
                    <a:lnTo>
                      <a:pt x="473" y="8045"/>
                    </a:lnTo>
                    <a:lnTo>
                      <a:pt x="595" y="8377"/>
                    </a:lnTo>
                    <a:lnTo>
                      <a:pt x="752" y="8710"/>
                    </a:lnTo>
                    <a:lnTo>
                      <a:pt x="927" y="9042"/>
                    </a:lnTo>
                    <a:lnTo>
                      <a:pt x="1102" y="9357"/>
                    </a:lnTo>
                    <a:lnTo>
                      <a:pt x="1294" y="9671"/>
                    </a:lnTo>
                    <a:lnTo>
                      <a:pt x="1522" y="9969"/>
                    </a:lnTo>
                    <a:lnTo>
                      <a:pt x="1732" y="10248"/>
                    </a:lnTo>
                    <a:lnTo>
                      <a:pt x="1976" y="10528"/>
                    </a:lnTo>
                    <a:lnTo>
                      <a:pt x="2221" y="10791"/>
                    </a:lnTo>
                    <a:lnTo>
                      <a:pt x="2484" y="11035"/>
                    </a:lnTo>
                    <a:lnTo>
                      <a:pt x="2763" y="11280"/>
                    </a:lnTo>
                    <a:lnTo>
                      <a:pt x="3061" y="11507"/>
                    </a:lnTo>
                    <a:lnTo>
                      <a:pt x="3358" y="11717"/>
                    </a:lnTo>
                    <a:lnTo>
                      <a:pt x="3655" y="11910"/>
                    </a:lnTo>
                    <a:lnTo>
                      <a:pt x="3970" y="12102"/>
                    </a:lnTo>
                    <a:lnTo>
                      <a:pt x="4302" y="12259"/>
                    </a:lnTo>
                    <a:lnTo>
                      <a:pt x="4634" y="12417"/>
                    </a:lnTo>
                    <a:lnTo>
                      <a:pt x="4984" y="12557"/>
                    </a:lnTo>
                    <a:lnTo>
                      <a:pt x="5334" y="12679"/>
                    </a:lnTo>
                    <a:lnTo>
                      <a:pt x="5701" y="12767"/>
                    </a:lnTo>
                    <a:lnTo>
                      <a:pt x="6051" y="12854"/>
                    </a:lnTo>
                    <a:lnTo>
                      <a:pt x="6436" y="12924"/>
                    </a:lnTo>
                    <a:lnTo>
                      <a:pt x="6803" y="12976"/>
                    </a:lnTo>
                    <a:lnTo>
                      <a:pt x="7188" y="13011"/>
                    </a:lnTo>
                    <a:lnTo>
                      <a:pt x="130735" y="13011"/>
                    </a:lnTo>
                    <a:lnTo>
                      <a:pt x="130735" y="8814"/>
                    </a:lnTo>
                    <a:lnTo>
                      <a:pt x="7590" y="8814"/>
                    </a:lnTo>
                    <a:lnTo>
                      <a:pt x="7240" y="8797"/>
                    </a:lnTo>
                    <a:lnTo>
                      <a:pt x="6908" y="8744"/>
                    </a:lnTo>
                    <a:lnTo>
                      <a:pt x="6576" y="8657"/>
                    </a:lnTo>
                    <a:lnTo>
                      <a:pt x="6261" y="8552"/>
                    </a:lnTo>
                    <a:lnTo>
                      <a:pt x="5981" y="8412"/>
                    </a:lnTo>
                    <a:lnTo>
                      <a:pt x="5701" y="8237"/>
                    </a:lnTo>
                    <a:lnTo>
                      <a:pt x="5439" y="8045"/>
                    </a:lnTo>
                    <a:lnTo>
                      <a:pt x="5194" y="7818"/>
                    </a:lnTo>
                    <a:lnTo>
                      <a:pt x="4984" y="7590"/>
                    </a:lnTo>
                    <a:lnTo>
                      <a:pt x="4774" y="7328"/>
                    </a:lnTo>
                    <a:lnTo>
                      <a:pt x="4617" y="7048"/>
                    </a:lnTo>
                    <a:lnTo>
                      <a:pt x="4477" y="6751"/>
                    </a:lnTo>
                    <a:lnTo>
                      <a:pt x="4355" y="6436"/>
                    </a:lnTo>
                    <a:lnTo>
                      <a:pt x="4267" y="6121"/>
                    </a:lnTo>
                    <a:lnTo>
                      <a:pt x="4215" y="5772"/>
                    </a:lnTo>
                    <a:lnTo>
                      <a:pt x="4197" y="5439"/>
                    </a:lnTo>
                    <a:lnTo>
                      <a:pt x="41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9"/>
              <p:cNvSpPr/>
              <p:nvPr/>
            </p:nvSpPr>
            <p:spPr>
              <a:xfrm>
                <a:off x="4930050" y="0"/>
                <a:ext cx="4176467" cy="327151"/>
              </a:xfrm>
              <a:custGeom>
                <a:avLst/>
                <a:gdLst/>
                <a:ahLst/>
                <a:cxnLst/>
                <a:rect l="l" t="t" r="r" b="b"/>
                <a:pathLst>
                  <a:path w="126819" h="9934" extrusionOk="0">
                    <a:moveTo>
                      <a:pt x="1" y="1"/>
                    </a:moveTo>
                    <a:lnTo>
                      <a:pt x="1" y="6016"/>
                    </a:lnTo>
                    <a:lnTo>
                      <a:pt x="18" y="6419"/>
                    </a:lnTo>
                    <a:lnTo>
                      <a:pt x="88" y="6821"/>
                    </a:lnTo>
                    <a:lnTo>
                      <a:pt x="176" y="7188"/>
                    </a:lnTo>
                    <a:lnTo>
                      <a:pt x="316" y="7555"/>
                    </a:lnTo>
                    <a:lnTo>
                      <a:pt x="473" y="7888"/>
                    </a:lnTo>
                    <a:lnTo>
                      <a:pt x="665" y="8220"/>
                    </a:lnTo>
                    <a:lnTo>
                      <a:pt x="893" y="8517"/>
                    </a:lnTo>
                    <a:lnTo>
                      <a:pt x="1155" y="8797"/>
                    </a:lnTo>
                    <a:lnTo>
                      <a:pt x="1435" y="9042"/>
                    </a:lnTo>
                    <a:lnTo>
                      <a:pt x="1732" y="9269"/>
                    </a:lnTo>
                    <a:lnTo>
                      <a:pt x="2047" y="9461"/>
                    </a:lnTo>
                    <a:lnTo>
                      <a:pt x="2397" y="9636"/>
                    </a:lnTo>
                    <a:lnTo>
                      <a:pt x="2764" y="9759"/>
                    </a:lnTo>
                    <a:lnTo>
                      <a:pt x="3131" y="9864"/>
                    </a:lnTo>
                    <a:lnTo>
                      <a:pt x="3516" y="9916"/>
                    </a:lnTo>
                    <a:lnTo>
                      <a:pt x="3918" y="9934"/>
                    </a:lnTo>
                    <a:lnTo>
                      <a:pt x="126818" y="9934"/>
                    </a:lnTo>
                    <a:lnTo>
                      <a:pt x="126818" y="9724"/>
                    </a:lnTo>
                    <a:lnTo>
                      <a:pt x="3918" y="9724"/>
                    </a:lnTo>
                    <a:lnTo>
                      <a:pt x="3551" y="9706"/>
                    </a:lnTo>
                    <a:lnTo>
                      <a:pt x="3166" y="9654"/>
                    </a:lnTo>
                    <a:lnTo>
                      <a:pt x="2816" y="9566"/>
                    </a:lnTo>
                    <a:lnTo>
                      <a:pt x="2484" y="9444"/>
                    </a:lnTo>
                    <a:lnTo>
                      <a:pt x="2152" y="9287"/>
                    </a:lnTo>
                    <a:lnTo>
                      <a:pt x="1854" y="9094"/>
                    </a:lnTo>
                    <a:lnTo>
                      <a:pt x="1557" y="8884"/>
                    </a:lnTo>
                    <a:lnTo>
                      <a:pt x="1295" y="8640"/>
                    </a:lnTo>
                    <a:lnTo>
                      <a:pt x="1068" y="8377"/>
                    </a:lnTo>
                    <a:lnTo>
                      <a:pt x="840" y="8097"/>
                    </a:lnTo>
                    <a:lnTo>
                      <a:pt x="665" y="7783"/>
                    </a:lnTo>
                    <a:lnTo>
                      <a:pt x="508" y="7468"/>
                    </a:lnTo>
                    <a:lnTo>
                      <a:pt x="386" y="7118"/>
                    </a:lnTo>
                    <a:lnTo>
                      <a:pt x="298" y="6768"/>
                    </a:lnTo>
                    <a:lnTo>
                      <a:pt x="228" y="6401"/>
                    </a:lnTo>
                    <a:lnTo>
                      <a:pt x="211" y="6016"/>
                    </a:lnTo>
                    <a:lnTo>
                      <a:pt x="211" y="1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9"/>
              <p:cNvSpPr/>
              <p:nvPr/>
            </p:nvSpPr>
            <p:spPr>
              <a:xfrm>
                <a:off x="4920269" y="241333"/>
                <a:ext cx="92178" cy="135353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4110" extrusionOk="0">
                    <a:moveTo>
                      <a:pt x="2291" y="0"/>
                    </a:moveTo>
                    <a:lnTo>
                      <a:pt x="1" y="3707"/>
                    </a:lnTo>
                    <a:lnTo>
                      <a:pt x="228" y="3917"/>
                    </a:lnTo>
                    <a:lnTo>
                      <a:pt x="490" y="4110"/>
                    </a:lnTo>
                    <a:lnTo>
                      <a:pt x="2798" y="577"/>
                    </a:lnTo>
                    <a:lnTo>
                      <a:pt x="2659" y="455"/>
                    </a:lnTo>
                    <a:lnTo>
                      <a:pt x="2536" y="297"/>
                    </a:lnTo>
                    <a:lnTo>
                      <a:pt x="2414" y="157"/>
                    </a:lnTo>
                    <a:lnTo>
                      <a:pt x="2291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9"/>
              <p:cNvSpPr/>
              <p:nvPr/>
            </p:nvSpPr>
            <p:spPr>
              <a:xfrm>
                <a:off x="5516917" y="290272"/>
                <a:ext cx="31121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945" h="4198" extrusionOk="0">
                    <a:moveTo>
                      <a:pt x="193" y="0"/>
                    </a:moveTo>
                    <a:lnTo>
                      <a:pt x="0" y="4197"/>
                    </a:lnTo>
                    <a:lnTo>
                      <a:pt x="630" y="4197"/>
                    </a:lnTo>
                    <a:lnTo>
                      <a:pt x="945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9"/>
              <p:cNvSpPr/>
              <p:nvPr/>
            </p:nvSpPr>
            <p:spPr>
              <a:xfrm>
                <a:off x="7595356" y="290272"/>
                <a:ext cx="36325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4198" extrusionOk="0">
                    <a:moveTo>
                      <a:pt x="193" y="0"/>
                    </a:moveTo>
                    <a:lnTo>
                      <a:pt x="1" y="4197"/>
                    </a:lnTo>
                    <a:lnTo>
                      <a:pt x="735" y="4197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9"/>
              <p:cNvSpPr/>
              <p:nvPr/>
            </p:nvSpPr>
            <p:spPr>
              <a:xfrm>
                <a:off x="6520717" y="290272"/>
                <a:ext cx="64548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198" extrusionOk="0">
                    <a:moveTo>
                      <a:pt x="1" y="0"/>
                    </a:moveTo>
                    <a:lnTo>
                      <a:pt x="1260" y="4197"/>
                    </a:lnTo>
                    <a:lnTo>
                      <a:pt x="1959" y="4197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9"/>
              <p:cNvSpPr/>
              <p:nvPr/>
            </p:nvSpPr>
            <p:spPr>
              <a:xfrm>
                <a:off x="8612987" y="290272"/>
                <a:ext cx="33426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4198" extrusionOk="0">
                    <a:moveTo>
                      <a:pt x="1" y="0"/>
                    </a:moveTo>
                    <a:lnTo>
                      <a:pt x="595" y="4197"/>
                    </a:lnTo>
                    <a:lnTo>
                      <a:pt x="1015" y="4197"/>
                    </a:lnTo>
                    <a:lnTo>
                      <a:pt x="630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9"/>
            <p:cNvGrpSpPr/>
            <p:nvPr/>
          </p:nvGrpSpPr>
          <p:grpSpPr>
            <a:xfrm>
              <a:off x="6869698" y="168"/>
              <a:ext cx="1189817" cy="513220"/>
              <a:chOff x="4197450" y="-466725"/>
              <a:chExt cx="945650" cy="407900"/>
            </a:xfrm>
          </p:grpSpPr>
          <p:sp>
            <p:nvSpPr>
              <p:cNvPr id="716" name="Google Shape;716;p9"/>
              <p:cNvSpPr/>
              <p:nvPr/>
            </p:nvSpPr>
            <p:spPr>
              <a:xfrm>
                <a:off x="4684925" y="-466725"/>
                <a:ext cx="458175" cy="325275"/>
              </a:xfrm>
              <a:custGeom>
                <a:avLst/>
                <a:gdLst/>
                <a:ahLst/>
                <a:cxnLst/>
                <a:rect l="l" t="t" r="r" b="b"/>
                <a:pathLst>
                  <a:path w="18327" h="13011" extrusionOk="0">
                    <a:moveTo>
                      <a:pt x="14130" y="0"/>
                    </a:moveTo>
                    <a:lnTo>
                      <a:pt x="14130" y="5421"/>
                    </a:lnTo>
                    <a:lnTo>
                      <a:pt x="14112" y="5771"/>
                    </a:lnTo>
                    <a:lnTo>
                      <a:pt x="14060" y="6103"/>
                    </a:lnTo>
                    <a:lnTo>
                      <a:pt x="13972" y="6435"/>
                    </a:lnTo>
                    <a:lnTo>
                      <a:pt x="13867" y="6750"/>
                    </a:lnTo>
                    <a:lnTo>
                      <a:pt x="13727" y="7030"/>
                    </a:lnTo>
                    <a:lnTo>
                      <a:pt x="13553" y="7310"/>
                    </a:lnTo>
                    <a:lnTo>
                      <a:pt x="13360" y="7572"/>
                    </a:lnTo>
                    <a:lnTo>
                      <a:pt x="13133" y="7817"/>
                    </a:lnTo>
                    <a:lnTo>
                      <a:pt x="12906" y="8044"/>
                    </a:lnTo>
                    <a:lnTo>
                      <a:pt x="12643" y="8237"/>
                    </a:lnTo>
                    <a:lnTo>
                      <a:pt x="12363" y="8394"/>
                    </a:lnTo>
                    <a:lnTo>
                      <a:pt x="12066" y="8551"/>
                    </a:lnTo>
                    <a:lnTo>
                      <a:pt x="11751" y="8656"/>
                    </a:lnTo>
                    <a:lnTo>
                      <a:pt x="11437" y="8744"/>
                    </a:lnTo>
                    <a:lnTo>
                      <a:pt x="11087" y="8796"/>
                    </a:lnTo>
                    <a:lnTo>
                      <a:pt x="10755" y="8814"/>
                    </a:lnTo>
                    <a:lnTo>
                      <a:pt x="0" y="8814"/>
                    </a:lnTo>
                    <a:lnTo>
                      <a:pt x="0" y="13011"/>
                    </a:lnTo>
                    <a:lnTo>
                      <a:pt x="10755" y="13011"/>
                    </a:lnTo>
                    <a:lnTo>
                      <a:pt x="11139" y="12993"/>
                    </a:lnTo>
                    <a:lnTo>
                      <a:pt x="11524" y="12976"/>
                    </a:lnTo>
                    <a:lnTo>
                      <a:pt x="11909" y="12923"/>
                    </a:lnTo>
                    <a:lnTo>
                      <a:pt x="12276" y="12853"/>
                    </a:lnTo>
                    <a:lnTo>
                      <a:pt x="12643" y="12766"/>
                    </a:lnTo>
                    <a:lnTo>
                      <a:pt x="12993" y="12661"/>
                    </a:lnTo>
                    <a:lnTo>
                      <a:pt x="13360" y="12538"/>
                    </a:lnTo>
                    <a:lnTo>
                      <a:pt x="13693" y="12416"/>
                    </a:lnTo>
                    <a:lnTo>
                      <a:pt x="14025" y="12259"/>
                    </a:lnTo>
                    <a:lnTo>
                      <a:pt x="14357" y="12084"/>
                    </a:lnTo>
                    <a:lnTo>
                      <a:pt x="14672" y="11909"/>
                    </a:lnTo>
                    <a:lnTo>
                      <a:pt x="14987" y="11717"/>
                    </a:lnTo>
                    <a:lnTo>
                      <a:pt x="15284" y="11507"/>
                    </a:lnTo>
                    <a:lnTo>
                      <a:pt x="15564" y="11279"/>
                    </a:lnTo>
                    <a:lnTo>
                      <a:pt x="15843" y="11035"/>
                    </a:lnTo>
                    <a:lnTo>
                      <a:pt x="16106" y="10790"/>
                    </a:lnTo>
                    <a:lnTo>
                      <a:pt x="16351" y="10527"/>
                    </a:lnTo>
                    <a:lnTo>
                      <a:pt x="16595" y="10248"/>
                    </a:lnTo>
                    <a:lnTo>
                      <a:pt x="16823" y="9968"/>
                    </a:lnTo>
                    <a:lnTo>
                      <a:pt x="17033" y="9671"/>
                    </a:lnTo>
                    <a:lnTo>
                      <a:pt x="17225" y="9356"/>
                    </a:lnTo>
                    <a:lnTo>
                      <a:pt x="17417" y="9041"/>
                    </a:lnTo>
                    <a:lnTo>
                      <a:pt x="17575" y="8709"/>
                    </a:lnTo>
                    <a:lnTo>
                      <a:pt x="17732" y="8376"/>
                    </a:lnTo>
                    <a:lnTo>
                      <a:pt x="17872" y="8027"/>
                    </a:lnTo>
                    <a:lnTo>
                      <a:pt x="17994" y="7677"/>
                    </a:lnTo>
                    <a:lnTo>
                      <a:pt x="18082" y="7327"/>
                    </a:lnTo>
                    <a:lnTo>
                      <a:pt x="18169" y="6960"/>
                    </a:lnTo>
                    <a:lnTo>
                      <a:pt x="18239" y="6575"/>
                    </a:lnTo>
                    <a:lnTo>
                      <a:pt x="18292" y="6208"/>
                    </a:lnTo>
                    <a:lnTo>
                      <a:pt x="18327" y="5823"/>
                    </a:lnTo>
                    <a:lnTo>
                      <a:pt x="18327" y="5421"/>
                    </a:lnTo>
                    <a:lnTo>
                      <a:pt x="183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9"/>
              <p:cNvSpPr/>
              <p:nvPr/>
            </p:nvSpPr>
            <p:spPr>
              <a:xfrm>
                <a:off x="4794650" y="-466725"/>
                <a:ext cx="275000" cy="246575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9863" extrusionOk="0">
                    <a:moveTo>
                      <a:pt x="10790" y="0"/>
                    </a:moveTo>
                    <a:lnTo>
                      <a:pt x="10790" y="5141"/>
                    </a:lnTo>
                    <a:lnTo>
                      <a:pt x="10772" y="5369"/>
                    </a:lnTo>
                    <a:lnTo>
                      <a:pt x="10772" y="5596"/>
                    </a:lnTo>
                    <a:lnTo>
                      <a:pt x="10737" y="5823"/>
                    </a:lnTo>
                    <a:lnTo>
                      <a:pt x="10702" y="6051"/>
                    </a:lnTo>
                    <a:lnTo>
                      <a:pt x="10650" y="6260"/>
                    </a:lnTo>
                    <a:lnTo>
                      <a:pt x="10580" y="6488"/>
                    </a:lnTo>
                    <a:lnTo>
                      <a:pt x="10510" y="6698"/>
                    </a:lnTo>
                    <a:lnTo>
                      <a:pt x="10440" y="6890"/>
                    </a:lnTo>
                    <a:lnTo>
                      <a:pt x="10335" y="7100"/>
                    </a:lnTo>
                    <a:lnTo>
                      <a:pt x="10248" y="7292"/>
                    </a:lnTo>
                    <a:lnTo>
                      <a:pt x="10143" y="7485"/>
                    </a:lnTo>
                    <a:lnTo>
                      <a:pt x="10020" y="7659"/>
                    </a:lnTo>
                    <a:lnTo>
                      <a:pt x="9758" y="8009"/>
                    </a:lnTo>
                    <a:lnTo>
                      <a:pt x="9461" y="8324"/>
                    </a:lnTo>
                    <a:lnTo>
                      <a:pt x="9146" y="8621"/>
                    </a:lnTo>
                    <a:lnTo>
                      <a:pt x="8796" y="8884"/>
                    </a:lnTo>
                    <a:lnTo>
                      <a:pt x="8621" y="9006"/>
                    </a:lnTo>
                    <a:lnTo>
                      <a:pt x="8429" y="9111"/>
                    </a:lnTo>
                    <a:lnTo>
                      <a:pt x="8237" y="9198"/>
                    </a:lnTo>
                    <a:lnTo>
                      <a:pt x="8027" y="9303"/>
                    </a:lnTo>
                    <a:lnTo>
                      <a:pt x="7835" y="9373"/>
                    </a:lnTo>
                    <a:lnTo>
                      <a:pt x="7625" y="9443"/>
                    </a:lnTo>
                    <a:lnTo>
                      <a:pt x="7397" y="9513"/>
                    </a:lnTo>
                    <a:lnTo>
                      <a:pt x="7188" y="9566"/>
                    </a:lnTo>
                    <a:lnTo>
                      <a:pt x="6960" y="9601"/>
                    </a:lnTo>
                    <a:lnTo>
                      <a:pt x="6733" y="9636"/>
                    </a:lnTo>
                    <a:lnTo>
                      <a:pt x="6506" y="9653"/>
                    </a:lnTo>
                    <a:lnTo>
                      <a:pt x="0" y="9653"/>
                    </a:lnTo>
                    <a:lnTo>
                      <a:pt x="0" y="9863"/>
                    </a:lnTo>
                    <a:lnTo>
                      <a:pt x="6278" y="9863"/>
                    </a:lnTo>
                    <a:lnTo>
                      <a:pt x="6523" y="9845"/>
                    </a:lnTo>
                    <a:lnTo>
                      <a:pt x="6768" y="9828"/>
                    </a:lnTo>
                    <a:lnTo>
                      <a:pt x="6995" y="9810"/>
                    </a:lnTo>
                    <a:lnTo>
                      <a:pt x="7223" y="9758"/>
                    </a:lnTo>
                    <a:lnTo>
                      <a:pt x="7450" y="9705"/>
                    </a:lnTo>
                    <a:lnTo>
                      <a:pt x="7677" y="9653"/>
                    </a:lnTo>
                    <a:lnTo>
                      <a:pt x="7905" y="9566"/>
                    </a:lnTo>
                    <a:lnTo>
                      <a:pt x="8114" y="9496"/>
                    </a:lnTo>
                    <a:lnTo>
                      <a:pt x="8324" y="9391"/>
                    </a:lnTo>
                    <a:lnTo>
                      <a:pt x="8534" y="9286"/>
                    </a:lnTo>
                    <a:lnTo>
                      <a:pt x="8726" y="9181"/>
                    </a:lnTo>
                    <a:lnTo>
                      <a:pt x="8919" y="9058"/>
                    </a:lnTo>
                    <a:lnTo>
                      <a:pt x="9094" y="8919"/>
                    </a:lnTo>
                    <a:lnTo>
                      <a:pt x="9286" y="8779"/>
                    </a:lnTo>
                    <a:lnTo>
                      <a:pt x="9443" y="8639"/>
                    </a:lnTo>
                    <a:lnTo>
                      <a:pt x="9618" y="8481"/>
                    </a:lnTo>
                    <a:lnTo>
                      <a:pt x="9776" y="8306"/>
                    </a:lnTo>
                    <a:lnTo>
                      <a:pt x="9916" y="8149"/>
                    </a:lnTo>
                    <a:lnTo>
                      <a:pt x="10055" y="7957"/>
                    </a:lnTo>
                    <a:lnTo>
                      <a:pt x="10195" y="7782"/>
                    </a:lnTo>
                    <a:lnTo>
                      <a:pt x="10318" y="7590"/>
                    </a:lnTo>
                    <a:lnTo>
                      <a:pt x="10423" y="7397"/>
                    </a:lnTo>
                    <a:lnTo>
                      <a:pt x="10528" y="7187"/>
                    </a:lnTo>
                    <a:lnTo>
                      <a:pt x="10633" y="6977"/>
                    </a:lnTo>
                    <a:lnTo>
                      <a:pt x="10702" y="6768"/>
                    </a:lnTo>
                    <a:lnTo>
                      <a:pt x="10790" y="6540"/>
                    </a:lnTo>
                    <a:lnTo>
                      <a:pt x="10842" y="6313"/>
                    </a:lnTo>
                    <a:lnTo>
                      <a:pt x="10895" y="6086"/>
                    </a:lnTo>
                    <a:lnTo>
                      <a:pt x="10947" y="5858"/>
                    </a:lnTo>
                    <a:lnTo>
                      <a:pt x="10965" y="5631"/>
                    </a:lnTo>
                    <a:lnTo>
                      <a:pt x="10982" y="5386"/>
                    </a:lnTo>
                    <a:lnTo>
                      <a:pt x="11000" y="5141"/>
                    </a:lnTo>
                    <a:lnTo>
                      <a:pt x="11000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9"/>
              <p:cNvSpPr/>
              <p:nvPr/>
            </p:nvSpPr>
            <p:spPr>
              <a:xfrm>
                <a:off x="5026800" y="-320275"/>
                <a:ext cx="935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3743" h="3988" extrusionOk="0">
                    <a:moveTo>
                      <a:pt x="420" y="0"/>
                    </a:moveTo>
                    <a:lnTo>
                      <a:pt x="367" y="333"/>
                    </a:lnTo>
                    <a:lnTo>
                      <a:pt x="280" y="647"/>
                    </a:lnTo>
                    <a:lnTo>
                      <a:pt x="157" y="962"/>
                    </a:lnTo>
                    <a:lnTo>
                      <a:pt x="0" y="1242"/>
                    </a:lnTo>
                    <a:lnTo>
                      <a:pt x="3235" y="3987"/>
                    </a:lnTo>
                    <a:lnTo>
                      <a:pt x="3497" y="3585"/>
                    </a:lnTo>
                    <a:lnTo>
                      <a:pt x="3742" y="3183"/>
                    </a:lnTo>
                    <a:lnTo>
                      <a:pt x="420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9"/>
              <p:cNvSpPr/>
              <p:nvPr/>
            </p:nvSpPr>
            <p:spPr>
              <a:xfrm>
                <a:off x="4288825" y="-337325"/>
                <a:ext cx="526825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21073" h="10703" extrusionOk="0">
                    <a:moveTo>
                      <a:pt x="21073" y="0"/>
                    </a:moveTo>
                    <a:lnTo>
                      <a:pt x="1" y="263"/>
                    </a:lnTo>
                    <a:lnTo>
                      <a:pt x="1" y="10702"/>
                    </a:lnTo>
                    <a:lnTo>
                      <a:pt x="20810" y="10702"/>
                    </a:lnTo>
                    <a:lnTo>
                      <a:pt x="2107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9"/>
              <p:cNvSpPr/>
              <p:nvPr/>
            </p:nvSpPr>
            <p:spPr>
              <a:xfrm>
                <a:off x="4197450" y="-330775"/>
                <a:ext cx="91400" cy="27195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10878" extrusionOk="0">
                    <a:moveTo>
                      <a:pt x="1" y="1"/>
                    </a:moveTo>
                    <a:lnTo>
                      <a:pt x="753" y="10878"/>
                    </a:lnTo>
                    <a:lnTo>
                      <a:pt x="3656" y="10440"/>
                    </a:lnTo>
                    <a:lnTo>
                      <a:pt x="36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9"/>
              <p:cNvSpPr/>
              <p:nvPr/>
            </p:nvSpPr>
            <p:spPr>
              <a:xfrm>
                <a:off x="4306325" y="-303225"/>
                <a:ext cx="2107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8447" extrusionOk="0">
                    <a:moveTo>
                      <a:pt x="4005" y="0"/>
                    </a:moveTo>
                    <a:lnTo>
                      <a:pt x="3777" y="18"/>
                    </a:lnTo>
                    <a:lnTo>
                      <a:pt x="3567" y="53"/>
                    </a:lnTo>
                    <a:lnTo>
                      <a:pt x="3358" y="88"/>
                    </a:lnTo>
                    <a:lnTo>
                      <a:pt x="2955" y="193"/>
                    </a:lnTo>
                    <a:lnTo>
                      <a:pt x="2571" y="333"/>
                    </a:lnTo>
                    <a:lnTo>
                      <a:pt x="2203" y="507"/>
                    </a:lnTo>
                    <a:lnTo>
                      <a:pt x="1854" y="717"/>
                    </a:lnTo>
                    <a:lnTo>
                      <a:pt x="1521" y="962"/>
                    </a:lnTo>
                    <a:lnTo>
                      <a:pt x="1224" y="1242"/>
                    </a:lnTo>
                    <a:lnTo>
                      <a:pt x="962" y="1539"/>
                    </a:lnTo>
                    <a:lnTo>
                      <a:pt x="717" y="1854"/>
                    </a:lnTo>
                    <a:lnTo>
                      <a:pt x="507" y="2204"/>
                    </a:lnTo>
                    <a:lnTo>
                      <a:pt x="332" y="2571"/>
                    </a:lnTo>
                    <a:lnTo>
                      <a:pt x="175" y="2973"/>
                    </a:lnTo>
                    <a:lnTo>
                      <a:pt x="70" y="3375"/>
                    </a:lnTo>
                    <a:lnTo>
                      <a:pt x="35" y="3585"/>
                    </a:lnTo>
                    <a:lnTo>
                      <a:pt x="18" y="3795"/>
                    </a:lnTo>
                    <a:lnTo>
                      <a:pt x="0" y="4005"/>
                    </a:lnTo>
                    <a:lnTo>
                      <a:pt x="0" y="4215"/>
                    </a:lnTo>
                    <a:lnTo>
                      <a:pt x="0" y="4442"/>
                    </a:lnTo>
                    <a:lnTo>
                      <a:pt x="18" y="4652"/>
                    </a:lnTo>
                    <a:lnTo>
                      <a:pt x="35" y="4862"/>
                    </a:lnTo>
                    <a:lnTo>
                      <a:pt x="70" y="5072"/>
                    </a:lnTo>
                    <a:lnTo>
                      <a:pt x="175" y="5474"/>
                    </a:lnTo>
                    <a:lnTo>
                      <a:pt x="332" y="5859"/>
                    </a:lnTo>
                    <a:lnTo>
                      <a:pt x="507" y="6226"/>
                    </a:lnTo>
                    <a:lnTo>
                      <a:pt x="717" y="6575"/>
                    </a:lnTo>
                    <a:lnTo>
                      <a:pt x="962" y="6908"/>
                    </a:lnTo>
                    <a:lnTo>
                      <a:pt x="1224" y="7205"/>
                    </a:lnTo>
                    <a:lnTo>
                      <a:pt x="1521" y="7485"/>
                    </a:lnTo>
                    <a:lnTo>
                      <a:pt x="1854" y="7730"/>
                    </a:lnTo>
                    <a:lnTo>
                      <a:pt x="2203" y="7940"/>
                    </a:lnTo>
                    <a:lnTo>
                      <a:pt x="2571" y="8114"/>
                    </a:lnTo>
                    <a:lnTo>
                      <a:pt x="2955" y="8254"/>
                    </a:lnTo>
                    <a:lnTo>
                      <a:pt x="3358" y="8359"/>
                    </a:lnTo>
                    <a:lnTo>
                      <a:pt x="3567" y="8394"/>
                    </a:lnTo>
                    <a:lnTo>
                      <a:pt x="3777" y="8429"/>
                    </a:lnTo>
                    <a:lnTo>
                      <a:pt x="4005" y="8429"/>
                    </a:lnTo>
                    <a:lnTo>
                      <a:pt x="4215" y="8447"/>
                    </a:lnTo>
                    <a:lnTo>
                      <a:pt x="4424" y="8429"/>
                    </a:lnTo>
                    <a:lnTo>
                      <a:pt x="4652" y="8429"/>
                    </a:lnTo>
                    <a:lnTo>
                      <a:pt x="4862" y="8394"/>
                    </a:lnTo>
                    <a:lnTo>
                      <a:pt x="5071" y="8359"/>
                    </a:lnTo>
                    <a:lnTo>
                      <a:pt x="5474" y="8254"/>
                    </a:lnTo>
                    <a:lnTo>
                      <a:pt x="5858" y="8114"/>
                    </a:lnTo>
                    <a:lnTo>
                      <a:pt x="6226" y="7940"/>
                    </a:lnTo>
                    <a:lnTo>
                      <a:pt x="6575" y="7730"/>
                    </a:lnTo>
                    <a:lnTo>
                      <a:pt x="6908" y="7485"/>
                    </a:lnTo>
                    <a:lnTo>
                      <a:pt x="7205" y="7205"/>
                    </a:lnTo>
                    <a:lnTo>
                      <a:pt x="7467" y="6908"/>
                    </a:lnTo>
                    <a:lnTo>
                      <a:pt x="7712" y="6575"/>
                    </a:lnTo>
                    <a:lnTo>
                      <a:pt x="7922" y="6226"/>
                    </a:lnTo>
                    <a:lnTo>
                      <a:pt x="8097" y="5859"/>
                    </a:lnTo>
                    <a:lnTo>
                      <a:pt x="8254" y="5474"/>
                    </a:lnTo>
                    <a:lnTo>
                      <a:pt x="8341" y="5072"/>
                    </a:lnTo>
                    <a:lnTo>
                      <a:pt x="8394" y="4862"/>
                    </a:lnTo>
                    <a:lnTo>
                      <a:pt x="8411" y="4652"/>
                    </a:lnTo>
                    <a:lnTo>
                      <a:pt x="8429" y="4442"/>
                    </a:lnTo>
                    <a:lnTo>
                      <a:pt x="8429" y="4215"/>
                    </a:lnTo>
                    <a:lnTo>
                      <a:pt x="8429" y="4005"/>
                    </a:lnTo>
                    <a:lnTo>
                      <a:pt x="8411" y="3795"/>
                    </a:lnTo>
                    <a:lnTo>
                      <a:pt x="8394" y="3585"/>
                    </a:lnTo>
                    <a:lnTo>
                      <a:pt x="8341" y="3375"/>
                    </a:lnTo>
                    <a:lnTo>
                      <a:pt x="8254" y="2973"/>
                    </a:lnTo>
                    <a:lnTo>
                      <a:pt x="8097" y="2571"/>
                    </a:lnTo>
                    <a:lnTo>
                      <a:pt x="7922" y="2204"/>
                    </a:lnTo>
                    <a:lnTo>
                      <a:pt x="7712" y="1854"/>
                    </a:lnTo>
                    <a:lnTo>
                      <a:pt x="7467" y="1539"/>
                    </a:lnTo>
                    <a:lnTo>
                      <a:pt x="7205" y="1242"/>
                    </a:lnTo>
                    <a:lnTo>
                      <a:pt x="6908" y="962"/>
                    </a:lnTo>
                    <a:lnTo>
                      <a:pt x="6575" y="717"/>
                    </a:lnTo>
                    <a:lnTo>
                      <a:pt x="6226" y="507"/>
                    </a:lnTo>
                    <a:lnTo>
                      <a:pt x="5858" y="333"/>
                    </a:lnTo>
                    <a:lnTo>
                      <a:pt x="5474" y="193"/>
                    </a:lnTo>
                    <a:lnTo>
                      <a:pt x="5071" y="88"/>
                    </a:lnTo>
                    <a:lnTo>
                      <a:pt x="4862" y="53"/>
                    </a:lnTo>
                    <a:lnTo>
                      <a:pt x="4652" y="18"/>
                    </a:lnTo>
                    <a:lnTo>
                      <a:pt x="442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9"/>
              <p:cNvSpPr/>
              <p:nvPr/>
            </p:nvSpPr>
            <p:spPr>
              <a:xfrm>
                <a:off x="4417800" y="-303225"/>
                <a:ext cx="111500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4460" h="8447" extrusionOk="0">
                    <a:moveTo>
                      <a:pt x="245" y="0"/>
                    </a:moveTo>
                    <a:lnTo>
                      <a:pt x="0" y="18"/>
                    </a:lnTo>
                    <a:lnTo>
                      <a:pt x="403" y="53"/>
                    </a:lnTo>
                    <a:lnTo>
                      <a:pt x="805" y="140"/>
                    </a:lnTo>
                    <a:lnTo>
                      <a:pt x="1189" y="263"/>
                    </a:lnTo>
                    <a:lnTo>
                      <a:pt x="1557" y="402"/>
                    </a:lnTo>
                    <a:lnTo>
                      <a:pt x="1906" y="595"/>
                    </a:lnTo>
                    <a:lnTo>
                      <a:pt x="2239" y="805"/>
                    </a:lnTo>
                    <a:lnTo>
                      <a:pt x="2536" y="1050"/>
                    </a:lnTo>
                    <a:lnTo>
                      <a:pt x="2816" y="1329"/>
                    </a:lnTo>
                    <a:lnTo>
                      <a:pt x="3078" y="1609"/>
                    </a:lnTo>
                    <a:lnTo>
                      <a:pt x="3305" y="1941"/>
                    </a:lnTo>
                    <a:lnTo>
                      <a:pt x="3498" y="2274"/>
                    </a:lnTo>
                    <a:lnTo>
                      <a:pt x="3673" y="2641"/>
                    </a:lnTo>
                    <a:lnTo>
                      <a:pt x="3795" y="3008"/>
                    </a:lnTo>
                    <a:lnTo>
                      <a:pt x="3900" y="3393"/>
                    </a:lnTo>
                    <a:lnTo>
                      <a:pt x="3952" y="3813"/>
                    </a:lnTo>
                    <a:lnTo>
                      <a:pt x="3970" y="4215"/>
                    </a:lnTo>
                    <a:lnTo>
                      <a:pt x="3952" y="4634"/>
                    </a:lnTo>
                    <a:lnTo>
                      <a:pt x="3900" y="5037"/>
                    </a:lnTo>
                    <a:lnTo>
                      <a:pt x="3795" y="5439"/>
                    </a:lnTo>
                    <a:lnTo>
                      <a:pt x="3673" y="5806"/>
                    </a:lnTo>
                    <a:lnTo>
                      <a:pt x="3498" y="6173"/>
                    </a:lnTo>
                    <a:lnTo>
                      <a:pt x="3305" y="6506"/>
                    </a:lnTo>
                    <a:lnTo>
                      <a:pt x="3078" y="6820"/>
                    </a:lnTo>
                    <a:lnTo>
                      <a:pt x="2816" y="7118"/>
                    </a:lnTo>
                    <a:lnTo>
                      <a:pt x="2536" y="7397"/>
                    </a:lnTo>
                    <a:lnTo>
                      <a:pt x="2239" y="7642"/>
                    </a:lnTo>
                    <a:lnTo>
                      <a:pt x="1906" y="7852"/>
                    </a:lnTo>
                    <a:lnTo>
                      <a:pt x="1557" y="8027"/>
                    </a:lnTo>
                    <a:lnTo>
                      <a:pt x="1189" y="8184"/>
                    </a:lnTo>
                    <a:lnTo>
                      <a:pt x="805" y="8307"/>
                    </a:lnTo>
                    <a:lnTo>
                      <a:pt x="403" y="8394"/>
                    </a:lnTo>
                    <a:lnTo>
                      <a:pt x="0" y="8429"/>
                    </a:lnTo>
                    <a:lnTo>
                      <a:pt x="245" y="8447"/>
                    </a:lnTo>
                    <a:lnTo>
                      <a:pt x="455" y="8429"/>
                    </a:lnTo>
                    <a:lnTo>
                      <a:pt x="682" y="8429"/>
                    </a:lnTo>
                    <a:lnTo>
                      <a:pt x="892" y="8394"/>
                    </a:lnTo>
                    <a:lnTo>
                      <a:pt x="1102" y="8359"/>
                    </a:lnTo>
                    <a:lnTo>
                      <a:pt x="1504" y="8254"/>
                    </a:lnTo>
                    <a:lnTo>
                      <a:pt x="1889" y="8114"/>
                    </a:lnTo>
                    <a:lnTo>
                      <a:pt x="2256" y="7940"/>
                    </a:lnTo>
                    <a:lnTo>
                      <a:pt x="2606" y="7730"/>
                    </a:lnTo>
                    <a:lnTo>
                      <a:pt x="2938" y="7485"/>
                    </a:lnTo>
                    <a:lnTo>
                      <a:pt x="3235" y="7205"/>
                    </a:lnTo>
                    <a:lnTo>
                      <a:pt x="3498" y="6908"/>
                    </a:lnTo>
                    <a:lnTo>
                      <a:pt x="3743" y="6575"/>
                    </a:lnTo>
                    <a:lnTo>
                      <a:pt x="3952" y="6226"/>
                    </a:lnTo>
                    <a:lnTo>
                      <a:pt x="4127" y="5859"/>
                    </a:lnTo>
                    <a:lnTo>
                      <a:pt x="4285" y="5474"/>
                    </a:lnTo>
                    <a:lnTo>
                      <a:pt x="4390" y="5072"/>
                    </a:lnTo>
                    <a:lnTo>
                      <a:pt x="4425" y="4862"/>
                    </a:lnTo>
                    <a:lnTo>
                      <a:pt x="4442" y="4652"/>
                    </a:lnTo>
                    <a:lnTo>
                      <a:pt x="4460" y="4442"/>
                    </a:lnTo>
                    <a:lnTo>
                      <a:pt x="4460" y="4215"/>
                    </a:lnTo>
                    <a:lnTo>
                      <a:pt x="4460" y="4005"/>
                    </a:lnTo>
                    <a:lnTo>
                      <a:pt x="4442" y="3795"/>
                    </a:lnTo>
                    <a:lnTo>
                      <a:pt x="4425" y="3585"/>
                    </a:lnTo>
                    <a:lnTo>
                      <a:pt x="4390" y="3375"/>
                    </a:lnTo>
                    <a:lnTo>
                      <a:pt x="4285" y="2973"/>
                    </a:lnTo>
                    <a:lnTo>
                      <a:pt x="4127" y="2571"/>
                    </a:lnTo>
                    <a:lnTo>
                      <a:pt x="3952" y="2204"/>
                    </a:lnTo>
                    <a:lnTo>
                      <a:pt x="3743" y="1854"/>
                    </a:lnTo>
                    <a:lnTo>
                      <a:pt x="3498" y="1539"/>
                    </a:lnTo>
                    <a:lnTo>
                      <a:pt x="3235" y="1242"/>
                    </a:lnTo>
                    <a:lnTo>
                      <a:pt x="2938" y="962"/>
                    </a:lnTo>
                    <a:lnTo>
                      <a:pt x="2606" y="717"/>
                    </a:lnTo>
                    <a:lnTo>
                      <a:pt x="2256" y="507"/>
                    </a:lnTo>
                    <a:lnTo>
                      <a:pt x="1889" y="333"/>
                    </a:lnTo>
                    <a:lnTo>
                      <a:pt x="1504" y="193"/>
                    </a:lnTo>
                    <a:lnTo>
                      <a:pt x="1102" y="88"/>
                    </a:lnTo>
                    <a:lnTo>
                      <a:pt x="892" y="53"/>
                    </a:lnTo>
                    <a:lnTo>
                      <a:pt x="682" y="18"/>
                    </a:lnTo>
                    <a:lnTo>
                      <a:pt x="4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9"/>
              <p:cNvSpPr/>
              <p:nvPr/>
            </p:nvSpPr>
            <p:spPr>
              <a:xfrm>
                <a:off x="4395500" y="-223675"/>
                <a:ext cx="51600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2065" extrusionOk="0">
                    <a:moveTo>
                      <a:pt x="1032" y="1"/>
                    </a:moveTo>
                    <a:lnTo>
                      <a:pt x="927" y="18"/>
                    </a:lnTo>
                    <a:lnTo>
                      <a:pt x="840" y="36"/>
                    </a:lnTo>
                    <a:lnTo>
                      <a:pt x="630" y="88"/>
                    </a:lnTo>
                    <a:lnTo>
                      <a:pt x="455" y="193"/>
                    </a:lnTo>
                    <a:lnTo>
                      <a:pt x="315" y="316"/>
                    </a:lnTo>
                    <a:lnTo>
                      <a:pt x="193" y="456"/>
                    </a:lnTo>
                    <a:lnTo>
                      <a:pt x="88" y="631"/>
                    </a:lnTo>
                    <a:lnTo>
                      <a:pt x="35" y="840"/>
                    </a:lnTo>
                    <a:lnTo>
                      <a:pt x="18" y="928"/>
                    </a:lnTo>
                    <a:lnTo>
                      <a:pt x="0" y="1033"/>
                    </a:lnTo>
                    <a:lnTo>
                      <a:pt x="18" y="1138"/>
                    </a:lnTo>
                    <a:lnTo>
                      <a:pt x="35" y="1243"/>
                    </a:lnTo>
                    <a:lnTo>
                      <a:pt x="88" y="1435"/>
                    </a:lnTo>
                    <a:lnTo>
                      <a:pt x="193" y="1610"/>
                    </a:lnTo>
                    <a:lnTo>
                      <a:pt x="315" y="1767"/>
                    </a:lnTo>
                    <a:lnTo>
                      <a:pt x="455" y="1890"/>
                    </a:lnTo>
                    <a:lnTo>
                      <a:pt x="630" y="1995"/>
                    </a:lnTo>
                    <a:lnTo>
                      <a:pt x="840" y="2047"/>
                    </a:lnTo>
                    <a:lnTo>
                      <a:pt x="927" y="2064"/>
                    </a:lnTo>
                    <a:lnTo>
                      <a:pt x="1137" y="2064"/>
                    </a:lnTo>
                    <a:lnTo>
                      <a:pt x="1242" y="2047"/>
                    </a:lnTo>
                    <a:lnTo>
                      <a:pt x="1434" y="1995"/>
                    </a:lnTo>
                    <a:lnTo>
                      <a:pt x="1609" y="1890"/>
                    </a:lnTo>
                    <a:lnTo>
                      <a:pt x="1767" y="1767"/>
                    </a:lnTo>
                    <a:lnTo>
                      <a:pt x="1889" y="1610"/>
                    </a:lnTo>
                    <a:lnTo>
                      <a:pt x="1994" y="1435"/>
                    </a:lnTo>
                    <a:lnTo>
                      <a:pt x="2046" y="1243"/>
                    </a:lnTo>
                    <a:lnTo>
                      <a:pt x="2064" y="1138"/>
                    </a:lnTo>
                    <a:lnTo>
                      <a:pt x="2064" y="1033"/>
                    </a:lnTo>
                    <a:lnTo>
                      <a:pt x="2064" y="928"/>
                    </a:lnTo>
                    <a:lnTo>
                      <a:pt x="2046" y="840"/>
                    </a:lnTo>
                    <a:lnTo>
                      <a:pt x="1994" y="631"/>
                    </a:lnTo>
                    <a:lnTo>
                      <a:pt x="1889" y="456"/>
                    </a:lnTo>
                    <a:lnTo>
                      <a:pt x="1767" y="316"/>
                    </a:lnTo>
                    <a:lnTo>
                      <a:pt x="1609" y="193"/>
                    </a:lnTo>
                    <a:lnTo>
                      <a:pt x="1434" y="88"/>
                    </a:lnTo>
                    <a:lnTo>
                      <a:pt x="1242" y="36"/>
                    </a:lnTo>
                    <a:lnTo>
                      <a:pt x="1137" y="18"/>
                    </a:lnTo>
                    <a:lnTo>
                      <a:pt x="10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9"/>
              <p:cNvSpPr/>
              <p:nvPr/>
            </p:nvSpPr>
            <p:spPr>
              <a:xfrm>
                <a:off x="4404250" y="-220175"/>
                <a:ext cx="389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558" extrusionOk="0">
                    <a:moveTo>
                      <a:pt x="770" y="1"/>
                    </a:moveTo>
                    <a:lnTo>
                      <a:pt x="612" y="18"/>
                    </a:lnTo>
                    <a:lnTo>
                      <a:pt x="472" y="71"/>
                    </a:lnTo>
                    <a:lnTo>
                      <a:pt x="332" y="141"/>
                    </a:lnTo>
                    <a:lnTo>
                      <a:pt x="228" y="228"/>
                    </a:lnTo>
                    <a:lnTo>
                      <a:pt x="123" y="351"/>
                    </a:lnTo>
                    <a:lnTo>
                      <a:pt x="53" y="491"/>
                    </a:lnTo>
                    <a:lnTo>
                      <a:pt x="18" y="630"/>
                    </a:lnTo>
                    <a:lnTo>
                      <a:pt x="0" y="788"/>
                    </a:lnTo>
                    <a:lnTo>
                      <a:pt x="18" y="945"/>
                    </a:lnTo>
                    <a:lnTo>
                      <a:pt x="53" y="1085"/>
                    </a:lnTo>
                    <a:lnTo>
                      <a:pt x="123" y="1225"/>
                    </a:lnTo>
                    <a:lnTo>
                      <a:pt x="228" y="1330"/>
                    </a:lnTo>
                    <a:lnTo>
                      <a:pt x="332" y="1435"/>
                    </a:lnTo>
                    <a:lnTo>
                      <a:pt x="472" y="1505"/>
                    </a:lnTo>
                    <a:lnTo>
                      <a:pt x="612" y="1540"/>
                    </a:lnTo>
                    <a:lnTo>
                      <a:pt x="770" y="1557"/>
                    </a:lnTo>
                    <a:lnTo>
                      <a:pt x="927" y="1540"/>
                    </a:lnTo>
                    <a:lnTo>
                      <a:pt x="1067" y="1505"/>
                    </a:lnTo>
                    <a:lnTo>
                      <a:pt x="1207" y="1435"/>
                    </a:lnTo>
                    <a:lnTo>
                      <a:pt x="1329" y="1330"/>
                    </a:lnTo>
                    <a:lnTo>
                      <a:pt x="1417" y="1225"/>
                    </a:lnTo>
                    <a:lnTo>
                      <a:pt x="1487" y="1085"/>
                    </a:lnTo>
                    <a:lnTo>
                      <a:pt x="1539" y="945"/>
                    </a:lnTo>
                    <a:lnTo>
                      <a:pt x="1557" y="788"/>
                    </a:lnTo>
                    <a:lnTo>
                      <a:pt x="1539" y="630"/>
                    </a:lnTo>
                    <a:lnTo>
                      <a:pt x="1487" y="491"/>
                    </a:lnTo>
                    <a:lnTo>
                      <a:pt x="1417" y="351"/>
                    </a:lnTo>
                    <a:lnTo>
                      <a:pt x="1329" y="228"/>
                    </a:lnTo>
                    <a:lnTo>
                      <a:pt x="1207" y="141"/>
                    </a:lnTo>
                    <a:lnTo>
                      <a:pt x="1067" y="71"/>
                    </a:lnTo>
                    <a:lnTo>
                      <a:pt x="927" y="18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9"/>
              <p:cNvSpPr/>
              <p:nvPr/>
            </p:nvSpPr>
            <p:spPr>
              <a:xfrm>
                <a:off x="4397250" y="-297550"/>
                <a:ext cx="48550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991" extrusionOk="0">
                    <a:moveTo>
                      <a:pt x="595" y="1"/>
                    </a:moveTo>
                    <a:lnTo>
                      <a:pt x="420" y="18"/>
                    </a:lnTo>
                    <a:lnTo>
                      <a:pt x="280" y="53"/>
                    </a:lnTo>
                    <a:lnTo>
                      <a:pt x="158" y="106"/>
                    </a:lnTo>
                    <a:lnTo>
                      <a:pt x="105" y="141"/>
                    </a:lnTo>
                    <a:lnTo>
                      <a:pt x="70" y="193"/>
                    </a:lnTo>
                    <a:lnTo>
                      <a:pt x="35" y="245"/>
                    </a:lnTo>
                    <a:lnTo>
                      <a:pt x="18" y="315"/>
                    </a:lnTo>
                    <a:lnTo>
                      <a:pt x="0" y="403"/>
                    </a:lnTo>
                    <a:lnTo>
                      <a:pt x="0" y="490"/>
                    </a:lnTo>
                    <a:lnTo>
                      <a:pt x="18" y="753"/>
                    </a:lnTo>
                    <a:lnTo>
                      <a:pt x="70" y="1102"/>
                    </a:lnTo>
                    <a:lnTo>
                      <a:pt x="158" y="1522"/>
                    </a:lnTo>
                    <a:lnTo>
                      <a:pt x="280" y="1942"/>
                    </a:lnTo>
                    <a:lnTo>
                      <a:pt x="420" y="2344"/>
                    </a:lnTo>
                    <a:lnTo>
                      <a:pt x="508" y="2519"/>
                    </a:lnTo>
                    <a:lnTo>
                      <a:pt x="595" y="2676"/>
                    </a:lnTo>
                    <a:lnTo>
                      <a:pt x="682" y="2799"/>
                    </a:lnTo>
                    <a:lnTo>
                      <a:pt x="770" y="2904"/>
                    </a:lnTo>
                    <a:lnTo>
                      <a:pt x="875" y="2973"/>
                    </a:lnTo>
                    <a:lnTo>
                      <a:pt x="927" y="2973"/>
                    </a:lnTo>
                    <a:lnTo>
                      <a:pt x="962" y="2991"/>
                    </a:lnTo>
                    <a:lnTo>
                      <a:pt x="1015" y="2973"/>
                    </a:lnTo>
                    <a:lnTo>
                      <a:pt x="1067" y="2973"/>
                    </a:lnTo>
                    <a:lnTo>
                      <a:pt x="1172" y="2904"/>
                    </a:lnTo>
                    <a:lnTo>
                      <a:pt x="1260" y="2799"/>
                    </a:lnTo>
                    <a:lnTo>
                      <a:pt x="1347" y="2676"/>
                    </a:lnTo>
                    <a:lnTo>
                      <a:pt x="1434" y="2519"/>
                    </a:lnTo>
                    <a:lnTo>
                      <a:pt x="1522" y="2344"/>
                    </a:lnTo>
                    <a:lnTo>
                      <a:pt x="1662" y="1942"/>
                    </a:lnTo>
                    <a:lnTo>
                      <a:pt x="1784" y="1522"/>
                    </a:lnTo>
                    <a:lnTo>
                      <a:pt x="1872" y="1102"/>
                    </a:lnTo>
                    <a:lnTo>
                      <a:pt x="1924" y="753"/>
                    </a:lnTo>
                    <a:lnTo>
                      <a:pt x="1942" y="490"/>
                    </a:lnTo>
                    <a:lnTo>
                      <a:pt x="1942" y="403"/>
                    </a:lnTo>
                    <a:lnTo>
                      <a:pt x="1924" y="315"/>
                    </a:lnTo>
                    <a:lnTo>
                      <a:pt x="1907" y="245"/>
                    </a:lnTo>
                    <a:lnTo>
                      <a:pt x="1872" y="193"/>
                    </a:lnTo>
                    <a:lnTo>
                      <a:pt x="1819" y="141"/>
                    </a:lnTo>
                    <a:lnTo>
                      <a:pt x="1784" y="106"/>
                    </a:lnTo>
                    <a:lnTo>
                      <a:pt x="1662" y="53"/>
                    </a:lnTo>
                    <a:lnTo>
                      <a:pt x="1522" y="18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9"/>
              <p:cNvSpPr/>
              <p:nvPr/>
            </p:nvSpPr>
            <p:spPr>
              <a:xfrm>
                <a:off x="4397250" y="-173400"/>
                <a:ext cx="48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974" extrusionOk="0">
                    <a:moveTo>
                      <a:pt x="927" y="1"/>
                    </a:moveTo>
                    <a:lnTo>
                      <a:pt x="875" y="18"/>
                    </a:lnTo>
                    <a:lnTo>
                      <a:pt x="770" y="88"/>
                    </a:lnTo>
                    <a:lnTo>
                      <a:pt x="682" y="176"/>
                    </a:lnTo>
                    <a:lnTo>
                      <a:pt x="595" y="316"/>
                    </a:lnTo>
                    <a:lnTo>
                      <a:pt x="508" y="473"/>
                    </a:lnTo>
                    <a:lnTo>
                      <a:pt x="420" y="648"/>
                    </a:lnTo>
                    <a:lnTo>
                      <a:pt x="280" y="1050"/>
                    </a:lnTo>
                    <a:lnTo>
                      <a:pt x="158" y="1470"/>
                    </a:lnTo>
                    <a:lnTo>
                      <a:pt x="70" y="1872"/>
                    </a:lnTo>
                    <a:lnTo>
                      <a:pt x="18" y="2222"/>
                    </a:lnTo>
                    <a:lnTo>
                      <a:pt x="0" y="2484"/>
                    </a:lnTo>
                    <a:lnTo>
                      <a:pt x="0" y="2589"/>
                    </a:lnTo>
                    <a:lnTo>
                      <a:pt x="18" y="2659"/>
                    </a:lnTo>
                    <a:lnTo>
                      <a:pt x="35" y="2729"/>
                    </a:lnTo>
                    <a:lnTo>
                      <a:pt x="70" y="2799"/>
                    </a:lnTo>
                    <a:lnTo>
                      <a:pt x="105" y="2834"/>
                    </a:lnTo>
                    <a:lnTo>
                      <a:pt x="158" y="2886"/>
                    </a:lnTo>
                    <a:lnTo>
                      <a:pt x="280" y="2939"/>
                    </a:lnTo>
                    <a:lnTo>
                      <a:pt x="420" y="2956"/>
                    </a:lnTo>
                    <a:lnTo>
                      <a:pt x="595" y="2974"/>
                    </a:lnTo>
                    <a:lnTo>
                      <a:pt x="1347" y="2974"/>
                    </a:lnTo>
                    <a:lnTo>
                      <a:pt x="1522" y="2956"/>
                    </a:lnTo>
                    <a:lnTo>
                      <a:pt x="1662" y="2939"/>
                    </a:lnTo>
                    <a:lnTo>
                      <a:pt x="1784" y="2886"/>
                    </a:lnTo>
                    <a:lnTo>
                      <a:pt x="1819" y="2834"/>
                    </a:lnTo>
                    <a:lnTo>
                      <a:pt x="1872" y="2799"/>
                    </a:lnTo>
                    <a:lnTo>
                      <a:pt x="1907" y="2729"/>
                    </a:lnTo>
                    <a:lnTo>
                      <a:pt x="1924" y="2659"/>
                    </a:lnTo>
                    <a:lnTo>
                      <a:pt x="1942" y="2589"/>
                    </a:lnTo>
                    <a:lnTo>
                      <a:pt x="1942" y="2484"/>
                    </a:lnTo>
                    <a:lnTo>
                      <a:pt x="1924" y="2222"/>
                    </a:lnTo>
                    <a:lnTo>
                      <a:pt x="1872" y="1872"/>
                    </a:lnTo>
                    <a:lnTo>
                      <a:pt x="1784" y="1470"/>
                    </a:lnTo>
                    <a:lnTo>
                      <a:pt x="1662" y="1050"/>
                    </a:lnTo>
                    <a:lnTo>
                      <a:pt x="1522" y="648"/>
                    </a:lnTo>
                    <a:lnTo>
                      <a:pt x="1434" y="473"/>
                    </a:lnTo>
                    <a:lnTo>
                      <a:pt x="1347" y="316"/>
                    </a:lnTo>
                    <a:lnTo>
                      <a:pt x="1260" y="176"/>
                    </a:lnTo>
                    <a:lnTo>
                      <a:pt x="1172" y="88"/>
                    </a:lnTo>
                    <a:lnTo>
                      <a:pt x="1067" y="18"/>
                    </a:lnTo>
                    <a:lnTo>
                      <a:pt x="101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9"/>
              <p:cNvSpPr/>
              <p:nvPr/>
            </p:nvSpPr>
            <p:spPr>
              <a:xfrm>
                <a:off x="4446200" y="-222350"/>
                <a:ext cx="743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942" extrusionOk="0">
                    <a:moveTo>
                      <a:pt x="2484" y="0"/>
                    </a:moveTo>
                    <a:lnTo>
                      <a:pt x="2239" y="18"/>
                    </a:lnTo>
                    <a:lnTo>
                      <a:pt x="1872" y="70"/>
                    </a:lnTo>
                    <a:lnTo>
                      <a:pt x="1470" y="158"/>
                    </a:lnTo>
                    <a:lnTo>
                      <a:pt x="1050" y="280"/>
                    </a:lnTo>
                    <a:lnTo>
                      <a:pt x="648" y="420"/>
                    </a:lnTo>
                    <a:lnTo>
                      <a:pt x="473" y="508"/>
                    </a:lnTo>
                    <a:lnTo>
                      <a:pt x="316" y="595"/>
                    </a:lnTo>
                    <a:lnTo>
                      <a:pt x="176" y="682"/>
                    </a:lnTo>
                    <a:lnTo>
                      <a:pt x="88" y="770"/>
                    </a:lnTo>
                    <a:lnTo>
                      <a:pt x="18" y="875"/>
                    </a:lnTo>
                    <a:lnTo>
                      <a:pt x="1" y="910"/>
                    </a:lnTo>
                    <a:lnTo>
                      <a:pt x="1" y="962"/>
                    </a:lnTo>
                    <a:lnTo>
                      <a:pt x="1" y="1015"/>
                    </a:lnTo>
                    <a:lnTo>
                      <a:pt x="18" y="1067"/>
                    </a:lnTo>
                    <a:lnTo>
                      <a:pt x="88" y="1172"/>
                    </a:lnTo>
                    <a:lnTo>
                      <a:pt x="176" y="1260"/>
                    </a:lnTo>
                    <a:lnTo>
                      <a:pt x="316" y="1347"/>
                    </a:lnTo>
                    <a:lnTo>
                      <a:pt x="473" y="1434"/>
                    </a:lnTo>
                    <a:lnTo>
                      <a:pt x="648" y="1504"/>
                    </a:lnTo>
                    <a:lnTo>
                      <a:pt x="1050" y="1662"/>
                    </a:lnTo>
                    <a:lnTo>
                      <a:pt x="1470" y="1767"/>
                    </a:lnTo>
                    <a:lnTo>
                      <a:pt x="1872" y="1872"/>
                    </a:lnTo>
                    <a:lnTo>
                      <a:pt x="2239" y="1924"/>
                    </a:lnTo>
                    <a:lnTo>
                      <a:pt x="2484" y="1942"/>
                    </a:lnTo>
                    <a:lnTo>
                      <a:pt x="2589" y="1942"/>
                    </a:lnTo>
                    <a:lnTo>
                      <a:pt x="2659" y="1924"/>
                    </a:lnTo>
                    <a:lnTo>
                      <a:pt x="2729" y="1889"/>
                    </a:lnTo>
                    <a:lnTo>
                      <a:pt x="2799" y="1872"/>
                    </a:lnTo>
                    <a:lnTo>
                      <a:pt x="2851" y="1819"/>
                    </a:lnTo>
                    <a:lnTo>
                      <a:pt x="2886" y="1767"/>
                    </a:lnTo>
                    <a:lnTo>
                      <a:pt x="2939" y="1662"/>
                    </a:lnTo>
                    <a:lnTo>
                      <a:pt x="2974" y="1504"/>
                    </a:lnTo>
                    <a:lnTo>
                      <a:pt x="2974" y="1347"/>
                    </a:lnTo>
                    <a:lnTo>
                      <a:pt x="2974" y="962"/>
                    </a:lnTo>
                    <a:lnTo>
                      <a:pt x="2974" y="595"/>
                    </a:lnTo>
                    <a:lnTo>
                      <a:pt x="2974" y="420"/>
                    </a:lnTo>
                    <a:lnTo>
                      <a:pt x="2939" y="280"/>
                    </a:lnTo>
                    <a:lnTo>
                      <a:pt x="2886" y="158"/>
                    </a:lnTo>
                    <a:lnTo>
                      <a:pt x="2851" y="105"/>
                    </a:lnTo>
                    <a:lnTo>
                      <a:pt x="2799" y="70"/>
                    </a:lnTo>
                    <a:lnTo>
                      <a:pt x="2729" y="35"/>
                    </a:lnTo>
                    <a:lnTo>
                      <a:pt x="2659" y="18"/>
                    </a:lnTo>
                    <a:lnTo>
                      <a:pt x="25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9"/>
              <p:cNvSpPr/>
              <p:nvPr/>
            </p:nvSpPr>
            <p:spPr>
              <a:xfrm>
                <a:off x="4322500" y="-222350"/>
                <a:ext cx="743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1942" extrusionOk="0">
                    <a:moveTo>
                      <a:pt x="385" y="0"/>
                    </a:moveTo>
                    <a:lnTo>
                      <a:pt x="297" y="18"/>
                    </a:lnTo>
                    <a:lnTo>
                      <a:pt x="227" y="35"/>
                    </a:lnTo>
                    <a:lnTo>
                      <a:pt x="175" y="70"/>
                    </a:lnTo>
                    <a:lnTo>
                      <a:pt x="123" y="105"/>
                    </a:lnTo>
                    <a:lnTo>
                      <a:pt x="88" y="158"/>
                    </a:lnTo>
                    <a:lnTo>
                      <a:pt x="35" y="280"/>
                    </a:lnTo>
                    <a:lnTo>
                      <a:pt x="0" y="420"/>
                    </a:lnTo>
                    <a:lnTo>
                      <a:pt x="0" y="595"/>
                    </a:lnTo>
                    <a:lnTo>
                      <a:pt x="0" y="962"/>
                    </a:lnTo>
                    <a:lnTo>
                      <a:pt x="0" y="1347"/>
                    </a:lnTo>
                    <a:lnTo>
                      <a:pt x="0" y="1504"/>
                    </a:lnTo>
                    <a:lnTo>
                      <a:pt x="35" y="1662"/>
                    </a:lnTo>
                    <a:lnTo>
                      <a:pt x="88" y="1767"/>
                    </a:lnTo>
                    <a:lnTo>
                      <a:pt x="123" y="1819"/>
                    </a:lnTo>
                    <a:lnTo>
                      <a:pt x="175" y="1872"/>
                    </a:lnTo>
                    <a:lnTo>
                      <a:pt x="227" y="1889"/>
                    </a:lnTo>
                    <a:lnTo>
                      <a:pt x="297" y="1924"/>
                    </a:lnTo>
                    <a:lnTo>
                      <a:pt x="385" y="1942"/>
                    </a:lnTo>
                    <a:lnTo>
                      <a:pt x="472" y="1942"/>
                    </a:lnTo>
                    <a:lnTo>
                      <a:pt x="735" y="1924"/>
                    </a:lnTo>
                    <a:lnTo>
                      <a:pt x="1102" y="1872"/>
                    </a:lnTo>
                    <a:lnTo>
                      <a:pt x="1504" y="1767"/>
                    </a:lnTo>
                    <a:lnTo>
                      <a:pt x="1924" y="1662"/>
                    </a:lnTo>
                    <a:lnTo>
                      <a:pt x="2326" y="1504"/>
                    </a:lnTo>
                    <a:lnTo>
                      <a:pt x="2501" y="1434"/>
                    </a:lnTo>
                    <a:lnTo>
                      <a:pt x="2658" y="1347"/>
                    </a:lnTo>
                    <a:lnTo>
                      <a:pt x="2781" y="1260"/>
                    </a:lnTo>
                    <a:lnTo>
                      <a:pt x="2885" y="1172"/>
                    </a:lnTo>
                    <a:lnTo>
                      <a:pt x="2955" y="1067"/>
                    </a:lnTo>
                    <a:lnTo>
                      <a:pt x="2973" y="1015"/>
                    </a:lnTo>
                    <a:lnTo>
                      <a:pt x="2973" y="962"/>
                    </a:lnTo>
                    <a:lnTo>
                      <a:pt x="2973" y="910"/>
                    </a:lnTo>
                    <a:lnTo>
                      <a:pt x="2955" y="875"/>
                    </a:lnTo>
                    <a:lnTo>
                      <a:pt x="2885" y="770"/>
                    </a:lnTo>
                    <a:lnTo>
                      <a:pt x="2781" y="682"/>
                    </a:lnTo>
                    <a:lnTo>
                      <a:pt x="2658" y="595"/>
                    </a:lnTo>
                    <a:lnTo>
                      <a:pt x="2501" y="508"/>
                    </a:lnTo>
                    <a:lnTo>
                      <a:pt x="2326" y="420"/>
                    </a:lnTo>
                    <a:lnTo>
                      <a:pt x="1924" y="280"/>
                    </a:lnTo>
                    <a:lnTo>
                      <a:pt x="1504" y="158"/>
                    </a:lnTo>
                    <a:lnTo>
                      <a:pt x="1102" y="70"/>
                    </a:lnTo>
                    <a:lnTo>
                      <a:pt x="735" y="18"/>
                    </a:lnTo>
                    <a:lnTo>
                      <a:pt x="4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9"/>
              <p:cNvSpPr/>
              <p:nvPr/>
            </p:nvSpPr>
            <p:spPr>
              <a:xfrm>
                <a:off x="4437025" y="-28092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1417" y="0"/>
                    </a:moveTo>
                    <a:lnTo>
                      <a:pt x="1347" y="18"/>
                    </a:lnTo>
                    <a:lnTo>
                      <a:pt x="1295" y="53"/>
                    </a:lnTo>
                    <a:lnTo>
                      <a:pt x="1225" y="105"/>
                    </a:lnTo>
                    <a:lnTo>
                      <a:pt x="1155" y="158"/>
                    </a:lnTo>
                    <a:lnTo>
                      <a:pt x="980" y="367"/>
                    </a:lnTo>
                    <a:lnTo>
                      <a:pt x="770" y="647"/>
                    </a:lnTo>
                    <a:lnTo>
                      <a:pt x="543" y="997"/>
                    </a:lnTo>
                    <a:lnTo>
                      <a:pt x="333" y="1382"/>
                    </a:lnTo>
                    <a:lnTo>
                      <a:pt x="158" y="1766"/>
                    </a:lnTo>
                    <a:lnTo>
                      <a:pt x="88" y="1959"/>
                    </a:lnTo>
                    <a:lnTo>
                      <a:pt x="36" y="2116"/>
                    </a:lnTo>
                    <a:lnTo>
                      <a:pt x="1" y="2273"/>
                    </a:lnTo>
                    <a:lnTo>
                      <a:pt x="1" y="2413"/>
                    </a:lnTo>
                    <a:lnTo>
                      <a:pt x="18" y="2518"/>
                    </a:lnTo>
                    <a:lnTo>
                      <a:pt x="53" y="2571"/>
                    </a:lnTo>
                    <a:lnTo>
                      <a:pt x="71" y="2606"/>
                    </a:lnTo>
                    <a:lnTo>
                      <a:pt x="123" y="2641"/>
                    </a:lnTo>
                    <a:lnTo>
                      <a:pt x="158" y="2658"/>
                    </a:lnTo>
                    <a:lnTo>
                      <a:pt x="281" y="2693"/>
                    </a:lnTo>
                    <a:lnTo>
                      <a:pt x="420" y="2693"/>
                    </a:lnTo>
                    <a:lnTo>
                      <a:pt x="560" y="2658"/>
                    </a:lnTo>
                    <a:lnTo>
                      <a:pt x="735" y="2606"/>
                    </a:lnTo>
                    <a:lnTo>
                      <a:pt x="928" y="2536"/>
                    </a:lnTo>
                    <a:lnTo>
                      <a:pt x="1295" y="2361"/>
                    </a:lnTo>
                    <a:lnTo>
                      <a:pt x="1680" y="2151"/>
                    </a:lnTo>
                    <a:lnTo>
                      <a:pt x="2047" y="1924"/>
                    </a:lnTo>
                    <a:lnTo>
                      <a:pt x="2327" y="1714"/>
                    </a:lnTo>
                    <a:lnTo>
                      <a:pt x="2536" y="1539"/>
                    </a:lnTo>
                    <a:lnTo>
                      <a:pt x="2589" y="1469"/>
                    </a:lnTo>
                    <a:lnTo>
                      <a:pt x="2641" y="1399"/>
                    </a:lnTo>
                    <a:lnTo>
                      <a:pt x="2676" y="1329"/>
                    </a:lnTo>
                    <a:lnTo>
                      <a:pt x="2694" y="1277"/>
                    </a:lnTo>
                    <a:lnTo>
                      <a:pt x="2694" y="1207"/>
                    </a:lnTo>
                    <a:lnTo>
                      <a:pt x="2694" y="1137"/>
                    </a:lnTo>
                    <a:lnTo>
                      <a:pt x="2641" y="1014"/>
                    </a:lnTo>
                    <a:lnTo>
                      <a:pt x="2554" y="892"/>
                    </a:lnTo>
                    <a:lnTo>
                      <a:pt x="2449" y="770"/>
                    </a:lnTo>
                    <a:lnTo>
                      <a:pt x="2187" y="507"/>
                    </a:lnTo>
                    <a:lnTo>
                      <a:pt x="1924" y="245"/>
                    </a:lnTo>
                    <a:lnTo>
                      <a:pt x="1784" y="123"/>
                    </a:lnTo>
                    <a:lnTo>
                      <a:pt x="1662" y="53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9"/>
              <p:cNvSpPr/>
              <p:nvPr/>
            </p:nvSpPr>
            <p:spPr>
              <a:xfrm>
                <a:off x="4338675" y="-18257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2273" y="1"/>
                    </a:moveTo>
                    <a:lnTo>
                      <a:pt x="2116" y="36"/>
                    </a:lnTo>
                    <a:lnTo>
                      <a:pt x="1959" y="71"/>
                    </a:lnTo>
                    <a:lnTo>
                      <a:pt x="1766" y="141"/>
                    </a:lnTo>
                    <a:lnTo>
                      <a:pt x="1382" y="333"/>
                    </a:lnTo>
                    <a:lnTo>
                      <a:pt x="997" y="543"/>
                    </a:lnTo>
                    <a:lnTo>
                      <a:pt x="647" y="770"/>
                    </a:lnTo>
                    <a:lnTo>
                      <a:pt x="367" y="980"/>
                    </a:lnTo>
                    <a:lnTo>
                      <a:pt x="158" y="1155"/>
                    </a:lnTo>
                    <a:lnTo>
                      <a:pt x="105" y="1225"/>
                    </a:lnTo>
                    <a:lnTo>
                      <a:pt x="53" y="1295"/>
                    </a:lnTo>
                    <a:lnTo>
                      <a:pt x="18" y="1347"/>
                    </a:lnTo>
                    <a:lnTo>
                      <a:pt x="0" y="1417"/>
                    </a:lnTo>
                    <a:lnTo>
                      <a:pt x="0" y="1487"/>
                    </a:lnTo>
                    <a:lnTo>
                      <a:pt x="0" y="1540"/>
                    </a:lnTo>
                    <a:lnTo>
                      <a:pt x="53" y="1662"/>
                    </a:lnTo>
                    <a:lnTo>
                      <a:pt x="123" y="1784"/>
                    </a:lnTo>
                    <a:lnTo>
                      <a:pt x="245" y="1907"/>
                    </a:lnTo>
                    <a:lnTo>
                      <a:pt x="507" y="2187"/>
                    </a:lnTo>
                    <a:lnTo>
                      <a:pt x="770" y="2449"/>
                    </a:lnTo>
                    <a:lnTo>
                      <a:pt x="892" y="2554"/>
                    </a:lnTo>
                    <a:lnTo>
                      <a:pt x="1032" y="2641"/>
                    </a:lnTo>
                    <a:lnTo>
                      <a:pt x="1154" y="2676"/>
                    </a:lnTo>
                    <a:lnTo>
                      <a:pt x="1207" y="2694"/>
                    </a:lnTo>
                    <a:lnTo>
                      <a:pt x="1277" y="2694"/>
                    </a:lnTo>
                    <a:lnTo>
                      <a:pt x="1329" y="2676"/>
                    </a:lnTo>
                    <a:lnTo>
                      <a:pt x="1399" y="2641"/>
                    </a:lnTo>
                    <a:lnTo>
                      <a:pt x="1469" y="2589"/>
                    </a:lnTo>
                    <a:lnTo>
                      <a:pt x="1539" y="2519"/>
                    </a:lnTo>
                    <a:lnTo>
                      <a:pt x="1714" y="2327"/>
                    </a:lnTo>
                    <a:lnTo>
                      <a:pt x="1924" y="2029"/>
                    </a:lnTo>
                    <a:lnTo>
                      <a:pt x="2151" y="1680"/>
                    </a:lnTo>
                    <a:lnTo>
                      <a:pt x="2361" y="1295"/>
                    </a:lnTo>
                    <a:lnTo>
                      <a:pt x="2536" y="910"/>
                    </a:lnTo>
                    <a:lnTo>
                      <a:pt x="2606" y="735"/>
                    </a:lnTo>
                    <a:lnTo>
                      <a:pt x="2658" y="560"/>
                    </a:lnTo>
                    <a:lnTo>
                      <a:pt x="2693" y="403"/>
                    </a:lnTo>
                    <a:lnTo>
                      <a:pt x="2693" y="281"/>
                    </a:lnTo>
                    <a:lnTo>
                      <a:pt x="2676" y="158"/>
                    </a:lnTo>
                    <a:lnTo>
                      <a:pt x="2641" y="123"/>
                    </a:lnTo>
                    <a:lnTo>
                      <a:pt x="2606" y="71"/>
                    </a:lnTo>
                    <a:lnTo>
                      <a:pt x="2571" y="36"/>
                    </a:lnTo>
                    <a:lnTo>
                      <a:pt x="2536" y="18"/>
                    </a:lnTo>
                    <a:lnTo>
                      <a:pt x="24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9"/>
              <p:cNvSpPr/>
              <p:nvPr/>
            </p:nvSpPr>
            <p:spPr>
              <a:xfrm>
                <a:off x="4437025" y="-18257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281" y="1"/>
                    </a:moveTo>
                    <a:lnTo>
                      <a:pt x="158" y="18"/>
                    </a:lnTo>
                    <a:lnTo>
                      <a:pt x="123" y="36"/>
                    </a:lnTo>
                    <a:lnTo>
                      <a:pt x="71" y="71"/>
                    </a:lnTo>
                    <a:lnTo>
                      <a:pt x="53" y="123"/>
                    </a:lnTo>
                    <a:lnTo>
                      <a:pt x="18" y="158"/>
                    </a:lnTo>
                    <a:lnTo>
                      <a:pt x="1" y="281"/>
                    </a:lnTo>
                    <a:lnTo>
                      <a:pt x="1" y="403"/>
                    </a:lnTo>
                    <a:lnTo>
                      <a:pt x="36" y="560"/>
                    </a:lnTo>
                    <a:lnTo>
                      <a:pt x="88" y="735"/>
                    </a:lnTo>
                    <a:lnTo>
                      <a:pt x="158" y="910"/>
                    </a:lnTo>
                    <a:lnTo>
                      <a:pt x="333" y="1295"/>
                    </a:lnTo>
                    <a:lnTo>
                      <a:pt x="543" y="1680"/>
                    </a:lnTo>
                    <a:lnTo>
                      <a:pt x="770" y="2029"/>
                    </a:lnTo>
                    <a:lnTo>
                      <a:pt x="980" y="2327"/>
                    </a:lnTo>
                    <a:lnTo>
                      <a:pt x="1155" y="2519"/>
                    </a:lnTo>
                    <a:lnTo>
                      <a:pt x="1225" y="2589"/>
                    </a:lnTo>
                    <a:lnTo>
                      <a:pt x="1295" y="2641"/>
                    </a:lnTo>
                    <a:lnTo>
                      <a:pt x="1347" y="2676"/>
                    </a:lnTo>
                    <a:lnTo>
                      <a:pt x="1417" y="2694"/>
                    </a:lnTo>
                    <a:lnTo>
                      <a:pt x="1487" y="2694"/>
                    </a:lnTo>
                    <a:lnTo>
                      <a:pt x="1540" y="2676"/>
                    </a:lnTo>
                    <a:lnTo>
                      <a:pt x="1662" y="2641"/>
                    </a:lnTo>
                    <a:lnTo>
                      <a:pt x="1784" y="2554"/>
                    </a:lnTo>
                    <a:lnTo>
                      <a:pt x="1924" y="2449"/>
                    </a:lnTo>
                    <a:lnTo>
                      <a:pt x="2187" y="2187"/>
                    </a:lnTo>
                    <a:lnTo>
                      <a:pt x="2449" y="1907"/>
                    </a:lnTo>
                    <a:lnTo>
                      <a:pt x="2554" y="1784"/>
                    </a:lnTo>
                    <a:lnTo>
                      <a:pt x="2641" y="1662"/>
                    </a:lnTo>
                    <a:lnTo>
                      <a:pt x="2694" y="1540"/>
                    </a:lnTo>
                    <a:lnTo>
                      <a:pt x="2694" y="1487"/>
                    </a:lnTo>
                    <a:lnTo>
                      <a:pt x="2694" y="1417"/>
                    </a:lnTo>
                    <a:lnTo>
                      <a:pt x="2676" y="1347"/>
                    </a:lnTo>
                    <a:lnTo>
                      <a:pt x="2641" y="1295"/>
                    </a:lnTo>
                    <a:lnTo>
                      <a:pt x="2589" y="1225"/>
                    </a:lnTo>
                    <a:lnTo>
                      <a:pt x="2536" y="1155"/>
                    </a:lnTo>
                    <a:lnTo>
                      <a:pt x="2327" y="980"/>
                    </a:lnTo>
                    <a:lnTo>
                      <a:pt x="2047" y="770"/>
                    </a:lnTo>
                    <a:lnTo>
                      <a:pt x="1680" y="543"/>
                    </a:lnTo>
                    <a:lnTo>
                      <a:pt x="1295" y="333"/>
                    </a:lnTo>
                    <a:lnTo>
                      <a:pt x="928" y="141"/>
                    </a:lnTo>
                    <a:lnTo>
                      <a:pt x="735" y="71"/>
                    </a:lnTo>
                    <a:lnTo>
                      <a:pt x="560" y="36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9"/>
              <p:cNvSpPr/>
              <p:nvPr/>
            </p:nvSpPr>
            <p:spPr>
              <a:xfrm>
                <a:off x="4338675" y="-28092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1154" y="0"/>
                    </a:moveTo>
                    <a:lnTo>
                      <a:pt x="1032" y="53"/>
                    </a:lnTo>
                    <a:lnTo>
                      <a:pt x="892" y="123"/>
                    </a:lnTo>
                    <a:lnTo>
                      <a:pt x="770" y="245"/>
                    </a:lnTo>
                    <a:lnTo>
                      <a:pt x="507" y="507"/>
                    </a:lnTo>
                    <a:lnTo>
                      <a:pt x="245" y="770"/>
                    </a:lnTo>
                    <a:lnTo>
                      <a:pt x="123" y="892"/>
                    </a:lnTo>
                    <a:lnTo>
                      <a:pt x="53" y="1014"/>
                    </a:lnTo>
                    <a:lnTo>
                      <a:pt x="0" y="1137"/>
                    </a:lnTo>
                    <a:lnTo>
                      <a:pt x="0" y="1207"/>
                    </a:lnTo>
                    <a:lnTo>
                      <a:pt x="0" y="1277"/>
                    </a:lnTo>
                    <a:lnTo>
                      <a:pt x="18" y="1329"/>
                    </a:lnTo>
                    <a:lnTo>
                      <a:pt x="53" y="1399"/>
                    </a:lnTo>
                    <a:lnTo>
                      <a:pt x="105" y="1469"/>
                    </a:lnTo>
                    <a:lnTo>
                      <a:pt x="158" y="1539"/>
                    </a:lnTo>
                    <a:lnTo>
                      <a:pt x="367" y="1714"/>
                    </a:lnTo>
                    <a:lnTo>
                      <a:pt x="647" y="1924"/>
                    </a:lnTo>
                    <a:lnTo>
                      <a:pt x="997" y="2151"/>
                    </a:lnTo>
                    <a:lnTo>
                      <a:pt x="1382" y="2361"/>
                    </a:lnTo>
                    <a:lnTo>
                      <a:pt x="1766" y="2536"/>
                    </a:lnTo>
                    <a:lnTo>
                      <a:pt x="1959" y="2606"/>
                    </a:lnTo>
                    <a:lnTo>
                      <a:pt x="2116" y="2658"/>
                    </a:lnTo>
                    <a:lnTo>
                      <a:pt x="2273" y="2693"/>
                    </a:lnTo>
                    <a:lnTo>
                      <a:pt x="2413" y="2693"/>
                    </a:lnTo>
                    <a:lnTo>
                      <a:pt x="2536" y="2658"/>
                    </a:lnTo>
                    <a:lnTo>
                      <a:pt x="2571" y="2641"/>
                    </a:lnTo>
                    <a:lnTo>
                      <a:pt x="2606" y="2606"/>
                    </a:lnTo>
                    <a:lnTo>
                      <a:pt x="2641" y="2571"/>
                    </a:lnTo>
                    <a:lnTo>
                      <a:pt x="2676" y="2518"/>
                    </a:lnTo>
                    <a:lnTo>
                      <a:pt x="2693" y="2413"/>
                    </a:lnTo>
                    <a:lnTo>
                      <a:pt x="2693" y="2273"/>
                    </a:lnTo>
                    <a:lnTo>
                      <a:pt x="2658" y="2116"/>
                    </a:lnTo>
                    <a:lnTo>
                      <a:pt x="2606" y="1959"/>
                    </a:lnTo>
                    <a:lnTo>
                      <a:pt x="2536" y="1766"/>
                    </a:lnTo>
                    <a:lnTo>
                      <a:pt x="2361" y="1382"/>
                    </a:lnTo>
                    <a:lnTo>
                      <a:pt x="2151" y="997"/>
                    </a:lnTo>
                    <a:lnTo>
                      <a:pt x="1924" y="647"/>
                    </a:lnTo>
                    <a:lnTo>
                      <a:pt x="1714" y="367"/>
                    </a:lnTo>
                    <a:lnTo>
                      <a:pt x="1539" y="158"/>
                    </a:lnTo>
                    <a:lnTo>
                      <a:pt x="1469" y="105"/>
                    </a:lnTo>
                    <a:lnTo>
                      <a:pt x="1399" y="53"/>
                    </a:lnTo>
                    <a:lnTo>
                      <a:pt x="1329" y="18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9"/>
              <p:cNvSpPr/>
              <p:nvPr/>
            </p:nvSpPr>
            <p:spPr>
              <a:xfrm>
                <a:off x="4555075" y="-299725"/>
                <a:ext cx="2365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1697" extrusionOk="0">
                    <a:moveTo>
                      <a:pt x="9461" y="0"/>
                    </a:moveTo>
                    <a:lnTo>
                      <a:pt x="0" y="297"/>
                    </a:lnTo>
                    <a:lnTo>
                      <a:pt x="158" y="1259"/>
                    </a:lnTo>
                    <a:lnTo>
                      <a:pt x="9461" y="1696"/>
                    </a:lnTo>
                    <a:lnTo>
                      <a:pt x="9461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9"/>
              <p:cNvSpPr/>
              <p:nvPr/>
            </p:nvSpPr>
            <p:spPr>
              <a:xfrm>
                <a:off x="4565575" y="-230225"/>
                <a:ext cx="224725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1715" extrusionOk="0">
                    <a:moveTo>
                      <a:pt x="0" y="1"/>
                    </a:moveTo>
                    <a:lnTo>
                      <a:pt x="35" y="1714"/>
                    </a:lnTo>
                    <a:lnTo>
                      <a:pt x="8988" y="1714"/>
                    </a:lnTo>
                    <a:lnTo>
                      <a:pt x="8988" y="1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9"/>
              <p:cNvSpPr/>
              <p:nvPr/>
            </p:nvSpPr>
            <p:spPr>
              <a:xfrm>
                <a:off x="4216250" y="-69775"/>
                <a:ext cx="5928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23714" h="438" extrusionOk="0">
                    <a:moveTo>
                      <a:pt x="2904" y="0"/>
                    </a:moveTo>
                    <a:lnTo>
                      <a:pt x="1" y="438"/>
                    </a:lnTo>
                    <a:lnTo>
                      <a:pt x="23171" y="438"/>
                    </a:lnTo>
                    <a:lnTo>
                      <a:pt x="237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9"/>
              <p:cNvSpPr/>
              <p:nvPr/>
            </p:nvSpPr>
            <p:spPr>
              <a:xfrm>
                <a:off x="4216250" y="-69775"/>
                <a:ext cx="5928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23714" h="438" extrusionOk="0">
                    <a:moveTo>
                      <a:pt x="2904" y="0"/>
                    </a:moveTo>
                    <a:lnTo>
                      <a:pt x="1" y="438"/>
                    </a:lnTo>
                    <a:lnTo>
                      <a:pt x="23171" y="438"/>
                    </a:lnTo>
                    <a:lnTo>
                      <a:pt x="23713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37" name="Google Shape;737;p9"/>
          <p:cNvGrpSpPr/>
          <p:nvPr/>
        </p:nvGrpSpPr>
        <p:grpSpPr>
          <a:xfrm flipH="1">
            <a:off x="12026" y="1521045"/>
            <a:ext cx="679063" cy="1660710"/>
            <a:chOff x="8460176" y="1598845"/>
            <a:chExt cx="679063" cy="1660710"/>
          </a:xfrm>
        </p:grpSpPr>
        <p:sp>
          <p:nvSpPr>
            <p:cNvPr id="738" name="Google Shape;738;p9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extrusionOk="0">
                  <a:moveTo>
                    <a:pt x="10948" y="1"/>
                  </a:moveTo>
                  <a:lnTo>
                    <a:pt x="1" y="5230"/>
                  </a:ln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extrusionOk="0">
                  <a:moveTo>
                    <a:pt x="10948" y="1"/>
                  </a:moveTo>
                  <a:lnTo>
                    <a:pt x="1" y="5230"/>
                  </a:ln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fill="none" extrusionOk="0">
                  <a:moveTo>
                    <a:pt x="1" y="5230"/>
                  </a:move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lnTo>
                    <a:pt x="1" y="52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9"/>
            <p:cNvSpPr/>
            <p:nvPr/>
          </p:nvSpPr>
          <p:spPr>
            <a:xfrm>
              <a:off x="8460176" y="1598845"/>
              <a:ext cx="635151" cy="298646"/>
            </a:xfrm>
            <a:custGeom>
              <a:avLst/>
              <a:gdLst/>
              <a:ahLst/>
              <a:cxnLst/>
              <a:rect l="l" t="t" r="r" b="b"/>
              <a:pathLst>
                <a:path w="11123" h="5230" extrusionOk="0">
                  <a:moveTo>
                    <a:pt x="11123" y="1"/>
                  </a:moveTo>
                  <a:lnTo>
                    <a:pt x="1" y="3009"/>
                  </a:lnTo>
                  <a:lnTo>
                    <a:pt x="176" y="5230"/>
                  </a:lnTo>
                  <a:lnTo>
                    <a:pt x="11123" y="3971"/>
                  </a:lnTo>
                  <a:lnTo>
                    <a:pt x="1112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9"/>
            <p:cNvSpPr/>
            <p:nvPr/>
          </p:nvSpPr>
          <p:spPr>
            <a:xfrm>
              <a:off x="8494152" y="1729666"/>
              <a:ext cx="58930" cy="126882"/>
            </a:xfrm>
            <a:custGeom>
              <a:avLst/>
              <a:gdLst/>
              <a:ahLst/>
              <a:cxnLst/>
              <a:rect l="l" t="t" r="r" b="b"/>
              <a:pathLst>
                <a:path w="1032" h="2222" extrusionOk="0">
                  <a:moveTo>
                    <a:pt x="490" y="1"/>
                  </a:moveTo>
                  <a:lnTo>
                    <a:pt x="0" y="71"/>
                  </a:lnTo>
                  <a:lnTo>
                    <a:pt x="210" y="1854"/>
                  </a:lnTo>
                  <a:lnTo>
                    <a:pt x="228" y="1942"/>
                  </a:lnTo>
                  <a:lnTo>
                    <a:pt x="263" y="2012"/>
                  </a:lnTo>
                  <a:lnTo>
                    <a:pt x="315" y="2082"/>
                  </a:lnTo>
                  <a:lnTo>
                    <a:pt x="367" y="2134"/>
                  </a:lnTo>
                  <a:lnTo>
                    <a:pt x="437" y="2169"/>
                  </a:lnTo>
                  <a:lnTo>
                    <a:pt x="507" y="2204"/>
                  </a:lnTo>
                  <a:lnTo>
                    <a:pt x="595" y="2222"/>
                  </a:lnTo>
                  <a:lnTo>
                    <a:pt x="665" y="2222"/>
                  </a:lnTo>
                  <a:lnTo>
                    <a:pt x="752" y="2187"/>
                  </a:lnTo>
                  <a:lnTo>
                    <a:pt x="840" y="2152"/>
                  </a:lnTo>
                  <a:lnTo>
                    <a:pt x="910" y="2099"/>
                  </a:lnTo>
                  <a:lnTo>
                    <a:pt x="962" y="2029"/>
                  </a:lnTo>
                  <a:lnTo>
                    <a:pt x="997" y="1942"/>
                  </a:lnTo>
                  <a:lnTo>
                    <a:pt x="1015" y="1872"/>
                  </a:lnTo>
                  <a:lnTo>
                    <a:pt x="1032" y="1784"/>
                  </a:lnTo>
                  <a:lnTo>
                    <a:pt x="1015" y="1680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9"/>
            <p:cNvSpPr/>
            <p:nvPr/>
          </p:nvSpPr>
          <p:spPr>
            <a:xfrm>
              <a:off x="8631940" y="1689752"/>
              <a:ext cx="63955" cy="138873"/>
            </a:xfrm>
            <a:custGeom>
              <a:avLst/>
              <a:gdLst/>
              <a:ahLst/>
              <a:cxnLst/>
              <a:rect l="l" t="t" r="r" b="b"/>
              <a:pathLst>
                <a:path w="1120" h="2432" extrusionOk="0">
                  <a:moveTo>
                    <a:pt x="525" y="0"/>
                  </a:moveTo>
                  <a:lnTo>
                    <a:pt x="0" y="88"/>
                  </a:lnTo>
                  <a:lnTo>
                    <a:pt x="228" y="2029"/>
                  </a:lnTo>
                  <a:lnTo>
                    <a:pt x="245" y="2116"/>
                  </a:lnTo>
                  <a:lnTo>
                    <a:pt x="298" y="2204"/>
                  </a:lnTo>
                  <a:lnTo>
                    <a:pt x="333" y="2274"/>
                  </a:lnTo>
                  <a:lnTo>
                    <a:pt x="403" y="2326"/>
                  </a:lnTo>
                  <a:lnTo>
                    <a:pt x="473" y="2379"/>
                  </a:lnTo>
                  <a:lnTo>
                    <a:pt x="560" y="2414"/>
                  </a:lnTo>
                  <a:lnTo>
                    <a:pt x="648" y="2431"/>
                  </a:lnTo>
                  <a:lnTo>
                    <a:pt x="735" y="2414"/>
                  </a:lnTo>
                  <a:lnTo>
                    <a:pt x="840" y="2396"/>
                  </a:lnTo>
                  <a:lnTo>
                    <a:pt x="927" y="2344"/>
                  </a:lnTo>
                  <a:lnTo>
                    <a:pt x="997" y="2291"/>
                  </a:lnTo>
                  <a:lnTo>
                    <a:pt x="1050" y="2221"/>
                  </a:lnTo>
                  <a:lnTo>
                    <a:pt x="1102" y="2134"/>
                  </a:lnTo>
                  <a:lnTo>
                    <a:pt x="1120" y="2046"/>
                  </a:lnTo>
                  <a:lnTo>
                    <a:pt x="1120" y="1941"/>
                  </a:lnTo>
                  <a:lnTo>
                    <a:pt x="1102" y="1836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9"/>
            <p:cNvSpPr/>
            <p:nvPr/>
          </p:nvSpPr>
          <p:spPr>
            <a:xfrm>
              <a:off x="8781719" y="1654805"/>
              <a:ext cx="71949" cy="153834"/>
            </a:xfrm>
            <a:custGeom>
              <a:avLst/>
              <a:gdLst/>
              <a:ahLst/>
              <a:cxnLst/>
              <a:rect l="l" t="t" r="r" b="b"/>
              <a:pathLst>
                <a:path w="1260" h="2694" extrusionOk="0">
                  <a:moveTo>
                    <a:pt x="595" y="0"/>
                  </a:moveTo>
                  <a:lnTo>
                    <a:pt x="1" y="105"/>
                  </a:lnTo>
                  <a:lnTo>
                    <a:pt x="263" y="2256"/>
                  </a:lnTo>
                  <a:lnTo>
                    <a:pt x="280" y="2361"/>
                  </a:lnTo>
                  <a:lnTo>
                    <a:pt x="333" y="2448"/>
                  </a:lnTo>
                  <a:lnTo>
                    <a:pt x="385" y="2536"/>
                  </a:lnTo>
                  <a:lnTo>
                    <a:pt x="455" y="2606"/>
                  </a:lnTo>
                  <a:lnTo>
                    <a:pt x="543" y="2641"/>
                  </a:lnTo>
                  <a:lnTo>
                    <a:pt x="630" y="2676"/>
                  </a:lnTo>
                  <a:lnTo>
                    <a:pt x="718" y="2693"/>
                  </a:lnTo>
                  <a:lnTo>
                    <a:pt x="822" y="2693"/>
                  </a:lnTo>
                  <a:lnTo>
                    <a:pt x="945" y="2676"/>
                  </a:lnTo>
                  <a:lnTo>
                    <a:pt x="1032" y="2623"/>
                  </a:lnTo>
                  <a:lnTo>
                    <a:pt x="1120" y="2553"/>
                  </a:lnTo>
                  <a:lnTo>
                    <a:pt x="1172" y="2466"/>
                  </a:lnTo>
                  <a:lnTo>
                    <a:pt x="1225" y="2379"/>
                  </a:lnTo>
                  <a:lnTo>
                    <a:pt x="1260" y="2274"/>
                  </a:lnTo>
                  <a:lnTo>
                    <a:pt x="1260" y="2169"/>
                  </a:lnTo>
                  <a:lnTo>
                    <a:pt x="1242" y="2064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rgbClr val="AFB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8943489" y="1613863"/>
              <a:ext cx="79943" cy="170794"/>
            </a:xfrm>
            <a:custGeom>
              <a:avLst/>
              <a:gdLst/>
              <a:ahLst/>
              <a:cxnLst/>
              <a:rect l="l" t="t" r="r" b="b"/>
              <a:pathLst>
                <a:path w="1400" h="2991" extrusionOk="0">
                  <a:moveTo>
                    <a:pt x="665" y="0"/>
                  </a:moveTo>
                  <a:lnTo>
                    <a:pt x="1" y="105"/>
                  </a:lnTo>
                  <a:lnTo>
                    <a:pt x="298" y="2501"/>
                  </a:lnTo>
                  <a:lnTo>
                    <a:pt x="315" y="2623"/>
                  </a:lnTo>
                  <a:lnTo>
                    <a:pt x="368" y="2711"/>
                  </a:lnTo>
                  <a:lnTo>
                    <a:pt x="438" y="2798"/>
                  </a:lnTo>
                  <a:lnTo>
                    <a:pt x="508" y="2886"/>
                  </a:lnTo>
                  <a:lnTo>
                    <a:pt x="595" y="2938"/>
                  </a:lnTo>
                  <a:lnTo>
                    <a:pt x="700" y="2973"/>
                  </a:lnTo>
                  <a:lnTo>
                    <a:pt x="805" y="2991"/>
                  </a:lnTo>
                  <a:lnTo>
                    <a:pt x="927" y="2991"/>
                  </a:lnTo>
                  <a:lnTo>
                    <a:pt x="1050" y="2956"/>
                  </a:lnTo>
                  <a:lnTo>
                    <a:pt x="1155" y="2903"/>
                  </a:lnTo>
                  <a:lnTo>
                    <a:pt x="1242" y="2833"/>
                  </a:lnTo>
                  <a:lnTo>
                    <a:pt x="1312" y="2728"/>
                  </a:lnTo>
                  <a:lnTo>
                    <a:pt x="1365" y="2623"/>
                  </a:lnTo>
                  <a:lnTo>
                    <a:pt x="1399" y="2518"/>
                  </a:lnTo>
                  <a:lnTo>
                    <a:pt x="1399" y="2396"/>
                  </a:lnTo>
                  <a:lnTo>
                    <a:pt x="1382" y="2274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8507114" y="1893435"/>
              <a:ext cx="184784" cy="21014"/>
            </a:xfrm>
            <a:custGeom>
              <a:avLst/>
              <a:gdLst/>
              <a:ahLst/>
              <a:cxnLst/>
              <a:rect l="l" t="t" r="r" b="b"/>
              <a:pathLst>
                <a:path w="3236" h="368" extrusionOk="0">
                  <a:moveTo>
                    <a:pt x="3236" y="1"/>
                  </a:moveTo>
                  <a:lnTo>
                    <a:pt x="1" y="246"/>
                  </a:lnTo>
                  <a:lnTo>
                    <a:pt x="3236" y="368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9"/>
            <p:cNvSpPr/>
            <p:nvPr/>
          </p:nvSpPr>
          <p:spPr>
            <a:xfrm>
              <a:off x="8691840" y="1859516"/>
              <a:ext cx="447398" cy="65953"/>
            </a:xfrm>
            <a:custGeom>
              <a:avLst/>
              <a:gdLst/>
              <a:ahLst/>
              <a:cxnLst/>
              <a:rect l="l" t="t" r="r" b="b"/>
              <a:pathLst>
                <a:path w="7835" h="1155" extrusionOk="0">
                  <a:moveTo>
                    <a:pt x="7835" y="0"/>
                  </a:moveTo>
                  <a:lnTo>
                    <a:pt x="1" y="595"/>
                  </a:lnTo>
                  <a:lnTo>
                    <a:pt x="1" y="962"/>
                  </a:lnTo>
                  <a:lnTo>
                    <a:pt x="2974" y="1084"/>
                  </a:lnTo>
                  <a:lnTo>
                    <a:pt x="5037" y="1154"/>
                  </a:lnTo>
                  <a:lnTo>
                    <a:pt x="5107" y="1154"/>
                  </a:lnTo>
                  <a:lnTo>
                    <a:pt x="5369" y="1137"/>
                  </a:lnTo>
                  <a:lnTo>
                    <a:pt x="5632" y="1102"/>
                  </a:lnTo>
                  <a:lnTo>
                    <a:pt x="5894" y="1049"/>
                  </a:lnTo>
                  <a:lnTo>
                    <a:pt x="6139" y="979"/>
                  </a:lnTo>
                  <a:lnTo>
                    <a:pt x="6384" y="892"/>
                  </a:lnTo>
                  <a:lnTo>
                    <a:pt x="6611" y="787"/>
                  </a:lnTo>
                  <a:lnTo>
                    <a:pt x="6821" y="682"/>
                  </a:lnTo>
                  <a:lnTo>
                    <a:pt x="7013" y="577"/>
                  </a:lnTo>
                  <a:lnTo>
                    <a:pt x="7345" y="367"/>
                  </a:lnTo>
                  <a:lnTo>
                    <a:pt x="7608" y="17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9"/>
            <p:cNvSpPr/>
            <p:nvPr/>
          </p:nvSpPr>
          <p:spPr>
            <a:xfrm>
              <a:off x="8691840" y="1859516"/>
              <a:ext cx="447398" cy="65953"/>
            </a:xfrm>
            <a:custGeom>
              <a:avLst/>
              <a:gdLst/>
              <a:ahLst/>
              <a:cxnLst/>
              <a:rect l="l" t="t" r="r" b="b"/>
              <a:pathLst>
                <a:path w="7835" h="1155" fill="none" extrusionOk="0">
                  <a:moveTo>
                    <a:pt x="7835" y="0"/>
                  </a:moveTo>
                  <a:lnTo>
                    <a:pt x="1" y="595"/>
                  </a:lnTo>
                  <a:lnTo>
                    <a:pt x="1" y="962"/>
                  </a:lnTo>
                  <a:lnTo>
                    <a:pt x="1" y="962"/>
                  </a:lnTo>
                  <a:lnTo>
                    <a:pt x="2974" y="1084"/>
                  </a:lnTo>
                  <a:lnTo>
                    <a:pt x="5037" y="1154"/>
                  </a:lnTo>
                  <a:lnTo>
                    <a:pt x="5037" y="1154"/>
                  </a:lnTo>
                  <a:lnTo>
                    <a:pt x="5107" y="1154"/>
                  </a:lnTo>
                  <a:lnTo>
                    <a:pt x="5107" y="1154"/>
                  </a:lnTo>
                  <a:lnTo>
                    <a:pt x="5369" y="1137"/>
                  </a:lnTo>
                  <a:lnTo>
                    <a:pt x="5632" y="1102"/>
                  </a:lnTo>
                  <a:lnTo>
                    <a:pt x="5894" y="1049"/>
                  </a:lnTo>
                  <a:lnTo>
                    <a:pt x="6139" y="979"/>
                  </a:lnTo>
                  <a:lnTo>
                    <a:pt x="6384" y="892"/>
                  </a:lnTo>
                  <a:lnTo>
                    <a:pt x="6611" y="787"/>
                  </a:lnTo>
                  <a:lnTo>
                    <a:pt x="6821" y="682"/>
                  </a:lnTo>
                  <a:lnTo>
                    <a:pt x="7013" y="577"/>
                  </a:lnTo>
                  <a:lnTo>
                    <a:pt x="7345" y="367"/>
                  </a:lnTo>
                  <a:lnTo>
                    <a:pt x="7608" y="175"/>
                  </a:lnTo>
                  <a:lnTo>
                    <a:pt x="78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9"/>
            <p:cNvSpPr/>
            <p:nvPr/>
          </p:nvSpPr>
          <p:spPr>
            <a:xfrm>
              <a:off x="8507114" y="1859516"/>
              <a:ext cx="632125" cy="47966"/>
            </a:xfrm>
            <a:custGeom>
              <a:avLst/>
              <a:gdLst/>
              <a:ahLst/>
              <a:cxnLst/>
              <a:rect l="l" t="t" r="r" b="b"/>
              <a:pathLst>
                <a:path w="11070" h="840" extrusionOk="0">
                  <a:moveTo>
                    <a:pt x="11070" y="0"/>
                  </a:moveTo>
                  <a:lnTo>
                    <a:pt x="1" y="840"/>
                  </a:lnTo>
                  <a:lnTo>
                    <a:pt x="1" y="840"/>
                  </a:lnTo>
                  <a:lnTo>
                    <a:pt x="3236" y="595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rgbClr val="A1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9"/>
            <p:cNvSpPr/>
            <p:nvPr/>
          </p:nvSpPr>
          <p:spPr>
            <a:xfrm>
              <a:off x="8507114" y="1859516"/>
              <a:ext cx="632125" cy="47966"/>
            </a:xfrm>
            <a:custGeom>
              <a:avLst/>
              <a:gdLst/>
              <a:ahLst/>
              <a:cxnLst/>
              <a:rect l="l" t="t" r="r" b="b"/>
              <a:pathLst>
                <a:path w="11070" h="840" fill="none" extrusionOk="0">
                  <a:moveTo>
                    <a:pt x="11070" y="0"/>
                  </a:moveTo>
                  <a:lnTo>
                    <a:pt x="1" y="840"/>
                  </a:lnTo>
                  <a:lnTo>
                    <a:pt x="1" y="840"/>
                  </a:lnTo>
                  <a:lnTo>
                    <a:pt x="3236" y="595"/>
                  </a:lnTo>
                  <a:lnTo>
                    <a:pt x="11070" y="0"/>
                  </a:lnTo>
                  <a:lnTo>
                    <a:pt x="110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9"/>
            <p:cNvSpPr/>
            <p:nvPr/>
          </p:nvSpPr>
          <p:spPr>
            <a:xfrm>
              <a:off x="8797707" y="2008268"/>
              <a:ext cx="240687" cy="1251287"/>
            </a:xfrm>
            <a:custGeom>
              <a:avLst/>
              <a:gdLst/>
              <a:ahLst/>
              <a:cxnLst/>
              <a:rect l="l" t="t" r="r" b="b"/>
              <a:pathLst>
                <a:path w="4215" h="21913" extrusionOk="0">
                  <a:moveTo>
                    <a:pt x="1539" y="1"/>
                  </a:moveTo>
                  <a:lnTo>
                    <a:pt x="105" y="8062"/>
                  </a:lnTo>
                  <a:lnTo>
                    <a:pt x="88" y="8657"/>
                  </a:lnTo>
                  <a:lnTo>
                    <a:pt x="35" y="10213"/>
                  </a:lnTo>
                  <a:lnTo>
                    <a:pt x="0" y="12434"/>
                  </a:lnTo>
                  <a:lnTo>
                    <a:pt x="0" y="13693"/>
                  </a:lnTo>
                  <a:lnTo>
                    <a:pt x="0" y="14987"/>
                  </a:lnTo>
                  <a:lnTo>
                    <a:pt x="18" y="16281"/>
                  </a:lnTo>
                  <a:lnTo>
                    <a:pt x="53" y="17523"/>
                  </a:lnTo>
                  <a:lnTo>
                    <a:pt x="105" y="18695"/>
                  </a:lnTo>
                  <a:lnTo>
                    <a:pt x="193" y="19744"/>
                  </a:lnTo>
                  <a:lnTo>
                    <a:pt x="245" y="20216"/>
                  </a:lnTo>
                  <a:lnTo>
                    <a:pt x="298" y="20636"/>
                  </a:lnTo>
                  <a:lnTo>
                    <a:pt x="368" y="21003"/>
                  </a:lnTo>
                  <a:lnTo>
                    <a:pt x="455" y="21318"/>
                  </a:lnTo>
                  <a:lnTo>
                    <a:pt x="542" y="21580"/>
                  </a:lnTo>
                  <a:lnTo>
                    <a:pt x="630" y="21755"/>
                  </a:lnTo>
                  <a:lnTo>
                    <a:pt x="682" y="21825"/>
                  </a:lnTo>
                  <a:lnTo>
                    <a:pt x="735" y="21877"/>
                  </a:lnTo>
                  <a:lnTo>
                    <a:pt x="787" y="21912"/>
                  </a:lnTo>
                  <a:lnTo>
                    <a:pt x="857" y="21912"/>
                  </a:lnTo>
                  <a:lnTo>
                    <a:pt x="927" y="21895"/>
                  </a:lnTo>
                  <a:lnTo>
                    <a:pt x="1067" y="21842"/>
                  </a:lnTo>
                  <a:lnTo>
                    <a:pt x="1207" y="21737"/>
                  </a:lnTo>
                  <a:lnTo>
                    <a:pt x="1329" y="21615"/>
                  </a:lnTo>
                  <a:lnTo>
                    <a:pt x="1469" y="21458"/>
                  </a:lnTo>
                  <a:lnTo>
                    <a:pt x="1609" y="21283"/>
                  </a:lnTo>
                  <a:lnTo>
                    <a:pt x="1749" y="21073"/>
                  </a:lnTo>
                  <a:lnTo>
                    <a:pt x="2029" y="20601"/>
                  </a:lnTo>
                  <a:lnTo>
                    <a:pt x="2309" y="20076"/>
                  </a:lnTo>
                  <a:lnTo>
                    <a:pt x="2588" y="19482"/>
                  </a:lnTo>
                  <a:lnTo>
                    <a:pt x="2851" y="18869"/>
                  </a:lnTo>
                  <a:lnTo>
                    <a:pt x="3096" y="18222"/>
                  </a:lnTo>
                  <a:lnTo>
                    <a:pt x="3340" y="17558"/>
                  </a:lnTo>
                  <a:lnTo>
                    <a:pt x="3550" y="16928"/>
                  </a:lnTo>
                  <a:lnTo>
                    <a:pt x="3743" y="16299"/>
                  </a:lnTo>
                  <a:lnTo>
                    <a:pt x="3900" y="15722"/>
                  </a:lnTo>
                  <a:lnTo>
                    <a:pt x="4040" y="15215"/>
                  </a:lnTo>
                  <a:lnTo>
                    <a:pt x="4127" y="14760"/>
                  </a:lnTo>
                  <a:lnTo>
                    <a:pt x="4197" y="14393"/>
                  </a:lnTo>
                  <a:lnTo>
                    <a:pt x="4215" y="14148"/>
                  </a:lnTo>
                  <a:lnTo>
                    <a:pt x="4215" y="13903"/>
                  </a:lnTo>
                  <a:lnTo>
                    <a:pt x="4180" y="13571"/>
                  </a:lnTo>
                  <a:lnTo>
                    <a:pt x="4075" y="12679"/>
                  </a:lnTo>
                  <a:lnTo>
                    <a:pt x="3883" y="11420"/>
                  </a:lnTo>
                  <a:lnTo>
                    <a:pt x="3603" y="9846"/>
                  </a:lnTo>
                  <a:lnTo>
                    <a:pt x="3236" y="7905"/>
                  </a:lnTo>
                  <a:lnTo>
                    <a:pt x="2781" y="5614"/>
                  </a:lnTo>
                  <a:lnTo>
                    <a:pt x="2221" y="2991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9"/>
            <p:cNvSpPr/>
            <p:nvPr/>
          </p:nvSpPr>
          <p:spPr>
            <a:xfrm>
              <a:off x="8797707" y="2008268"/>
              <a:ext cx="240687" cy="1251287"/>
            </a:xfrm>
            <a:custGeom>
              <a:avLst/>
              <a:gdLst/>
              <a:ahLst/>
              <a:cxnLst/>
              <a:rect l="l" t="t" r="r" b="b"/>
              <a:pathLst>
                <a:path w="4215" h="21913" fill="none" extrusionOk="0">
                  <a:moveTo>
                    <a:pt x="1539" y="1"/>
                  </a:moveTo>
                  <a:lnTo>
                    <a:pt x="105" y="8062"/>
                  </a:lnTo>
                  <a:lnTo>
                    <a:pt x="105" y="8062"/>
                  </a:lnTo>
                  <a:lnTo>
                    <a:pt x="88" y="8657"/>
                  </a:lnTo>
                  <a:lnTo>
                    <a:pt x="35" y="10213"/>
                  </a:lnTo>
                  <a:lnTo>
                    <a:pt x="0" y="12434"/>
                  </a:lnTo>
                  <a:lnTo>
                    <a:pt x="0" y="13693"/>
                  </a:lnTo>
                  <a:lnTo>
                    <a:pt x="0" y="14987"/>
                  </a:lnTo>
                  <a:lnTo>
                    <a:pt x="18" y="16281"/>
                  </a:lnTo>
                  <a:lnTo>
                    <a:pt x="53" y="17523"/>
                  </a:lnTo>
                  <a:lnTo>
                    <a:pt x="105" y="18695"/>
                  </a:lnTo>
                  <a:lnTo>
                    <a:pt x="193" y="19744"/>
                  </a:lnTo>
                  <a:lnTo>
                    <a:pt x="245" y="20216"/>
                  </a:lnTo>
                  <a:lnTo>
                    <a:pt x="298" y="20636"/>
                  </a:lnTo>
                  <a:lnTo>
                    <a:pt x="368" y="21003"/>
                  </a:lnTo>
                  <a:lnTo>
                    <a:pt x="455" y="21318"/>
                  </a:lnTo>
                  <a:lnTo>
                    <a:pt x="542" y="21580"/>
                  </a:lnTo>
                  <a:lnTo>
                    <a:pt x="630" y="21755"/>
                  </a:lnTo>
                  <a:lnTo>
                    <a:pt x="682" y="21825"/>
                  </a:lnTo>
                  <a:lnTo>
                    <a:pt x="735" y="21877"/>
                  </a:lnTo>
                  <a:lnTo>
                    <a:pt x="787" y="21912"/>
                  </a:lnTo>
                  <a:lnTo>
                    <a:pt x="857" y="21912"/>
                  </a:lnTo>
                  <a:lnTo>
                    <a:pt x="857" y="21912"/>
                  </a:lnTo>
                  <a:lnTo>
                    <a:pt x="927" y="21895"/>
                  </a:lnTo>
                  <a:lnTo>
                    <a:pt x="927" y="21895"/>
                  </a:lnTo>
                  <a:lnTo>
                    <a:pt x="1067" y="21842"/>
                  </a:lnTo>
                  <a:lnTo>
                    <a:pt x="1207" y="21737"/>
                  </a:lnTo>
                  <a:lnTo>
                    <a:pt x="1329" y="21615"/>
                  </a:lnTo>
                  <a:lnTo>
                    <a:pt x="1469" y="21458"/>
                  </a:lnTo>
                  <a:lnTo>
                    <a:pt x="1609" y="21283"/>
                  </a:lnTo>
                  <a:lnTo>
                    <a:pt x="1749" y="21073"/>
                  </a:lnTo>
                  <a:lnTo>
                    <a:pt x="2029" y="20601"/>
                  </a:lnTo>
                  <a:lnTo>
                    <a:pt x="2309" y="20076"/>
                  </a:lnTo>
                  <a:lnTo>
                    <a:pt x="2588" y="19482"/>
                  </a:lnTo>
                  <a:lnTo>
                    <a:pt x="2851" y="18869"/>
                  </a:lnTo>
                  <a:lnTo>
                    <a:pt x="3096" y="18222"/>
                  </a:lnTo>
                  <a:lnTo>
                    <a:pt x="3340" y="17558"/>
                  </a:lnTo>
                  <a:lnTo>
                    <a:pt x="3550" y="16928"/>
                  </a:lnTo>
                  <a:lnTo>
                    <a:pt x="3743" y="16299"/>
                  </a:lnTo>
                  <a:lnTo>
                    <a:pt x="3900" y="15722"/>
                  </a:lnTo>
                  <a:lnTo>
                    <a:pt x="4040" y="15215"/>
                  </a:lnTo>
                  <a:lnTo>
                    <a:pt x="4127" y="14760"/>
                  </a:lnTo>
                  <a:lnTo>
                    <a:pt x="4197" y="14393"/>
                  </a:lnTo>
                  <a:lnTo>
                    <a:pt x="4215" y="14148"/>
                  </a:lnTo>
                  <a:lnTo>
                    <a:pt x="4215" y="14148"/>
                  </a:lnTo>
                  <a:lnTo>
                    <a:pt x="4215" y="13903"/>
                  </a:lnTo>
                  <a:lnTo>
                    <a:pt x="4180" y="13571"/>
                  </a:lnTo>
                  <a:lnTo>
                    <a:pt x="4075" y="12679"/>
                  </a:lnTo>
                  <a:lnTo>
                    <a:pt x="3883" y="11420"/>
                  </a:lnTo>
                  <a:lnTo>
                    <a:pt x="3603" y="9846"/>
                  </a:lnTo>
                  <a:lnTo>
                    <a:pt x="3236" y="7905"/>
                  </a:lnTo>
                  <a:lnTo>
                    <a:pt x="2781" y="5614"/>
                  </a:lnTo>
                  <a:lnTo>
                    <a:pt x="2221" y="2991"/>
                  </a:lnTo>
                  <a:lnTo>
                    <a:pt x="15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>
              <a:off x="8650898" y="1703742"/>
              <a:ext cx="126882" cy="785902"/>
            </a:xfrm>
            <a:custGeom>
              <a:avLst/>
              <a:gdLst/>
              <a:ahLst/>
              <a:cxnLst/>
              <a:rect l="l" t="t" r="r" b="b"/>
              <a:pathLst>
                <a:path w="2222" h="13763" extrusionOk="0">
                  <a:moveTo>
                    <a:pt x="2099" y="0"/>
                  </a:moveTo>
                  <a:lnTo>
                    <a:pt x="1819" y="1277"/>
                  </a:lnTo>
                  <a:lnTo>
                    <a:pt x="1522" y="2693"/>
                  </a:lnTo>
                  <a:lnTo>
                    <a:pt x="1172" y="4477"/>
                  </a:lnTo>
                  <a:lnTo>
                    <a:pt x="823" y="6505"/>
                  </a:lnTo>
                  <a:lnTo>
                    <a:pt x="630" y="7590"/>
                  </a:lnTo>
                  <a:lnTo>
                    <a:pt x="473" y="8674"/>
                  </a:lnTo>
                  <a:lnTo>
                    <a:pt x="316" y="9775"/>
                  </a:lnTo>
                  <a:lnTo>
                    <a:pt x="193" y="10877"/>
                  </a:lnTo>
                  <a:lnTo>
                    <a:pt x="88" y="11926"/>
                  </a:lnTo>
                  <a:lnTo>
                    <a:pt x="1" y="12958"/>
                  </a:lnTo>
                  <a:lnTo>
                    <a:pt x="2222" y="13763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9"/>
            <p:cNvSpPr/>
            <p:nvPr/>
          </p:nvSpPr>
          <p:spPr>
            <a:xfrm>
              <a:off x="8705830" y="1627853"/>
              <a:ext cx="321601" cy="1541825"/>
            </a:xfrm>
            <a:custGeom>
              <a:avLst/>
              <a:gdLst/>
              <a:ahLst/>
              <a:cxnLst/>
              <a:rect l="l" t="t" r="r" b="b"/>
              <a:pathLst>
                <a:path w="5632" h="27001" extrusionOk="0">
                  <a:moveTo>
                    <a:pt x="1889" y="0"/>
                  </a:moveTo>
                  <a:lnTo>
                    <a:pt x="1819" y="18"/>
                  </a:lnTo>
                  <a:lnTo>
                    <a:pt x="1732" y="70"/>
                  </a:lnTo>
                  <a:lnTo>
                    <a:pt x="1662" y="157"/>
                  </a:lnTo>
                  <a:lnTo>
                    <a:pt x="1592" y="262"/>
                  </a:lnTo>
                  <a:lnTo>
                    <a:pt x="1504" y="402"/>
                  </a:lnTo>
                  <a:lnTo>
                    <a:pt x="1435" y="560"/>
                  </a:lnTo>
                  <a:lnTo>
                    <a:pt x="1347" y="752"/>
                  </a:lnTo>
                  <a:lnTo>
                    <a:pt x="1207" y="1207"/>
                  </a:lnTo>
                  <a:lnTo>
                    <a:pt x="1050" y="1784"/>
                  </a:lnTo>
                  <a:lnTo>
                    <a:pt x="910" y="2448"/>
                  </a:lnTo>
                  <a:lnTo>
                    <a:pt x="770" y="3218"/>
                  </a:lnTo>
                  <a:lnTo>
                    <a:pt x="648" y="4092"/>
                  </a:lnTo>
                  <a:lnTo>
                    <a:pt x="543" y="5054"/>
                  </a:lnTo>
                  <a:lnTo>
                    <a:pt x="438" y="6103"/>
                  </a:lnTo>
                  <a:lnTo>
                    <a:pt x="333" y="7257"/>
                  </a:lnTo>
                  <a:lnTo>
                    <a:pt x="263" y="8499"/>
                  </a:lnTo>
                  <a:lnTo>
                    <a:pt x="210" y="9810"/>
                  </a:lnTo>
                  <a:lnTo>
                    <a:pt x="175" y="11227"/>
                  </a:lnTo>
                  <a:lnTo>
                    <a:pt x="1" y="18921"/>
                  </a:lnTo>
                  <a:lnTo>
                    <a:pt x="525" y="19621"/>
                  </a:lnTo>
                  <a:lnTo>
                    <a:pt x="455" y="27000"/>
                  </a:lnTo>
                  <a:lnTo>
                    <a:pt x="910" y="26668"/>
                  </a:lnTo>
                  <a:lnTo>
                    <a:pt x="1400" y="26301"/>
                  </a:lnTo>
                  <a:lnTo>
                    <a:pt x="1959" y="25829"/>
                  </a:lnTo>
                  <a:lnTo>
                    <a:pt x="2256" y="25566"/>
                  </a:lnTo>
                  <a:lnTo>
                    <a:pt x="2554" y="25304"/>
                  </a:lnTo>
                  <a:lnTo>
                    <a:pt x="2833" y="25007"/>
                  </a:lnTo>
                  <a:lnTo>
                    <a:pt x="3113" y="24727"/>
                  </a:lnTo>
                  <a:lnTo>
                    <a:pt x="3341" y="24430"/>
                  </a:lnTo>
                  <a:lnTo>
                    <a:pt x="3568" y="24150"/>
                  </a:lnTo>
                  <a:lnTo>
                    <a:pt x="3743" y="23870"/>
                  </a:lnTo>
                  <a:lnTo>
                    <a:pt x="3795" y="23730"/>
                  </a:lnTo>
                  <a:lnTo>
                    <a:pt x="3865" y="23590"/>
                  </a:lnTo>
                  <a:lnTo>
                    <a:pt x="3970" y="23328"/>
                  </a:lnTo>
                  <a:lnTo>
                    <a:pt x="4093" y="23083"/>
                  </a:lnTo>
                  <a:lnTo>
                    <a:pt x="4232" y="22856"/>
                  </a:lnTo>
                  <a:lnTo>
                    <a:pt x="4390" y="22611"/>
                  </a:lnTo>
                  <a:lnTo>
                    <a:pt x="4705" y="22104"/>
                  </a:lnTo>
                  <a:lnTo>
                    <a:pt x="4862" y="21807"/>
                  </a:lnTo>
                  <a:lnTo>
                    <a:pt x="5019" y="21509"/>
                  </a:lnTo>
                  <a:lnTo>
                    <a:pt x="5159" y="21160"/>
                  </a:lnTo>
                  <a:lnTo>
                    <a:pt x="5299" y="20775"/>
                  </a:lnTo>
                  <a:lnTo>
                    <a:pt x="5422" y="20338"/>
                  </a:lnTo>
                  <a:lnTo>
                    <a:pt x="5509" y="19848"/>
                  </a:lnTo>
                  <a:lnTo>
                    <a:pt x="5579" y="19306"/>
                  </a:lnTo>
                  <a:lnTo>
                    <a:pt x="5614" y="18694"/>
                  </a:lnTo>
                  <a:lnTo>
                    <a:pt x="5631" y="17994"/>
                  </a:lnTo>
                  <a:lnTo>
                    <a:pt x="5596" y="17225"/>
                  </a:lnTo>
                  <a:lnTo>
                    <a:pt x="5579" y="16788"/>
                  </a:lnTo>
                  <a:lnTo>
                    <a:pt x="5527" y="16316"/>
                  </a:lnTo>
                  <a:lnTo>
                    <a:pt x="5387" y="15249"/>
                  </a:lnTo>
                  <a:lnTo>
                    <a:pt x="5194" y="14025"/>
                  </a:lnTo>
                  <a:lnTo>
                    <a:pt x="4949" y="12713"/>
                  </a:lnTo>
                  <a:lnTo>
                    <a:pt x="4687" y="11332"/>
                  </a:lnTo>
                  <a:lnTo>
                    <a:pt x="4390" y="9898"/>
                  </a:lnTo>
                  <a:lnTo>
                    <a:pt x="4093" y="8464"/>
                  </a:lnTo>
                  <a:lnTo>
                    <a:pt x="3760" y="7030"/>
                  </a:lnTo>
                  <a:lnTo>
                    <a:pt x="3148" y="4372"/>
                  </a:lnTo>
                  <a:lnTo>
                    <a:pt x="2624" y="2168"/>
                  </a:lnTo>
                  <a:lnTo>
                    <a:pt x="2117" y="105"/>
                  </a:lnTo>
                  <a:lnTo>
                    <a:pt x="2047" y="35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9"/>
            <p:cNvSpPr/>
            <p:nvPr/>
          </p:nvSpPr>
          <p:spPr>
            <a:xfrm>
              <a:off x="8852640" y="2251923"/>
              <a:ext cx="125854" cy="697050"/>
            </a:xfrm>
            <a:custGeom>
              <a:avLst/>
              <a:gdLst/>
              <a:ahLst/>
              <a:cxnLst/>
              <a:rect l="l" t="t" r="r" b="b"/>
              <a:pathLst>
                <a:path w="2204" h="12207" extrusionOk="0">
                  <a:moveTo>
                    <a:pt x="18" y="1"/>
                  </a:moveTo>
                  <a:lnTo>
                    <a:pt x="0" y="36"/>
                  </a:lnTo>
                  <a:lnTo>
                    <a:pt x="18" y="245"/>
                  </a:lnTo>
                  <a:lnTo>
                    <a:pt x="88" y="1137"/>
                  </a:lnTo>
                  <a:lnTo>
                    <a:pt x="262" y="2536"/>
                  </a:lnTo>
                  <a:lnTo>
                    <a:pt x="472" y="4302"/>
                  </a:lnTo>
                  <a:lnTo>
                    <a:pt x="1504" y="12207"/>
                  </a:lnTo>
                  <a:lnTo>
                    <a:pt x="1661" y="11927"/>
                  </a:lnTo>
                  <a:lnTo>
                    <a:pt x="1836" y="11647"/>
                  </a:lnTo>
                  <a:lnTo>
                    <a:pt x="2029" y="11350"/>
                  </a:lnTo>
                  <a:lnTo>
                    <a:pt x="2204" y="11035"/>
                  </a:lnTo>
                  <a:lnTo>
                    <a:pt x="1557" y="7520"/>
                  </a:lnTo>
                  <a:lnTo>
                    <a:pt x="892" y="4005"/>
                  </a:lnTo>
                  <a:lnTo>
                    <a:pt x="595" y="2484"/>
                  </a:lnTo>
                  <a:lnTo>
                    <a:pt x="332" y="1242"/>
                  </a:lnTo>
                  <a:lnTo>
                    <a:pt x="140" y="385"/>
                  </a:lnTo>
                  <a:lnTo>
                    <a:pt x="70" y="14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9"/>
            <p:cNvSpPr/>
            <p:nvPr/>
          </p:nvSpPr>
          <p:spPr>
            <a:xfrm>
              <a:off x="8731811" y="2014263"/>
              <a:ext cx="66924" cy="1155412"/>
            </a:xfrm>
            <a:custGeom>
              <a:avLst/>
              <a:gdLst/>
              <a:ahLst/>
              <a:cxnLst/>
              <a:rect l="l" t="t" r="r" b="b"/>
              <a:pathLst>
                <a:path w="1172" h="20234" extrusionOk="0">
                  <a:moveTo>
                    <a:pt x="490" y="1"/>
                  </a:moveTo>
                  <a:lnTo>
                    <a:pt x="472" y="53"/>
                  </a:lnTo>
                  <a:lnTo>
                    <a:pt x="437" y="280"/>
                  </a:lnTo>
                  <a:lnTo>
                    <a:pt x="420" y="700"/>
                  </a:lnTo>
                  <a:lnTo>
                    <a:pt x="350" y="2222"/>
                  </a:lnTo>
                  <a:lnTo>
                    <a:pt x="280" y="4687"/>
                  </a:lnTo>
                  <a:lnTo>
                    <a:pt x="70" y="12854"/>
                  </a:lnTo>
                  <a:lnTo>
                    <a:pt x="0" y="20233"/>
                  </a:lnTo>
                  <a:lnTo>
                    <a:pt x="332" y="19989"/>
                  </a:lnTo>
                  <a:lnTo>
                    <a:pt x="717" y="19709"/>
                  </a:lnTo>
                  <a:lnTo>
                    <a:pt x="1172" y="19342"/>
                  </a:lnTo>
                  <a:lnTo>
                    <a:pt x="1067" y="16159"/>
                  </a:lnTo>
                  <a:lnTo>
                    <a:pt x="910" y="11262"/>
                  </a:lnTo>
                  <a:lnTo>
                    <a:pt x="735" y="6121"/>
                  </a:lnTo>
                  <a:lnTo>
                    <a:pt x="612" y="2222"/>
                  </a:lnTo>
                  <a:lnTo>
                    <a:pt x="560" y="910"/>
                  </a:lnTo>
                  <a:lnTo>
                    <a:pt x="525" y="14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" name="Google Shape;757;p9"/>
          <p:cNvGrpSpPr/>
          <p:nvPr/>
        </p:nvGrpSpPr>
        <p:grpSpPr>
          <a:xfrm flipH="1">
            <a:off x="143441" y="3732130"/>
            <a:ext cx="983443" cy="1269831"/>
            <a:chOff x="7824550" y="3502825"/>
            <a:chExt cx="1162050" cy="1500450"/>
          </a:xfrm>
        </p:grpSpPr>
        <p:sp>
          <p:nvSpPr>
            <p:cNvPr id="758" name="Google Shape;758;p9"/>
            <p:cNvSpPr/>
            <p:nvPr/>
          </p:nvSpPr>
          <p:spPr>
            <a:xfrm>
              <a:off x="7824550" y="4694600"/>
              <a:ext cx="1162050" cy="308675"/>
            </a:xfrm>
            <a:custGeom>
              <a:avLst/>
              <a:gdLst/>
              <a:ahLst/>
              <a:cxnLst/>
              <a:rect l="l" t="t" r="r" b="b"/>
              <a:pathLst>
                <a:path w="46482" h="12347" extrusionOk="0">
                  <a:moveTo>
                    <a:pt x="33436" y="0"/>
                  </a:moveTo>
                  <a:lnTo>
                    <a:pt x="31617" y="18"/>
                  </a:lnTo>
                  <a:lnTo>
                    <a:pt x="29659" y="88"/>
                  </a:lnTo>
                  <a:lnTo>
                    <a:pt x="27543" y="193"/>
                  </a:lnTo>
                  <a:lnTo>
                    <a:pt x="25305" y="350"/>
                  </a:lnTo>
                  <a:lnTo>
                    <a:pt x="22926" y="560"/>
                  </a:lnTo>
                  <a:lnTo>
                    <a:pt x="20391" y="822"/>
                  </a:lnTo>
                  <a:lnTo>
                    <a:pt x="17715" y="1119"/>
                  </a:lnTo>
                  <a:lnTo>
                    <a:pt x="14882" y="1487"/>
                  </a:lnTo>
                  <a:lnTo>
                    <a:pt x="12661" y="2046"/>
                  </a:lnTo>
                  <a:lnTo>
                    <a:pt x="10650" y="2588"/>
                  </a:lnTo>
                  <a:lnTo>
                    <a:pt x="8814" y="3113"/>
                  </a:lnTo>
                  <a:lnTo>
                    <a:pt x="7957" y="3375"/>
                  </a:lnTo>
                  <a:lnTo>
                    <a:pt x="7170" y="3638"/>
                  </a:lnTo>
                  <a:lnTo>
                    <a:pt x="6401" y="3900"/>
                  </a:lnTo>
                  <a:lnTo>
                    <a:pt x="5684" y="4145"/>
                  </a:lnTo>
                  <a:lnTo>
                    <a:pt x="5019" y="4390"/>
                  </a:lnTo>
                  <a:lnTo>
                    <a:pt x="4390" y="4634"/>
                  </a:lnTo>
                  <a:lnTo>
                    <a:pt x="3813" y="4879"/>
                  </a:lnTo>
                  <a:lnTo>
                    <a:pt x="3271" y="5107"/>
                  </a:lnTo>
                  <a:lnTo>
                    <a:pt x="2781" y="5351"/>
                  </a:lnTo>
                  <a:lnTo>
                    <a:pt x="2326" y="5579"/>
                  </a:lnTo>
                  <a:lnTo>
                    <a:pt x="1924" y="5806"/>
                  </a:lnTo>
                  <a:lnTo>
                    <a:pt x="1539" y="6033"/>
                  </a:lnTo>
                  <a:lnTo>
                    <a:pt x="1225" y="6261"/>
                  </a:lnTo>
                  <a:lnTo>
                    <a:pt x="927" y="6471"/>
                  </a:lnTo>
                  <a:lnTo>
                    <a:pt x="683" y="6680"/>
                  </a:lnTo>
                  <a:lnTo>
                    <a:pt x="473" y="6908"/>
                  </a:lnTo>
                  <a:lnTo>
                    <a:pt x="298" y="7100"/>
                  </a:lnTo>
                  <a:lnTo>
                    <a:pt x="175" y="7310"/>
                  </a:lnTo>
                  <a:lnTo>
                    <a:pt x="70" y="7520"/>
                  </a:lnTo>
                  <a:lnTo>
                    <a:pt x="18" y="7712"/>
                  </a:lnTo>
                  <a:lnTo>
                    <a:pt x="1" y="7905"/>
                  </a:lnTo>
                  <a:lnTo>
                    <a:pt x="36" y="8097"/>
                  </a:lnTo>
                  <a:lnTo>
                    <a:pt x="88" y="8272"/>
                  </a:lnTo>
                  <a:lnTo>
                    <a:pt x="175" y="8464"/>
                  </a:lnTo>
                  <a:lnTo>
                    <a:pt x="315" y="8639"/>
                  </a:lnTo>
                  <a:lnTo>
                    <a:pt x="490" y="8814"/>
                  </a:lnTo>
                  <a:lnTo>
                    <a:pt x="683" y="8989"/>
                  </a:lnTo>
                  <a:lnTo>
                    <a:pt x="927" y="9146"/>
                  </a:lnTo>
                  <a:lnTo>
                    <a:pt x="1190" y="9321"/>
                  </a:lnTo>
                  <a:lnTo>
                    <a:pt x="1504" y="9478"/>
                  </a:lnTo>
                  <a:lnTo>
                    <a:pt x="1837" y="9636"/>
                  </a:lnTo>
                  <a:lnTo>
                    <a:pt x="2221" y="9776"/>
                  </a:lnTo>
                  <a:lnTo>
                    <a:pt x="2624" y="9933"/>
                  </a:lnTo>
                  <a:lnTo>
                    <a:pt x="3061" y="10073"/>
                  </a:lnTo>
                  <a:lnTo>
                    <a:pt x="3533" y="10213"/>
                  </a:lnTo>
                  <a:lnTo>
                    <a:pt x="4040" y="10353"/>
                  </a:lnTo>
                  <a:lnTo>
                    <a:pt x="4582" y="10493"/>
                  </a:lnTo>
                  <a:lnTo>
                    <a:pt x="5142" y="10615"/>
                  </a:lnTo>
                  <a:lnTo>
                    <a:pt x="6366" y="10860"/>
                  </a:lnTo>
                  <a:lnTo>
                    <a:pt x="7712" y="11087"/>
                  </a:lnTo>
                  <a:lnTo>
                    <a:pt x="9164" y="11297"/>
                  </a:lnTo>
                  <a:lnTo>
                    <a:pt x="10738" y="11507"/>
                  </a:lnTo>
                  <a:lnTo>
                    <a:pt x="12434" y="11682"/>
                  </a:lnTo>
                  <a:lnTo>
                    <a:pt x="14218" y="11839"/>
                  </a:lnTo>
                  <a:lnTo>
                    <a:pt x="16106" y="11979"/>
                  </a:lnTo>
                  <a:lnTo>
                    <a:pt x="18117" y="12119"/>
                  </a:lnTo>
                  <a:lnTo>
                    <a:pt x="20198" y="12224"/>
                  </a:lnTo>
                  <a:lnTo>
                    <a:pt x="22384" y="12311"/>
                  </a:lnTo>
                  <a:lnTo>
                    <a:pt x="23241" y="12346"/>
                  </a:lnTo>
                  <a:lnTo>
                    <a:pt x="24972" y="12346"/>
                  </a:lnTo>
                  <a:lnTo>
                    <a:pt x="25864" y="12311"/>
                  </a:lnTo>
                  <a:lnTo>
                    <a:pt x="26756" y="12276"/>
                  </a:lnTo>
                  <a:lnTo>
                    <a:pt x="27630" y="12206"/>
                  </a:lnTo>
                  <a:lnTo>
                    <a:pt x="28505" y="12136"/>
                  </a:lnTo>
                  <a:lnTo>
                    <a:pt x="29362" y="12049"/>
                  </a:lnTo>
                  <a:lnTo>
                    <a:pt x="30201" y="11944"/>
                  </a:lnTo>
                  <a:lnTo>
                    <a:pt x="31040" y="11822"/>
                  </a:lnTo>
                  <a:lnTo>
                    <a:pt x="31862" y="11682"/>
                  </a:lnTo>
                  <a:lnTo>
                    <a:pt x="32667" y="11542"/>
                  </a:lnTo>
                  <a:lnTo>
                    <a:pt x="33471" y="11385"/>
                  </a:lnTo>
                  <a:lnTo>
                    <a:pt x="34241" y="11210"/>
                  </a:lnTo>
                  <a:lnTo>
                    <a:pt x="35010" y="11035"/>
                  </a:lnTo>
                  <a:lnTo>
                    <a:pt x="35744" y="10825"/>
                  </a:lnTo>
                  <a:lnTo>
                    <a:pt x="36479" y="10633"/>
                  </a:lnTo>
                  <a:lnTo>
                    <a:pt x="37178" y="10423"/>
                  </a:lnTo>
                  <a:lnTo>
                    <a:pt x="37878" y="10195"/>
                  </a:lnTo>
                  <a:lnTo>
                    <a:pt x="38542" y="9968"/>
                  </a:lnTo>
                  <a:lnTo>
                    <a:pt x="39189" y="9723"/>
                  </a:lnTo>
                  <a:lnTo>
                    <a:pt x="39819" y="9478"/>
                  </a:lnTo>
                  <a:lnTo>
                    <a:pt x="40413" y="9234"/>
                  </a:lnTo>
                  <a:lnTo>
                    <a:pt x="40991" y="8971"/>
                  </a:lnTo>
                  <a:lnTo>
                    <a:pt x="41550" y="8709"/>
                  </a:lnTo>
                  <a:lnTo>
                    <a:pt x="42075" y="8447"/>
                  </a:lnTo>
                  <a:lnTo>
                    <a:pt x="42582" y="8167"/>
                  </a:lnTo>
                  <a:lnTo>
                    <a:pt x="43072" y="7887"/>
                  </a:lnTo>
                  <a:lnTo>
                    <a:pt x="43509" y="7607"/>
                  </a:lnTo>
                  <a:lnTo>
                    <a:pt x="43928" y="7327"/>
                  </a:lnTo>
                  <a:lnTo>
                    <a:pt x="44331" y="7048"/>
                  </a:lnTo>
                  <a:lnTo>
                    <a:pt x="44698" y="6750"/>
                  </a:lnTo>
                  <a:lnTo>
                    <a:pt x="45013" y="6471"/>
                  </a:lnTo>
                  <a:lnTo>
                    <a:pt x="45327" y="6173"/>
                  </a:lnTo>
                  <a:lnTo>
                    <a:pt x="45590" y="5894"/>
                  </a:lnTo>
                  <a:lnTo>
                    <a:pt x="45817" y="5596"/>
                  </a:lnTo>
                  <a:lnTo>
                    <a:pt x="46027" y="5316"/>
                  </a:lnTo>
                  <a:lnTo>
                    <a:pt x="46184" y="5019"/>
                  </a:lnTo>
                  <a:lnTo>
                    <a:pt x="46324" y="4739"/>
                  </a:lnTo>
                  <a:lnTo>
                    <a:pt x="46412" y="4460"/>
                  </a:lnTo>
                  <a:lnTo>
                    <a:pt x="46464" y="4180"/>
                  </a:lnTo>
                  <a:lnTo>
                    <a:pt x="46482" y="3900"/>
                  </a:lnTo>
                  <a:lnTo>
                    <a:pt x="46464" y="3638"/>
                  </a:lnTo>
                  <a:lnTo>
                    <a:pt x="46412" y="3375"/>
                  </a:lnTo>
                  <a:lnTo>
                    <a:pt x="46307" y="3113"/>
                  </a:lnTo>
                  <a:lnTo>
                    <a:pt x="46167" y="2868"/>
                  </a:lnTo>
                  <a:lnTo>
                    <a:pt x="45992" y="2623"/>
                  </a:lnTo>
                  <a:lnTo>
                    <a:pt x="45765" y="2379"/>
                  </a:lnTo>
                  <a:lnTo>
                    <a:pt x="45485" y="2151"/>
                  </a:lnTo>
                  <a:lnTo>
                    <a:pt x="45170" y="1924"/>
                  </a:lnTo>
                  <a:lnTo>
                    <a:pt x="44820" y="1714"/>
                  </a:lnTo>
                  <a:lnTo>
                    <a:pt x="44418" y="1522"/>
                  </a:lnTo>
                  <a:lnTo>
                    <a:pt x="43963" y="1329"/>
                  </a:lnTo>
                  <a:lnTo>
                    <a:pt x="43456" y="1137"/>
                  </a:lnTo>
                  <a:lnTo>
                    <a:pt x="42914" y="980"/>
                  </a:lnTo>
                  <a:lnTo>
                    <a:pt x="42302" y="805"/>
                  </a:lnTo>
                  <a:lnTo>
                    <a:pt x="41655" y="665"/>
                  </a:lnTo>
                  <a:lnTo>
                    <a:pt x="40956" y="525"/>
                  </a:lnTo>
                  <a:lnTo>
                    <a:pt x="40204" y="420"/>
                  </a:lnTo>
                  <a:lnTo>
                    <a:pt x="39417" y="315"/>
                  </a:lnTo>
                  <a:lnTo>
                    <a:pt x="38560" y="210"/>
                  </a:lnTo>
                  <a:lnTo>
                    <a:pt x="37633" y="140"/>
                  </a:lnTo>
                  <a:lnTo>
                    <a:pt x="36671" y="88"/>
                  </a:lnTo>
                  <a:lnTo>
                    <a:pt x="35657" y="35"/>
                  </a:lnTo>
                  <a:lnTo>
                    <a:pt x="34573" y="18"/>
                  </a:lnTo>
                  <a:lnTo>
                    <a:pt x="33436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9"/>
            <p:cNvSpPr/>
            <p:nvPr/>
          </p:nvSpPr>
          <p:spPr>
            <a:xfrm>
              <a:off x="7824550" y="4694600"/>
              <a:ext cx="1162050" cy="308675"/>
            </a:xfrm>
            <a:custGeom>
              <a:avLst/>
              <a:gdLst/>
              <a:ahLst/>
              <a:cxnLst/>
              <a:rect l="l" t="t" r="r" b="b"/>
              <a:pathLst>
                <a:path w="46482" h="12347" fill="none" extrusionOk="0">
                  <a:moveTo>
                    <a:pt x="33436" y="0"/>
                  </a:moveTo>
                  <a:lnTo>
                    <a:pt x="33436" y="0"/>
                  </a:lnTo>
                  <a:lnTo>
                    <a:pt x="31617" y="18"/>
                  </a:lnTo>
                  <a:lnTo>
                    <a:pt x="29659" y="88"/>
                  </a:lnTo>
                  <a:lnTo>
                    <a:pt x="27543" y="193"/>
                  </a:lnTo>
                  <a:lnTo>
                    <a:pt x="25305" y="350"/>
                  </a:lnTo>
                  <a:lnTo>
                    <a:pt x="22926" y="560"/>
                  </a:lnTo>
                  <a:lnTo>
                    <a:pt x="20391" y="822"/>
                  </a:lnTo>
                  <a:lnTo>
                    <a:pt x="17715" y="1119"/>
                  </a:lnTo>
                  <a:lnTo>
                    <a:pt x="14882" y="1487"/>
                  </a:lnTo>
                  <a:lnTo>
                    <a:pt x="14882" y="1487"/>
                  </a:lnTo>
                  <a:lnTo>
                    <a:pt x="12661" y="2046"/>
                  </a:lnTo>
                  <a:lnTo>
                    <a:pt x="10650" y="2588"/>
                  </a:lnTo>
                  <a:lnTo>
                    <a:pt x="8814" y="3113"/>
                  </a:lnTo>
                  <a:lnTo>
                    <a:pt x="7957" y="3375"/>
                  </a:lnTo>
                  <a:lnTo>
                    <a:pt x="7170" y="3638"/>
                  </a:lnTo>
                  <a:lnTo>
                    <a:pt x="6401" y="3900"/>
                  </a:lnTo>
                  <a:lnTo>
                    <a:pt x="5684" y="4145"/>
                  </a:lnTo>
                  <a:lnTo>
                    <a:pt x="5019" y="4390"/>
                  </a:lnTo>
                  <a:lnTo>
                    <a:pt x="4390" y="4634"/>
                  </a:lnTo>
                  <a:lnTo>
                    <a:pt x="3813" y="4879"/>
                  </a:lnTo>
                  <a:lnTo>
                    <a:pt x="3271" y="5107"/>
                  </a:lnTo>
                  <a:lnTo>
                    <a:pt x="2781" y="5351"/>
                  </a:lnTo>
                  <a:lnTo>
                    <a:pt x="2326" y="5579"/>
                  </a:lnTo>
                  <a:lnTo>
                    <a:pt x="1924" y="5806"/>
                  </a:lnTo>
                  <a:lnTo>
                    <a:pt x="1539" y="6033"/>
                  </a:lnTo>
                  <a:lnTo>
                    <a:pt x="1225" y="6261"/>
                  </a:lnTo>
                  <a:lnTo>
                    <a:pt x="927" y="6471"/>
                  </a:lnTo>
                  <a:lnTo>
                    <a:pt x="683" y="6680"/>
                  </a:lnTo>
                  <a:lnTo>
                    <a:pt x="473" y="6908"/>
                  </a:lnTo>
                  <a:lnTo>
                    <a:pt x="298" y="7100"/>
                  </a:lnTo>
                  <a:lnTo>
                    <a:pt x="175" y="7310"/>
                  </a:lnTo>
                  <a:lnTo>
                    <a:pt x="70" y="7520"/>
                  </a:lnTo>
                  <a:lnTo>
                    <a:pt x="18" y="7712"/>
                  </a:lnTo>
                  <a:lnTo>
                    <a:pt x="1" y="7905"/>
                  </a:lnTo>
                  <a:lnTo>
                    <a:pt x="36" y="8097"/>
                  </a:lnTo>
                  <a:lnTo>
                    <a:pt x="88" y="8272"/>
                  </a:lnTo>
                  <a:lnTo>
                    <a:pt x="175" y="8464"/>
                  </a:lnTo>
                  <a:lnTo>
                    <a:pt x="315" y="8639"/>
                  </a:lnTo>
                  <a:lnTo>
                    <a:pt x="490" y="8814"/>
                  </a:lnTo>
                  <a:lnTo>
                    <a:pt x="683" y="8989"/>
                  </a:lnTo>
                  <a:lnTo>
                    <a:pt x="927" y="9146"/>
                  </a:lnTo>
                  <a:lnTo>
                    <a:pt x="1190" y="9321"/>
                  </a:lnTo>
                  <a:lnTo>
                    <a:pt x="1504" y="9478"/>
                  </a:lnTo>
                  <a:lnTo>
                    <a:pt x="1837" y="9636"/>
                  </a:lnTo>
                  <a:lnTo>
                    <a:pt x="2221" y="9776"/>
                  </a:lnTo>
                  <a:lnTo>
                    <a:pt x="2624" y="9933"/>
                  </a:lnTo>
                  <a:lnTo>
                    <a:pt x="3061" y="10073"/>
                  </a:lnTo>
                  <a:lnTo>
                    <a:pt x="3533" y="10213"/>
                  </a:lnTo>
                  <a:lnTo>
                    <a:pt x="4040" y="10353"/>
                  </a:lnTo>
                  <a:lnTo>
                    <a:pt x="4582" y="10493"/>
                  </a:lnTo>
                  <a:lnTo>
                    <a:pt x="5142" y="10615"/>
                  </a:lnTo>
                  <a:lnTo>
                    <a:pt x="6366" y="10860"/>
                  </a:lnTo>
                  <a:lnTo>
                    <a:pt x="7712" y="11087"/>
                  </a:lnTo>
                  <a:lnTo>
                    <a:pt x="9164" y="11297"/>
                  </a:lnTo>
                  <a:lnTo>
                    <a:pt x="10738" y="11507"/>
                  </a:lnTo>
                  <a:lnTo>
                    <a:pt x="12434" y="11682"/>
                  </a:lnTo>
                  <a:lnTo>
                    <a:pt x="14218" y="11839"/>
                  </a:lnTo>
                  <a:lnTo>
                    <a:pt x="16106" y="11979"/>
                  </a:lnTo>
                  <a:lnTo>
                    <a:pt x="18117" y="12119"/>
                  </a:lnTo>
                  <a:lnTo>
                    <a:pt x="20198" y="12224"/>
                  </a:lnTo>
                  <a:lnTo>
                    <a:pt x="22384" y="12311"/>
                  </a:lnTo>
                  <a:lnTo>
                    <a:pt x="22384" y="12311"/>
                  </a:lnTo>
                  <a:lnTo>
                    <a:pt x="23241" y="12346"/>
                  </a:lnTo>
                  <a:lnTo>
                    <a:pt x="24063" y="12346"/>
                  </a:lnTo>
                  <a:lnTo>
                    <a:pt x="24063" y="12346"/>
                  </a:lnTo>
                  <a:lnTo>
                    <a:pt x="24972" y="12346"/>
                  </a:lnTo>
                  <a:lnTo>
                    <a:pt x="25864" y="12311"/>
                  </a:lnTo>
                  <a:lnTo>
                    <a:pt x="26756" y="12276"/>
                  </a:lnTo>
                  <a:lnTo>
                    <a:pt x="27630" y="12206"/>
                  </a:lnTo>
                  <a:lnTo>
                    <a:pt x="28505" y="12136"/>
                  </a:lnTo>
                  <a:lnTo>
                    <a:pt x="29362" y="12049"/>
                  </a:lnTo>
                  <a:lnTo>
                    <a:pt x="30201" y="11944"/>
                  </a:lnTo>
                  <a:lnTo>
                    <a:pt x="31040" y="11822"/>
                  </a:lnTo>
                  <a:lnTo>
                    <a:pt x="31862" y="11682"/>
                  </a:lnTo>
                  <a:lnTo>
                    <a:pt x="32667" y="11542"/>
                  </a:lnTo>
                  <a:lnTo>
                    <a:pt x="33471" y="11385"/>
                  </a:lnTo>
                  <a:lnTo>
                    <a:pt x="34241" y="11210"/>
                  </a:lnTo>
                  <a:lnTo>
                    <a:pt x="35010" y="11035"/>
                  </a:lnTo>
                  <a:lnTo>
                    <a:pt x="35744" y="10825"/>
                  </a:lnTo>
                  <a:lnTo>
                    <a:pt x="36479" y="10633"/>
                  </a:lnTo>
                  <a:lnTo>
                    <a:pt x="37178" y="10423"/>
                  </a:lnTo>
                  <a:lnTo>
                    <a:pt x="37878" y="10195"/>
                  </a:lnTo>
                  <a:lnTo>
                    <a:pt x="38542" y="9968"/>
                  </a:lnTo>
                  <a:lnTo>
                    <a:pt x="39189" y="9723"/>
                  </a:lnTo>
                  <a:lnTo>
                    <a:pt x="39819" y="9478"/>
                  </a:lnTo>
                  <a:lnTo>
                    <a:pt x="40413" y="9234"/>
                  </a:lnTo>
                  <a:lnTo>
                    <a:pt x="40991" y="8971"/>
                  </a:lnTo>
                  <a:lnTo>
                    <a:pt x="41550" y="8709"/>
                  </a:lnTo>
                  <a:lnTo>
                    <a:pt x="42075" y="8447"/>
                  </a:lnTo>
                  <a:lnTo>
                    <a:pt x="42582" y="8167"/>
                  </a:lnTo>
                  <a:lnTo>
                    <a:pt x="43072" y="7887"/>
                  </a:lnTo>
                  <a:lnTo>
                    <a:pt x="43509" y="7607"/>
                  </a:lnTo>
                  <a:lnTo>
                    <a:pt x="43928" y="7327"/>
                  </a:lnTo>
                  <a:lnTo>
                    <a:pt x="44331" y="7048"/>
                  </a:lnTo>
                  <a:lnTo>
                    <a:pt x="44698" y="6750"/>
                  </a:lnTo>
                  <a:lnTo>
                    <a:pt x="45013" y="6471"/>
                  </a:lnTo>
                  <a:lnTo>
                    <a:pt x="45327" y="6173"/>
                  </a:lnTo>
                  <a:lnTo>
                    <a:pt x="45327" y="6173"/>
                  </a:lnTo>
                  <a:lnTo>
                    <a:pt x="45590" y="5894"/>
                  </a:lnTo>
                  <a:lnTo>
                    <a:pt x="45817" y="5596"/>
                  </a:lnTo>
                  <a:lnTo>
                    <a:pt x="46027" y="5316"/>
                  </a:lnTo>
                  <a:lnTo>
                    <a:pt x="46184" y="5019"/>
                  </a:lnTo>
                  <a:lnTo>
                    <a:pt x="46324" y="4739"/>
                  </a:lnTo>
                  <a:lnTo>
                    <a:pt x="46412" y="4460"/>
                  </a:lnTo>
                  <a:lnTo>
                    <a:pt x="46464" y="4180"/>
                  </a:lnTo>
                  <a:lnTo>
                    <a:pt x="46482" y="3900"/>
                  </a:lnTo>
                  <a:lnTo>
                    <a:pt x="46464" y="3638"/>
                  </a:lnTo>
                  <a:lnTo>
                    <a:pt x="46412" y="3375"/>
                  </a:lnTo>
                  <a:lnTo>
                    <a:pt x="46307" y="3113"/>
                  </a:lnTo>
                  <a:lnTo>
                    <a:pt x="46167" y="2868"/>
                  </a:lnTo>
                  <a:lnTo>
                    <a:pt x="45992" y="2623"/>
                  </a:lnTo>
                  <a:lnTo>
                    <a:pt x="45765" y="2379"/>
                  </a:lnTo>
                  <a:lnTo>
                    <a:pt x="45485" y="2151"/>
                  </a:lnTo>
                  <a:lnTo>
                    <a:pt x="45170" y="1924"/>
                  </a:lnTo>
                  <a:lnTo>
                    <a:pt x="44820" y="1714"/>
                  </a:lnTo>
                  <a:lnTo>
                    <a:pt x="44418" y="1522"/>
                  </a:lnTo>
                  <a:lnTo>
                    <a:pt x="43963" y="1329"/>
                  </a:lnTo>
                  <a:lnTo>
                    <a:pt x="43456" y="1137"/>
                  </a:lnTo>
                  <a:lnTo>
                    <a:pt x="42914" y="980"/>
                  </a:lnTo>
                  <a:lnTo>
                    <a:pt x="42302" y="805"/>
                  </a:lnTo>
                  <a:lnTo>
                    <a:pt x="41655" y="665"/>
                  </a:lnTo>
                  <a:lnTo>
                    <a:pt x="40956" y="525"/>
                  </a:lnTo>
                  <a:lnTo>
                    <a:pt x="40204" y="420"/>
                  </a:lnTo>
                  <a:lnTo>
                    <a:pt x="39417" y="315"/>
                  </a:lnTo>
                  <a:lnTo>
                    <a:pt x="38560" y="210"/>
                  </a:lnTo>
                  <a:lnTo>
                    <a:pt x="37633" y="140"/>
                  </a:lnTo>
                  <a:lnTo>
                    <a:pt x="36671" y="88"/>
                  </a:lnTo>
                  <a:lnTo>
                    <a:pt x="35657" y="35"/>
                  </a:lnTo>
                  <a:lnTo>
                    <a:pt x="34573" y="18"/>
                  </a:lnTo>
                  <a:lnTo>
                    <a:pt x="334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9"/>
            <p:cNvSpPr/>
            <p:nvPr/>
          </p:nvSpPr>
          <p:spPr>
            <a:xfrm>
              <a:off x="7925550" y="3566225"/>
              <a:ext cx="821925" cy="1350475"/>
            </a:xfrm>
            <a:custGeom>
              <a:avLst/>
              <a:gdLst/>
              <a:ahLst/>
              <a:cxnLst/>
              <a:rect l="l" t="t" r="r" b="b"/>
              <a:pathLst>
                <a:path w="32877" h="54019" extrusionOk="0">
                  <a:moveTo>
                    <a:pt x="0" y="1"/>
                  </a:moveTo>
                  <a:lnTo>
                    <a:pt x="2308" y="54019"/>
                  </a:lnTo>
                  <a:lnTo>
                    <a:pt x="32351" y="54019"/>
                  </a:lnTo>
                  <a:lnTo>
                    <a:pt x="32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9"/>
            <p:cNvSpPr/>
            <p:nvPr/>
          </p:nvSpPr>
          <p:spPr>
            <a:xfrm>
              <a:off x="8734325" y="3566225"/>
              <a:ext cx="204175" cy="1350475"/>
            </a:xfrm>
            <a:custGeom>
              <a:avLst/>
              <a:gdLst/>
              <a:ahLst/>
              <a:cxnLst/>
              <a:rect l="l" t="t" r="r" b="b"/>
              <a:pathLst>
                <a:path w="8167" h="54019" extrusionOk="0">
                  <a:moveTo>
                    <a:pt x="525" y="1"/>
                  </a:moveTo>
                  <a:lnTo>
                    <a:pt x="0" y="54019"/>
                  </a:lnTo>
                  <a:lnTo>
                    <a:pt x="0" y="54019"/>
                  </a:lnTo>
                  <a:lnTo>
                    <a:pt x="6243" y="48021"/>
                  </a:lnTo>
                  <a:lnTo>
                    <a:pt x="8167" y="892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9"/>
            <p:cNvSpPr/>
            <p:nvPr/>
          </p:nvSpPr>
          <p:spPr>
            <a:xfrm>
              <a:off x="7883125" y="3502825"/>
              <a:ext cx="1091225" cy="148675"/>
            </a:xfrm>
            <a:custGeom>
              <a:avLst/>
              <a:gdLst/>
              <a:ahLst/>
              <a:cxnLst/>
              <a:rect l="l" t="t" r="r" b="b"/>
              <a:pathLst>
                <a:path w="43649" h="5947" extrusionOk="0">
                  <a:moveTo>
                    <a:pt x="34643" y="1"/>
                  </a:moveTo>
                  <a:lnTo>
                    <a:pt x="1" y="683"/>
                  </a:lnTo>
                  <a:lnTo>
                    <a:pt x="176" y="5422"/>
                  </a:lnTo>
                  <a:lnTo>
                    <a:pt x="34486" y="5947"/>
                  </a:lnTo>
                  <a:lnTo>
                    <a:pt x="43649" y="5509"/>
                  </a:lnTo>
                  <a:lnTo>
                    <a:pt x="43649" y="928"/>
                  </a:lnTo>
                  <a:lnTo>
                    <a:pt x="34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9"/>
            <p:cNvSpPr/>
            <p:nvPr/>
          </p:nvSpPr>
          <p:spPr>
            <a:xfrm>
              <a:off x="8734325" y="3630675"/>
              <a:ext cx="204175" cy="1286057"/>
            </a:xfrm>
            <a:custGeom>
              <a:avLst/>
              <a:gdLst/>
              <a:ahLst/>
              <a:cxnLst/>
              <a:rect l="l" t="t" r="r" b="b"/>
              <a:pathLst>
                <a:path w="8167" h="54019" extrusionOk="0">
                  <a:moveTo>
                    <a:pt x="525" y="1"/>
                  </a:moveTo>
                  <a:lnTo>
                    <a:pt x="0" y="54019"/>
                  </a:lnTo>
                  <a:lnTo>
                    <a:pt x="0" y="54019"/>
                  </a:lnTo>
                  <a:lnTo>
                    <a:pt x="6243" y="48021"/>
                  </a:lnTo>
                  <a:lnTo>
                    <a:pt x="8167" y="892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9"/>
            <p:cNvSpPr/>
            <p:nvPr/>
          </p:nvSpPr>
          <p:spPr>
            <a:xfrm>
              <a:off x="7883125" y="3502825"/>
              <a:ext cx="1091225" cy="148675"/>
            </a:xfrm>
            <a:custGeom>
              <a:avLst/>
              <a:gdLst/>
              <a:ahLst/>
              <a:cxnLst/>
              <a:rect l="l" t="t" r="r" b="b"/>
              <a:pathLst>
                <a:path w="43649" h="5947" extrusionOk="0">
                  <a:moveTo>
                    <a:pt x="34643" y="1"/>
                  </a:moveTo>
                  <a:lnTo>
                    <a:pt x="1" y="683"/>
                  </a:lnTo>
                  <a:lnTo>
                    <a:pt x="176" y="5422"/>
                  </a:lnTo>
                  <a:lnTo>
                    <a:pt x="34486" y="5947"/>
                  </a:lnTo>
                  <a:lnTo>
                    <a:pt x="43649" y="5509"/>
                  </a:lnTo>
                  <a:lnTo>
                    <a:pt x="43649" y="928"/>
                  </a:lnTo>
                  <a:lnTo>
                    <a:pt x="34643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EC62F-F96B-486A-9B43-1D495E0E2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4512C-40B2-4390-AE00-6B91690FB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6BA-41FD-4849-A03F-39DAC9C0A05B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27054-2596-4223-9C60-85D92185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B493F-C38B-4F77-9797-A1532193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DAB4-8342-45D7-8876-2B728AA98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FA1904-4D06-434D-800C-76F93EA9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6BA-41FD-4849-A03F-39DAC9C0A05B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ED1CE-3A2B-414D-A518-46B650935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D2A25-9C68-48BA-A4E7-C27EB7634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DAB4-8342-45D7-8876-2B728AA98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DF6F-FFA3-4E2D-AD51-6414ABC8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9A852-DCF6-4F1C-8990-8AB955A52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B8D1A-66B4-417A-98AB-31B89042F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A74D9-2C70-4B16-B6DE-57823295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6BA-41FD-4849-A03F-39DAC9C0A05B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6A72A-5782-49A6-B979-481B8E9D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85308-C09F-4D7D-A4F4-BC4F59D71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DAB4-8342-45D7-8876-2B728AA98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ED67B-6984-414C-A4F5-783C6E035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44892-4F56-4D64-92D3-B41C01426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47569-D684-4A27-B1AC-F6E12C799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BF97F6-9CF2-4597-BC01-CEE912929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6BA-41FD-4849-A03F-39DAC9C0A05B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656B1-D189-4037-9B38-A18D1F02A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8BD2B-A35C-492E-9976-78CA40B2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DAB4-8342-45D7-8876-2B728AA98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2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5121E-B9E2-4815-BCA6-BBA267B4B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F7CAA-9D7D-4EC7-A140-7543DBFB6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67AB3-500D-4D02-A767-0140FBCB2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6BA-41FD-4849-A03F-39DAC9C0A05B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B0BBA-BAE5-4A3B-AD67-2CB589849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31B33-8AC9-4BBF-AD0F-7901B7D4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DAB4-8342-45D7-8876-2B728AA98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54E484-D895-4892-A7FE-80AAE22BC8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1CA8D8-4FF0-4C80-8E8D-B2D1AE709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5D860-DDAF-426C-957C-5669F8780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196BA-41FD-4849-A03F-39DAC9C0A05B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CB41B-FC35-47B5-AB29-70ED71697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1CCA2-5DC9-4969-8F5E-EAF6371F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DAB4-8342-45D7-8876-2B728AA98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 flipH="1">
            <a:off x="3919993" y="3977033"/>
            <a:ext cx="1303500" cy="1128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1;p2"/>
          <p:cNvSpPr/>
          <p:nvPr/>
        </p:nvSpPr>
        <p:spPr>
          <a:xfrm rot="5400000">
            <a:off x="3809057" y="-81000"/>
            <a:ext cx="1525500" cy="176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 flipH="1">
            <a:off x="2809875" y="-172875"/>
            <a:ext cx="1111500" cy="9624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rot="10800000" flipH="1">
            <a:off x="3602723" y="1360109"/>
            <a:ext cx="493800" cy="427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10800000" flipH="1">
            <a:off x="5278915" y="855279"/>
            <a:ext cx="944700" cy="818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10800000" flipH="1">
            <a:off x="5365799" y="352324"/>
            <a:ext cx="493800" cy="427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5549153" y="1029781"/>
            <a:ext cx="404640" cy="374059"/>
            <a:chOff x="5975075" y="2327500"/>
            <a:chExt cx="420100" cy="388350"/>
          </a:xfrm>
        </p:grpSpPr>
        <p:sp>
          <p:nvSpPr>
            <p:cNvPr id="18" name="Google Shape;18;p2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3253022" y="113273"/>
            <a:ext cx="225085" cy="389964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" name="Google Shape;21;p2"/>
          <p:cNvGrpSpPr/>
          <p:nvPr/>
        </p:nvGrpSpPr>
        <p:grpSpPr>
          <a:xfrm>
            <a:off x="4380526" y="515193"/>
            <a:ext cx="382958" cy="607111"/>
            <a:chOff x="6718575" y="2318625"/>
            <a:chExt cx="256950" cy="407375"/>
          </a:xfrm>
        </p:grpSpPr>
        <p:sp>
          <p:nvSpPr>
            <p:cNvPr id="22" name="Google Shape;22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3199465" y="902960"/>
            <a:ext cx="395018" cy="403297"/>
            <a:chOff x="3951850" y="2985350"/>
            <a:chExt cx="407950" cy="416500"/>
          </a:xfrm>
        </p:grpSpPr>
        <p:sp>
          <p:nvSpPr>
            <p:cNvPr id="31" name="Google Shape;31;p2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5" name="Google Shape;35;p2"/>
          <p:cNvSpPr/>
          <p:nvPr/>
        </p:nvSpPr>
        <p:spPr>
          <a:xfrm rot="10800000" flipH="1">
            <a:off x="5010533" y="4576648"/>
            <a:ext cx="1032900" cy="8946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10800000" flipH="1">
            <a:off x="5133679" y="4056450"/>
            <a:ext cx="540000" cy="467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10800000" flipH="1">
            <a:off x="3101709" y="3629719"/>
            <a:ext cx="1032900" cy="89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10800000" flipH="1">
            <a:off x="3530384" y="4576662"/>
            <a:ext cx="452100" cy="3912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5370706" y="4867761"/>
            <a:ext cx="312503" cy="31248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0" name="Google Shape;40;p2"/>
          <p:cNvGrpSpPr/>
          <p:nvPr/>
        </p:nvGrpSpPr>
        <p:grpSpPr>
          <a:xfrm>
            <a:off x="5772010" y="4056441"/>
            <a:ext cx="573943" cy="550550"/>
            <a:chOff x="5241175" y="4959100"/>
            <a:chExt cx="539775" cy="517775"/>
          </a:xfrm>
        </p:grpSpPr>
        <p:sp>
          <p:nvSpPr>
            <p:cNvPr id="41" name="Google Shape;41;p2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3429209" y="3904792"/>
            <a:ext cx="377839" cy="343685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29833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7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body" idx="1"/>
          </p:nvPr>
        </p:nvSpPr>
        <p:spPr>
          <a:xfrm>
            <a:off x="1732700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2"/>
          </p:nvPr>
        </p:nvSpPr>
        <p:spPr>
          <a:xfrm>
            <a:off x="4020972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7"/>
          <p:cNvSpPr txBox="1">
            <a:spLocks noGrp="1"/>
          </p:cNvSpPr>
          <p:nvPr>
            <p:ph type="body" idx="3"/>
          </p:nvPr>
        </p:nvSpPr>
        <p:spPr>
          <a:xfrm>
            <a:off x="6309245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7"/>
          <p:cNvSpPr/>
          <p:nvPr/>
        </p:nvSpPr>
        <p:spPr>
          <a:xfrm rot="10800000" flipH="1">
            <a:off x="-123826" y="10589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7"/>
          <p:cNvSpPr/>
          <p:nvPr/>
        </p:nvSpPr>
        <p:spPr>
          <a:xfrm rot="10800000" flipH="1">
            <a:off x="638175" y="14401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7"/>
          <p:cNvSpPr/>
          <p:nvPr/>
        </p:nvSpPr>
        <p:spPr>
          <a:xfrm rot="10800000" flipH="1">
            <a:off x="1495424" y="-131650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7"/>
          <p:cNvSpPr/>
          <p:nvPr/>
        </p:nvSpPr>
        <p:spPr>
          <a:xfrm rot="10800000" flipH="1">
            <a:off x="327800" y="8892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2" name="Google Shape;222;p7"/>
          <p:cNvGrpSpPr/>
          <p:nvPr/>
        </p:nvGrpSpPr>
        <p:grpSpPr>
          <a:xfrm>
            <a:off x="1729784" y="61069"/>
            <a:ext cx="351204" cy="324661"/>
            <a:chOff x="5975075" y="2327500"/>
            <a:chExt cx="420100" cy="388350"/>
          </a:xfrm>
        </p:grpSpPr>
        <p:sp>
          <p:nvSpPr>
            <p:cNvPr id="223" name="Google Shape;223;p7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5" name="Google Shape;225;p7"/>
          <p:cNvSpPr/>
          <p:nvPr/>
        </p:nvSpPr>
        <p:spPr>
          <a:xfrm>
            <a:off x="203101" y="1270178"/>
            <a:ext cx="166061" cy="287704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6" name="Google Shape;226;p7"/>
          <p:cNvGrpSpPr/>
          <p:nvPr/>
        </p:nvGrpSpPr>
        <p:grpSpPr>
          <a:xfrm>
            <a:off x="904276" y="515193"/>
            <a:ext cx="382958" cy="607111"/>
            <a:chOff x="6718575" y="2318625"/>
            <a:chExt cx="256950" cy="407375"/>
          </a:xfrm>
        </p:grpSpPr>
        <p:sp>
          <p:nvSpPr>
            <p:cNvPr id="227" name="Google Shape;227;p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5" name="Google Shape;235;p7"/>
          <p:cNvGrpSpPr/>
          <p:nvPr/>
        </p:nvGrpSpPr>
        <p:grpSpPr>
          <a:xfrm>
            <a:off x="335759" y="1840532"/>
            <a:ext cx="342882" cy="350068"/>
            <a:chOff x="3951850" y="2985350"/>
            <a:chExt cx="407950" cy="416500"/>
          </a:xfrm>
        </p:grpSpPr>
        <p:sp>
          <p:nvSpPr>
            <p:cNvPr id="236" name="Google Shape;236;p7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0" name="Google Shape;240;p7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3967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/>
          <p:nvPr/>
        </p:nvSpPr>
        <p:spPr>
          <a:xfrm rot="10800000" flipH="1">
            <a:off x="7663675" y="3684808"/>
            <a:ext cx="1034700" cy="89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6"/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1734000" y="2414450"/>
            <a:ext cx="26673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4562088" y="2414450"/>
            <a:ext cx="26673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/>
          <p:nvPr/>
        </p:nvSpPr>
        <p:spPr>
          <a:xfrm rot="10800000" flipH="1">
            <a:off x="-123826" y="10589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6"/>
          <p:cNvSpPr/>
          <p:nvPr/>
        </p:nvSpPr>
        <p:spPr>
          <a:xfrm rot="10800000" flipH="1">
            <a:off x="638175" y="14401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6"/>
          <p:cNvSpPr/>
          <p:nvPr/>
        </p:nvSpPr>
        <p:spPr>
          <a:xfrm rot="10800000" flipH="1">
            <a:off x="1495424" y="-131650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6"/>
          <p:cNvSpPr/>
          <p:nvPr/>
        </p:nvSpPr>
        <p:spPr>
          <a:xfrm rot="10800000" flipH="1">
            <a:off x="327800" y="8892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80" name="Google Shape;180;p6"/>
          <p:cNvGrpSpPr/>
          <p:nvPr/>
        </p:nvGrpSpPr>
        <p:grpSpPr>
          <a:xfrm>
            <a:off x="1729784" y="61069"/>
            <a:ext cx="351204" cy="324661"/>
            <a:chOff x="5975075" y="2327500"/>
            <a:chExt cx="420100" cy="388350"/>
          </a:xfrm>
        </p:grpSpPr>
        <p:sp>
          <p:nvSpPr>
            <p:cNvPr id="181" name="Google Shape;181;p6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3" name="Google Shape;183;p6"/>
          <p:cNvSpPr/>
          <p:nvPr/>
        </p:nvSpPr>
        <p:spPr>
          <a:xfrm>
            <a:off x="203101" y="1270178"/>
            <a:ext cx="166061" cy="287704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84" name="Google Shape;184;p6"/>
          <p:cNvGrpSpPr/>
          <p:nvPr/>
        </p:nvGrpSpPr>
        <p:grpSpPr>
          <a:xfrm>
            <a:off x="904276" y="515193"/>
            <a:ext cx="382958" cy="607111"/>
            <a:chOff x="6718575" y="2318625"/>
            <a:chExt cx="256950" cy="407375"/>
          </a:xfrm>
        </p:grpSpPr>
        <p:sp>
          <p:nvSpPr>
            <p:cNvPr id="185" name="Google Shape;185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3" name="Google Shape;193;p6"/>
          <p:cNvGrpSpPr/>
          <p:nvPr/>
        </p:nvGrpSpPr>
        <p:grpSpPr>
          <a:xfrm>
            <a:off x="335759" y="1840532"/>
            <a:ext cx="342882" cy="350068"/>
            <a:chOff x="3951850" y="2985350"/>
            <a:chExt cx="407950" cy="416500"/>
          </a:xfrm>
        </p:grpSpPr>
        <p:sp>
          <p:nvSpPr>
            <p:cNvPr id="194" name="Google Shape;194;p6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98" name="Google Shape;198;p6"/>
          <p:cNvSpPr/>
          <p:nvPr/>
        </p:nvSpPr>
        <p:spPr>
          <a:xfrm rot="10800000" flipH="1">
            <a:off x="8486774" y="42307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6"/>
          <p:cNvSpPr/>
          <p:nvPr/>
        </p:nvSpPr>
        <p:spPr>
          <a:xfrm rot="10800000" flipH="1">
            <a:off x="8124824" y="46157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6"/>
          <p:cNvSpPr/>
          <p:nvPr/>
        </p:nvSpPr>
        <p:spPr>
          <a:xfrm rot="10800000" flipH="1">
            <a:off x="7821348" y="2935400"/>
            <a:ext cx="819900" cy="709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6"/>
          <p:cNvSpPr/>
          <p:nvPr/>
        </p:nvSpPr>
        <p:spPr>
          <a:xfrm rot="10800000" flipH="1">
            <a:off x="8486775" y="351217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6"/>
          <p:cNvSpPr/>
          <p:nvPr/>
        </p:nvSpPr>
        <p:spPr>
          <a:xfrm>
            <a:off x="8772689" y="4461808"/>
            <a:ext cx="248073" cy="248058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3" name="Google Shape;203;p6"/>
          <p:cNvGrpSpPr/>
          <p:nvPr/>
        </p:nvGrpSpPr>
        <p:grpSpPr>
          <a:xfrm>
            <a:off x="7354068" y="3426715"/>
            <a:ext cx="455624" cy="437054"/>
            <a:chOff x="5241175" y="4959100"/>
            <a:chExt cx="539775" cy="517775"/>
          </a:xfrm>
        </p:grpSpPr>
        <p:sp>
          <p:nvSpPr>
            <p:cNvPr id="204" name="Google Shape;204;p6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0" name="Google Shape;210;p6"/>
          <p:cNvSpPr/>
          <p:nvPr/>
        </p:nvSpPr>
        <p:spPr>
          <a:xfrm>
            <a:off x="8081326" y="3153875"/>
            <a:ext cx="299952" cy="272838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6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30409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9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">
        <p:random/>
      </p:transition>
    </mc:Choice>
    <mc:Fallback xmlns="">
      <p:transition spd="slow" advClick="0" advTm="4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949849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85074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224144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233725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17814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530384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947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995188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727764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71742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4" name="Google Shape;854;p13"/>
          <p:cNvGrpSpPr/>
          <p:nvPr/>
        </p:nvGrpSpPr>
        <p:grpSpPr>
          <a:xfrm>
            <a:off x="-730190" y="0"/>
            <a:ext cx="10604380" cy="5156089"/>
            <a:chOff x="-730190" y="0"/>
            <a:chExt cx="10604380" cy="5156089"/>
          </a:xfrm>
        </p:grpSpPr>
        <p:sp>
          <p:nvSpPr>
            <p:cNvPr id="855" name="Google Shape;855;p13"/>
            <p:cNvSpPr/>
            <p:nvPr/>
          </p:nvSpPr>
          <p:spPr>
            <a:xfrm flipH="1">
              <a:off x="-125" y="0"/>
              <a:ext cx="91440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-4350" y="0"/>
              <a:ext cx="7167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8430775" y="0"/>
              <a:ext cx="7167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8" name="Google Shape;858;p13"/>
            <p:cNvGrpSpPr/>
            <p:nvPr/>
          </p:nvGrpSpPr>
          <p:grpSpPr>
            <a:xfrm>
              <a:off x="-730190" y="4530925"/>
              <a:ext cx="10604380" cy="625164"/>
              <a:chOff x="-691975" y="4530925"/>
              <a:chExt cx="10604380" cy="625164"/>
            </a:xfrm>
          </p:grpSpPr>
          <p:sp>
            <p:nvSpPr>
              <p:cNvPr id="859" name="Google Shape;859;p13"/>
              <p:cNvSpPr/>
              <p:nvPr/>
            </p:nvSpPr>
            <p:spPr>
              <a:xfrm>
                <a:off x="-690151" y="4531984"/>
                <a:ext cx="10601246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203430" h="20601" extrusionOk="0">
                    <a:moveTo>
                      <a:pt x="27385" y="0"/>
                    </a:moveTo>
                    <a:lnTo>
                      <a:pt x="0" y="20600"/>
                    </a:lnTo>
                    <a:lnTo>
                      <a:pt x="203429" y="20600"/>
                    </a:lnTo>
                    <a:lnTo>
                      <a:pt x="1760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3"/>
              <p:cNvSpPr/>
              <p:nvPr/>
            </p:nvSpPr>
            <p:spPr>
              <a:xfrm>
                <a:off x="-691975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extrusionOk="0">
                    <a:moveTo>
                      <a:pt x="27385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7438" y="53"/>
                    </a:lnTo>
                    <a:lnTo>
                      <a:pt x="273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3"/>
              <p:cNvSpPr/>
              <p:nvPr/>
            </p:nvSpPr>
            <p:spPr>
              <a:xfrm>
                <a:off x="-691975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fill="none" extrusionOk="0">
                    <a:moveTo>
                      <a:pt x="27385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7438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3"/>
              <p:cNvSpPr/>
              <p:nvPr/>
            </p:nvSpPr>
            <p:spPr>
              <a:xfrm>
                <a:off x="65286" y="4530925"/>
                <a:ext cx="1225738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20670" extrusionOk="0">
                    <a:moveTo>
                      <a:pt x="23468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3520" y="53"/>
                    </a:lnTo>
                    <a:lnTo>
                      <a:pt x="234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3"/>
              <p:cNvSpPr/>
              <p:nvPr/>
            </p:nvSpPr>
            <p:spPr>
              <a:xfrm>
                <a:off x="65286" y="4530925"/>
                <a:ext cx="1225738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20670" fill="none" extrusionOk="0">
                    <a:moveTo>
                      <a:pt x="23468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3520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3"/>
              <p:cNvSpPr/>
              <p:nvPr/>
            </p:nvSpPr>
            <p:spPr>
              <a:xfrm>
                <a:off x="822547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extrusionOk="0">
                    <a:moveTo>
                      <a:pt x="19568" y="0"/>
                    </a:moveTo>
                    <a:lnTo>
                      <a:pt x="0" y="20618"/>
                    </a:lnTo>
                    <a:lnTo>
                      <a:pt x="52" y="20670"/>
                    </a:lnTo>
                    <a:lnTo>
                      <a:pt x="19603" y="53"/>
                    </a:lnTo>
                    <a:lnTo>
                      <a:pt x="195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3"/>
              <p:cNvSpPr/>
              <p:nvPr/>
            </p:nvSpPr>
            <p:spPr>
              <a:xfrm>
                <a:off x="822547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fill="none" extrusionOk="0">
                    <a:moveTo>
                      <a:pt x="19568" y="0"/>
                    </a:moveTo>
                    <a:lnTo>
                      <a:pt x="0" y="20618"/>
                    </a:lnTo>
                    <a:lnTo>
                      <a:pt x="52" y="20670"/>
                    </a:lnTo>
                    <a:lnTo>
                      <a:pt x="19603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3"/>
              <p:cNvSpPr/>
              <p:nvPr/>
            </p:nvSpPr>
            <p:spPr>
              <a:xfrm>
                <a:off x="1579755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extrusionOk="0">
                    <a:moveTo>
                      <a:pt x="15652" y="1"/>
                    </a:moveTo>
                    <a:lnTo>
                      <a:pt x="1" y="20601"/>
                    </a:lnTo>
                    <a:lnTo>
                      <a:pt x="53" y="20653"/>
                    </a:lnTo>
                    <a:lnTo>
                      <a:pt x="15704" y="36"/>
                    </a:lnTo>
                    <a:lnTo>
                      <a:pt x="1565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3"/>
              <p:cNvSpPr/>
              <p:nvPr/>
            </p:nvSpPr>
            <p:spPr>
              <a:xfrm>
                <a:off x="1579755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fill="none" extrusionOk="0">
                    <a:moveTo>
                      <a:pt x="15652" y="1"/>
                    </a:moveTo>
                    <a:lnTo>
                      <a:pt x="1" y="20601"/>
                    </a:lnTo>
                    <a:lnTo>
                      <a:pt x="53" y="20653"/>
                    </a:lnTo>
                    <a:lnTo>
                      <a:pt x="15704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3"/>
              <p:cNvSpPr/>
              <p:nvPr/>
            </p:nvSpPr>
            <p:spPr>
              <a:xfrm>
                <a:off x="2337016" y="4531439"/>
                <a:ext cx="614302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20636" extrusionOk="0">
                    <a:moveTo>
                      <a:pt x="11735" y="1"/>
                    </a:moveTo>
                    <a:lnTo>
                      <a:pt x="1" y="20601"/>
                    </a:lnTo>
                    <a:lnTo>
                      <a:pt x="53" y="20636"/>
                    </a:lnTo>
                    <a:lnTo>
                      <a:pt x="11787" y="36"/>
                    </a:lnTo>
                    <a:lnTo>
                      <a:pt x="117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3"/>
              <p:cNvSpPr/>
              <p:nvPr/>
            </p:nvSpPr>
            <p:spPr>
              <a:xfrm>
                <a:off x="2337016" y="4531439"/>
                <a:ext cx="614302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20636" fill="none" extrusionOk="0">
                    <a:moveTo>
                      <a:pt x="11735" y="1"/>
                    </a:moveTo>
                    <a:lnTo>
                      <a:pt x="1" y="20601"/>
                    </a:lnTo>
                    <a:lnTo>
                      <a:pt x="53" y="20636"/>
                    </a:lnTo>
                    <a:lnTo>
                      <a:pt x="11787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3093391" y="4531439"/>
                <a:ext cx="411949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20636" extrusionOk="0">
                    <a:moveTo>
                      <a:pt x="7834" y="1"/>
                    </a:moveTo>
                    <a:lnTo>
                      <a:pt x="0" y="20618"/>
                    </a:lnTo>
                    <a:lnTo>
                      <a:pt x="70" y="20636"/>
                    </a:lnTo>
                    <a:lnTo>
                      <a:pt x="7904" y="36"/>
                    </a:lnTo>
                    <a:lnTo>
                      <a:pt x="78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3093391" y="4531439"/>
                <a:ext cx="411949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20636" fill="none" extrusionOk="0">
                    <a:moveTo>
                      <a:pt x="7834" y="1"/>
                    </a:moveTo>
                    <a:lnTo>
                      <a:pt x="0" y="20618"/>
                    </a:lnTo>
                    <a:lnTo>
                      <a:pt x="70" y="20636"/>
                    </a:lnTo>
                    <a:lnTo>
                      <a:pt x="7904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3850652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extrusionOk="0">
                    <a:moveTo>
                      <a:pt x="3917" y="0"/>
                    </a:moveTo>
                    <a:lnTo>
                      <a:pt x="0" y="20600"/>
                    </a:lnTo>
                    <a:lnTo>
                      <a:pt x="70" y="20618"/>
                    </a:lnTo>
                    <a:lnTo>
                      <a:pt x="39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3850652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fill="none" extrusionOk="0">
                    <a:moveTo>
                      <a:pt x="3917" y="0"/>
                    </a:moveTo>
                    <a:lnTo>
                      <a:pt x="0" y="20600"/>
                    </a:lnTo>
                    <a:lnTo>
                      <a:pt x="70" y="20618"/>
                    </a:lnTo>
                    <a:lnTo>
                      <a:pt x="3987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4607860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extrusionOk="0">
                    <a:moveTo>
                      <a:pt x="1" y="0"/>
                    </a:moveTo>
                    <a:lnTo>
                      <a:pt x="1" y="20600"/>
                    </a:lnTo>
                    <a:lnTo>
                      <a:pt x="71" y="2060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4607860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fill="none" extrusionOk="0">
                    <a:moveTo>
                      <a:pt x="1" y="0"/>
                    </a:moveTo>
                    <a:lnTo>
                      <a:pt x="1" y="20600"/>
                    </a:lnTo>
                    <a:lnTo>
                      <a:pt x="71" y="20600"/>
                    </a:lnTo>
                    <a:lnTo>
                      <a:pt x="71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3"/>
              <p:cNvSpPr/>
              <p:nvPr/>
            </p:nvSpPr>
            <p:spPr>
              <a:xfrm>
                <a:off x="8482542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extrusionOk="0">
                    <a:moveTo>
                      <a:pt x="53" y="0"/>
                    </a:moveTo>
                    <a:lnTo>
                      <a:pt x="1" y="53"/>
                    </a:lnTo>
                    <a:lnTo>
                      <a:pt x="27386" y="20670"/>
                    </a:lnTo>
                    <a:lnTo>
                      <a:pt x="27438" y="2061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3"/>
              <p:cNvSpPr/>
              <p:nvPr/>
            </p:nvSpPr>
            <p:spPr>
              <a:xfrm>
                <a:off x="8482542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fill="none" extrusionOk="0">
                    <a:moveTo>
                      <a:pt x="1" y="53"/>
                    </a:moveTo>
                    <a:lnTo>
                      <a:pt x="27386" y="20670"/>
                    </a:lnTo>
                    <a:lnTo>
                      <a:pt x="27438" y="20618"/>
                    </a:lnTo>
                    <a:lnTo>
                      <a:pt x="53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3"/>
              <p:cNvSpPr/>
              <p:nvPr/>
            </p:nvSpPr>
            <p:spPr>
              <a:xfrm>
                <a:off x="7929396" y="4530925"/>
                <a:ext cx="1225790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2" h="20670" extrusionOk="0">
                    <a:moveTo>
                      <a:pt x="53" y="0"/>
                    </a:moveTo>
                    <a:lnTo>
                      <a:pt x="1" y="53"/>
                    </a:lnTo>
                    <a:lnTo>
                      <a:pt x="23469" y="20670"/>
                    </a:lnTo>
                    <a:lnTo>
                      <a:pt x="23521" y="2061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7929396" y="4530925"/>
                <a:ext cx="1225790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2" h="20670" fill="none" extrusionOk="0">
                    <a:moveTo>
                      <a:pt x="1" y="53"/>
                    </a:moveTo>
                    <a:lnTo>
                      <a:pt x="23469" y="20670"/>
                    </a:lnTo>
                    <a:lnTo>
                      <a:pt x="23521" y="20618"/>
                    </a:lnTo>
                    <a:lnTo>
                      <a:pt x="53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7376302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extrusionOk="0">
                    <a:moveTo>
                      <a:pt x="35" y="0"/>
                    </a:moveTo>
                    <a:lnTo>
                      <a:pt x="0" y="53"/>
                    </a:lnTo>
                    <a:lnTo>
                      <a:pt x="19551" y="20670"/>
                    </a:lnTo>
                    <a:lnTo>
                      <a:pt x="19603" y="2061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7376302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fill="none" extrusionOk="0">
                    <a:moveTo>
                      <a:pt x="0" y="53"/>
                    </a:moveTo>
                    <a:lnTo>
                      <a:pt x="19551" y="20670"/>
                    </a:lnTo>
                    <a:lnTo>
                      <a:pt x="19603" y="20618"/>
                    </a:lnTo>
                    <a:lnTo>
                      <a:pt x="35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3"/>
              <p:cNvSpPr/>
              <p:nvPr/>
            </p:nvSpPr>
            <p:spPr>
              <a:xfrm>
                <a:off x="6822217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extrusionOk="0">
                    <a:moveTo>
                      <a:pt x="53" y="1"/>
                    </a:moveTo>
                    <a:lnTo>
                      <a:pt x="1" y="36"/>
                    </a:lnTo>
                    <a:lnTo>
                      <a:pt x="15652" y="20653"/>
                    </a:lnTo>
                    <a:lnTo>
                      <a:pt x="15704" y="2060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3"/>
              <p:cNvSpPr/>
              <p:nvPr/>
            </p:nvSpPr>
            <p:spPr>
              <a:xfrm>
                <a:off x="6822217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fill="none" extrusionOk="0">
                    <a:moveTo>
                      <a:pt x="1" y="36"/>
                    </a:moveTo>
                    <a:lnTo>
                      <a:pt x="15652" y="20653"/>
                    </a:lnTo>
                    <a:lnTo>
                      <a:pt x="15704" y="20601"/>
                    </a:lnTo>
                    <a:lnTo>
                      <a:pt x="53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3"/>
              <p:cNvSpPr/>
              <p:nvPr/>
            </p:nvSpPr>
            <p:spPr>
              <a:xfrm>
                <a:off x="6269123" y="4531439"/>
                <a:ext cx="614250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20636" extrusionOk="0">
                    <a:moveTo>
                      <a:pt x="53" y="1"/>
                    </a:moveTo>
                    <a:lnTo>
                      <a:pt x="0" y="36"/>
                    </a:lnTo>
                    <a:lnTo>
                      <a:pt x="11734" y="20636"/>
                    </a:lnTo>
                    <a:lnTo>
                      <a:pt x="11787" y="2060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>
                <a:off x="6269123" y="4531439"/>
                <a:ext cx="614250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20636" fill="none" extrusionOk="0">
                    <a:moveTo>
                      <a:pt x="0" y="36"/>
                    </a:moveTo>
                    <a:lnTo>
                      <a:pt x="11734" y="20636"/>
                    </a:lnTo>
                    <a:lnTo>
                      <a:pt x="11787" y="20601"/>
                    </a:lnTo>
                    <a:lnTo>
                      <a:pt x="53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>
                <a:off x="5715039" y="4531439"/>
                <a:ext cx="412001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20636" extrusionOk="0">
                    <a:moveTo>
                      <a:pt x="71" y="1"/>
                    </a:moveTo>
                    <a:lnTo>
                      <a:pt x="1" y="36"/>
                    </a:lnTo>
                    <a:lnTo>
                      <a:pt x="7835" y="20636"/>
                    </a:lnTo>
                    <a:lnTo>
                      <a:pt x="7905" y="2061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3"/>
              <p:cNvSpPr/>
              <p:nvPr/>
            </p:nvSpPr>
            <p:spPr>
              <a:xfrm>
                <a:off x="5715039" y="4531439"/>
                <a:ext cx="412001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20636" fill="none" extrusionOk="0">
                    <a:moveTo>
                      <a:pt x="1" y="36"/>
                    </a:moveTo>
                    <a:lnTo>
                      <a:pt x="7835" y="20636"/>
                    </a:lnTo>
                    <a:lnTo>
                      <a:pt x="7905" y="20618"/>
                    </a:lnTo>
                    <a:lnTo>
                      <a:pt x="7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3"/>
              <p:cNvSpPr/>
              <p:nvPr/>
            </p:nvSpPr>
            <p:spPr>
              <a:xfrm>
                <a:off x="5161945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extrusionOk="0">
                    <a:moveTo>
                      <a:pt x="0" y="0"/>
                    </a:moveTo>
                    <a:lnTo>
                      <a:pt x="3917" y="20618"/>
                    </a:lnTo>
                    <a:lnTo>
                      <a:pt x="3987" y="2060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3"/>
              <p:cNvSpPr/>
              <p:nvPr/>
            </p:nvSpPr>
            <p:spPr>
              <a:xfrm>
                <a:off x="5161945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fill="none" extrusionOk="0">
                    <a:moveTo>
                      <a:pt x="0" y="0"/>
                    </a:moveTo>
                    <a:lnTo>
                      <a:pt x="3917" y="20618"/>
                    </a:lnTo>
                    <a:lnTo>
                      <a:pt x="3987" y="20600"/>
                    </a:lnTo>
                    <a:lnTo>
                      <a:pt x="7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>
                <a:off x="4608798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extrusionOk="0">
                    <a:moveTo>
                      <a:pt x="0" y="0"/>
                    </a:moveTo>
                    <a:lnTo>
                      <a:pt x="0" y="20600"/>
                    </a:lnTo>
                    <a:lnTo>
                      <a:pt x="70" y="2060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4608798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fill="none" extrusionOk="0">
                    <a:moveTo>
                      <a:pt x="0" y="0"/>
                    </a:moveTo>
                    <a:lnTo>
                      <a:pt x="0" y="20600"/>
                    </a:lnTo>
                    <a:lnTo>
                      <a:pt x="70" y="20600"/>
                    </a:lnTo>
                    <a:lnTo>
                      <a:pt x="7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92" name="Google Shape;892;p13"/>
          <p:cNvSpPr txBox="1">
            <a:spLocks noGrp="1"/>
          </p:cNvSpPr>
          <p:nvPr>
            <p:ph type="title"/>
          </p:nvPr>
        </p:nvSpPr>
        <p:spPr>
          <a:xfrm>
            <a:off x="1994606" y="1708009"/>
            <a:ext cx="25518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subTitle" idx="1"/>
          </p:nvPr>
        </p:nvSpPr>
        <p:spPr>
          <a:xfrm>
            <a:off x="1994606" y="1922809"/>
            <a:ext cx="255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2"/>
          </p:nvPr>
        </p:nvSpPr>
        <p:spPr>
          <a:xfrm flipH="1">
            <a:off x="5501477" y="1708000"/>
            <a:ext cx="2552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3"/>
          </p:nvPr>
        </p:nvSpPr>
        <p:spPr>
          <a:xfrm flipH="1">
            <a:off x="5501450" y="1922799"/>
            <a:ext cx="255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4" hasCustomPrompt="1"/>
          </p:nvPr>
        </p:nvSpPr>
        <p:spPr>
          <a:xfrm>
            <a:off x="1102573" y="186115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4672748" y="186115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7"/>
          </p:nvPr>
        </p:nvSpPr>
        <p:spPr>
          <a:xfrm>
            <a:off x="1994606" y="3164890"/>
            <a:ext cx="25518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subTitle" idx="8"/>
          </p:nvPr>
        </p:nvSpPr>
        <p:spPr>
          <a:xfrm>
            <a:off x="1994606" y="3380924"/>
            <a:ext cx="25521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13"/>
          <p:cNvSpPr txBox="1">
            <a:spLocks noGrp="1"/>
          </p:cNvSpPr>
          <p:nvPr>
            <p:ph type="title" idx="9"/>
          </p:nvPr>
        </p:nvSpPr>
        <p:spPr>
          <a:xfrm flipH="1">
            <a:off x="5501477" y="3164890"/>
            <a:ext cx="2552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subTitle" idx="13"/>
          </p:nvPr>
        </p:nvSpPr>
        <p:spPr>
          <a:xfrm flipH="1">
            <a:off x="5501450" y="3380925"/>
            <a:ext cx="255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3"/>
          <p:cNvSpPr txBox="1">
            <a:spLocks noGrp="1"/>
          </p:cNvSpPr>
          <p:nvPr>
            <p:ph type="title" idx="14" hasCustomPrompt="1"/>
          </p:nvPr>
        </p:nvSpPr>
        <p:spPr>
          <a:xfrm>
            <a:off x="1102573" y="331865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4" name="Google Shape;904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4672748" y="331865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905" name="Google Shape;905;p13"/>
          <p:cNvGrpSpPr/>
          <p:nvPr/>
        </p:nvGrpSpPr>
        <p:grpSpPr>
          <a:xfrm>
            <a:off x="900462" y="0"/>
            <a:ext cx="4307419" cy="408143"/>
            <a:chOff x="2640696" y="0"/>
            <a:chExt cx="5418819" cy="513388"/>
          </a:xfrm>
        </p:grpSpPr>
        <p:grpSp>
          <p:nvGrpSpPr>
            <p:cNvPr id="906" name="Google Shape;906;p13"/>
            <p:cNvGrpSpPr/>
            <p:nvPr/>
          </p:nvGrpSpPr>
          <p:grpSpPr>
            <a:xfrm>
              <a:off x="2640696" y="0"/>
              <a:ext cx="4305430" cy="428523"/>
              <a:chOff x="4838496" y="0"/>
              <a:chExt cx="4305430" cy="428523"/>
            </a:xfrm>
          </p:grpSpPr>
          <p:sp>
            <p:nvSpPr>
              <p:cNvPr id="907" name="Google Shape;907;p13"/>
              <p:cNvSpPr/>
              <p:nvPr/>
            </p:nvSpPr>
            <p:spPr>
              <a:xfrm>
                <a:off x="4838496" y="0"/>
                <a:ext cx="4305430" cy="428518"/>
              </a:xfrm>
              <a:custGeom>
                <a:avLst/>
                <a:gdLst/>
                <a:ahLst/>
                <a:cxnLst/>
                <a:rect l="l" t="t" r="r" b="b"/>
                <a:pathLst>
                  <a:path w="130735" h="13012" extrusionOk="0">
                    <a:moveTo>
                      <a:pt x="0" y="1"/>
                    </a:moveTo>
                    <a:lnTo>
                      <a:pt x="0" y="5439"/>
                    </a:lnTo>
                    <a:lnTo>
                      <a:pt x="18" y="5824"/>
                    </a:lnTo>
                    <a:lnTo>
                      <a:pt x="53" y="6209"/>
                    </a:lnTo>
                    <a:lnTo>
                      <a:pt x="88" y="6594"/>
                    </a:lnTo>
                    <a:lnTo>
                      <a:pt x="158" y="6961"/>
                    </a:lnTo>
                    <a:lnTo>
                      <a:pt x="245" y="7328"/>
                    </a:lnTo>
                    <a:lnTo>
                      <a:pt x="350" y="7678"/>
                    </a:lnTo>
                    <a:lnTo>
                      <a:pt x="473" y="8045"/>
                    </a:lnTo>
                    <a:lnTo>
                      <a:pt x="595" y="8377"/>
                    </a:lnTo>
                    <a:lnTo>
                      <a:pt x="752" y="8710"/>
                    </a:lnTo>
                    <a:lnTo>
                      <a:pt x="927" y="9042"/>
                    </a:lnTo>
                    <a:lnTo>
                      <a:pt x="1102" y="9357"/>
                    </a:lnTo>
                    <a:lnTo>
                      <a:pt x="1294" y="9671"/>
                    </a:lnTo>
                    <a:lnTo>
                      <a:pt x="1522" y="9969"/>
                    </a:lnTo>
                    <a:lnTo>
                      <a:pt x="1732" y="10248"/>
                    </a:lnTo>
                    <a:lnTo>
                      <a:pt x="1976" y="10528"/>
                    </a:lnTo>
                    <a:lnTo>
                      <a:pt x="2221" y="10791"/>
                    </a:lnTo>
                    <a:lnTo>
                      <a:pt x="2484" y="11035"/>
                    </a:lnTo>
                    <a:lnTo>
                      <a:pt x="2763" y="11280"/>
                    </a:lnTo>
                    <a:lnTo>
                      <a:pt x="3061" y="11507"/>
                    </a:lnTo>
                    <a:lnTo>
                      <a:pt x="3358" y="11717"/>
                    </a:lnTo>
                    <a:lnTo>
                      <a:pt x="3655" y="11910"/>
                    </a:lnTo>
                    <a:lnTo>
                      <a:pt x="3970" y="12102"/>
                    </a:lnTo>
                    <a:lnTo>
                      <a:pt x="4302" y="12259"/>
                    </a:lnTo>
                    <a:lnTo>
                      <a:pt x="4634" y="12417"/>
                    </a:lnTo>
                    <a:lnTo>
                      <a:pt x="4984" y="12557"/>
                    </a:lnTo>
                    <a:lnTo>
                      <a:pt x="5334" y="12679"/>
                    </a:lnTo>
                    <a:lnTo>
                      <a:pt x="5701" y="12767"/>
                    </a:lnTo>
                    <a:lnTo>
                      <a:pt x="6051" y="12854"/>
                    </a:lnTo>
                    <a:lnTo>
                      <a:pt x="6436" y="12924"/>
                    </a:lnTo>
                    <a:lnTo>
                      <a:pt x="6803" y="12976"/>
                    </a:lnTo>
                    <a:lnTo>
                      <a:pt x="7188" y="13011"/>
                    </a:lnTo>
                    <a:lnTo>
                      <a:pt x="130735" y="13011"/>
                    </a:lnTo>
                    <a:lnTo>
                      <a:pt x="130735" y="8814"/>
                    </a:lnTo>
                    <a:lnTo>
                      <a:pt x="7590" y="8814"/>
                    </a:lnTo>
                    <a:lnTo>
                      <a:pt x="7240" y="8797"/>
                    </a:lnTo>
                    <a:lnTo>
                      <a:pt x="6908" y="8744"/>
                    </a:lnTo>
                    <a:lnTo>
                      <a:pt x="6576" y="8657"/>
                    </a:lnTo>
                    <a:lnTo>
                      <a:pt x="6261" y="8552"/>
                    </a:lnTo>
                    <a:lnTo>
                      <a:pt x="5981" y="8412"/>
                    </a:lnTo>
                    <a:lnTo>
                      <a:pt x="5701" y="8237"/>
                    </a:lnTo>
                    <a:lnTo>
                      <a:pt x="5439" y="8045"/>
                    </a:lnTo>
                    <a:lnTo>
                      <a:pt x="5194" y="7818"/>
                    </a:lnTo>
                    <a:lnTo>
                      <a:pt x="4984" y="7590"/>
                    </a:lnTo>
                    <a:lnTo>
                      <a:pt x="4774" y="7328"/>
                    </a:lnTo>
                    <a:lnTo>
                      <a:pt x="4617" y="7048"/>
                    </a:lnTo>
                    <a:lnTo>
                      <a:pt x="4477" y="6751"/>
                    </a:lnTo>
                    <a:lnTo>
                      <a:pt x="4355" y="6436"/>
                    </a:lnTo>
                    <a:lnTo>
                      <a:pt x="4267" y="6121"/>
                    </a:lnTo>
                    <a:lnTo>
                      <a:pt x="4215" y="5772"/>
                    </a:lnTo>
                    <a:lnTo>
                      <a:pt x="4197" y="5439"/>
                    </a:lnTo>
                    <a:lnTo>
                      <a:pt x="41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>
                <a:off x="4930050" y="0"/>
                <a:ext cx="4176467" cy="327151"/>
              </a:xfrm>
              <a:custGeom>
                <a:avLst/>
                <a:gdLst/>
                <a:ahLst/>
                <a:cxnLst/>
                <a:rect l="l" t="t" r="r" b="b"/>
                <a:pathLst>
                  <a:path w="126819" h="9934" extrusionOk="0">
                    <a:moveTo>
                      <a:pt x="1" y="1"/>
                    </a:moveTo>
                    <a:lnTo>
                      <a:pt x="1" y="6016"/>
                    </a:lnTo>
                    <a:lnTo>
                      <a:pt x="18" y="6419"/>
                    </a:lnTo>
                    <a:lnTo>
                      <a:pt x="88" y="6821"/>
                    </a:lnTo>
                    <a:lnTo>
                      <a:pt x="176" y="7188"/>
                    </a:lnTo>
                    <a:lnTo>
                      <a:pt x="316" y="7555"/>
                    </a:lnTo>
                    <a:lnTo>
                      <a:pt x="473" y="7888"/>
                    </a:lnTo>
                    <a:lnTo>
                      <a:pt x="665" y="8220"/>
                    </a:lnTo>
                    <a:lnTo>
                      <a:pt x="893" y="8517"/>
                    </a:lnTo>
                    <a:lnTo>
                      <a:pt x="1155" y="8797"/>
                    </a:lnTo>
                    <a:lnTo>
                      <a:pt x="1435" y="9042"/>
                    </a:lnTo>
                    <a:lnTo>
                      <a:pt x="1732" y="9269"/>
                    </a:lnTo>
                    <a:lnTo>
                      <a:pt x="2047" y="9461"/>
                    </a:lnTo>
                    <a:lnTo>
                      <a:pt x="2397" y="9636"/>
                    </a:lnTo>
                    <a:lnTo>
                      <a:pt x="2764" y="9759"/>
                    </a:lnTo>
                    <a:lnTo>
                      <a:pt x="3131" y="9864"/>
                    </a:lnTo>
                    <a:lnTo>
                      <a:pt x="3516" y="9916"/>
                    </a:lnTo>
                    <a:lnTo>
                      <a:pt x="3918" y="9934"/>
                    </a:lnTo>
                    <a:lnTo>
                      <a:pt x="126818" y="9934"/>
                    </a:lnTo>
                    <a:lnTo>
                      <a:pt x="126818" y="9724"/>
                    </a:lnTo>
                    <a:lnTo>
                      <a:pt x="3918" y="9724"/>
                    </a:lnTo>
                    <a:lnTo>
                      <a:pt x="3551" y="9706"/>
                    </a:lnTo>
                    <a:lnTo>
                      <a:pt x="3166" y="9654"/>
                    </a:lnTo>
                    <a:lnTo>
                      <a:pt x="2816" y="9566"/>
                    </a:lnTo>
                    <a:lnTo>
                      <a:pt x="2484" y="9444"/>
                    </a:lnTo>
                    <a:lnTo>
                      <a:pt x="2152" y="9287"/>
                    </a:lnTo>
                    <a:lnTo>
                      <a:pt x="1854" y="9094"/>
                    </a:lnTo>
                    <a:lnTo>
                      <a:pt x="1557" y="8884"/>
                    </a:lnTo>
                    <a:lnTo>
                      <a:pt x="1295" y="8640"/>
                    </a:lnTo>
                    <a:lnTo>
                      <a:pt x="1068" y="8377"/>
                    </a:lnTo>
                    <a:lnTo>
                      <a:pt x="840" y="8097"/>
                    </a:lnTo>
                    <a:lnTo>
                      <a:pt x="665" y="7783"/>
                    </a:lnTo>
                    <a:lnTo>
                      <a:pt x="508" y="7468"/>
                    </a:lnTo>
                    <a:lnTo>
                      <a:pt x="386" y="7118"/>
                    </a:lnTo>
                    <a:lnTo>
                      <a:pt x="298" y="6768"/>
                    </a:lnTo>
                    <a:lnTo>
                      <a:pt x="228" y="6401"/>
                    </a:lnTo>
                    <a:lnTo>
                      <a:pt x="211" y="6016"/>
                    </a:lnTo>
                    <a:lnTo>
                      <a:pt x="211" y="1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3"/>
              <p:cNvSpPr/>
              <p:nvPr/>
            </p:nvSpPr>
            <p:spPr>
              <a:xfrm>
                <a:off x="4920269" y="241333"/>
                <a:ext cx="92178" cy="135353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4110" extrusionOk="0">
                    <a:moveTo>
                      <a:pt x="2291" y="0"/>
                    </a:moveTo>
                    <a:lnTo>
                      <a:pt x="1" y="3707"/>
                    </a:lnTo>
                    <a:lnTo>
                      <a:pt x="228" y="3917"/>
                    </a:lnTo>
                    <a:lnTo>
                      <a:pt x="490" y="4110"/>
                    </a:lnTo>
                    <a:lnTo>
                      <a:pt x="2798" y="577"/>
                    </a:lnTo>
                    <a:lnTo>
                      <a:pt x="2659" y="455"/>
                    </a:lnTo>
                    <a:lnTo>
                      <a:pt x="2536" y="297"/>
                    </a:lnTo>
                    <a:lnTo>
                      <a:pt x="2414" y="157"/>
                    </a:lnTo>
                    <a:lnTo>
                      <a:pt x="2291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3"/>
              <p:cNvSpPr/>
              <p:nvPr/>
            </p:nvSpPr>
            <p:spPr>
              <a:xfrm>
                <a:off x="5516917" y="290272"/>
                <a:ext cx="31121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945" h="4198" extrusionOk="0">
                    <a:moveTo>
                      <a:pt x="193" y="0"/>
                    </a:moveTo>
                    <a:lnTo>
                      <a:pt x="0" y="4197"/>
                    </a:lnTo>
                    <a:lnTo>
                      <a:pt x="630" y="4197"/>
                    </a:lnTo>
                    <a:lnTo>
                      <a:pt x="945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>
                <a:off x="7595356" y="290272"/>
                <a:ext cx="36325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4198" extrusionOk="0">
                    <a:moveTo>
                      <a:pt x="193" y="0"/>
                    </a:moveTo>
                    <a:lnTo>
                      <a:pt x="1" y="4197"/>
                    </a:lnTo>
                    <a:lnTo>
                      <a:pt x="735" y="4197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3"/>
              <p:cNvSpPr/>
              <p:nvPr/>
            </p:nvSpPr>
            <p:spPr>
              <a:xfrm>
                <a:off x="6520717" y="290272"/>
                <a:ext cx="64548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198" extrusionOk="0">
                    <a:moveTo>
                      <a:pt x="1" y="0"/>
                    </a:moveTo>
                    <a:lnTo>
                      <a:pt x="1260" y="4197"/>
                    </a:lnTo>
                    <a:lnTo>
                      <a:pt x="1959" y="4197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>
                <a:off x="8612987" y="290272"/>
                <a:ext cx="33426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4198" extrusionOk="0">
                    <a:moveTo>
                      <a:pt x="1" y="0"/>
                    </a:moveTo>
                    <a:lnTo>
                      <a:pt x="595" y="4197"/>
                    </a:lnTo>
                    <a:lnTo>
                      <a:pt x="1015" y="4197"/>
                    </a:lnTo>
                    <a:lnTo>
                      <a:pt x="630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4" name="Google Shape;914;p13"/>
            <p:cNvGrpSpPr/>
            <p:nvPr/>
          </p:nvGrpSpPr>
          <p:grpSpPr>
            <a:xfrm>
              <a:off x="6869698" y="168"/>
              <a:ext cx="1189817" cy="513220"/>
              <a:chOff x="4197450" y="-466725"/>
              <a:chExt cx="945650" cy="407900"/>
            </a:xfrm>
          </p:grpSpPr>
          <p:sp>
            <p:nvSpPr>
              <p:cNvPr id="915" name="Google Shape;915;p13"/>
              <p:cNvSpPr/>
              <p:nvPr/>
            </p:nvSpPr>
            <p:spPr>
              <a:xfrm>
                <a:off x="4684925" y="-466725"/>
                <a:ext cx="458175" cy="325275"/>
              </a:xfrm>
              <a:custGeom>
                <a:avLst/>
                <a:gdLst/>
                <a:ahLst/>
                <a:cxnLst/>
                <a:rect l="l" t="t" r="r" b="b"/>
                <a:pathLst>
                  <a:path w="18327" h="13011" extrusionOk="0">
                    <a:moveTo>
                      <a:pt x="14130" y="0"/>
                    </a:moveTo>
                    <a:lnTo>
                      <a:pt x="14130" y="5421"/>
                    </a:lnTo>
                    <a:lnTo>
                      <a:pt x="14112" y="5771"/>
                    </a:lnTo>
                    <a:lnTo>
                      <a:pt x="14060" y="6103"/>
                    </a:lnTo>
                    <a:lnTo>
                      <a:pt x="13972" y="6435"/>
                    </a:lnTo>
                    <a:lnTo>
                      <a:pt x="13867" y="6750"/>
                    </a:lnTo>
                    <a:lnTo>
                      <a:pt x="13727" y="7030"/>
                    </a:lnTo>
                    <a:lnTo>
                      <a:pt x="13553" y="7310"/>
                    </a:lnTo>
                    <a:lnTo>
                      <a:pt x="13360" y="7572"/>
                    </a:lnTo>
                    <a:lnTo>
                      <a:pt x="13133" y="7817"/>
                    </a:lnTo>
                    <a:lnTo>
                      <a:pt x="12906" y="8044"/>
                    </a:lnTo>
                    <a:lnTo>
                      <a:pt x="12643" y="8237"/>
                    </a:lnTo>
                    <a:lnTo>
                      <a:pt x="12363" y="8394"/>
                    </a:lnTo>
                    <a:lnTo>
                      <a:pt x="12066" y="8551"/>
                    </a:lnTo>
                    <a:lnTo>
                      <a:pt x="11751" y="8656"/>
                    </a:lnTo>
                    <a:lnTo>
                      <a:pt x="11437" y="8744"/>
                    </a:lnTo>
                    <a:lnTo>
                      <a:pt x="11087" y="8796"/>
                    </a:lnTo>
                    <a:lnTo>
                      <a:pt x="10755" y="8814"/>
                    </a:lnTo>
                    <a:lnTo>
                      <a:pt x="0" y="8814"/>
                    </a:lnTo>
                    <a:lnTo>
                      <a:pt x="0" y="13011"/>
                    </a:lnTo>
                    <a:lnTo>
                      <a:pt x="10755" y="13011"/>
                    </a:lnTo>
                    <a:lnTo>
                      <a:pt x="11139" y="12993"/>
                    </a:lnTo>
                    <a:lnTo>
                      <a:pt x="11524" y="12976"/>
                    </a:lnTo>
                    <a:lnTo>
                      <a:pt x="11909" y="12923"/>
                    </a:lnTo>
                    <a:lnTo>
                      <a:pt x="12276" y="12853"/>
                    </a:lnTo>
                    <a:lnTo>
                      <a:pt x="12643" y="12766"/>
                    </a:lnTo>
                    <a:lnTo>
                      <a:pt x="12993" y="12661"/>
                    </a:lnTo>
                    <a:lnTo>
                      <a:pt x="13360" y="12538"/>
                    </a:lnTo>
                    <a:lnTo>
                      <a:pt x="13693" y="12416"/>
                    </a:lnTo>
                    <a:lnTo>
                      <a:pt x="14025" y="12259"/>
                    </a:lnTo>
                    <a:lnTo>
                      <a:pt x="14357" y="12084"/>
                    </a:lnTo>
                    <a:lnTo>
                      <a:pt x="14672" y="11909"/>
                    </a:lnTo>
                    <a:lnTo>
                      <a:pt x="14987" y="11717"/>
                    </a:lnTo>
                    <a:lnTo>
                      <a:pt x="15284" y="11507"/>
                    </a:lnTo>
                    <a:lnTo>
                      <a:pt x="15564" y="11279"/>
                    </a:lnTo>
                    <a:lnTo>
                      <a:pt x="15843" y="11035"/>
                    </a:lnTo>
                    <a:lnTo>
                      <a:pt x="16106" y="10790"/>
                    </a:lnTo>
                    <a:lnTo>
                      <a:pt x="16351" y="10527"/>
                    </a:lnTo>
                    <a:lnTo>
                      <a:pt x="16595" y="10248"/>
                    </a:lnTo>
                    <a:lnTo>
                      <a:pt x="16823" y="9968"/>
                    </a:lnTo>
                    <a:lnTo>
                      <a:pt x="17033" y="9671"/>
                    </a:lnTo>
                    <a:lnTo>
                      <a:pt x="17225" y="9356"/>
                    </a:lnTo>
                    <a:lnTo>
                      <a:pt x="17417" y="9041"/>
                    </a:lnTo>
                    <a:lnTo>
                      <a:pt x="17575" y="8709"/>
                    </a:lnTo>
                    <a:lnTo>
                      <a:pt x="17732" y="8376"/>
                    </a:lnTo>
                    <a:lnTo>
                      <a:pt x="17872" y="8027"/>
                    </a:lnTo>
                    <a:lnTo>
                      <a:pt x="17994" y="7677"/>
                    </a:lnTo>
                    <a:lnTo>
                      <a:pt x="18082" y="7327"/>
                    </a:lnTo>
                    <a:lnTo>
                      <a:pt x="18169" y="6960"/>
                    </a:lnTo>
                    <a:lnTo>
                      <a:pt x="18239" y="6575"/>
                    </a:lnTo>
                    <a:lnTo>
                      <a:pt x="18292" y="6208"/>
                    </a:lnTo>
                    <a:lnTo>
                      <a:pt x="18327" y="5823"/>
                    </a:lnTo>
                    <a:lnTo>
                      <a:pt x="18327" y="5421"/>
                    </a:lnTo>
                    <a:lnTo>
                      <a:pt x="183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>
                <a:off x="4794650" y="-466725"/>
                <a:ext cx="275000" cy="246575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9863" extrusionOk="0">
                    <a:moveTo>
                      <a:pt x="10790" y="0"/>
                    </a:moveTo>
                    <a:lnTo>
                      <a:pt x="10790" y="5141"/>
                    </a:lnTo>
                    <a:lnTo>
                      <a:pt x="10772" y="5369"/>
                    </a:lnTo>
                    <a:lnTo>
                      <a:pt x="10772" y="5596"/>
                    </a:lnTo>
                    <a:lnTo>
                      <a:pt x="10737" y="5823"/>
                    </a:lnTo>
                    <a:lnTo>
                      <a:pt x="10702" y="6051"/>
                    </a:lnTo>
                    <a:lnTo>
                      <a:pt x="10650" y="6260"/>
                    </a:lnTo>
                    <a:lnTo>
                      <a:pt x="10580" y="6488"/>
                    </a:lnTo>
                    <a:lnTo>
                      <a:pt x="10510" y="6698"/>
                    </a:lnTo>
                    <a:lnTo>
                      <a:pt x="10440" y="6890"/>
                    </a:lnTo>
                    <a:lnTo>
                      <a:pt x="10335" y="7100"/>
                    </a:lnTo>
                    <a:lnTo>
                      <a:pt x="10248" y="7292"/>
                    </a:lnTo>
                    <a:lnTo>
                      <a:pt x="10143" y="7485"/>
                    </a:lnTo>
                    <a:lnTo>
                      <a:pt x="10020" y="7659"/>
                    </a:lnTo>
                    <a:lnTo>
                      <a:pt x="9758" y="8009"/>
                    </a:lnTo>
                    <a:lnTo>
                      <a:pt x="9461" y="8324"/>
                    </a:lnTo>
                    <a:lnTo>
                      <a:pt x="9146" y="8621"/>
                    </a:lnTo>
                    <a:lnTo>
                      <a:pt x="8796" y="8884"/>
                    </a:lnTo>
                    <a:lnTo>
                      <a:pt x="8621" y="9006"/>
                    </a:lnTo>
                    <a:lnTo>
                      <a:pt x="8429" y="9111"/>
                    </a:lnTo>
                    <a:lnTo>
                      <a:pt x="8237" y="9198"/>
                    </a:lnTo>
                    <a:lnTo>
                      <a:pt x="8027" y="9303"/>
                    </a:lnTo>
                    <a:lnTo>
                      <a:pt x="7835" y="9373"/>
                    </a:lnTo>
                    <a:lnTo>
                      <a:pt x="7625" y="9443"/>
                    </a:lnTo>
                    <a:lnTo>
                      <a:pt x="7397" y="9513"/>
                    </a:lnTo>
                    <a:lnTo>
                      <a:pt x="7188" y="9566"/>
                    </a:lnTo>
                    <a:lnTo>
                      <a:pt x="6960" y="9601"/>
                    </a:lnTo>
                    <a:lnTo>
                      <a:pt x="6733" y="9636"/>
                    </a:lnTo>
                    <a:lnTo>
                      <a:pt x="6506" y="9653"/>
                    </a:lnTo>
                    <a:lnTo>
                      <a:pt x="0" y="9653"/>
                    </a:lnTo>
                    <a:lnTo>
                      <a:pt x="0" y="9863"/>
                    </a:lnTo>
                    <a:lnTo>
                      <a:pt x="6278" y="9863"/>
                    </a:lnTo>
                    <a:lnTo>
                      <a:pt x="6523" y="9845"/>
                    </a:lnTo>
                    <a:lnTo>
                      <a:pt x="6768" y="9828"/>
                    </a:lnTo>
                    <a:lnTo>
                      <a:pt x="6995" y="9810"/>
                    </a:lnTo>
                    <a:lnTo>
                      <a:pt x="7223" y="9758"/>
                    </a:lnTo>
                    <a:lnTo>
                      <a:pt x="7450" y="9705"/>
                    </a:lnTo>
                    <a:lnTo>
                      <a:pt x="7677" y="9653"/>
                    </a:lnTo>
                    <a:lnTo>
                      <a:pt x="7905" y="9566"/>
                    </a:lnTo>
                    <a:lnTo>
                      <a:pt x="8114" y="9496"/>
                    </a:lnTo>
                    <a:lnTo>
                      <a:pt x="8324" y="9391"/>
                    </a:lnTo>
                    <a:lnTo>
                      <a:pt x="8534" y="9286"/>
                    </a:lnTo>
                    <a:lnTo>
                      <a:pt x="8726" y="9181"/>
                    </a:lnTo>
                    <a:lnTo>
                      <a:pt x="8919" y="9058"/>
                    </a:lnTo>
                    <a:lnTo>
                      <a:pt x="9094" y="8919"/>
                    </a:lnTo>
                    <a:lnTo>
                      <a:pt x="9286" y="8779"/>
                    </a:lnTo>
                    <a:lnTo>
                      <a:pt x="9443" y="8639"/>
                    </a:lnTo>
                    <a:lnTo>
                      <a:pt x="9618" y="8481"/>
                    </a:lnTo>
                    <a:lnTo>
                      <a:pt x="9776" y="8306"/>
                    </a:lnTo>
                    <a:lnTo>
                      <a:pt x="9916" y="8149"/>
                    </a:lnTo>
                    <a:lnTo>
                      <a:pt x="10055" y="7957"/>
                    </a:lnTo>
                    <a:lnTo>
                      <a:pt x="10195" y="7782"/>
                    </a:lnTo>
                    <a:lnTo>
                      <a:pt x="10318" y="7590"/>
                    </a:lnTo>
                    <a:lnTo>
                      <a:pt x="10423" y="7397"/>
                    </a:lnTo>
                    <a:lnTo>
                      <a:pt x="10528" y="7187"/>
                    </a:lnTo>
                    <a:lnTo>
                      <a:pt x="10633" y="6977"/>
                    </a:lnTo>
                    <a:lnTo>
                      <a:pt x="10702" y="6768"/>
                    </a:lnTo>
                    <a:lnTo>
                      <a:pt x="10790" y="6540"/>
                    </a:lnTo>
                    <a:lnTo>
                      <a:pt x="10842" y="6313"/>
                    </a:lnTo>
                    <a:lnTo>
                      <a:pt x="10895" y="6086"/>
                    </a:lnTo>
                    <a:lnTo>
                      <a:pt x="10947" y="5858"/>
                    </a:lnTo>
                    <a:lnTo>
                      <a:pt x="10965" y="5631"/>
                    </a:lnTo>
                    <a:lnTo>
                      <a:pt x="10982" y="5386"/>
                    </a:lnTo>
                    <a:lnTo>
                      <a:pt x="11000" y="5141"/>
                    </a:lnTo>
                    <a:lnTo>
                      <a:pt x="11000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3"/>
              <p:cNvSpPr/>
              <p:nvPr/>
            </p:nvSpPr>
            <p:spPr>
              <a:xfrm>
                <a:off x="5026800" y="-320275"/>
                <a:ext cx="935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3743" h="3988" extrusionOk="0">
                    <a:moveTo>
                      <a:pt x="420" y="0"/>
                    </a:moveTo>
                    <a:lnTo>
                      <a:pt x="367" y="333"/>
                    </a:lnTo>
                    <a:lnTo>
                      <a:pt x="280" y="647"/>
                    </a:lnTo>
                    <a:lnTo>
                      <a:pt x="157" y="962"/>
                    </a:lnTo>
                    <a:lnTo>
                      <a:pt x="0" y="1242"/>
                    </a:lnTo>
                    <a:lnTo>
                      <a:pt x="3235" y="3987"/>
                    </a:lnTo>
                    <a:lnTo>
                      <a:pt x="3497" y="3585"/>
                    </a:lnTo>
                    <a:lnTo>
                      <a:pt x="3742" y="3183"/>
                    </a:lnTo>
                    <a:lnTo>
                      <a:pt x="420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3"/>
              <p:cNvSpPr/>
              <p:nvPr/>
            </p:nvSpPr>
            <p:spPr>
              <a:xfrm>
                <a:off x="4288825" y="-337325"/>
                <a:ext cx="526825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21073" h="10703" extrusionOk="0">
                    <a:moveTo>
                      <a:pt x="21073" y="0"/>
                    </a:moveTo>
                    <a:lnTo>
                      <a:pt x="1" y="263"/>
                    </a:lnTo>
                    <a:lnTo>
                      <a:pt x="1" y="10702"/>
                    </a:lnTo>
                    <a:lnTo>
                      <a:pt x="20810" y="10702"/>
                    </a:lnTo>
                    <a:lnTo>
                      <a:pt x="2107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3"/>
              <p:cNvSpPr/>
              <p:nvPr/>
            </p:nvSpPr>
            <p:spPr>
              <a:xfrm>
                <a:off x="4197450" y="-330775"/>
                <a:ext cx="91400" cy="27195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10878" extrusionOk="0">
                    <a:moveTo>
                      <a:pt x="1" y="1"/>
                    </a:moveTo>
                    <a:lnTo>
                      <a:pt x="753" y="10878"/>
                    </a:lnTo>
                    <a:lnTo>
                      <a:pt x="3656" y="10440"/>
                    </a:lnTo>
                    <a:lnTo>
                      <a:pt x="36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3"/>
              <p:cNvSpPr/>
              <p:nvPr/>
            </p:nvSpPr>
            <p:spPr>
              <a:xfrm>
                <a:off x="4306325" y="-303225"/>
                <a:ext cx="2107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8447" extrusionOk="0">
                    <a:moveTo>
                      <a:pt x="4005" y="0"/>
                    </a:moveTo>
                    <a:lnTo>
                      <a:pt x="3777" y="18"/>
                    </a:lnTo>
                    <a:lnTo>
                      <a:pt x="3567" y="53"/>
                    </a:lnTo>
                    <a:lnTo>
                      <a:pt x="3358" y="88"/>
                    </a:lnTo>
                    <a:lnTo>
                      <a:pt x="2955" y="193"/>
                    </a:lnTo>
                    <a:lnTo>
                      <a:pt x="2571" y="333"/>
                    </a:lnTo>
                    <a:lnTo>
                      <a:pt x="2203" y="507"/>
                    </a:lnTo>
                    <a:lnTo>
                      <a:pt x="1854" y="717"/>
                    </a:lnTo>
                    <a:lnTo>
                      <a:pt x="1521" y="962"/>
                    </a:lnTo>
                    <a:lnTo>
                      <a:pt x="1224" y="1242"/>
                    </a:lnTo>
                    <a:lnTo>
                      <a:pt x="962" y="1539"/>
                    </a:lnTo>
                    <a:lnTo>
                      <a:pt x="717" y="1854"/>
                    </a:lnTo>
                    <a:lnTo>
                      <a:pt x="507" y="2204"/>
                    </a:lnTo>
                    <a:lnTo>
                      <a:pt x="332" y="2571"/>
                    </a:lnTo>
                    <a:lnTo>
                      <a:pt x="175" y="2973"/>
                    </a:lnTo>
                    <a:lnTo>
                      <a:pt x="70" y="3375"/>
                    </a:lnTo>
                    <a:lnTo>
                      <a:pt x="35" y="3585"/>
                    </a:lnTo>
                    <a:lnTo>
                      <a:pt x="18" y="3795"/>
                    </a:lnTo>
                    <a:lnTo>
                      <a:pt x="0" y="4005"/>
                    </a:lnTo>
                    <a:lnTo>
                      <a:pt x="0" y="4215"/>
                    </a:lnTo>
                    <a:lnTo>
                      <a:pt x="0" y="4442"/>
                    </a:lnTo>
                    <a:lnTo>
                      <a:pt x="18" y="4652"/>
                    </a:lnTo>
                    <a:lnTo>
                      <a:pt x="35" y="4862"/>
                    </a:lnTo>
                    <a:lnTo>
                      <a:pt x="70" y="5072"/>
                    </a:lnTo>
                    <a:lnTo>
                      <a:pt x="175" y="5474"/>
                    </a:lnTo>
                    <a:lnTo>
                      <a:pt x="332" y="5859"/>
                    </a:lnTo>
                    <a:lnTo>
                      <a:pt x="507" y="6226"/>
                    </a:lnTo>
                    <a:lnTo>
                      <a:pt x="717" y="6575"/>
                    </a:lnTo>
                    <a:lnTo>
                      <a:pt x="962" y="6908"/>
                    </a:lnTo>
                    <a:lnTo>
                      <a:pt x="1224" y="7205"/>
                    </a:lnTo>
                    <a:lnTo>
                      <a:pt x="1521" y="7485"/>
                    </a:lnTo>
                    <a:lnTo>
                      <a:pt x="1854" y="7730"/>
                    </a:lnTo>
                    <a:lnTo>
                      <a:pt x="2203" y="7940"/>
                    </a:lnTo>
                    <a:lnTo>
                      <a:pt x="2571" y="8114"/>
                    </a:lnTo>
                    <a:lnTo>
                      <a:pt x="2955" y="8254"/>
                    </a:lnTo>
                    <a:lnTo>
                      <a:pt x="3358" y="8359"/>
                    </a:lnTo>
                    <a:lnTo>
                      <a:pt x="3567" y="8394"/>
                    </a:lnTo>
                    <a:lnTo>
                      <a:pt x="3777" y="8429"/>
                    </a:lnTo>
                    <a:lnTo>
                      <a:pt x="4005" y="8429"/>
                    </a:lnTo>
                    <a:lnTo>
                      <a:pt x="4215" y="8447"/>
                    </a:lnTo>
                    <a:lnTo>
                      <a:pt x="4424" y="8429"/>
                    </a:lnTo>
                    <a:lnTo>
                      <a:pt x="4652" y="8429"/>
                    </a:lnTo>
                    <a:lnTo>
                      <a:pt x="4862" y="8394"/>
                    </a:lnTo>
                    <a:lnTo>
                      <a:pt x="5071" y="8359"/>
                    </a:lnTo>
                    <a:lnTo>
                      <a:pt x="5474" y="8254"/>
                    </a:lnTo>
                    <a:lnTo>
                      <a:pt x="5858" y="8114"/>
                    </a:lnTo>
                    <a:lnTo>
                      <a:pt x="6226" y="7940"/>
                    </a:lnTo>
                    <a:lnTo>
                      <a:pt x="6575" y="7730"/>
                    </a:lnTo>
                    <a:lnTo>
                      <a:pt x="6908" y="7485"/>
                    </a:lnTo>
                    <a:lnTo>
                      <a:pt x="7205" y="7205"/>
                    </a:lnTo>
                    <a:lnTo>
                      <a:pt x="7467" y="6908"/>
                    </a:lnTo>
                    <a:lnTo>
                      <a:pt x="7712" y="6575"/>
                    </a:lnTo>
                    <a:lnTo>
                      <a:pt x="7922" y="6226"/>
                    </a:lnTo>
                    <a:lnTo>
                      <a:pt x="8097" y="5859"/>
                    </a:lnTo>
                    <a:lnTo>
                      <a:pt x="8254" y="5474"/>
                    </a:lnTo>
                    <a:lnTo>
                      <a:pt x="8341" y="5072"/>
                    </a:lnTo>
                    <a:lnTo>
                      <a:pt x="8394" y="4862"/>
                    </a:lnTo>
                    <a:lnTo>
                      <a:pt x="8411" y="4652"/>
                    </a:lnTo>
                    <a:lnTo>
                      <a:pt x="8429" y="4442"/>
                    </a:lnTo>
                    <a:lnTo>
                      <a:pt x="8429" y="4215"/>
                    </a:lnTo>
                    <a:lnTo>
                      <a:pt x="8429" y="4005"/>
                    </a:lnTo>
                    <a:lnTo>
                      <a:pt x="8411" y="3795"/>
                    </a:lnTo>
                    <a:lnTo>
                      <a:pt x="8394" y="3585"/>
                    </a:lnTo>
                    <a:lnTo>
                      <a:pt x="8341" y="3375"/>
                    </a:lnTo>
                    <a:lnTo>
                      <a:pt x="8254" y="2973"/>
                    </a:lnTo>
                    <a:lnTo>
                      <a:pt x="8097" y="2571"/>
                    </a:lnTo>
                    <a:lnTo>
                      <a:pt x="7922" y="2204"/>
                    </a:lnTo>
                    <a:lnTo>
                      <a:pt x="7712" y="1854"/>
                    </a:lnTo>
                    <a:lnTo>
                      <a:pt x="7467" y="1539"/>
                    </a:lnTo>
                    <a:lnTo>
                      <a:pt x="7205" y="1242"/>
                    </a:lnTo>
                    <a:lnTo>
                      <a:pt x="6908" y="962"/>
                    </a:lnTo>
                    <a:lnTo>
                      <a:pt x="6575" y="717"/>
                    </a:lnTo>
                    <a:lnTo>
                      <a:pt x="6226" y="507"/>
                    </a:lnTo>
                    <a:lnTo>
                      <a:pt x="5858" y="333"/>
                    </a:lnTo>
                    <a:lnTo>
                      <a:pt x="5474" y="193"/>
                    </a:lnTo>
                    <a:lnTo>
                      <a:pt x="5071" y="88"/>
                    </a:lnTo>
                    <a:lnTo>
                      <a:pt x="4862" y="53"/>
                    </a:lnTo>
                    <a:lnTo>
                      <a:pt x="4652" y="18"/>
                    </a:lnTo>
                    <a:lnTo>
                      <a:pt x="442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3"/>
              <p:cNvSpPr/>
              <p:nvPr/>
            </p:nvSpPr>
            <p:spPr>
              <a:xfrm>
                <a:off x="4417800" y="-303225"/>
                <a:ext cx="111500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4460" h="8447" extrusionOk="0">
                    <a:moveTo>
                      <a:pt x="245" y="0"/>
                    </a:moveTo>
                    <a:lnTo>
                      <a:pt x="0" y="18"/>
                    </a:lnTo>
                    <a:lnTo>
                      <a:pt x="403" y="53"/>
                    </a:lnTo>
                    <a:lnTo>
                      <a:pt x="805" y="140"/>
                    </a:lnTo>
                    <a:lnTo>
                      <a:pt x="1189" y="263"/>
                    </a:lnTo>
                    <a:lnTo>
                      <a:pt x="1557" y="402"/>
                    </a:lnTo>
                    <a:lnTo>
                      <a:pt x="1906" y="595"/>
                    </a:lnTo>
                    <a:lnTo>
                      <a:pt x="2239" y="805"/>
                    </a:lnTo>
                    <a:lnTo>
                      <a:pt x="2536" y="1050"/>
                    </a:lnTo>
                    <a:lnTo>
                      <a:pt x="2816" y="1329"/>
                    </a:lnTo>
                    <a:lnTo>
                      <a:pt x="3078" y="1609"/>
                    </a:lnTo>
                    <a:lnTo>
                      <a:pt x="3305" y="1941"/>
                    </a:lnTo>
                    <a:lnTo>
                      <a:pt x="3498" y="2274"/>
                    </a:lnTo>
                    <a:lnTo>
                      <a:pt x="3673" y="2641"/>
                    </a:lnTo>
                    <a:lnTo>
                      <a:pt x="3795" y="3008"/>
                    </a:lnTo>
                    <a:lnTo>
                      <a:pt x="3900" y="3393"/>
                    </a:lnTo>
                    <a:lnTo>
                      <a:pt x="3952" y="3813"/>
                    </a:lnTo>
                    <a:lnTo>
                      <a:pt x="3970" y="4215"/>
                    </a:lnTo>
                    <a:lnTo>
                      <a:pt x="3952" y="4634"/>
                    </a:lnTo>
                    <a:lnTo>
                      <a:pt x="3900" y="5037"/>
                    </a:lnTo>
                    <a:lnTo>
                      <a:pt x="3795" y="5439"/>
                    </a:lnTo>
                    <a:lnTo>
                      <a:pt x="3673" y="5806"/>
                    </a:lnTo>
                    <a:lnTo>
                      <a:pt x="3498" y="6173"/>
                    </a:lnTo>
                    <a:lnTo>
                      <a:pt x="3305" y="6506"/>
                    </a:lnTo>
                    <a:lnTo>
                      <a:pt x="3078" y="6820"/>
                    </a:lnTo>
                    <a:lnTo>
                      <a:pt x="2816" y="7118"/>
                    </a:lnTo>
                    <a:lnTo>
                      <a:pt x="2536" y="7397"/>
                    </a:lnTo>
                    <a:lnTo>
                      <a:pt x="2239" y="7642"/>
                    </a:lnTo>
                    <a:lnTo>
                      <a:pt x="1906" y="7852"/>
                    </a:lnTo>
                    <a:lnTo>
                      <a:pt x="1557" y="8027"/>
                    </a:lnTo>
                    <a:lnTo>
                      <a:pt x="1189" y="8184"/>
                    </a:lnTo>
                    <a:lnTo>
                      <a:pt x="805" y="8307"/>
                    </a:lnTo>
                    <a:lnTo>
                      <a:pt x="403" y="8394"/>
                    </a:lnTo>
                    <a:lnTo>
                      <a:pt x="0" y="8429"/>
                    </a:lnTo>
                    <a:lnTo>
                      <a:pt x="245" y="8447"/>
                    </a:lnTo>
                    <a:lnTo>
                      <a:pt x="455" y="8429"/>
                    </a:lnTo>
                    <a:lnTo>
                      <a:pt x="682" y="8429"/>
                    </a:lnTo>
                    <a:lnTo>
                      <a:pt x="892" y="8394"/>
                    </a:lnTo>
                    <a:lnTo>
                      <a:pt x="1102" y="8359"/>
                    </a:lnTo>
                    <a:lnTo>
                      <a:pt x="1504" y="8254"/>
                    </a:lnTo>
                    <a:lnTo>
                      <a:pt x="1889" y="8114"/>
                    </a:lnTo>
                    <a:lnTo>
                      <a:pt x="2256" y="7940"/>
                    </a:lnTo>
                    <a:lnTo>
                      <a:pt x="2606" y="7730"/>
                    </a:lnTo>
                    <a:lnTo>
                      <a:pt x="2938" y="7485"/>
                    </a:lnTo>
                    <a:lnTo>
                      <a:pt x="3235" y="7205"/>
                    </a:lnTo>
                    <a:lnTo>
                      <a:pt x="3498" y="6908"/>
                    </a:lnTo>
                    <a:lnTo>
                      <a:pt x="3743" y="6575"/>
                    </a:lnTo>
                    <a:lnTo>
                      <a:pt x="3952" y="6226"/>
                    </a:lnTo>
                    <a:lnTo>
                      <a:pt x="4127" y="5859"/>
                    </a:lnTo>
                    <a:lnTo>
                      <a:pt x="4285" y="5474"/>
                    </a:lnTo>
                    <a:lnTo>
                      <a:pt x="4390" y="5072"/>
                    </a:lnTo>
                    <a:lnTo>
                      <a:pt x="4425" y="4862"/>
                    </a:lnTo>
                    <a:lnTo>
                      <a:pt x="4442" y="4652"/>
                    </a:lnTo>
                    <a:lnTo>
                      <a:pt x="4460" y="4442"/>
                    </a:lnTo>
                    <a:lnTo>
                      <a:pt x="4460" y="4215"/>
                    </a:lnTo>
                    <a:lnTo>
                      <a:pt x="4460" y="4005"/>
                    </a:lnTo>
                    <a:lnTo>
                      <a:pt x="4442" y="3795"/>
                    </a:lnTo>
                    <a:lnTo>
                      <a:pt x="4425" y="3585"/>
                    </a:lnTo>
                    <a:lnTo>
                      <a:pt x="4390" y="3375"/>
                    </a:lnTo>
                    <a:lnTo>
                      <a:pt x="4285" y="2973"/>
                    </a:lnTo>
                    <a:lnTo>
                      <a:pt x="4127" y="2571"/>
                    </a:lnTo>
                    <a:lnTo>
                      <a:pt x="3952" y="2204"/>
                    </a:lnTo>
                    <a:lnTo>
                      <a:pt x="3743" y="1854"/>
                    </a:lnTo>
                    <a:lnTo>
                      <a:pt x="3498" y="1539"/>
                    </a:lnTo>
                    <a:lnTo>
                      <a:pt x="3235" y="1242"/>
                    </a:lnTo>
                    <a:lnTo>
                      <a:pt x="2938" y="962"/>
                    </a:lnTo>
                    <a:lnTo>
                      <a:pt x="2606" y="717"/>
                    </a:lnTo>
                    <a:lnTo>
                      <a:pt x="2256" y="507"/>
                    </a:lnTo>
                    <a:lnTo>
                      <a:pt x="1889" y="333"/>
                    </a:lnTo>
                    <a:lnTo>
                      <a:pt x="1504" y="193"/>
                    </a:lnTo>
                    <a:lnTo>
                      <a:pt x="1102" y="88"/>
                    </a:lnTo>
                    <a:lnTo>
                      <a:pt x="892" y="53"/>
                    </a:lnTo>
                    <a:lnTo>
                      <a:pt x="682" y="18"/>
                    </a:lnTo>
                    <a:lnTo>
                      <a:pt x="4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3"/>
              <p:cNvSpPr/>
              <p:nvPr/>
            </p:nvSpPr>
            <p:spPr>
              <a:xfrm>
                <a:off x="4395500" y="-223675"/>
                <a:ext cx="51600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2065" extrusionOk="0">
                    <a:moveTo>
                      <a:pt x="1032" y="1"/>
                    </a:moveTo>
                    <a:lnTo>
                      <a:pt x="927" y="18"/>
                    </a:lnTo>
                    <a:lnTo>
                      <a:pt x="840" y="36"/>
                    </a:lnTo>
                    <a:lnTo>
                      <a:pt x="630" y="88"/>
                    </a:lnTo>
                    <a:lnTo>
                      <a:pt x="455" y="193"/>
                    </a:lnTo>
                    <a:lnTo>
                      <a:pt x="315" y="316"/>
                    </a:lnTo>
                    <a:lnTo>
                      <a:pt x="193" y="456"/>
                    </a:lnTo>
                    <a:lnTo>
                      <a:pt x="88" y="631"/>
                    </a:lnTo>
                    <a:lnTo>
                      <a:pt x="35" y="840"/>
                    </a:lnTo>
                    <a:lnTo>
                      <a:pt x="18" y="928"/>
                    </a:lnTo>
                    <a:lnTo>
                      <a:pt x="0" y="1033"/>
                    </a:lnTo>
                    <a:lnTo>
                      <a:pt x="18" y="1138"/>
                    </a:lnTo>
                    <a:lnTo>
                      <a:pt x="35" y="1243"/>
                    </a:lnTo>
                    <a:lnTo>
                      <a:pt x="88" y="1435"/>
                    </a:lnTo>
                    <a:lnTo>
                      <a:pt x="193" y="1610"/>
                    </a:lnTo>
                    <a:lnTo>
                      <a:pt x="315" y="1767"/>
                    </a:lnTo>
                    <a:lnTo>
                      <a:pt x="455" y="1890"/>
                    </a:lnTo>
                    <a:lnTo>
                      <a:pt x="630" y="1995"/>
                    </a:lnTo>
                    <a:lnTo>
                      <a:pt x="840" y="2047"/>
                    </a:lnTo>
                    <a:lnTo>
                      <a:pt x="927" y="2064"/>
                    </a:lnTo>
                    <a:lnTo>
                      <a:pt x="1137" y="2064"/>
                    </a:lnTo>
                    <a:lnTo>
                      <a:pt x="1242" y="2047"/>
                    </a:lnTo>
                    <a:lnTo>
                      <a:pt x="1434" y="1995"/>
                    </a:lnTo>
                    <a:lnTo>
                      <a:pt x="1609" y="1890"/>
                    </a:lnTo>
                    <a:lnTo>
                      <a:pt x="1767" y="1767"/>
                    </a:lnTo>
                    <a:lnTo>
                      <a:pt x="1889" y="1610"/>
                    </a:lnTo>
                    <a:lnTo>
                      <a:pt x="1994" y="1435"/>
                    </a:lnTo>
                    <a:lnTo>
                      <a:pt x="2046" y="1243"/>
                    </a:lnTo>
                    <a:lnTo>
                      <a:pt x="2064" y="1138"/>
                    </a:lnTo>
                    <a:lnTo>
                      <a:pt x="2064" y="1033"/>
                    </a:lnTo>
                    <a:lnTo>
                      <a:pt x="2064" y="928"/>
                    </a:lnTo>
                    <a:lnTo>
                      <a:pt x="2046" y="840"/>
                    </a:lnTo>
                    <a:lnTo>
                      <a:pt x="1994" y="631"/>
                    </a:lnTo>
                    <a:lnTo>
                      <a:pt x="1889" y="456"/>
                    </a:lnTo>
                    <a:lnTo>
                      <a:pt x="1767" y="316"/>
                    </a:lnTo>
                    <a:lnTo>
                      <a:pt x="1609" y="193"/>
                    </a:lnTo>
                    <a:lnTo>
                      <a:pt x="1434" y="88"/>
                    </a:lnTo>
                    <a:lnTo>
                      <a:pt x="1242" y="36"/>
                    </a:lnTo>
                    <a:lnTo>
                      <a:pt x="1137" y="18"/>
                    </a:lnTo>
                    <a:lnTo>
                      <a:pt x="10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13"/>
              <p:cNvSpPr/>
              <p:nvPr/>
            </p:nvSpPr>
            <p:spPr>
              <a:xfrm>
                <a:off x="4404250" y="-220175"/>
                <a:ext cx="389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558" extrusionOk="0">
                    <a:moveTo>
                      <a:pt x="770" y="1"/>
                    </a:moveTo>
                    <a:lnTo>
                      <a:pt x="612" y="18"/>
                    </a:lnTo>
                    <a:lnTo>
                      <a:pt x="472" y="71"/>
                    </a:lnTo>
                    <a:lnTo>
                      <a:pt x="332" y="141"/>
                    </a:lnTo>
                    <a:lnTo>
                      <a:pt x="228" y="228"/>
                    </a:lnTo>
                    <a:lnTo>
                      <a:pt x="123" y="351"/>
                    </a:lnTo>
                    <a:lnTo>
                      <a:pt x="53" y="491"/>
                    </a:lnTo>
                    <a:lnTo>
                      <a:pt x="18" y="630"/>
                    </a:lnTo>
                    <a:lnTo>
                      <a:pt x="0" y="788"/>
                    </a:lnTo>
                    <a:lnTo>
                      <a:pt x="18" y="945"/>
                    </a:lnTo>
                    <a:lnTo>
                      <a:pt x="53" y="1085"/>
                    </a:lnTo>
                    <a:lnTo>
                      <a:pt x="123" y="1225"/>
                    </a:lnTo>
                    <a:lnTo>
                      <a:pt x="228" y="1330"/>
                    </a:lnTo>
                    <a:lnTo>
                      <a:pt x="332" y="1435"/>
                    </a:lnTo>
                    <a:lnTo>
                      <a:pt x="472" y="1505"/>
                    </a:lnTo>
                    <a:lnTo>
                      <a:pt x="612" y="1540"/>
                    </a:lnTo>
                    <a:lnTo>
                      <a:pt x="770" y="1557"/>
                    </a:lnTo>
                    <a:lnTo>
                      <a:pt x="927" y="1540"/>
                    </a:lnTo>
                    <a:lnTo>
                      <a:pt x="1067" y="1505"/>
                    </a:lnTo>
                    <a:lnTo>
                      <a:pt x="1207" y="1435"/>
                    </a:lnTo>
                    <a:lnTo>
                      <a:pt x="1329" y="1330"/>
                    </a:lnTo>
                    <a:lnTo>
                      <a:pt x="1417" y="1225"/>
                    </a:lnTo>
                    <a:lnTo>
                      <a:pt x="1487" y="1085"/>
                    </a:lnTo>
                    <a:lnTo>
                      <a:pt x="1539" y="945"/>
                    </a:lnTo>
                    <a:lnTo>
                      <a:pt x="1557" y="788"/>
                    </a:lnTo>
                    <a:lnTo>
                      <a:pt x="1539" y="630"/>
                    </a:lnTo>
                    <a:lnTo>
                      <a:pt x="1487" y="491"/>
                    </a:lnTo>
                    <a:lnTo>
                      <a:pt x="1417" y="351"/>
                    </a:lnTo>
                    <a:lnTo>
                      <a:pt x="1329" y="228"/>
                    </a:lnTo>
                    <a:lnTo>
                      <a:pt x="1207" y="141"/>
                    </a:lnTo>
                    <a:lnTo>
                      <a:pt x="1067" y="71"/>
                    </a:lnTo>
                    <a:lnTo>
                      <a:pt x="927" y="18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3"/>
              <p:cNvSpPr/>
              <p:nvPr/>
            </p:nvSpPr>
            <p:spPr>
              <a:xfrm>
                <a:off x="4397250" y="-297550"/>
                <a:ext cx="48550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991" extrusionOk="0">
                    <a:moveTo>
                      <a:pt x="595" y="1"/>
                    </a:moveTo>
                    <a:lnTo>
                      <a:pt x="420" y="18"/>
                    </a:lnTo>
                    <a:lnTo>
                      <a:pt x="280" y="53"/>
                    </a:lnTo>
                    <a:lnTo>
                      <a:pt x="158" y="106"/>
                    </a:lnTo>
                    <a:lnTo>
                      <a:pt x="105" y="141"/>
                    </a:lnTo>
                    <a:lnTo>
                      <a:pt x="70" y="193"/>
                    </a:lnTo>
                    <a:lnTo>
                      <a:pt x="35" y="245"/>
                    </a:lnTo>
                    <a:lnTo>
                      <a:pt x="18" y="315"/>
                    </a:lnTo>
                    <a:lnTo>
                      <a:pt x="0" y="403"/>
                    </a:lnTo>
                    <a:lnTo>
                      <a:pt x="0" y="490"/>
                    </a:lnTo>
                    <a:lnTo>
                      <a:pt x="18" y="753"/>
                    </a:lnTo>
                    <a:lnTo>
                      <a:pt x="70" y="1102"/>
                    </a:lnTo>
                    <a:lnTo>
                      <a:pt x="158" y="1522"/>
                    </a:lnTo>
                    <a:lnTo>
                      <a:pt x="280" y="1942"/>
                    </a:lnTo>
                    <a:lnTo>
                      <a:pt x="420" y="2344"/>
                    </a:lnTo>
                    <a:lnTo>
                      <a:pt x="508" y="2519"/>
                    </a:lnTo>
                    <a:lnTo>
                      <a:pt x="595" y="2676"/>
                    </a:lnTo>
                    <a:lnTo>
                      <a:pt x="682" y="2799"/>
                    </a:lnTo>
                    <a:lnTo>
                      <a:pt x="770" y="2904"/>
                    </a:lnTo>
                    <a:lnTo>
                      <a:pt x="875" y="2973"/>
                    </a:lnTo>
                    <a:lnTo>
                      <a:pt x="927" y="2973"/>
                    </a:lnTo>
                    <a:lnTo>
                      <a:pt x="962" y="2991"/>
                    </a:lnTo>
                    <a:lnTo>
                      <a:pt x="1015" y="2973"/>
                    </a:lnTo>
                    <a:lnTo>
                      <a:pt x="1067" y="2973"/>
                    </a:lnTo>
                    <a:lnTo>
                      <a:pt x="1172" y="2904"/>
                    </a:lnTo>
                    <a:lnTo>
                      <a:pt x="1260" y="2799"/>
                    </a:lnTo>
                    <a:lnTo>
                      <a:pt x="1347" y="2676"/>
                    </a:lnTo>
                    <a:lnTo>
                      <a:pt x="1434" y="2519"/>
                    </a:lnTo>
                    <a:lnTo>
                      <a:pt x="1522" y="2344"/>
                    </a:lnTo>
                    <a:lnTo>
                      <a:pt x="1662" y="1942"/>
                    </a:lnTo>
                    <a:lnTo>
                      <a:pt x="1784" y="1522"/>
                    </a:lnTo>
                    <a:lnTo>
                      <a:pt x="1872" y="1102"/>
                    </a:lnTo>
                    <a:lnTo>
                      <a:pt x="1924" y="753"/>
                    </a:lnTo>
                    <a:lnTo>
                      <a:pt x="1942" y="490"/>
                    </a:lnTo>
                    <a:lnTo>
                      <a:pt x="1942" y="403"/>
                    </a:lnTo>
                    <a:lnTo>
                      <a:pt x="1924" y="315"/>
                    </a:lnTo>
                    <a:lnTo>
                      <a:pt x="1907" y="245"/>
                    </a:lnTo>
                    <a:lnTo>
                      <a:pt x="1872" y="193"/>
                    </a:lnTo>
                    <a:lnTo>
                      <a:pt x="1819" y="141"/>
                    </a:lnTo>
                    <a:lnTo>
                      <a:pt x="1784" y="106"/>
                    </a:lnTo>
                    <a:lnTo>
                      <a:pt x="1662" y="53"/>
                    </a:lnTo>
                    <a:lnTo>
                      <a:pt x="1522" y="18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3"/>
              <p:cNvSpPr/>
              <p:nvPr/>
            </p:nvSpPr>
            <p:spPr>
              <a:xfrm>
                <a:off x="4397250" y="-173400"/>
                <a:ext cx="48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974" extrusionOk="0">
                    <a:moveTo>
                      <a:pt x="927" y="1"/>
                    </a:moveTo>
                    <a:lnTo>
                      <a:pt x="875" y="18"/>
                    </a:lnTo>
                    <a:lnTo>
                      <a:pt x="770" y="88"/>
                    </a:lnTo>
                    <a:lnTo>
                      <a:pt x="682" y="176"/>
                    </a:lnTo>
                    <a:lnTo>
                      <a:pt x="595" y="316"/>
                    </a:lnTo>
                    <a:lnTo>
                      <a:pt x="508" y="473"/>
                    </a:lnTo>
                    <a:lnTo>
                      <a:pt x="420" y="648"/>
                    </a:lnTo>
                    <a:lnTo>
                      <a:pt x="280" y="1050"/>
                    </a:lnTo>
                    <a:lnTo>
                      <a:pt x="158" y="1470"/>
                    </a:lnTo>
                    <a:lnTo>
                      <a:pt x="70" y="1872"/>
                    </a:lnTo>
                    <a:lnTo>
                      <a:pt x="18" y="2222"/>
                    </a:lnTo>
                    <a:lnTo>
                      <a:pt x="0" y="2484"/>
                    </a:lnTo>
                    <a:lnTo>
                      <a:pt x="0" y="2589"/>
                    </a:lnTo>
                    <a:lnTo>
                      <a:pt x="18" y="2659"/>
                    </a:lnTo>
                    <a:lnTo>
                      <a:pt x="35" y="2729"/>
                    </a:lnTo>
                    <a:lnTo>
                      <a:pt x="70" y="2799"/>
                    </a:lnTo>
                    <a:lnTo>
                      <a:pt x="105" y="2834"/>
                    </a:lnTo>
                    <a:lnTo>
                      <a:pt x="158" y="2886"/>
                    </a:lnTo>
                    <a:lnTo>
                      <a:pt x="280" y="2939"/>
                    </a:lnTo>
                    <a:lnTo>
                      <a:pt x="420" y="2956"/>
                    </a:lnTo>
                    <a:lnTo>
                      <a:pt x="595" y="2974"/>
                    </a:lnTo>
                    <a:lnTo>
                      <a:pt x="1347" y="2974"/>
                    </a:lnTo>
                    <a:lnTo>
                      <a:pt x="1522" y="2956"/>
                    </a:lnTo>
                    <a:lnTo>
                      <a:pt x="1662" y="2939"/>
                    </a:lnTo>
                    <a:lnTo>
                      <a:pt x="1784" y="2886"/>
                    </a:lnTo>
                    <a:lnTo>
                      <a:pt x="1819" y="2834"/>
                    </a:lnTo>
                    <a:lnTo>
                      <a:pt x="1872" y="2799"/>
                    </a:lnTo>
                    <a:lnTo>
                      <a:pt x="1907" y="2729"/>
                    </a:lnTo>
                    <a:lnTo>
                      <a:pt x="1924" y="2659"/>
                    </a:lnTo>
                    <a:lnTo>
                      <a:pt x="1942" y="2589"/>
                    </a:lnTo>
                    <a:lnTo>
                      <a:pt x="1942" y="2484"/>
                    </a:lnTo>
                    <a:lnTo>
                      <a:pt x="1924" y="2222"/>
                    </a:lnTo>
                    <a:lnTo>
                      <a:pt x="1872" y="1872"/>
                    </a:lnTo>
                    <a:lnTo>
                      <a:pt x="1784" y="1470"/>
                    </a:lnTo>
                    <a:lnTo>
                      <a:pt x="1662" y="1050"/>
                    </a:lnTo>
                    <a:lnTo>
                      <a:pt x="1522" y="648"/>
                    </a:lnTo>
                    <a:lnTo>
                      <a:pt x="1434" y="473"/>
                    </a:lnTo>
                    <a:lnTo>
                      <a:pt x="1347" y="316"/>
                    </a:lnTo>
                    <a:lnTo>
                      <a:pt x="1260" y="176"/>
                    </a:lnTo>
                    <a:lnTo>
                      <a:pt x="1172" y="88"/>
                    </a:lnTo>
                    <a:lnTo>
                      <a:pt x="1067" y="18"/>
                    </a:lnTo>
                    <a:lnTo>
                      <a:pt x="101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3"/>
              <p:cNvSpPr/>
              <p:nvPr/>
            </p:nvSpPr>
            <p:spPr>
              <a:xfrm>
                <a:off x="4446200" y="-222350"/>
                <a:ext cx="743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942" extrusionOk="0">
                    <a:moveTo>
                      <a:pt x="2484" y="0"/>
                    </a:moveTo>
                    <a:lnTo>
                      <a:pt x="2239" y="18"/>
                    </a:lnTo>
                    <a:lnTo>
                      <a:pt x="1872" y="70"/>
                    </a:lnTo>
                    <a:lnTo>
                      <a:pt x="1470" y="158"/>
                    </a:lnTo>
                    <a:lnTo>
                      <a:pt x="1050" y="280"/>
                    </a:lnTo>
                    <a:lnTo>
                      <a:pt x="648" y="420"/>
                    </a:lnTo>
                    <a:lnTo>
                      <a:pt x="473" y="508"/>
                    </a:lnTo>
                    <a:lnTo>
                      <a:pt x="316" y="595"/>
                    </a:lnTo>
                    <a:lnTo>
                      <a:pt x="176" y="682"/>
                    </a:lnTo>
                    <a:lnTo>
                      <a:pt x="88" y="770"/>
                    </a:lnTo>
                    <a:lnTo>
                      <a:pt x="18" y="875"/>
                    </a:lnTo>
                    <a:lnTo>
                      <a:pt x="1" y="910"/>
                    </a:lnTo>
                    <a:lnTo>
                      <a:pt x="1" y="962"/>
                    </a:lnTo>
                    <a:lnTo>
                      <a:pt x="1" y="1015"/>
                    </a:lnTo>
                    <a:lnTo>
                      <a:pt x="18" y="1067"/>
                    </a:lnTo>
                    <a:lnTo>
                      <a:pt x="88" y="1172"/>
                    </a:lnTo>
                    <a:lnTo>
                      <a:pt x="176" y="1260"/>
                    </a:lnTo>
                    <a:lnTo>
                      <a:pt x="316" y="1347"/>
                    </a:lnTo>
                    <a:lnTo>
                      <a:pt x="473" y="1434"/>
                    </a:lnTo>
                    <a:lnTo>
                      <a:pt x="648" y="1504"/>
                    </a:lnTo>
                    <a:lnTo>
                      <a:pt x="1050" y="1662"/>
                    </a:lnTo>
                    <a:lnTo>
                      <a:pt x="1470" y="1767"/>
                    </a:lnTo>
                    <a:lnTo>
                      <a:pt x="1872" y="1872"/>
                    </a:lnTo>
                    <a:lnTo>
                      <a:pt x="2239" y="1924"/>
                    </a:lnTo>
                    <a:lnTo>
                      <a:pt x="2484" y="1942"/>
                    </a:lnTo>
                    <a:lnTo>
                      <a:pt x="2589" y="1942"/>
                    </a:lnTo>
                    <a:lnTo>
                      <a:pt x="2659" y="1924"/>
                    </a:lnTo>
                    <a:lnTo>
                      <a:pt x="2729" y="1889"/>
                    </a:lnTo>
                    <a:lnTo>
                      <a:pt x="2799" y="1872"/>
                    </a:lnTo>
                    <a:lnTo>
                      <a:pt x="2851" y="1819"/>
                    </a:lnTo>
                    <a:lnTo>
                      <a:pt x="2886" y="1767"/>
                    </a:lnTo>
                    <a:lnTo>
                      <a:pt x="2939" y="1662"/>
                    </a:lnTo>
                    <a:lnTo>
                      <a:pt x="2974" y="1504"/>
                    </a:lnTo>
                    <a:lnTo>
                      <a:pt x="2974" y="1347"/>
                    </a:lnTo>
                    <a:lnTo>
                      <a:pt x="2974" y="962"/>
                    </a:lnTo>
                    <a:lnTo>
                      <a:pt x="2974" y="595"/>
                    </a:lnTo>
                    <a:lnTo>
                      <a:pt x="2974" y="420"/>
                    </a:lnTo>
                    <a:lnTo>
                      <a:pt x="2939" y="280"/>
                    </a:lnTo>
                    <a:lnTo>
                      <a:pt x="2886" y="158"/>
                    </a:lnTo>
                    <a:lnTo>
                      <a:pt x="2851" y="105"/>
                    </a:lnTo>
                    <a:lnTo>
                      <a:pt x="2799" y="70"/>
                    </a:lnTo>
                    <a:lnTo>
                      <a:pt x="2729" y="35"/>
                    </a:lnTo>
                    <a:lnTo>
                      <a:pt x="2659" y="18"/>
                    </a:lnTo>
                    <a:lnTo>
                      <a:pt x="25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3"/>
              <p:cNvSpPr/>
              <p:nvPr/>
            </p:nvSpPr>
            <p:spPr>
              <a:xfrm>
                <a:off x="4322500" y="-222350"/>
                <a:ext cx="743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1942" extrusionOk="0">
                    <a:moveTo>
                      <a:pt x="385" y="0"/>
                    </a:moveTo>
                    <a:lnTo>
                      <a:pt x="297" y="18"/>
                    </a:lnTo>
                    <a:lnTo>
                      <a:pt x="227" y="35"/>
                    </a:lnTo>
                    <a:lnTo>
                      <a:pt x="175" y="70"/>
                    </a:lnTo>
                    <a:lnTo>
                      <a:pt x="123" y="105"/>
                    </a:lnTo>
                    <a:lnTo>
                      <a:pt x="88" y="158"/>
                    </a:lnTo>
                    <a:lnTo>
                      <a:pt x="35" y="280"/>
                    </a:lnTo>
                    <a:lnTo>
                      <a:pt x="0" y="420"/>
                    </a:lnTo>
                    <a:lnTo>
                      <a:pt x="0" y="595"/>
                    </a:lnTo>
                    <a:lnTo>
                      <a:pt x="0" y="962"/>
                    </a:lnTo>
                    <a:lnTo>
                      <a:pt x="0" y="1347"/>
                    </a:lnTo>
                    <a:lnTo>
                      <a:pt x="0" y="1504"/>
                    </a:lnTo>
                    <a:lnTo>
                      <a:pt x="35" y="1662"/>
                    </a:lnTo>
                    <a:lnTo>
                      <a:pt x="88" y="1767"/>
                    </a:lnTo>
                    <a:lnTo>
                      <a:pt x="123" y="1819"/>
                    </a:lnTo>
                    <a:lnTo>
                      <a:pt x="175" y="1872"/>
                    </a:lnTo>
                    <a:lnTo>
                      <a:pt x="227" y="1889"/>
                    </a:lnTo>
                    <a:lnTo>
                      <a:pt x="297" y="1924"/>
                    </a:lnTo>
                    <a:lnTo>
                      <a:pt x="385" y="1942"/>
                    </a:lnTo>
                    <a:lnTo>
                      <a:pt x="472" y="1942"/>
                    </a:lnTo>
                    <a:lnTo>
                      <a:pt x="735" y="1924"/>
                    </a:lnTo>
                    <a:lnTo>
                      <a:pt x="1102" y="1872"/>
                    </a:lnTo>
                    <a:lnTo>
                      <a:pt x="1504" y="1767"/>
                    </a:lnTo>
                    <a:lnTo>
                      <a:pt x="1924" y="1662"/>
                    </a:lnTo>
                    <a:lnTo>
                      <a:pt x="2326" y="1504"/>
                    </a:lnTo>
                    <a:lnTo>
                      <a:pt x="2501" y="1434"/>
                    </a:lnTo>
                    <a:lnTo>
                      <a:pt x="2658" y="1347"/>
                    </a:lnTo>
                    <a:lnTo>
                      <a:pt x="2781" y="1260"/>
                    </a:lnTo>
                    <a:lnTo>
                      <a:pt x="2885" y="1172"/>
                    </a:lnTo>
                    <a:lnTo>
                      <a:pt x="2955" y="1067"/>
                    </a:lnTo>
                    <a:lnTo>
                      <a:pt x="2973" y="1015"/>
                    </a:lnTo>
                    <a:lnTo>
                      <a:pt x="2973" y="962"/>
                    </a:lnTo>
                    <a:lnTo>
                      <a:pt x="2973" y="910"/>
                    </a:lnTo>
                    <a:lnTo>
                      <a:pt x="2955" y="875"/>
                    </a:lnTo>
                    <a:lnTo>
                      <a:pt x="2885" y="770"/>
                    </a:lnTo>
                    <a:lnTo>
                      <a:pt x="2781" y="682"/>
                    </a:lnTo>
                    <a:lnTo>
                      <a:pt x="2658" y="595"/>
                    </a:lnTo>
                    <a:lnTo>
                      <a:pt x="2501" y="508"/>
                    </a:lnTo>
                    <a:lnTo>
                      <a:pt x="2326" y="420"/>
                    </a:lnTo>
                    <a:lnTo>
                      <a:pt x="1924" y="280"/>
                    </a:lnTo>
                    <a:lnTo>
                      <a:pt x="1504" y="158"/>
                    </a:lnTo>
                    <a:lnTo>
                      <a:pt x="1102" y="70"/>
                    </a:lnTo>
                    <a:lnTo>
                      <a:pt x="735" y="18"/>
                    </a:lnTo>
                    <a:lnTo>
                      <a:pt x="4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3"/>
              <p:cNvSpPr/>
              <p:nvPr/>
            </p:nvSpPr>
            <p:spPr>
              <a:xfrm>
                <a:off x="4437025" y="-28092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1417" y="0"/>
                    </a:moveTo>
                    <a:lnTo>
                      <a:pt x="1347" y="18"/>
                    </a:lnTo>
                    <a:lnTo>
                      <a:pt x="1295" y="53"/>
                    </a:lnTo>
                    <a:lnTo>
                      <a:pt x="1225" y="105"/>
                    </a:lnTo>
                    <a:lnTo>
                      <a:pt x="1155" y="158"/>
                    </a:lnTo>
                    <a:lnTo>
                      <a:pt x="980" y="367"/>
                    </a:lnTo>
                    <a:lnTo>
                      <a:pt x="770" y="647"/>
                    </a:lnTo>
                    <a:lnTo>
                      <a:pt x="543" y="997"/>
                    </a:lnTo>
                    <a:lnTo>
                      <a:pt x="333" y="1382"/>
                    </a:lnTo>
                    <a:lnTo>
                      <a:pt x="158" y="1766"/>
                    </a:lnTo>
                    <a:lnTo>
                      <a:pt x="88" y="1959"/>
                    </a:lnTo>
                    <a:lnTo>
                      <a:pt x="36" y="2116"/>
                    </a:lnTo>
                    <a:lnTo>
                      <a:pt x="1" y="2273"/>
                    </a:lnTo>
                    <a:lnTo>
                      <a:pt x="1" y="2413"/>
                    </a:lnTo>
                    <a:lnTo>
                      <a:pt x="18" y="2518"/>
                    </a:lnTo>
                    <a:lnTo>
                      <a:pt x="53" y="2571"/>
                    </a:lnTo>
                    <a:lnTo>
                      <a:pt x="71" y="2606"/>
                    </a:lnTo>
                    <a:lnTo>
                      <a:pt x="123" y="2641"/>
                    </a:lnTo>
                    <a:lnTo>
                      <a:pt x="158" y="2658"/>
                    </a:lnTo>
                    <a:lnTo>
                      <a:pt x="281" y="2693"/>
                    </a:lnTo>
                    <a:lnTo>
                      <a:pt x="420" y="2693"/>
                    </a:lnTo>
                    <a:lnTo>
                      <a:pt x="560" y="2658"/>
                    </a:lnTo>
                    <a:lnTo>
                      <a:pt x="735" y="2606"/>
                    </a:lnTo>
                    <a:lnTo>
                      <a:pt x="928" y="2536"/>
                    </a:lnTo>
                    <a:lnTo>
                      <a:pt x="1295" y="2361"/>
                    </a:lnTo>
                    <a:lnTo>
                      <a:pt x="1680" y="2151"/>
                    </a:lnTo>
                    <a:lnTo>
                      <a:pt x="2047" y="1924"/>
                    </a:lnTo>
                    <a:lnTo>
                      <a:pt x="2327" y="1714"/>
                    </a:lnTo>
                    <a:lnTo>
                      <a:pt x="2536" y="1539"/>
                    </a:lnTo>
                    <a:lnTo>
                      <a:pt x="2589" y="1469"/>
                    </a:lnTo>
                    <a:lnTo>
                      <a:pt x="2641" y="1399"/>
                    </a:lnTo>
                    <a:lnTo>
                      <a:pt x="2676" y="1329"/>
                    </a:lnTo>
                    <a:lnTo>
                      <a:pt x="2694" y="1277"/>
                    </a:lnTo>
                    <a:lnTo>
                      <a:pt x="2694" y="1207"/>
                    </a:lnTo>
                    <a:lnTo>
                      <a:pt x="2694" y="1137"/>
                    </a:lnTo>
                    <a:lnTo>
                      <a:pt x="2641" y="1014"/>
                    </a:lnTo>
                    <a:lnTo>
                      <a:pt x="2554" y="892"/>
                    </a:lnTo>
                    <a:lnTo>
                      <a:pt x="2449" y="770"/>
                    </a:lnTo>
                    <a:lnTo>
                      <a:pt x="2187" y="507"/>
                    </a:lnTo>
                    <a:lnTo>
                      <a:pt x="1924" y="245"/>
                    </a:lnTo>
                    <a:lnTo>
                      <a:pt x="1784" y="123"/>
                    </a:lnTo>
                    <a:lnTo>
                      <a:pt x="1662" y="53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3"/>
              <p:cNvSpPr/>
              <p:nvPr/>
            </p:nvSpPr>
            <p:spPr>
              <a:xfrm>
                <a:off x="4338675" y="-18257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2273" y="1"/>
                    </a:moveTo>
                    <a:lnTo>
                      <a:pt x="2116" y="36"/>
                    </a:lnTo>
                    <a:lnTo>
                      <a:pt x="1959" y="71"/>
                    </a:lnTo>
                    <a:lnTo>
                      <a:pt x="1766" y="141"/>
                    </a:lnTo>
                    <a:lnTo>
                      <a:pt x="1382" y="333"/>
                    </a:lnTo>
                    <a:lnTo>
                      <a:pt x="997" y="543"/>
                    </a:lnTo>
                    <a:lnTo>
                      <a:pt x="647" y="770"/>
                    </a:lnTo>
                    <a:lnTo>
                      <a:pt x="367" y="980"/>
                    </a:lnTo>
                    <a:lnTo>
                      <a:pt x="158" y="1155"/>
                    </a:lnTo>
                    <a:lnTo>
                      <a:pt x="105" y="1225"/>
                    </a:lnTo>
                    <a:lnTo>
                      <a:pt x="53" y="1295"/>
                    </a:lnTo>
                    <a:lnTo>
                      <a:pt x="18" y="1347"/>
                    </a:lnTo>
                    <a:lnTo>
                      <a:pt x="0" y="1417"/>
                    </a:lnTo>
                    <a:lnTo>
                      <a:pt x="0" y="1487"/>
                    </a:lnTo>
                    <a:lnTo>
                      <a:pt x="0" y="1540"/>
                    </a:lnTo>
                    <a:lnTo>
                      <a:pt x="53" y="1662"/>
                    </a:lnTo>
                    <a:lnTo>
                      <a:pt x="123" y="1784"/>
                    </a:lnTo>
                    <a:lnTo>
                      <a:pt x="245" y="1907"/>
                    </a:lnTo>
                    <a:lnTo>
                      <a:pt x="507" y="2187"/>
                    </a:lnTo>
                    <a:lnTo>
                      <a:pt x="770" y="2449"/>
                    </a:lnTo>
                    <a:lnTo>
                      <a:pt x="892" y="2554"/>
                    </a:lnTo>
                    <a:lnTo>
                      <a:pt x="1032" y="2641"/>
                    </a:lnTo>
                    <a:lnTo>
                      <a:pt x="1154" y="2676"/>
                    </a:lnTo>
                    <a:lnTo>
                      <a:pt x="1207" y="2694"/>
                    </a:lnTo>
                    <a:lnTo>
                      <a:pt x="1277" y="2694"/>
                    </a:lnTo>
                    <a:lnTo>
                      <a:pt x="1329" y="2676"/>
                    </a:lnTo>
                    <a:lnTo>
                      <a:pt x="1399" y="2641"/>
                    </a:lnTo>
                    <a:lnTo>
                      <a:pt x="1469" y="2589"/>
                    </a:lnTo>
                    <a:lnTo>
                      <a:pt x="1539" y="2519"/>
                    </a:lnTo>
                    <a:lnTo>
                      <a:pt x="1714" y="2327"/>
                    </a:lnTo>
                    <a:lnTo>
                      <a:pt x="1924" y="2029"/>
                    </a:lnTo>
                    <a:lnTo>
                      <a:pt x="2151" y="1680"/>
                    </a:lnTo>
                    <a:lnTo>
                      <a:pt x="2361" y="1295"/>
                    </a:lnTo>
                    <a:lnTo>
                      <a:pt x="2536" y="910"/>
                    </a:lnTo>
                    <a:lnTo>
                      <a:pt x="2606" y="735"/>
                    </a:lnTo>
                    <a:lnTo>
                      <a:pt x="2658" y="560"/>
                    </a:lnTo>
                    <a:lnTo>
                      <a:pt x="2693" y="403"/>
                    </a:lnTo>
                    <a:lnTo>
                      <a:pt x="2693" y="281"/>
                    </a:lnTo>
                    <a:lnTo>
                      <a:pt x="2676" y="158"/>
                    </a:lnTo>
                    <a:lnTo>
                      <a:pt x="2641" y="123"/>
                    </a:lnTo>
                    <a:lnTo>
                      <a:pt x="2606" y="71"/>
                    </a:lnTo>
                    <a:lnTo>
                      <a:pt x="2571" y="36"/>
                    </a:lnTo>
                    <a:lnTo>
                      <a:pt x="2536" y="18"/>
                    </a:lnTo>
                    <a:lnTo>
                      <a:pt x="24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3"/>
              <p:cNvSpPr/>
              <p:nvPr/>
            </p:nvSpPr>
            <p:spPr>
              <a:xfrm>
                <a:off x="4437025" y="-18257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281" y="1"/>
                    </a:moveTo>
                    <a:lnTo>
                      <a:pt x="158" y="18"/>
                    </a:lnTo>
                    <a:lnTo>
                      <a:pt x="123" y="36"/>
                    </a:lnTo>
                    <a:lnTo>
                      <a:pt x="71" y="71"/>
                    </a:lnTo>
                    <a:lnTo>
                      <a:pt x="53" y="123"/>
                    </a:lnTo>
                    <a:lnTo>
                      <a:pt x="18" y="158"/>
                    </a:lnTo>
                    <a:lnTo>
                      <a:pt x="1" y="281"/>
                    </a:lnTo>
                    <a:lnTo>
                      <a:pt x="1" y="403"/>
                    </a:lnTo>
                    <a:lnTo>
                      <a:pt x="36" y="560"/>
                    </a:lnTo>
                    <a:lnTo>
                      <a:pt x="88" y="735"/>
                    </a:lnTo>
                    <a:lnTo>
                      <a:pt x="158" y="910"/>
                    </a:lnTo>
                    <a:lnTo>
                      <a:pt x="333" y="1295"/>
                    </a:lnTo>
                    <a:lnTo>
                      <a:pt x="543" y="1680"/>
                    </a:lnTo>
                    <a:lnTo>
                      <a:pt x="770" y="2029"/>
                    </a:lnTo>
                    <a:lnTo>
                      <a:pt x="980" y="2327"/>
                    </a:lnTo>
                    <a:lnTo>
                      <a:pt x="1155" y="2519"/>
                    </a:lnTo>
                    <a:lnTo>
                      <a:pt x="1225" y="2589"/>
                    </a:lnTo>
                    <a:lnTo>
                      <a:pt x="1295" y="2641"/>
                    </a:lnTo>
                    <a:lnTo>
                      <a:pt x="1347" y="2676"/>
                    </a:lnTo>
                    <a:lnTo>
                      <a:pt x="1417" y="2694"/>
                    </a:lnTo>
                    <a:lnTo>
                      <a:pt x="1487" y="2694"/>
                    </a:lnTo>
                    <a:lnTo>
                      <a:pt x="1540" y="2676"/>
                    </a:lnTo>
                    <a:lnTo>
                      <a:pt x="1662" y="2641"/>
                    </a:lnTo>
                    <a:lnTo>
                      <a:pt x="1784" y="2554"/>
                    </a:lnTo>
                    <a:lnTo>
                      <a:pt x="1924" y="2449"/>
                    </a:lnTo>
                    <a:lnTo>
                      <a:pt x="2187" y="2187"/>
                    </a:lnTo>
                    <a:lnTo>
                      <a:pt x="2449" y="1907"/>
                    </a:lnTo>
                    <a:lnTo>
                      <a:pt x="2554" y="1784"/>
                    </a:lnTo>
                    <a:lnTo>
                      <a:pt x="2641" y="1662"/>
                    </a:lnTo>
                    <a:lnTo>
                      <a:pt x="2694" y="1540"/>
                    </a:lnTo>
                    <a:lnTo>
                      <a:pt x="2694" y="1487"/>
                    </a:lnTo>
                    <a:lnTo>
                      <a:pt x="2694" y="1417"/>
                    </a:lnTo>
                    <a:lnTo>
                      <a:pt x="2676" y="1347"/>
                    </a:lnTo>
                    <a:lnTo>
                      <a:pt x="2641" y="1295"/>
                    </a:lnTo>
                    <a:lnTo>
                      <a:pt x="2589" y="1225"/>
                    </a:lnTo>
                    <a:lnTo>
                      <a:pt x="2536" y="1155"/>
                    </a:lnTo>
                    <a:lnTo>
                      <a:pt x="2327" y="980"/>
                    </a:lnTo>
                    <a:lnTo>
                      <a:pt x="2047" y="770"/>
                    </a:lnTo>
                    <a:lnTo>
                      <a:pt x="1680" y="543"/>
                    </a:lnTo>
                    <a:lnTo>
                      <a:pt x="1295" y="333"/>
                    </a:lnTo>
                    <a:lnTo>
                      <a:pt x="928" y="141"/>
                    </a:lnTo>
                    <a:lnTo>
                      <a:pt x="735" y="71"/>
                    </a:lnTo>
                    <a:lnTo>
                      <a:pt x="560" y="36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3"/>
              <p:cNvSpPr/>
              <p:nvPr/>
            </p:nvSpPr>
            <p:spPr>
              <a:xfrm>
                <a:off x="4338675" y="-28092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1154" y="0"/>
                    </a:moveTo>
                    <a:lnTo>
                      <a:pt x="1032" y="53"/>
                    </a:lnTo>
                    <a:lnTo>
                      <a:pt x="892" y="123"/>
                    </a:lnTo>
                    <a:lnTo>
                      <a:pt x="770" y="245"/>
                    </a:lnTo>
                    <a:lnTo>
                      <a:pt x="507" y="507"/>
                    </a:lnTo>
                    <a:lnTo>
                      <a:pt x="245" y="770"/>
                    </a:lnTo>
                    <a:lnTo>
                      <a:pt x="123" y="892"/>
                    </a:lnTo>
                    <a:lnTo>
                      <a:pt x="53" y="1014"/>
                    </a:lnTo>
                    <a:lnTo>
                      <a:pt x="0" y="1137"/>
                    </a:lnTo>
                    <a:lnTo>
                      <a:pt x="0" y="1207"/>
                    </a:lnTo>
                    <a:lnTo>
                      <a:pt x="0" y="1277"/>
                    </a:lnTo>
                    <a:lnTo>
                      <a:pt x="18" y="1329"/>
                    </a:lnTo>
                    <a:lnTo>
                      <a:pt x="53" y="1399"/>
                    </a:lnTo>
                    <a:lnTo>
                      <a:pt x="105" y="1469"/>
                    </a:lnTo>
                    <a:lnTo>
                      <a:pt x="158" y="1539"/>
                    </a:lnTo>
                    <a:lnTo>
                      <a:pt x="367" y="1714"/>
                    </a:lnTo>
                    <a:lnTo>
                      <a:pt x="647" y="1924"/>
                    </a:lnTo>
                    <a:lnTo>
                      <a:pt x="997" y="2151"/>
                    </a:lnTo>
                    <a:lnTo>
                      <a:pt x="1382" y="2361"/>
                    </a:lnTo>
                    <a:lnTo>
                      <a:pt x="1766" y="2536"/>
                    </a:lnTo>
                    <a:lnTo>
                      <a:pt x="1959" y="2606"/>
                    </a:lnTo>
                    <a:lnTo>
                      <a:pt x="2116" y="2658"/>
                    </a:lnTo>
                    <a:lnTo>
                      <a:pt x="2273" y="2693"/>
                    </a:lnTo>
                    <a:lnTo>
                      <a:pt x="2413" y="2693"/>
                    </a:lnTo>
                    <a:lnTo>
                      <a:pt x="2536" y="2658"/>
                    </a:lnTo>
                    <a:lnTo>
                      <a:pt x="2571" y="2641"/>
                    </a:lnTo>
                    <a:lnTo>
                      <a:pt x="2606" y="2606"/>
                    </a:lnTo>
                    <a:lnTo>
                      <a:pt x="2641" y="2571"/>
                    </a:lnTo>
                    <a:lnTo>
                      <a:pt x="2676" y="2518"/>
                    </a:lnTo>
                    <a:lnTo>
                      <a:pt x="2693" y="2413"/>
                    </a:lnTo>
                    <a:lnTo>
                      <a:pt x="2693" y="2273"/>
                    </a:lnTo>
                    <a:lnTo>
                      <a:pt x="2658" y="2116"/>
                    </a:lnTo>
                    <a:lnTo>
                      <a:pt x="2606" y="1959"/>
                    </a:lnTo>
                    <a:lnTo>
                      <a:pt x="2536" y="1766"/>
                    </a:lnTo>
                    <a:lnTo>
                      <a:pt x="2361" y="1382"/>
                    </a:lnTo>
                    <a:lnTo>
                      <a:pt x="2151" y="997"/>
                    </a:lnTo>
                    <a:lnTo>
                      <a:pt x="1924" y="647"/>
                    </a:lnTo>
                    <a:lnTo>
                      <a:pt x="1714" y="367"/>
                    </a:lnTo>
                    <a:lnTo>
                      <a:pt x="1539" y="158"/>
                    </a:lnTo>
                    <a:lnTo>
                      <a:pt x="1469" y="105"/>
                    </a:lnTo>
                    <a:lnTo>
                      <a:pt x="1399" y="53"/>
                    </a:lnTo>
                    <a:lnTo>
                      <a:pt x="1329" y="18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3"/>
              <p:cNvSpPr/>
              <p:nvPr/>
            </p:nvSpPr>
            <p:spPr>
              <a:xfrm>
                <a:off x="4555075" y="-299725"/>
                <a:ext cx="2365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1697" extrusionOk="0">
                    <a:moveTo>
                      <a:pt x="9461" y="0"/>
                    </a:moveTo>
                    <a:lnTo>
                      <a:pt x="0" y="297"/>
                    </a:lnTo>
                    <a:lnTo>
                      <a:pt x="158" y="1259"/>
                    </a:lnTo>
                    <a:lnTo>
                      <a:pt x="9461" y="1696"/>
                    </a:lnTo>
                    <a:lnTo>
                      <a:pt x="9461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3"/>
              <p:cNvSpPr/>
              <p:nvPr/>
            </p:nvSpPr>
            <p:spPr>
              <a:xfrm>
                <a:off x="4565575" y="-230225"/>
                <a:ext cx="224725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1715" extrusionOk="0">
                    <a:moveTo>
                      <a:pt x="0" y="1"/>
                    </a:moveTo>
                    <a:lnTo>
                      <a:pt x="35" y="1714"/>
                    </a:lnTo>
                    <a:lnTo>
                      <a:pt x="8988" y="1714"/>
                    </a:lnTo>
                    <a:lnTo>
                      <a:pt x="8988" y="1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3"/>
              <p:cNvSpPr/>
              <p:nvPr/>
            </p:nvSpPr>
            <p:spPr>
              <a:xfrm>
                <a:off x="4216250" y="-69775"/>
                <a:ext cx="5928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23714" h="438" extrusionOk="0">
                    <a:moveTo>
                      <a:pt x="2904" y="0"/>
                    </a:moveTo>
                    <a:lnTo>
                      <a:pt x="1" y="438"/>
                    </a:lnTo>
                    <a:lnTo>
                      <a:pt x="23171" y="438"/>
                    </a:lnTo>
                    <a:lnTo>
                      <a:pt x="237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3"/>
              <p:cNvSpPr/>
              <p:nvPr/>
            </p:nvSpPr>
            <p:spPr>
              <a:xfrm>
                <a:off x="4216250" y="-69775"/>
                <a:ext cx="5928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23714" h="438" extrusionOk="0">
                    <a:moveTo>
                      <a:pt x="2904" y="0"/>
                    </a:moveTo>
                    <a:lnTo>
                      <a:pt x="1" y="438"/>
                    </a:lnTo>
                    <a:lnTo>
                      <a:pt x="23171" y="438"/>
                    </a:lnTo>
                    <a:lnTo>
                      <a:pt x="23713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6" name="Google Shape;936;p13"/>
          <p:cNvGrpSpPr/>
          <p:nvPr/>
        </p:nvGrpSpPr>
        <p:grpSpPr>
          <a:xfrm flipH="1">
            <a:off x="12026" y="1521045"/>
            <a:ext cx="679063" cy="1660710"/>
            <a:chOff x="8460176" y="1598845"/>
            <a:chExt cx="679063" cy="1660710"/>
          </a:xfrm>
        </p:grpSpPr>
        <p:sp>
          <p:nvSpPr>
            <p:cNvPr id="937" name="Google Shape;937;p13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extrusionOk="0">
                  <a:moveTo>
                    <a:pt x="10948" y="1"/>
                  </a:moveTo>
                  <a:lnTo>
                    <a:pt x="1" y="5230"/>
                  </a:ln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extrusionOk="0">
                  <a:moveTo>
                    <a:pt x="10948" y="1"/>
                  </a:moveTo>
                  <a:lnTo>
                    <a:pt x="1" y="5230"/>
                  </a:ln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fill="none" extrusionOk="0">
                  <a:moveTo>
                    <a:pt x="1" y="5230"/>
                  </a:move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lnTo>
                    <a:pt x="1" y="52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8460176" y="1598845"/>
              <a:ext cx="635151" cy="298646"/>
            </a:xfrm>
            <a:custGeom>
              <a:avLst/>
              <a:gdLst/>
              <a:ahLst/>
              <a:cxnLst/>
              <a:rect l="l" t="t" r="r" b="b"/>
              <a:pathLst>
                <a:path w="11123" h="5230" extrusionOk="0">
                  <a:moveTo>
                    <a:pt x="11123" y="1"/>
                  </a:moveTo>
                  <a:lnTo>
                    <a:pt x="1" y="3009"/>
                  </a:lnTo>
                  <a:lnTo>
                    <a:pt x="176" y="5230"/>
                  </a:lnTo>
                  <a:lnTo>
                    <a:pt x="11123" y="3971"/>
                  </a:lnTo>
                  <a:lnTo>
                    <a:pt x="1112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8494152" y="1729666"/>
              <a:ext cx="58930" cy="126882"/>
            </a:xfrm>
            <a:custGeom>
              <a:avLst/>
              <a:gdLst/>
              <a:ahLst/>
              <a:cxnLst/>
              <a:rect l="l" t="t" r="r" b="b"/>
              <a:pathLst>
                <a:path w="1032" h="2222" extrusionOk="0">
                  <a:moveTo>
                    <a:pt x="490" y="1"/>
                  </a:moveTo>
                  <a:lnTo>
                    <a:pt x="0" y="71"/>
                  </a:lnTo>
                  <a:lnTo>
                    <a:pt x="210" y="1854"/>
                  </a:lnTo>
                  <a:lnTo>
                    <a:pt x="228" y="1942"/>
                  </a:lnTo>
                  <a:lnTo>
                    <a:pt x="263" y="2012"/>
                  </a:lnTo>
                  <a:lnTo>
                    <a:pt x="315" y="2082"/>
                  </a:lnTo>
                  <a:lnTo>
                    <a:pt x="367" y="2134"/>
                  </a:lnTo>
                  <a:lnTo>
                    <a:pt x="437" y="2169"/>
                  </a:lnTo>
                  <a:lnTo>
                    <a:pt x="507" y="2204"/>
                  </a:lnTo>
                  <a:lnTo>
                    <a:pt x="595" y="2222"/>
                  </a:lnTo>
                  <a:lnTo>
                    <a:pt x="665" y="2222"/>
                  </a:lnTo>
                  <a:lnTo>
                    <a:pt x="752" y="2187"/>
                  </a:lnTo>
                  <a:lnTo>
                    <a:pt x="840" y="2152"/>
                  </a:lnTo>
                  <a:lnTo>
                    <a:pt x="910" y="2099"/>
                  </a:lnTo>
                  <a:lnTo>
                    <a:pt x="962" y="2029"/>
                  </a:lnTo>
                  <a:lnTo>
                    <a:pt x="997" y="1942"/>
                  </a:lnTo>
                  <a:lnTo>
                    <a:pt x="1015" y="1872"/>
                  </a:lnTo>
                  <a:lnTo>
                    <a:pt x="1032" y="1784"/>
                  </a:lnTo>
                  <a:lnTo>
                    <a:pt x="1015" y="1680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8631940" y="1689752"/>
              <a:ext cx="63955" cy="138873"/>
            </a:xfrm>
            <a:custGeom>
              <a:avLst/>
              <a:gdLst/>
              <a:ahLst/>
              <a:cxnLst/>
              <a:rect l="l" t="t" r="r" b="b"/>
              <a:pathLst>
                <a:path w="1120" h="2432" extrusionOk="0">
                  <a:moveTo>
                    <a:pt x="525" y="0"/>
                  </a:moveTo>
                  <a:lnTo>
                    <a:pt x="0" y="88"/>
                  </a:lnTo>
                  <a:lnTo>
                    <a:pt x="228" y="2029"/>
                  </a:lnTo>
                  <a:lnTo>
                    <a:pt x="245" y="2116"/>
                  </a:lnTo>
                  <a:lnTo>
                    <a:pt x="298" y="2204"/>
                  </a:lnTo>
                  <a:lnTo>
                    <a:pt x="333" y="2274"/>
                  </a:lnTo>
                  <a:lnTo>
                    <a:pt x="403" y="2326"/>
                  </a:lnTo>
                  <a:lnTo>
                    <a:pt x="473" y="2379"/>
                  </a:lnTo>
                  <a:lnTo>
                    <a:pt x="560" y="2414"/>
                  </a:lnTo>
                  <a:lnTo>
                    <a:pt x="648" y="2431"/>
                  </a:lnTo>
                  <a:lnTo>
                    <a:pt x="735" y="2414"/>
                  </a:lnTo>
                  <a:lnTo>
                    <a:pt x="840" y="2396"/>
                  </a:lnTo>
                  <a:lnTo>
                    <a:pt x="927" y="2344"/>
                  </a:lnTo>
                  <a:lnTo>
                    <a:pt x="997" y="2291"/>
                  </a:lnTo>
                  <a:lnTo>
                    <a:pt x="1050" y="2221"/>
                  </a:lnTo>
                  <a:lnTo>
                    <a:pt x="1102" y="2134"/>
                  </a:lnTo>
                  <a:lnTo>
                    <a:pt x="1120" y="2046"/>
                  </a:lnTo>
                  <a:lnTo>
                    <a:pt x="1120" y="1941"/>
                  </a:lnTo>
                  <a:lnTo>
                    <a:pt x="1102" y="1836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3"/>
            <p:cNvSpPr/>
            <p:nvPr/>
          </p:nvSpPr>
          <p:spPr>
            <a:xfrm>
              <a:off x="8781719" y="1654805"/>
              <a:ext cx="71949" cy="153834"/>
            </a:xfrm>
            <a:custGeom>
              <a:avLst/>
              <a:gdLst/>
              <a:ahLst/>
              <a:cxnLst/>
              <a:rect l="l" t="t" r="r" b="b"/>
              <a:pathLst>
                <a:path w="1260" h="2694" extrusionOk="0">
                  <a:moveTo>
                    <a:pt x="595" y="0"/>
                  </a:moveTo>
                  <a:lnTo>
                    <a:pt x="1" y="105"/>
                  </a:lnTo>
                  <a:lnTo>
                    <a:pt x="263" y="2256"/>
                  </a:lnTo>
                  <a:lnTo>
                    <a:pt x="280" y="2361"/>
                  </a:lnTo>
                  <a:lnTo>
                    <a:pt x="333" y="2448"/>
                  </a:lnTo>
                  <a:lnTo>
                    <a:pt x="385" y="2536"/>
                  </a:lnTo>
                  <a:lnTo>
                    <a:pt x="455" y="2606"/>
                  </a:lnTo>
                  <a:lnTo>
                    <a:pt x="543" y="2641"/>
                  </a:lnTo>
                  <a:lnTo>
                    <a:pt x="630" y="2676"/>
                  </a:lnTo>
                  <a:lnTo>
                    <a:pt x="718" y="2693"/>
                  </a:lnTo>
                  <a:lnTo>
                    <a:pt x="822" y="2693"/>
                  </a:lnTo>
                  <a:lnTo>
                    <a:pt x="945" y="2676"/>
                  </a:lnTo>
                  <a:lnTo>
                    <a:pt x="1032" y="2623"/>
                  </a:lnTo>
                  <a:lnTo>
                    <a:pt x="1120" y="2553"/>
                  </a:lnTo>
                  <a:lnTo>
                    <a:pt x="1172" y="2466"/>
                  </a:lnTo>
                  <a:lnTo>
                    <a:pt x="1225" y="2379"/>
                  </a:lnTo>
                  <a:lnTo>
                    <a:pt x="1260" y="2274"/>
                  </a:lnTo>
                  <a:lnTo>
                    <a:pt x="1260" y="2169"/>
                  </a:lnTo>
                  <a:lnTo>
                    <a:pt x="1242" y="2064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rgbClr val="AFB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3"/>
            <p:cNvSpPr/>
            <p:nvPr/>
          </p:nvSpPr>
          <p:spPr>
            <a:xfrm>
              <a:off x="8943489" y="1613863"/>
              <a:ext cx="79943" cy="170794"/>
            </a:xfrm>
            <a:custGeom>
              <a:avLst/>
              <a:gdLst/>
              <a:ahLst/>
              <a:cxnLst/>
              <a:rect l="l" t="t" r="r" b="b"/>
              <a:pathLst>
                <a:path w="1400" h="2991" extrusionOk="0">
                  <a:moveTo>
                    <a:pt x="665" y="0"/>
                  </a:moveTo>
                  <a:lnTo>
                    <a:pt x="1" y="105"/>
                  </a:lnTo>
                  <a:lnTo>
                    <a:pt x="298" y="2501"/>
                  </a:lnTo>
                  <a:lnTo>
                    <a:pt x="315" y="2623"/>
                  </a:lnTo>
                  <a:lnTo>
                    <a:pt x="368" y="2711"/>
                  </a:lnTo>
                  <a:lnTo>
                    <a:pt x="438" y="2798"/>
                  </a:lnTo>
                  <a:lnTo>
                    <a:pt x="508" y="2886"/>
                  </a:lnTo>
                  <a:lnTo>
                    <a:pt x="595" y="2938"/>
                  </a:lnTo>
                  <a:lnTo>
                    <a:pt x="700" y="2973"/>
                  </a:lnTo>
                  <a:lnTo>
                    <a:pt x="805" y="2991"/>
                  </a:lnTo>
                  <a:lnTo>
                    <a:pt x="927" y="2991"/>
                  </a:lnTo>
                  <a:lnTo>
                    <a:pt x="1050" y="2956"/>
                  </a:lnTo>
                  <a:lnTo>
                    <a:pt x="1155" y="2903"/>
                  </a:lnTo>
                  <a:lnTo>
                    <a:pt x="1242" y="2833"/>
                  </a:lnTo>
                  <a:lnTo>
                    <a:pt x="1312" y="2728"/>
                  </a:lnTo>
                  <a:lnTo>
                    <a:pt x="1365" y="2623"/>
                  </a:lnTo>
                  <a:lnTo>
                    <a:pt x="1399" y="2518"/>
                  </a:lnTo>
                  <a:lnTo>
                    <a:pt x="1399" y="2396"/>
                  </a:lnTo>
                  <a:lnTo>
                    <a:pt x="1382" y="2274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3"/>
            <p:cNvSpPr/>
            <p:nvPr/>
          </p:nvSpPr>
          <p:spPr>
            <a:xfrm>
              <a:off x="8507114" y="1893435"/>
              <a:ext cx="184784" cy="21014"/>
            </a:xfrm>
            <a:custGeom>
              <a:avLst/>
              <a:gdLst/>
              <a:ahLst/>
              <a:cxnLst/>
              <a:rect l="l" t="t" r="r" b="b"/>
              <a:pathLst>
                <a:path w="3236" h="368" extrusionOk="0">
                  <a:moveTo>
                    <a:pt x="3236" y="1"/>
                  </a:moveTo>
                  <a:lnTo>
                    <a:pt x="1" y="246"/>
                  </a:lnTo>
                  <a:lnTo>
                    <a:pt x="3236" y="368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3"/>
            <p:cNvSpPr/>
            <p:nvPr/>
          </p:nvSpPr>
          <p:spPr>
            <a:xfrm>
              <a:off x="8691840" y="1859516"/>
              <a:ext cx="447398" cy="65953"/>
            </a:xfrm>
            <a:custGeom>
              <a:avLst/>
              <a:gdLst/>
              <a:ahLst/>
              <a:cxnLst/>
              <a:rect l="l" t="t" r="r" b="b"/>
              <a:pathLst>
                <a:path w="7835" h="1155" extrusionOk="0">
                  <a:moveTo>
                    <a:pt x="7835" y="0"/>
                  </a:moveTo>
                  <a:lnTo>
                    <a:pt x="1" y="595"/>
                  </a:lnTo>
                  <a:lnTo>
                    <a:pt x="1" y="962"/>
                  </a:lnTo>
                  <a:lnTo>
                    <a:pt x="2974" y="1084"/>
                  </a:lnTo>
                  <a:lnTo>
                    <a:pt x="5037" y="1154"/>
                  </a:lnTo>
                  <a:lnTo>
                    <a:pt x="5107" y="1154"/>
                  </a:lnTo>
                  <a:lnTo>
                    <a:pt x="5369" y="1137"/>
                  </a:lnTo>
                  <a:lnTo>
                    <a:pt x="5632" y="1102"/>
                  </a:lnTo>
                  <a:lnTo>
                    <a:pt x="5894" y="1049"/>
                  </a:lnTo>
                  <a:lnTo>
                    <a:pt x="6139" y="979"/>
                  </a:lnTo>
                  <a:lnTo>
                    <a:pt x="6384" y="892"/>
                  </a:lnTo>
                  <a:lnTo>
                    <a:pt x="6611" y="787"/>
                  </a:lnTo>
                  <a:lnTo>
                    <a:pt x="6821" y="682"/>
                  </a:lnTo>
                  <a:lnTo>
                    <a:pt x="7013" y="577"/>
                  </a:lnTo>
                  <a:lnTo>
                    <a:pt x="7345" y="367"/>
                  </a:lnTo>
                  <a:lnTo>
                    <a:pt x="7608" y="17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3"/>
            <p:cNvSpPr/>
            <p:nvPr/>
          </p:nvSpPr>
          <p:spPr>
            <a:xfrm>
              <a:off x="8691840" y="1859516"/>
              <a:ext cx="447398" cy="65953"/>
            </a:xfrm>
            <a:custGeom>
              <a:avLst/>
              <a:gdLst/>
              <a:ahLst/>
              <a:cxnLst/>
              <a:rect l="l" t="t" r="r" b="b"/>
              <a:pathLst>
                <a:path w="7835" h="1155" fill="none" extrusionOk="0">
                  <a:moveTo>
                    <a:pt x="7835" y="0"/>
                  </a:moveTo>
                  <a:lnTo>
                    <a:pt x="1" y="595"/>
                  </a:lnTo>
                  <a:lnTo>
                    <a:pt x="1" y="962"/>
                  </a:lnTo>
                  <a:lnTo>
                    <a:pt x="1" y="962"/>
                  </a:lnTo>
                  <a:lnTo>
                    <a:pt x="2974" y="1084"/>
                  </a:lnTo>
                  <a:lnTo>
                    <a:pt x="5037" y="1154"/>
                  </a:lnTo>
                  <a:lnTo>
                    <a:pt x="5037" y="1154"/>
                  </a:lnTo>
                  <a:lnTo>
                    <a:pt x="5107" y="1154"/>
                  </a:lnTo>
                  <a:lnTo>
                    <a:pt x="5107" y="1154"/>
                  </a:lnTo>
                  <a:lnTo>
                    <a:pt x="5369" y="1137"/>
                  </a:lnTo>
                  <a:lnTo>
                    <a:pt x="5632" y="1102"/>
                  </a:lnTo>
                  <a:lnTo>
                    <a:pt x="5894" y="1049"/>
                  </a:lnTo>
                  <a:lnTo>
                    <a:pt x="6139" y="979"/>
                  </a:lnTo>
                  <a:lnTo>
                    <a:pt x="6384" y="892"/>
                  </a:lnTo>
                  <a:lnTo>
                    <a:pt x="6611" y="787"/>
                  </a:lnTo>
                  <a:lnTo>
                    <a:pt x="6821" y="682"/>
                  </a:lnTo>
                  <a:lnTo>
                    <a:pt x="7013" y="577"/>
                  </a:lnTo>
                  <a:lnTo>
                    <a:pt x="7345" y="367"/>
                  </a:lnTo>
                  <a:lnTo>
                    <a:pt x="7608" y="175"/>
                  </a:lnTo>
                  <a:lnTo>
                    <a:pt x="78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3"/>
            <p:cNvSpPr/>
            <p:nvPr/>
          </p:nvSpPr>
          <p:spPr>
            <a:xfrm>
              <a:off x="8507114" y="1859516"/>
              <a:ext cx="632125" cy="47966"/>
            </a:xfrm>
            <a:custGeom>
              <a:avLst/>
              <a:gdLst/>
              <a:ahLst/>
              <a:cxnLst/>
              <a:rect l="l" t="t" r="r" b="b"/>
              <a:pathLst>
                <a:path w="11070" h="840" extrusionOk="0">
                  <a:moveTo>
                    <a:pt x="11070" y="0"/>
                  </a:moveTo>
                  <a:lnTo>
                    <a:pt x="1" y="840"/>
                  </a:lnTo>
                  <a:lnTo>
                    <a:pt x="1" y="840"/>
                  </a:lnTo>
                  <a:lnTo>
                    <a:pt x="3236" y="595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rgbClr val="A1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3"/>
            <p:cNvSpPr/>
            <p:nvPr/>
          </p:nvSpPr>
          <p:spPr>
            <a:xfrm>
              <a:off x="8507114" y="1859516"/>
              <a:ext cx="632125" cy="47966"/>
            </a:xfrm>
            <a:custGeom>
              <a:avLst/>
              <a:gdLst/>
              <a:ahLst/>
              <a:cxnLst/>
              <a:rect l="l" t="t" r="r" b="b"/>
              <a:pathLst>
                <a:path w="11070" h="840" fill="none" extrusionOk="0">
                  <a:moveTo>
                    <a:pt x="11070" y="0"/>
                  </a:moveTo>
                  <a:lnTo>
                    <a:pt x="1" y="840"/>
                  </a:lnTo>
                  <a:lnTo>
                    <a:pt x="1" y="840"/>
                  </a:lnTo>
                  <a:lnTo>
                    <a:pt x="3236" y="595"/>
                  </a:lnTo>
                  <a:lnTo>
                    <a:pt x="11070" y="0"/>
                  </a:lnTo>
                  <a:lnTo>
                    <a:pt x="110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8797707" y="2008268"/>
              <a:ext cx="240687" cy="1251287"/>
            </a:xfrm>
            <a:custGeom>
              <a:avLst/>
              <a:gdLst/>
              <a:ahLst/>
              <a:cxnLst/>
              <a:rect l="l" t="t" r="r" b="b"/>
              <a:pathLst>
                <a:path w="4215" h="21913" extrusionOk="0">
                  <a:moveTo>
                    <a:pt x="1539" y="1"/>
                  </a:moveTo>
                  <a:lnTo>
                    <a:pt x="105" y="8062"/>
                  </a:lnTo>
                  <a:lnTo>
                    <a:pt x="88" y="8657"/>
                  </a:lnTo>
                  <a:lnTo>
                    <a:pt x="35" y="10213"/>
                  </a:lnTo>
                  <a:lnTo>
                    <a:pt x="0" y="12434"/>
                  </a:lnTo>
                  <a:lnTo>
                    <a:pt x="0" y="13693"/>
                  </a:lnTo>
                  <a:lnTo>
                    <a:pt x="0" y="14987"/>
                  </a:lnTo>
                  <a:lnTo>
                    <a:pt x="18" y="16281"/>
                  </a:lnTo>
                  <a:lnTo>
                    <a:pt x="53" y="17523"/>
                  </a:lnTo>
                  <a:lnTo>
                    <a:pt x="105" y="18695"/>
                  </a:lnTo>
                  <a:lnTo>
                    <a:pt x="193" y="19744"/>
                  </a:lnTo>
                  <a:lnTo>
                    <a:pt x="245" y="20216"/>
                  </a:lnTo>
                  <a:lnTo>
                    <a:pt x="298" y="20636"/>
                  </a:lnTo>
                  <a:lnTo>
                    <a:pt x="368" y="21003"/>
                  </a:lnTo>
                  <a:lnTo>
                    <a:pt x="455" y="21318"/>
                  </a:lnTo>
                  <a:lnTo>
                    <a:pt x="542" y="21580"/>
                  </a:lnTo>
                  <a:lnTo>
                    <a:pt x="630" y="21755"/>
                  </a:lnTo>
                  <a:lnTo>
                    <a:pt x="682" y="21825"/>
                  </a:lnTo>
                  <a:lnTo>
                    <a:pt x="735" y="21877"/>
                  </a:lnTo>
                  <a:lnTo>
                    <a:pt x="787" y="21912"/>
                  </a:lnTo>
                  <a:lnTo>
                    <a:pt x="857" y="21912"/>
                  </a:lnTo>
                  <a:lnTo>
                    <a:pt x="927" y="21895"/>
                  </a:lnTo>
                  <a:lnTo>
                    <a:pt x="1067" y="21842"/>
                  </a:lnTo>
                  <a:lnTo>
                    <a:pt x="1207" y="21737"/>
                  </a:lnTo>
                  <a:lnTo>
                    <a:pt x="1329" y="21615"/>
                  </a:lnTo>
                  <a:lnTo>
                    <a:pt x="1469" y="21458"/>
                  </a:lnTo>
                  <a:lnTo>
                    <a:pt x="1609" y="21283"/>
                  </a:lnTo>
                  <a:lnTo>
                    <a:pt x="1749" y="21073"/>
                  </a:lnTo>
                  <a:lnTo>
                    <a:pt x="2029" y="20601"/>
                  </a:lnTo>
                  <a:lnTo>
                    <a:pt x="2309" y="20076"/>
                  </a:lnTo>
                  <a:lnTo>
                    <a:pt x="2588" y="19482"/>
                  </a:lnTo>
                  <a:lnTo>
                    <a:pt x="2851" y="18869"/>
                  </a:lnTo>
                  <a:lnTo>
                    <a:pt x="3096" y="18222"/>
                  </a:lnTo>
                  <a:lnTo>
                    <a:pt x="3340" y="17558"/>
                  </a:lnTo>
                  <a:lnTo>
                    <a:pt x="3550" y="16928"/>
                  </a:lnTo>
                  <a:lnTo>
                    <a:pt x="3743" y="16299"/>
                  </a:lnTo>
                  <a:lnTo>
                    <a:pt x="3900" y="15722"/>
                  </a:lnTo>
                  <a:lnTo>
                    <a:pt x="4040" y="15215"/>
                  </a:lnTo>
                  <a:lnTo>
                    <a:pt x="4127" y="14760"/>
                  </a:lnTo>
                  <a:lnTo>
                    <a:pt x="4197" y="14393"/>
                  </a:lnTo>
                  <a:lnTo>
                    <a:pt x="4215" y="14148"/>
                  </a:lnTo>
                  <a:lnTo>
                    <a:pt x="4215" y="13903"/>
                  </a:lnTo>
                  <a:lnTo>
                    <a:pt x="4180" y="13571"/>
                  </a:lnTo>
                  <a:lnTo>
                    <a:pt x="4075" y="12679"/>
                  </a:lnTo>
                  <a:lnTo>
                    <a:pt x="3883" y="11420"/>
                  </a:lnTo>
                  <a:lnTo>
                    <a:pt x="3603" y="9846"/>
                  </a:lnTo>
                  <a:lnTo>
                    <a:pt x="3236" y="7905"/>
                  </a:lnTo>
                  <a:lnTo>
                    <a:pt x="2781" y="5614"/>
                  </a:lnTo>
                  <a:lnTo>
                    <a:pt x="2221" y="2991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8797707" y="2008268"/>
              <a:ext cx="240687" cy="1251287"/>
            </a:xfrm>
            <a:custGeom>
              <a:avLst/>
              <a:gdLst/>
              <a:ahLst/>
              <a:cxnLst/>
              <a:rect l="l" t="t" r="r" b="b"/>
              <a:pathLst>
                <a:path w="4215" h="21913" fill="none" extrusionOk="0">
                  <a:moveTo>
                    <a:pt x="1539" y="1"/>
                  </a:moveTo>
                  <a:lnTo>
                    <a:pt x="105" y="8062"/>
                  </a:lnTo>
                  <a:lnTo>
                    <a:pt x="105" y="8062"/>
                  </a:lnTo>
                  <a:lnTo>
                    <a:pt x="88" y="8657"/>
                  </a:lnTo>
                  <a:lnTo>
                    <a:pt x="35" y="10213"/>
                  </a:lnTo>
                  <a:lnTo>
                    <a:pt x="0" y="12434"/>
                  </a:lnTo>
                  <a:lnTo>
                    <a:pt x="0" y="13693"/>
                  </a:lnTo>
                  <a:lnTo>
                    <a:pt x="0" y="14987"/>
                  </a:lnTo>
                  <a:lnTo>
                    <a:pt x="18" y="16281"/>
                  </a:lnTo>
                  <a:lnTo>
                    <a:pt x="53" y="17523"/>
                  </a:lnTo>
                  <a:lnTo>
                    <a:pt x="105" y="18695"/>
                  </a:lnTo>
                  <a:lnTo>
                    <a:pt x="193" y="19744"/>
                  </a:lnTo>
                  <a:lnTo>
                    <a:pt x="245" y="20216"/>
                  </a:lnTo>
                  <a:lnTo>
                    <a:pt x="298" y="20636"/>
                  </a:lnTo>
                  <a:lnTo>
                    <a:pt x="368" y="21003"/>
                  </a:lnTo>
                  <a:lnTo>
                    <a:pt x="455" y="21318"/>
                  </a:lnTo>
                  <a:lnTo>
                    <a:pt x="542" y="21580"/>
                  </a:lnTo>
                  <a:lnTo>
                    <a:pt x="630" y="21755"/>
                  </a:lnTo>
                  <a:lnTo>
                    <a:pt x="682" y="21825"/>
                  </a:lnTo>
                  <a:lnTo>
                    <a:pt x="735" y="21877"/>
                  </a:lnTo>
                  <a:lnTo>
                    <a:pt x="787" y="21912"/>
                  </a:lnTo>
                  <a:lnTo>
                    <a:pt x="857" y="21912"/>
                  </a:lnTo>
                  <a:lnTo>
                    <a:pt x="857" y="21912"/>
                  </a:lnTo>
                  <a:lnTo>
                    <a:pt x="927" y="21895"/>
                  </a:lnTo>
                  <a:lnTo>
                    <a:pt x="927" y="21895"/>
                  </a:lnTo>
                  <a:lnTo>
                    <a:pt x="1067" y="21842"/>
                  </a:lnTo>
                  <a:lnTo>
                    <a:pt x="1207" y="21737"/>
                  </a:lnTo>
                  <a:lnTo>
                    <a:pt x="1329" y="21615"/>
                  </a:lnTo>
                  <a:lnTo>
                    <a:pt x="1469" y="21458"/>
                  </a:lnTo>
                  <a:lnTo>
                    <a:pt x="1609" y="21283"/>
                  </a:lnTo>
                  <a:lnTo>
                    <a:pt x="1749" y="21073"/>
                  </a:lnTo>
                  <a:lnTo>
                    <a:pt x="2029" y="20601"/>
                  </a:lnTo>
                  <a:lnTo>
                    <a:pt x="2309" y="20076"/>
                  </a:lnTo>
                  <a:lnTo>
                    <a:pt x="2588" y="19482"/>
                  </a:lnTo>
                  <a:lnTo>
                    <a:pt x="2851" y="18869"/>
                  </a:lnTo>
                  <a:lnTo>
                    <a:pt x="3096" y="18222"/>
                  </a:lnTo>
                  <a:lnTo>
                    <a:pt x="3340" y="17558"/>
                  </a:lnTo>
                  <a:lnTo>
                    <a:pt x="3550" y="16928"/>
                  </a:lnTo>
                  <a:lnTo>
                    <a:pt x="3743" y="16299"/>
                  </a:lnTo>
                  <a:lnTo>
                    <a:pt x="3900" y="15722"/>
                  </a:lnTo>
                  <a:lnTo>
                    <a:pt x="4040" y="15215"/>
                  </a:lnTo>
                  <a:lnTo>
                    <a:pt x="4127" y="14760"/>
                  </a:lnTo>
                  <a:lnTo>
                    <a:pt x="4197" y="14393"/>
                  </a:lnTo>
                  <a:lnTo>
                    <a:pt x="4215" y="14148"/>
                  </a:lnTo>
                  <a:lnTo>
                    <a:pt x="4215" y="14148"/>
                  </a:lnTo>
                  <a:lnTo>
                    <a:pt x="4215" y="13903"/>
                  </a:lnTo>
                  <a:lnTo>
                    <a:pt x="4180" y="13571"/>
                  </a:lnTo>
                  <a:lnTo>
                    <a:pt x="4075" y="12679"/>
                  </a:lnTo>
                  <a:lnTo>
                    <a:pt x="3883" y="11420"/>
                  </a:lnTo>
                  <a:lnTo>
                    <a:pt x="3603" y="9846"/>
                  </a:lnTo>
                  <a:lnTo>
                    <a:pt x="3236" y="7905"/>
                  </a:lnTo>
                  <a:lnTo>
                    <a:pt x="2781" y="5614"/>
                  </a:lnTo>
                  <a:lnTo>
                    <a:pt x="2221" y="2991"/>
                  </a:lnTo>
                  <a:lnTo>
                    <a:pt x="15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3"/>
            <p:cNvSpPr/>
            <p:nvPr/>
          </p:nvSpPr>
          <p:spPr>
            <a:xfrm>
              <a:off x="8650898" y="1703742"/>
              <a:ext cx="126882" cy="785902"/>
            </a:xfrm>
            <a:custGeom>
              <a:avLst/>
              <a:gdLst/>
              <a:ahLst/>
              <a:cxnLst/>
              <a:rect l="l" t="t" r="r" b="b"/>
              <a:pathLst>
                <a:path w="2222" h="13763" extrusionOk="0">
                  <a:moveTo>
                    <a:pt x="2099" y="0"/>
                  </a:moveTo>
                  <a:lnTo>
                    <a:pt x="1819" y="1277"/>
                  </a:lnTo>
                  <a:lnTo>
                    <a:pt x="1522" y="2693"/>
                  </a:lnTo>
                  <a:lnTo>
                    <a:pt x="1172" y="4477"/>
                  </a:lnTo>
                  <a:lnTo>
                    <a:pt x="823" y="6505"/>
                  </a:lnTo>
                  <a:lnTo>
                    <a:pt x="630" y="7590"/>
                  </a:lnTo>
                  <a:lnTo>
                    <a:pt x="473" y="8674"/>
                  </a:lnTo>
                  <a:lnTo>
                    <a:pt x="316" y="9775"/>
                  </a:lnTo>
                  <a:lnTo>
                    <a:pt x="193" y="10877"/>
                  </a:lnTo>
                  <a:lnTo>
                    <a:pt x="88" y="11926"/>
                  </a:lnTo>
                  <a:lnTo>
                    <a:pt x="1" y="12958"/>
                  </a:lnTo>
                  <a:lnTo>
                    <a:pt x="2222" y="13763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3"/>
            <p:cNvSpPr/>
            <p:nvPr/>
          </p:nvSpPr>
          <p:spPr>
            <a:xfrm>
              <a:off x="8705830" y="1627853"/>
              <a:ext cx="321601" cy="1541825"/>
            </a:xfrm>
            <a:custGeom>
              <a:avLst/>
              <a:gdLst/>
              <a:ahLst/>
              <a:cxnLst/>
              <a:rect l="l" t="t" r="r" b="b"/>
              <a:pathLst>
                <a:path w="5632" h="27001" extrusionOk="0">
                  <a:moveTo>
                    <a:pt x="1889" y="0"/>
                  </a:moveTo>
                  <a:lnTo>
                    <a:pt x="1819" y="18"/>
                  </a:lnTo>
                  <a:lnTo>
                    <a:pt x="1732" y="70"/>
                  </a:lnTo>
                  <a:lnTo>
                    <a:pt x="1662" y="157"/>
                  </a:lnTo>
                  <a:lnTo>
                    <a:pt x="1592" y="262"/>
                  </a:lnTo>
                  <a:lnTo>
                    <a:pt x="1504" y="402"/>
                  </a:lnTo>
                  <a:lnTo>
                    <a:pt x="1435" y="560"/>
                  </a:lnTo>
                  <a:lnTo>
                    <a:pt x="1347" y="752"/>
                  </a:lnTo>
                  <a:lnTo>
                    <a:pt x="1207" y="1207"/>
                  </a:lnTo>
                  <a:lnTo>
                    <a:pt x="1050" y="1784"/>
                  </a:lnTo>
                  <a:lnTo>
                    <a:pt x="910" y="2448"/>
                  </a:lnTo>
                  <a:lnTo>
                    <a:pt x="770" y="3218"/>
                  </a:lnTo>
                  <a:lnTo>
                    <a:pt x="648" y="4092"/>
                  </a:lnTo>
                  <a:lnTo>
                    <a:pt x="543" y="5054"/>
                  </a:lnTo>
                  <a:lnTo>
                    <a:pt x="438" y="6103"/>
                  </a:lnTo>
                  <a:lnTo>
                    <a:pt x="333" y="7257"/>
                  </a:lnTo>
                  <a:lnTo>
                    <a:pt x="263" y="8499"/>
                  </a:lnTo>
                  <a:lnTo>
                    <a:pt x="210" y="9810"/>
                  </a:lnTo>
                  <a:lnTo>
                    <a:pt x="175" y="11227"/>
                  </a:lnTo>
                  <a:lnTo>
                    <a:pt x="1" y="18921"/>
                  </a:lnTo>
                  <a:lnTo>
                    <a:pt x="525" y="19621"/>
                  </a:lnTo>
                  <a:lnTo>
                    <a:pt x="455" y="27000"/>
                  </a:lnTo>
                  <a:lnTo>
                    <a:pt x="910" y="26668"/>
                  </a:lnTo>
                  <a:lnTo>
                    <a:pt x="1400" y="26301"/>
                  </a:lnTo>
                  <a:lnTo>
                    <a:pt x="1959" y="25829"/>
                  </a:lnTo>
                  <a:lnTo>
                    <a:pt x="2256" y="25566"/>
                  </a:lnTo>
                  <a:lnTo>
                    <a:pt x="2554" y="25304"/>
                  </a:lnTo>
                  <a:lnTo>
                    <a:pt x="2833" y="25007"/>
                  </a:lnTo>
                  <a:lnTo>
                    <a:pt x="3113" y="24727"/>
                  </a:lnTo>
                  <a:lnTo>
                    <a:pt x="3341" y="24430"/>
                  </a:lnTo>
                  <a:lnTo>
                    <a:pt x="3568" y="24150"/>
                  </a:lnTo>
                  <a:lnTo>
                    <a:pt x="3743" y="23870"/>
                  </a:lnTo>
                  <a:lnTo>
                    <a:pt x="3795" y="23730"/>
                  </a:lnTo>
                  <a:lnTo>
                    <a:pt x="3865" y="23590"/>
                  </a:lnTo>
                  <a:lnTo>
                    <a:pt x="3970" y="23328"/>
                  </a:lnTo>
                  <a:lnTo>
                    <a:pt x="4093" y="23083"/>
                  </a:lnTo>
                  <a:lnTo>
                    <a:pt x="4232" y="22856"/>
                  </a:lnTo>
                  <a:lnTo>
                    <a:pt x="4390" y="22611"/>
                  </a:lnTo>
                  <a:lnTo>
                    <a:pt x="4705" y="22104"/>
                  </a:lnTo>
                  <a:lnTo>
                    <a:pt x="4862" y="21807"/>
                  </a:lnTo>
                  <a:lnTo>
                    <a:pt x="5019" y="21509"/>
                  </a:lnTo>
                  <a:lnTo>
                    <a:pt x="5159" y="21160"/>
                  </a:lnTo>
                  <a:lnTo>
                    <a:pt x="5299" y="20775"/>
                  </a:lnTo>
                  <a:lnTo>
                    <a:pt x="5422" y="20338"/>
                  </a:lnTo>
                  <a:lnTo>
                    <a:pt x="5509" y="19848"/>
                  </a:lnTo>
                  <a:lnTo>
                    <a:pt x="5579" y="19306"/>
                  </a:lnTo>
                  <a:lnTo>
                    <a:pt x="5614" y="18694"/>
                  </a:lnTo>
                  <a:lnTo>
                    <a:pt x="5631" y="17994"/>
                  </a:lnTo>
                  <a:lnTo>
                    <a:pt x="5596" y="17225"/>
                  </a:lnTo>
                  <a:lnTo>
                    <a:pt x="5579" y="16788"/>
                  </a:lnTo>
                  <a:lnTo>
                    <a:pt x="5527" y="16316"/>
                  </a:lnTo>
                  <a:lnTo>
                    <a:pt x="5387" y="15249"/>
                  </a:lnTo>
                  <a:lnTo>
                    <a:pt x="5194" y="14025"/>
                  </a:lnTo>
                  <a:lnTo>
                    <a:pt x="4949" y="12713"/>
                  </a:lnTo>
                  <a:lnTo>
                    <a:pt x="4687" y="11332"/>
                  </a:lnTo>
                  <a:lnTo>
                    <a:pt x="4390" y="9898"/>
                  </a:lnTo>
                  <a:lnTo>
                    <a:pt x="4093" y="8464"/>
                  </a:lnTo>
                  <a:lnTo>
                    <a:pt x="3760" y="7030"/>
                  </a:lnTo>
                  <a:lnTo>
                    <a:pt x="3148" y="4372"/>
                  </a:lnTo>
                  <a:lnTo>
                    <a:pt x="2624" y="2168"/>
                  </a:lnTo>
                  <a:lnTo>
                    <a:pt x="2117" y="105"/>
                  </a:lnTo>
                  <a:lnTo>
                    <a:pt x="2047" y="35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8852640" y="2251923"/>
              <a:ext cx="125854" cy="697050"/>
            </a:xfrm>
            <a:custGeom>
              <a:avLst/>
              <a:gdLst/>
              <a:ahLst/>
              <a:cxnLst/>
              <a:rect l="l" t="t" r="r" b="b"/>
              <a:pathLst>
                <a:path w="2204" h="12207" extrusionOk="0">
                  <a:moveTo>
                    <a:pt x="18" y="1"/>
                  </a:moveTo>
                  <a:lnTo>
                    <a:pt x="0" y="36"/>
                  </a:lnTo>
                  <a:lnTo>
                    <a:pt x="18" y="245"/>
                  </a:lnTo>
                  <a:lnTo>
                    <a:pt x="88" y="1137"/>
                  </a:lnTo>
                  <a:lnTo>
                    <a:pt x="262" y="2536"/>
                  </a:lnTo>
                  <a:lnTo>
                    <a:pt x="472" y="4302"/>
                  </a:lnTo>
                  <a:lnTo>
                    <a:pt x="1504" y="12207"/>
                  </a:lnTo>
                  <a:lnTo>
                    <a:pt x="1661" y="11927"/>
                  </a:lnTo>
                  <a:lnTo>
                    <a:pt x="1836" y="11647"/>
                  </a:lnTo>
                  <a:lnTo>
                    <a:pt x="2029" y="11350"/>
                  </a:lnTo>
                  <a:lnTo>
                    <a:pt x="2204" y="11035"/>
                  </a:lnTo>
                  <a:lnTo>
                    <a:pt x="1557" y="7520"/>
                  </a:lnTo>
                  <a:lnTo>
                    <a:pt x="892" y="4005"/>
                  </a:lnTo>
                  <a:lnTo>
                    <a:pt x="595" y="2484"/>
                  </a:lnTo>
                  <a:lnTo>
                    <a:pt x="332" y="1242"/>
                  </a:lnTo>
                  <a:lnTo>
                    <a:pt x="140" y="385"/>
                  </a:lnTo>
                  <a:lnTo>
                    <a:pt x="70" y="14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8731811" y="2014263"/>
              <a:ext cx="66924" cy="1155412"/>
            </a:xfrm>
            <a:custGeom>
              <a:avLst/>
              <a:gdLst/>
              <a:ahLst/>
              <a:cxnLst/>
              <a:rect l="l" t="t" r="r" b="b"/>
              <a:pathLst>
                <a:path w="1172" h="20234" extrusionOk="0">
                  <a:moveTo>
                    <a:pt x="490" y="1"/>
                  </a:moveTo>
                  <a:lnTo>
                    <a:pt x="472" y="53"/>
                  </a:lnTo>
                  <a:lnTo>
                    <a:pt x="437" y="280"/>
                  </a:lnTo>
                  <a:lnTo>
                    <a:pt x="420" y="700"/>
                  </a:lnTo>
                  <a:lnTo>
                    <a:pt x="350" y="2222"/>
                  </a:lnTo>
                  <a:lnTo>
                    <a:pt x="280" y="4687"/>
                  </a:lnTo>
                  <a:lnTo>
                    <a:pt x="70" y="12854"/>
                  </a:lnTo>
                  <a:lnTo>
                    <a:pt x="0" y="20233"/>
                  </a:lnTo>
                  <a:lnTo>
                    <a:pt x="332" y="19989"/>
                  </a:lnTo>
                  <a:lnTo>
                    <a:pt x="717" y="19709"/>
                  </a:lnTo>
                  <a:lnTo>
                    <a:pt x="1172" y="19342"/>
                  </a:lnTo>
                  <a:lnTo>
                    <a:pt x="1067" y="16159"/>
                  </a:lnTo>
                  <a:lnTo>
                    <a:pt x="910" y="11262"/>
                  </a:lnTo>
                  <a:lnTo>
                    <a:pt x="735" y="6121"/>
                  </a:lnTo>
                  <a:lnTo>
                    <a:pt x="612" y="2222"/>
                  </a:lnTo>
                  <a:lnTo>
                    <a:pt x="560" y="910"/>
                  </a:lnTo>
                  <a:lnTo>
                    <a:pt x="525" y="14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568775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9"/>
          <p:cNvSpPr txBox="1">
            <a:spLocks noGrp="1"/>
          </p:cNvSpPr>
          <p:nvPr>
            <p:ph type="title"/>
          </p:nvPr>
        </p:nvSpPr>
        <p:spPr>
          <a:xfrm>
            <a:off x="1119450" y="1778700"/>
            <a:ext cx="6905100" cy="82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9"/>
          <p:cNvSpPr txBox="1">
            <a:spLocks noGrp="1"/>
          </p:cNvSpPr>
          <p:nvPr>
            <p:ph type="subTitle" idx="1"/>
          </p:nvPr>
        </p:nvSpPr>
        <p:spPr>
          <a:xfrm>
            <a:off x="1119450" y="2602798"/>
            <a:ext cx="69051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98778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18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581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82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12400" y="2424267"/>
            <a:ext cx="920864" cy="890434"/>
          </a:xfrm>
          <a:custGeom>
            <a:avLst/>
            <a:gdLst>
              <a:gd name="connsiteX0" fmla="*/ 197878 w 1227818"/>
              <a:gd name="connsiteY0" fmla="*/ 0 h 1187245"/>
              <a:gd name="connsiteX1" fmla="*/ 1029940 w 1227818"/>
              <a:gd name="connsiteY1" fmla="*/ 0 h 1187245"/>
              <a:gd name="connsiteX2" fmla="*/ 1227818 w 1227818"/>
              <a:gd name="connsiteY2" fmla="*/ 197878 h 1187245"/>
              <a:gd name="connsiteX3" fmla="*/ 1227818 w 1227818"/>
              <a:gd name="connsiteY3" fmla="*/ 989367 h 1187245"/>
              <a:gd name="connsiteX4" fmla="*/ 1029940 w 1227818"/>
              <a:gd name="connsiteY4" fmla="*/ 1187245 h 1187245"/>
              <a:gd name="connsiteX5" fmla="*/ 197878 w 1227818"/>
              <a:gd name="connsiteY5" fmla="*/ 1187245 h 1187245"/>
              <a:gd name="connsiteX6" fmla="*/ 0 w 1227818"/>
              <a:gd name="connsiteY6" fmla="*/ 989367 h 1187245"/>
              <a:gd name="connsiteX7" fmla="*/ 0 w 1227818"/>
              <a:gd name="connsiteY7" fmla="*/ 197878 h 1187245"/>
              <a:gd name="connsiteX8" fmla="*/ 197878 w 1227818"/>
              <a:gd name="connsiteY8" fmla="*/ 0 h 118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818" h="1187245">
                <a:moveTo>
                  <a:pt x="197878" y="0"/>
                </a:moveTo>
                <a:lnTo>
                  <a:pt x="1029940" y="0"/>
                </a:lnTo>
                <a:cubicBezTo>
                  <a:pt x="1139225" y="0"/>
                  <a:pt x="1227818" y="88593"/>
                  <a:pt x="1227818" y="197878"/>
                </a:cubicBezTo>
                <a:lnTo>
                  <a:pt x="1227818" y="989367"/>
                </a:lnTo>
                <a:cubicBezTo>
                  <a:pt x="1227818" y="1098652"/>
                  <a:pt x="1139225" y="1187245"/>
                  <a:pt x="1029940" y="1187245"/>
                </a:cubicBezTo>
                <a:lnTo>
                  <a:pt x="197878" y="1187245"/>
                </a:lnTo>
                <a:cubicBezTo>
                  <a:pt x="88593" y="1187245"/>
                  <a:pt x="0" y="1098652"/>
                  <a:pt x="0" y="989367"/>
                </a:cubicBezTo>
                <a:lnTo>
                  <a:pt x="0" y="197878"/>
                </a:lnTo>
                <a:cubicBezTo>
                  <a:pt x="0" y="88593"/>
                  <a:pt x="88593" y="0"/>
                  <a:pt x="197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171880" y="3328205"/>
            <a:ext cx="1026428" cy="1092251"/>
          </a:xfrm>
          <a:custGeom>
            <a:avLst/>
            <a:gdLst>
              <a:gd name="connsiteX0" fmla="*/ 228100 w 1368571"/>
              <a:gd name="connsiteY0" fmla="*/ 0 h 1456335"/>
              <a:gd name="connsiteX1" fmla="*/ 1140471 w 1368571"/>
              <a:gd name="connsiteY1" fmla="*/ 0 h 1456335"/>
              <a:gd name="connsiteX2" fmla="*/ 1368571 w 1368571"/>
              <a:gd name="connsiteY2" fmla="*/ 228100 h 1456335"/>
              <a:gd name="connsiteX3" fmla="*/ 1368571 w 1368571"/>
              <a:gd name="connsiteY3" fmla="*/ 1228235 h 1456335"/>
              <a:gd name="connsiteX4" fmla="*/ 1140471 w 1368571"/>
              <a:gd name="connsiteY4" fmla="*/ 1456335 h 1456335"/>
              <a:gd name="connsiteX5" fmla="*/ 228100 w 1368571"/>
              <a:gd name="connsiteY5" fmla="*/ 1456335 h 1456335"/>
              <a:gd name="connsiteX6" fmla="*/ 0 w 1368571"/>
              <a:gd name="connsiteY6" fmla="*/ 1228235 h 1456335"/>
              <a:gd name="connsiteX7" fmla="*/ 0 w 1368571"/>
              <a:gd name="connsiteY7" fmla="*/ 228100 h 1456335"/>
              <a:gd name="connsiteX8" fmla="*/ 228100 w 1368571"/>
              <a:gd name="connsiteY8" fmla="*/ 0 h 145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571" h="1456335">
                <a:moveTo>
                  <a:pt x="228100" y="0"/>
                </a:moveTo>
                <a:lnTo>
                  <a:pt x="1140471" y="0"/>
                </a:lnTo>
                <a:cubicBezTo>
                  <a:pt x="1266447" y="0"/>
                  <a:pt x="1368571" y="102124"/>
                  <a:pt x="1368571" y="228100"/>
                </a:cubicBezTo>
                <a:lnTo>
                  <a:pt x="1368571" y="1228235"/>
                </a:lnTo>
                <a:cubicBezTo>
                  <a:pt x="1368571" y="1354211"/>
                  <a:pt x="1266447" y="1456335"/>
                  <a:pt x="1140471" y="1456335"/>
                </a:cubicBezTo>
                <a:lnTo>
                  <a:pt x="228100" y="1456335"/>
                </a:lnTo>
                <a:cubicBezTo>
                  <a:pt x="102124" y="1456335"/>
                  <a:pt x="0" y="1354211"/>
                  <a:pt x="0" y="1228235"/>
                </a:cubicBezTo>
                <a:lnTo>
                  <a:pt x="0" y="228100"/>
                </a:lnTo>
                <a:cubicBezTo>
                  <a:pt x="0" y="102124"/>
                  <a:pt x="102124" y="0"/>
                  <a:pt x="228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5084953" y="3072938"/>
            <a:ext cx="952983" cy="906586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744374" y="2215389"/>
            <a:ext cx="952983" cy="906586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44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967286" y="1515104"/>
            <a:ext cx="969098" cy="970704"/>
          </a:xfrm>
          <a:custGeom>
            <a:avLst/>
            <a:gdLst>
              <a:gd name="connsiteX0" fmla="*/ 646065 w 1292130"/>
              <a:gd name="connsiteY0" fmla="*/ 0 h 1294272"/>
              <a:gd name="connsiteX1" fmla="*/ 1292130 w 1292130"/>
              <a:gd name="connsiteY1" fmla="*/ 647136 h 1294272"/>
              <a:gd name="connsiteX2" fmla="*/ 646065 w 1292130"/>
              <a:gd name="connsiteY2" fmla="*/ 1294272 h 1294272"/>
              <a:gd name="connsiteX3" fmla="*/ 0 w 1292130"/>
              <a:gd name="connsiteY3" fmla="*/ 647136 h 1294272"/>
              <a:gd name="connsiteX4" fmla="*/ 646065 w 1292130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30" h="1294272">
                <a:moveTo>
                  <a:pt x="646065" y="0"/>
                </a:moveTo>
                <a:cubicBezTo>
                  <a:pt x="1002877" y="0"/>
                  <a:pt x="1292130" y="289733"/>
                  <a:pt x="1292130" y="647136"/>
                </a:cubicBezTo>
                <a:cubicBezTo>
                  <a:pt x="1292130" y="1004539"/>
                  <a:pt x="1002877" y="1294272"/>
                  <a:pt x="646065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5199581" y="1515104"/>
            <a:ext cx="970704" cy="970704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6314926" y="3236335"/>
            <a:ext cx="970704" cy="970704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4084237" y="3236335"/>
            <a:ext cx="969096" cy="970704"/>
          </a:xfrm>
          <a:custGeom>
            <a:avLst/>
            <a:gdLst>
              <a:gd name="connsiteX0" fmla="*/ 646064 w 1292128"/>
              <a:gd name="connsiteY0" fmla="*/ 0 h 1294272"/>
              <a:gd name="connsiteX1" fmla="*/ 1292128 w 1292128"/>
              <a:gd name="connsiteY1" fmla="*/ 647136 h 1294272"/>
              <a:gd name="connsiteX2" fmla="*/ 646064 w 1292128"/>
              <a:gd name="connsiteY2" fmla="*/ 1294272 h 1294272"/>
              <a:gd name="connsiteX3" fmla="*/ 0 w 1292128"/>
              <a:gd name="connsiteY3" fmla="*/ 647136 h 1294272"/>
              <a:gd name="connsiteX4" fmla="*/ 646064 w 1292128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28" h="1294272">
                <a:moveTo>
                  <a:pt x="646064" y="0"/>
                </a:moveTo>
                <a:cubicBezTo>
                  <a:pt x="1002875" y="0"/>
                  <a:pt x="1292128" y="289733"/>
                  <a:pt x="1292128" y="647136"/>
                </a:cubicBezTo>
                <a:cubicBezTo>
                  <a:pt x="1292128" y="1004539"/>
                  <a:pt x="1002875" y="1294272"/>
                  <a:pt x="646064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1858368" y="3236335"/>
            <a:ext cx="970704" cy="970704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128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776961" y="2025362"/>
            <a:ext cx="1603260" cy="1636566"/>
          </a:xfrm>
          <a:custGeom>
            <a:avLst/>
            <a:gdLst>
              <a:gd name="connsiteX0" fmla="*/ 1068840 w 2137680"/>
              <a:gd name="connsiteY0" fmla="*/ 0 h 2182088"/>
              <a:gd name="connsiteX1" fmla="*/ 2137680 w 2137680"/>
              <a:gd name="connsiteY1" fmla="*/ 1091044 h 2182088"/>
              <a:gd name="connsiteX2" fmla="*/ 1068840 w 2137680"/>
              <a:gd name="connsiteY2" fmla="*/ 2182088 h 2182088"/>
              <a:gd name="connsiteX3" fmla="*/ 0 w 2137680"/>
              <a:gd name="connsiteY3" fmla="*/ 1091044 h 2182088"/>
              <a:gd name="connsiteX4" fmla="*/ 1068840 w 2137680"/>
              <a:gd name="connsiteY4" fmla="*/ 0 h 21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680" h="2182088">
                <a:moveTo>
                  <a:pt x="1068840" y="0"/>
                </a:moveTo>
                <a:cubicBezTo>
                  <a:pt x="1659144" y="0"/>
                  <a:pt x="2137680" y="488477"/>
                  <a:pt x="2137680" y="1091044"/>
                </a:cubicBezTo>
                <a:cubicBezTo>
                  <a:pt x="2137680" y="1693611"/>
                  <a:pt x="1659144" y="2182088"/>
                  <a:pt x="1068840" y="2182088"/>
                </a:cubicBezTo>
                <a:cubicBezTo>
                  <a:pt x="478536" y="2182088"/>
                  <a:pt x="0" y="1693611"/>
                  <a:pt x="0" y="1091044"/>
                </a:cubicBezTo>
                <a:cubicBezTo>
                  <a:pt x="0" y="488477"/>
                  <a:pt x="478536" y="0"/>
                  <a:pt x="10688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28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832339" y="1694999"/>
            <a:ext cx="847040" cy="847040"/>
          </a:xfrm>
          <a:custGeom>
            <a:avLst/>
            <a:gdLst>
              <a:gd name="connsiteX0" fmla="*/ 564693 w 1129386"/>
              <a:gd name="connsiteY0" fmla="*/ 0 h 1129386"/>
              <a:gd name="connsiteX1" fmla="*/ 1129386 w 1129386"/>
              <a:gd name="connsiteY1" fmla="*/ 564693 h 1129386"/>
              <a:gd name="connsiteX2" fmla="*/ 564693 w 1129386"/>
              <a:gd name="connsiteY2" fmla="*/ 1129386 h 1129386"/>
              <a:gd name="connsiteX3" fmla="*/ 0 w 1129386"/>
              <a:gd name="connsiteY3" fmla="*/ 564693 h 1129386"/>
              <a:gd name="connsiteX4" fmla="*/ 564693 w 1129386"/>
              <a:gd name="connsiteY4" fmla="*/ 0 h 112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386" h="1129386">
                <a:moveTo>
                  <a:pt x="564693" y="0"/>
                </a:moveTo>
                <a:cubicBezTo>
                  <a:pt x="876564" y="0"/>
                  <a:pt x="1129386" y="252822"/>
                  <a:pt x="1129386" y="564693"/>
                </a:cubicBezTo>
                <a:cubicBezTo>
                  <a:pt x="1129386" y="876564"/>
                  <a:pt x="876564" y="1129386"/>
                  <a:pt x="564693" y="1129386"/>
                </a:cubicBezTo>
                <a:cubicBezTo>
                  <a:pt x="252822" y="1129386"/>
                  <a:pt x="0" y="876564"/>
                  <a:pt x="0" y="564693"/>
                </a:cubicBezTo>
                <a:cubicBezTo>
                  <a:pt x="0" y="252822"/>
                  <a:pt x="252822" y="0"/>
                  <a:pt x="5646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107861" y="1695612"/>
            <a:ext cx="1247613" cy="1247613"/>
          </a:xfrm>
          <a:custGeom>
            <a:avLst/>
            <a:gdLst>
              <a:gd name="connsiteX0" fmla="*/ 831742 w 1663484"/>
              <a:gd name="connsiteY0" fmla="*/ 0 h 1663484"/>
              <a:gd name="connsiteX1" fmla="*/ 1663484 w 1663484"/>
              <a:gd name="connsiteY1" fmla="*/ 831742 h 1663484"/>
              <a:gd name="connsiteX2" fmla="*/ 831742 w 1663484"/>
              <a:gd name="connsiteY2" fmla="*/ 1663484 h 1663484"/>
              <a:gd name="connsiteX3" fmla="*/ 0 w 1663484"/>
              <a:gd name="connsiteY3" fmla="*/ 831742 h 1663484"/>
              <a:gd name="connsiteX4" fmla="*/ 831742 w 1663484"/>
              <a:gd name="connsiteY4" fmla="*/ 0 h 16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484" h="1663484">
                <a:moveTo>
                  <a:pt x="831742" y="0"/>
                </a:moveTo>
                <a:cubicBezTo>
                  <a:pt x="1291100" y="0"/>
                  <a:pt x="1663484" y="372384"/>
                  <a:pt x="1663484" y="831742"/>
                </a:cubicBezTo>
                <a:cubicBezTo>
                  <a:pt x="1663484" y="1291100"/>
                  <a:pt x="1291100" y="1663484"/>
                  <a:pt x="831742" y="1663484"/>
                </a:cubicBezTo>
                <a:cubicBezTo>
                  <a:pt x="372384" y="1663484"/>
                  <a:pt x="0" y="1291100"/>
                  <a:pt x="0" y="831742"/>
                </a:cubicBezTo>
                <a:cubicBezTo>
                  <a:pt x="0" y="372384"/>
                  <a:pt x="372384" y="0"/>
                  <a:pt x="8317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4690978" y="2197517"/>
            <a:ext cx="1667984" cy="1667984"/>
          </a:xfrm>
          <a:custGeom>
            <a:avLst/>
            <a:gdLst>
              <a:gd name="connsiteX0" fmla="*/ 1111989 w 2223978"/>
              <a:gd name="connsiteY0" fmla="*/ 0 h 2223978"/>
              <a:gd name="connsiteX1" fmla="*/ 2223978 w 2223978"/>
              <a:gd name="connsiteY1" fmla="*/ 1111989 h 2223978"/>
              <a:gd name="connsiteX2" fmla="*/ 1111989 w 2223978"/>
              <a:gd name="connsiteY2" fmla="*/ 2223978 h 2223978"/>
              <a:gd name="connsiteX3" fmla="*/ 0 w 2223978"/>
              <a:gd name="connsiteY3" fmla="*/ 1111989 h 2223978"/>
              <a:gd name="connsiteX4" fmla="*/ 1111989 w 2223978"/>
              <a:gd name="connsiteY4" fmla="*/ 0 h 222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3978" h="2223978">
                <a:moveTo>
                  <a:pt x="1111989" y="0"/>
                </a:moveTo>
                <a:cubicBezTo>
                  <a:pt x="1726124" y="0"/>
                  <a:pt x="2223978" y="497854"/>
                  <a:pt x="2223978" y="1111989"/>
                </a:cubicBezTo>
                <a:cubicBezTo>
                  <a:pt x="2223978" y="1726124"/>
                  <a:pt x="1726124" y="2223978"/>
                  <a:pt x="1111989" y="2223978"/>
                </a:cubicBezTo>
                <a:cubicBezTo>
                  <a:pt x="497854" y="2223978"/>
                  <a:pt x="0" y="1726124"/>
                  <a:pt x="0" y="1111989"/>
                </a:cubicBezTo>
                <a:cubicBezTo>
                  <a:pt x="0" y="497854"/>
                  <a:pt x="497854" y="0"/>
                  <a:pt x="1111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6440650" y="1579289"/>
            <a:ext cx="919349" cy="919349"/>
          </a:xfrm>
          <a:custGeom>
            <a:avLst/>
            <a:gdLst>
              <a:gd name="connsiteX0" fmla="*/ 612899 w 1225798"/>
              <a:gd name="connsiteY0" fmla="*/ 0 h 1225798"/>
              <a:gd name="connsiteX1" fmla="*/ 1225798 w 1225798"/>
              <a:gd name="connsiteY1" fmla="*/ 612899 h 1225798"/>
              <a:gd name="connsiteX2" fmla="*/ 612899 w 1225798"/>
              <a:gd name="connsiteY2" fmla="*/ 1225798 h 1225798"/>
              <a:gd name="connsiteX3" fmla="*/ 0 w 1225798"/>
              <a:gd name="connsiteY3" fmla="*/ 612899 h 1225798"/>
              <a:gd name="connsiteX4" fmla="*/ 612899 w 1225798"/>
              <a:gd name="connsiteY4" fmla="*/ 0 h 122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98" h="1225798">
                <a:moveTo>
                  <a:pt x="612899" y="0"/>
                </a:moveTo>
                <a:cubicBezTo>
                  <a:pt x="951394" y="0"/>
                  <a:pt x="1225798" y="274404"/>
                  <a:pt x="1225798" y="612899"/>
                </a:cubicBezTo>
                <a:cubicBezTo>
                  <a:pt x="1225798" y="951394"/>
                  <a:pt x="951394" y="1225798"/>
                  <a:pt x="612899" y="1225798"/>
                </a:cubicBezTo>
                <a:cubicBezTo>
                  <a:pt x="274404" y="1225798"/>
                  <a:pt x="0" y="951394"/>
                  <a:pt x="0" y="612899"/>
                </a:cubicBezTo>
                <a:cubicBezTo>
                  <a:pt x="0" y="274404"/>
                  <a:pt x="274404" y="0"/>
                  <a:pt x="6128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196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098537" y="1938162"/>
            <a:ext cx="2018056" cy="1162196"/>
          </a:xfrm>
          <a:custGeom>
            <a:avLst/>
            <a:gdLst>
              <a:gd name="connsiteX0" fmla="*/ 2478259 w 2690741"/>
              <a:gd name="connsiteY0" fmla="*/ 426 h 1549594"/>
              <a:gd name="connsiteX1" fmla="*/ 2585884 w 2690741"/>
              <a:gd name="connsiteY1" fmla="*/ 89859 h 1549594"/>
              <a:gd name="connsiteX2" fmla="*/ 2690316 w 2690741"/>
              <a:gd name="connsiteY2" fmla="*/ 1221046 h 1549594"/>
              <a:gd name="connsiteX3" fmla="*/ 2600883 w 2690741"/>
              <a:gd name="connsiteY3" fmla="*/ 1328671 h 1549594"/>
              <a:gd name="connsiteX4" fmla="*/ 212483 w 2690741"/>
              <a:gd name="connsiteY4" fmla="*/ 1549169 h 1549594"/>
              <a:gd name="connsiteX5" fmla="*/ 104857 w 2690741"/>
              <a:gd name="connsiteY5" fmla="*/ 1459736 h 1549594"/>
              <a:gd name="connsiteX6" fmla="*/ 426 w 2690741"/>
              <a:gd name="connsiteY6" fmla="*/ 328550 h 1549594"/>
              <a:gd name="connsiteX7" fmla="*/ 89858 w 2690741"/>
              <a:gd name="connsiteY7" fmla="*/ 220924 h 154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41" h="1549594">
                <a:moveTo>
                  <a:pt x="2478259" y="426"/>
                </a:moveTo>
                <a:cubicBezTo>
                  <a:pt x="2532674" y="-4597"/>
                  <a:pt x="2580860" y="35443"/>
                  <a:pt x="2585884" y="89859"/>
                </a:cubicBezTo>
                <a:lnTo>
                  <a:pt x="2690316" y="1221046"/>
                </a:lnTo>
                <a:cubicBezTo>
                  <a:pt x="2695339" y="1275461"/>
                  <a:pt x="2655298" y="1323647"/>
                  <a:pt x="2600883" y="1328671"/>
                </a:cubicBezTo>
                <a:lnTo>
                  <a:pt x="212483" y="1549169"/>
                </a:lnTo>
                <a:cubicBezTo>
                  <a:pt x="158067" y="1554193"/>
                  <a:pt x="109881" y="1514152"/>
                  <a:pt x="104857" y="1459736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8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079410" y="3116852"/>
            <a:ext cx="2018054" cy="1162195"/>
          </a:xfrm>
          <a:custGeom>
            <a:avLst/>
            <a:gdLst>
              <a:gd name="connsiteX0" fmla="*/ 2478258 w 2690739"/>
              <a:gd name="connsiteY0" fmla="*/ 426 h 1549593"/>
              <a:gd name="connsiteX1" fmla="*/ 2585883 w 2690739"/>
              <a:gd name="connsiteY1" fmla="*/ 89859 h 1549593"/>
              <a:gd name="connsiteX2" fmla="*/ 2690314 w 2690739"/>
              <a:gd name="connsiteY2" fmla="*/ 1221045 h 1549593"/>
              <a:gd name="connsiteX3" fmla="*/ 2600882 w 2690739"/>
              <a:gd name="connsiteY3" fmla="*/ 1328670 h 1549593"/>
              <a:gd name="connsiteX4" fmla="*/ 212483 w 2690739"/>
              <a:gd name="connsiteY4" fmla="*/ 1549168 h 1549593"/>
              <a:gd name="connsiteX5" fmla="*/ 104857 w 2690739"/>
              <a:gd name="connsiteY5" fmla="*/ 1459735 h 1549593"/>
              <a:gd name="connsiteX6" fmla="*/ 426 w 2690739"/>
              <a:gd name="connsiteY6" fmla="*/ 328550 h 1549593"/>
              <a:gd name="connsiteX7" fmla="*/ 89859 w 2690739"/>
              <a:gd name="connsiteY7" fmla="*/ 220924 h 154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39" h="1549593">
                <a:moveTo>
                  <a:pt x="2478258" y="426"/>
                </a:moveTo>
                <a:cubicBezTo>
                  <a:pt x="2532673" y="-4597"/>
                  <a:pt x="2580859" y="35443"/>
                  <a:pt x="2585883" y="89859"/>
                </a:cubicBezTo>
                <a:lnTo>
                  <a:pt x="2690314" y="1221045"/>
                </a:lnTo>
                <a:cubicBezTo>
                  <a:pt x="2695338" y="1275460"/>
                  <a:pt x="2655297" y="1323646"/>
                  <a:pt x="2600882" y="1328670"/>
                </a:cubicBezTo>
                <a:lnTo>
                  <a:pt x="212483" y="1549168"/>
                </a:lnTo>
                <a:cubicBezTo>
                  <a:pt x="158067" y="1554192"/>
                  <a:pt x="109881" y="1514151"/>
                  <a:pt x="104857" y="1459735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9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275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6" name="Google Shape;2156;p26"/>
          <p:cNvGrpSpPr/>
          <p:nvPr/>
        </p:nvGrpSpPr>
        <p:grpSpPr>
          <a:xfrm>
            <a:off x="-730190" y="0"/>
            <a:ext cx="10604380" cy="5156089"/>
            <a:chOff x="-730190" y="0"/>
            <a:chExt cx="10604380" cy="5156089"/>
          </a:xfrm>
        </p:grpSpPr>
        <p:sp>
          <p:nvSpPr>
            <p:cNvPr id="2157" name="Google Shape;2157;p26"/>
            <p:cNvSpPr/>
            <p:nvPr/>
          </p:nvSpPr>
          <p:spPr>
            <a:xfrm flipH="1">
              <a:off x="-125" y="0"/>
              <a:ext cx="91440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-4350" y="0"/>
              <a:ext cx="7167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8430775" y="0"/>
              <a:ext cx="7167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0" name="Google Shape;2160;p26"/>
            <p:cNvGrpSpPr/>
            <p:nvPr/>
          </p:nvGrpSpPr>
          <p:grpSpPr>
            <a:xfrm>
              <a:off x="-730190" y="4530925"/>
              <a:ext cx="10604380" cy="625164"/>
              <a:chOff x="-691975" y="4530925"/>
              <a:chExt cx="10604380" cy="625164"/>
            </a:xfrm>
          </p:grpSpPr>
          <p:sp>
            <p:nvSpPr>
              <p:cNvPr id="2161" name="Google Shape;2161;p26"/>
              <p:cNvSpPr/>
              <p:nvPr/>
            </p:nvSpPr>
            <p:spPr>
              <a:xfrm>
                <a:off x="-690151" y="4531984"/>
                <a:ext cx="10601246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203430" h="20601" extrusionOk="0">
                    <a:moveTo>
                      <a:pt x="27385" y="0"/>
                    </a:moveTo>
                    <a:lnTo>
                      <a:pt x="0" y="20600"/>
                    </a:lnTo>
                    <a:lnTo>
                      <a:pt x="203429" y="20600"/>
                    </a:lnTo>
                    <a:lnTo>
                      <a:pt x="1760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26"/>
              <p:cNvSpPr/>
              <p:nvPr/>
            </p:nvSpPr>
            <p:spPr>
              <a:xfrm>
                <a:off x="-691975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extrusionOk="0">
                    <a:moveTo>
                      <a:pt x="27385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7438" y="53"/>
                    </a:lnTo>
                    <a:lnTo>
                      <a:pt x="273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26"/>
              <p:cNvSpPr/>
              <p:nvPr/>
            </p:nvSpPr>
            <p:spPr>
              <a:xfrm>
                <a:off x="-691975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fill="none" extrusionOk="0">
                    <a:moveTo>
                      <a:pt x="27385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7438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26"/>
              <p:cNvSpPr/>
              <p:nvPr/>
            </p:nvSpPr>
            <p:spPr>
              <a:xfrm>
                <a:off x="65286" y="4530925"/>
                <a:ext cx="1225738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20670" extrusionOk="0">
                    <a:moveTo>
                      <a:pt x="23468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3520" y="53"/>
                    </a:lnTo>
                    <a:lnTo>
                      <a:pt x="234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26"/>
              <p:cNvSpPr/>
              <p:nvPr/>
            </p:nvSpPr>
            <p:spPr>
              <a:xfrm>
                <a:off x="65286" y="4530925"/>
                <a:ext cx="1225738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20670" fill="none" extrusionOk="0">
                    <a:moveTo>
                      <a:pt x="23468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3520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26"/>
              <p:cNvSpPr/>
              <p:nvPr/>
            </p:nvSpPr>
            <p:spPr>
              <a:xfrm>
                <a:off x="822547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extrusionOk="0">
                    <a:moveTo>
                      <a:pt x="19568" y="0"/>
                    </a:moveTo>
                    <a:lnTo>
                      <a:pt x="0" y="20618"/>
                    </a:lnTo>
                    <a:lnTo>
                      <a:pt x="52" y="20670"/>
                    </a:lnTo>
                    <a:lnTo>
                      <a:pt x="19603" y="53"/>
                    </a:lnTo>
                    <a:lnTo>
                      <a:pt x="195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26"/>
              <p:cNvSpPr/>
              <p:nvPr/>
            </p:nvSpPr>
            <p:spPr>
              <a:xfrm>
                <a:off x="822547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fill="none" extrusionOk="0">
                    <a:moveTo>
                      <a:pt x="19568" y="0"/>
                    </a:moveTo>
                    <a:lnTo>
                      <a:pt x="0" y="20618"/>
                    </a:lnTo>
                    <a:lnTo>
                      <a:pt x="52" y="20670"/>
                    </a:lnTo>
                    <a:lnTo>
                      <a:pt x="19603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26"/>
              <p:cNvSpPr/>
              <p:nvPr/>
            </p:nvSpPr>
            <p:spPr>
              <a:xfrm>
                <a:off x="1579755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extrusionOk="0">
                    <a:moveTo>
                      <a:pt x="15652" y="1"/>
                    </a:moveTo>
                    <a:lnTo>
                      <a:pt x="1" y="20601"/>
                    </a:lnTo>
                    <a:lnTo>
                      <a:pt x="53" y="20653"/>
                    </a:lnTo>
                    <a:lnTo>
                      <a:pt x="15704" y="36"/>
                    </a:lnTo>
                    <a:lnTo>
                      <a:pt x="1565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26"/>
              <p:cNvSpPr/>
              <p:nvPr/>
            </p:nvSpPr>
            <p:spPr>
              <a:xfrm>
                <a:off x="1579755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fill="none" extrusionOk="0">
                    <a:moveTo>
                      <a:pt x="15652" y="1"/>
                    </a:moveTo>
                    <a:lnTo>
                      <a:pt x="1" y="20601"/>
                    </a:lnTo>
                    <a:lnTo>
                      <a:pt x="53" y="20653"/>
                    </a:lnTo>
                    <a:lnTo>
                      <a:pt x="15704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26"/>
              <p:cNvSpPr/>
              <p:nvPr/>
            </p:nvSpPr>
            <p:spPr>
              <a:xfrm>
                <a:off x="2337016" y="4531439"/>
                <a:ext cx="614302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20636" extrusionOk="0">
                    <a:moveTo>
                      <a:pt x="11735" y="1"/>
                    </a:moveTo>
                    <a:lnTo>
                      <a:pt x="1" y="20601"/>
                    </a:lnTo>
                    <a:lnTo>
                      <a:pt x="53" y="20636"/>
                    </a:lnTo>
                    <a:lnTo>
                      <a:pt x="11787" y="36"/>
                    </a:lnTo>
                    <a:lnTo>
                      <a:pt x="117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26"/>
              <p:cNvSpPr/>
              <p:nvPr/>
            </p:nvSpPr>
            <p:spPr>
              <a:xfrm>
                <a:off x="2337016" y="4531439"/>
                <a:ext cx="614302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20636" fill="none" extrusionOk="0">
                    <a:moveTo>
                      <a:pt x="11735" y="1"/>
                    </a:moveTo>
                    <a:lnTo>
                      <a:pt x="1" y="20601"/>
                    </a:lnTo>
                    <a:lnTo>
                      <a:pt x="53" y="20636"/>
                    </a:lnTo>
                    <a:lnTo>
                      <a:pt x="11787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26"/>
              <p:cNvSpPr/>
              <p:nvPr/>
            </p:nvSpPr>
            <p:spPr>
              <a:xfrm>
                <a:off x="3093391" y="4531439"/>
                <a:ext cx="411949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20636" extrusionOk="0">
                    <a:moveTo>
                      <a:pt x="7834" y="1"/>
                    </a:moveTo>
                    <a:lnTo>
                      <a:pt x="0" y="20618"/>
                    </a:lnTo>
                    <a:lnTo>
                      <a:pt x="70" y="20636"/>
                    </a:lnTo>
                    <a:lnTo>
                      <a:pt x="7904" y="36"/>
                    </a:lnTo>
                    <a:lnTo>
                      <a:pt x="78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26"/>
              <p:cNvSpPr/>
              <p:nvPr/>
            </p:nvSpPr>
            <p:spPr>
              <a:xfrm>
                <a:off x="3093391" y="4531439"/>
                <a:ext cx="411949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20636" fill="none" extrusionOk="0">
                    <a:moveTo>
                      <a:pt x="7834" y="1"/>
                    </a:moveTo>
                    <a:lnTo>
                      <a:pt x="0" y="20618"/>
                    </a:lnTo>
                    <a:lnTo>
                      <a:pt x="70" y="20636"/>
                    </a:lnTo>
                    <a:lnTo>
                      <a:pt x="7904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26"/>
              <p:cNvSpPr/>
              <p:nvPr/>
            </p:nvSpPr>
            <p:spPr>
              <a:xfrm>
                <a:off x="3850652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extrusionOk="0">
                    <a:moveTo>
                      <a:pt x="3917" y="0"/>
                    </a:moveTo>
                    <a:lnTo>
                      <a:pt x="0" y="20600"/>
                    </a:lnTo>
                    <a:lnTo>
                      <a:pt x="70" y="20618"/>
                    </a:lnTo>
                    <a:lnTo>
                      <a:pt x="39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26"/>
              <p:cNvSpPr/>
              <p:nvPr/>
            </p:nvSpPr>
            <p:spPr>
              <a:xfrm>
                <a:off x="3850652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fill="none" extrusionOk="0">
                    <a:moveTo>
                      <a:pt x="3917" y="0"/>
                    </a:moveTo>
                    <a:lnTo>
                      <a:pt x="0" y="20600"/>
                    </a:lnTo>
                    <a:lnTo>
                      <a:pt x="70" y="20618"/>
                    </a:lnTo>
                    <a:lnTo>
                      <a:pt x="3987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26"/>
              <p:cNvSpPr/>
              <p:nvPr/>
            </p:nvSpPr>
            <p:spPr>
              <a:xfrm>
                <a:off x="4607860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extrusionOk="0">
                    <a:moveTo>
                      <a:pt x="1" y="0"/>
                    </a:moveTo>
                    <a:lnTo>
                      <a:pt x="1" y="20600"/>
                    </a:lnTo>
                    <a:lnTo>
                      <a:pt x="71" y="2060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26"/>
              <p:cNvSpPr/>
              <p:nvPr/>
            </p:nvSpPr>
            <p:spPr>
              <a:xfrm>
                <a:off x="4607860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fill="none" extrusionOk="0">
                    <a:moveTo>
                      <a:pt x="1" y="0"/>
                    </a:moveTo>
                    <a:lnTo>
                      <a:pt x="1" y="20600"/>
                    </a:lnTo>
                    <a:lnTo>
                      <a:pt x="71" y="20600"/>
                    </a:lnTo>
                    <a:lnTo>
                      <a:pt x="71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26"/>
              <p:cNvSpPr/>
              <p:nvPr/>
            </p:nvSpPr>
            <p:spPr>
              <a:xfrm>
                <a:off x="8482542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extrusionOk="0">
                    <a:moveTo>
                      <a:pt x="53" y="0"/>
                    </a:moveTo>
                    <a:lnTo>
                      <a:pt x="1" y="53"/>
                    </a:lnTo>
                    <a:lnTo>
                      <a:pt x="27386" y="20670"/>
                    </a:lnTo>
                    <a:lnTo>
                      <a:pt x="27438" y="2061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26"/>
              <p:cNvSpPr/>
              <p:nvPr/>
            </p:nvSpPr>
            <p:spPr>
              <a:xfrm>
                <a:off x="8482542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fill="none" extrusionOk="0">
                    <a:moveTo>
                      <a:pt x="1" y="53"/>
                    </a:moveTo>
                    <a:lnTo>
                      <a:pt x="27386" y="20670"/>
                    </a:lnTo>
                    <a:lnTo>
                      <a:pt x="27438" y="20618"/>
                    </a:lnTo>
                    <a:lnTo>
                      <a:pt x="53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26"/>
              <p:cNvSpPr/>
              <p:nvPr/>
            </p:nvSpPr>
            <p:spPr>
              <a:xfrm>
                <a:off x="7929396" y="4530925"/>
                <a:ext cx="1225790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2" h="20670" extrusionOk="0">
                    <a:moveTo>
                      <a:pt x="53" y="0"/>
                    </a:moveTo>
                    <a:lnTo>
                      <a:pt x="1" y="53"/>
                    </a:lnTo>
                    <a:lnTo>
                      <a:pt x="23469" y="20670"/>
                    </a:lnTo>
                    <a:lnTo>
                      <a:pt x="23521" y="2061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26"/>
              <p:cNvSpPr/>
              <p:nvPr/>
            </p:nvSpPr>
            <p:spPr>
              <a:xfrm>
                <a:off x="7929396" y="4530925"/>
                <a:ext cx="1225790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2" h="20670" fill="none" extrusionOk="0">
                    <a:moveTo>
                      <a:pt x="1" y="53"/>
                    </a:moveTo>
                    <a:lnTo>
                      <a:pt x="23469" y="20670"/>
                    </a:lnTo>
                    <a:lnTo>
                      <a:pt x="23521" y="20618"/>
                    </a:lnTo>
                    <a:lnTo>
                      <a:pt x="53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26"/>
              <p:cNvSpPr/>
              <p:nvPr/>
            </p:nvSpPr>
            <p:spPr>
              <a:xfrm>
                <a:off x="7376302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extrusionOk="0">
                    <a:moveTo>
                      <a:pt x="35" y="0"/>
                    </a:moveTo>
                    <a:lnTo>
                      <a:pt x="0" y="53"/>
                    </a:lnTo>
                    <a:lnTo>
                      <a:pt x="19551" y="20670"/>
                    </a:lnTo>
                    <a:lnTo>
                      <a:pt x="19603" y="2061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26"/>
              <p:cNvSpPr/>
              <p:nvPr/>
            </p:nvSpPr>
            <p:spPr>
              <a:xfrm>
                <a:off x="7376302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fill="none" extrusionOk="0">
                    <a:moveTo>
                      <a:pt x="0" y="53"/>
                    </a:moveTo>
                    <a:lnTo>
                      <a:pt x="19551" y="20670"/>
                    </a:lnTo>
                    <a:lnTo>
                      <a:pt x="19603" y="20618"/>
                    </a:lnTo>
                    <a:lnTo>
                      <a:pt x="35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26"/>
              <p:cNvSpPr/>
              <p:nvPr/>
            </p:nvSpPr>
            <p:spPr>
              <a:xfrm>
                <a:off x="6822217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extrusionOk="0">
                    <a:moveTo>
                      <a:pt x="53" y="1"/>
                    </a:moveTo>
                    <a:lnTo>
                      <a:pt x="1" y="36"/>
                    </a:lnTo>
                    <a:lnTo>
                      <a:pt x="15652" y="20653"/>
                    </a:lnTo>
                    <a:lnTo>
                      <a:pt x="15704" y="2060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26"/>
              <p:cNvSpPr/>
              <p:nvPr/>
            </p:nvSpPr>
            <p:spPr>
              <a:xfrm>
                <a:off x="6822217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fill="none" extrusionOk="0">
                    <a:moveTo>
                      <a:pt x="1" y="36"/>
                    </a:moveTo>
                    <a:lnTo>
                      <a:pt x="15652" y="20653"/>
                    </a:lnTo>
                    <a:lnTo>
                      <a:pt x="15704" y="20601"/>
                    </a:lnTo>
                    <a:lnTo>
                      <a:pt x="53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26"/>
              <p:cNvSpPr/>
              <p:nvPr/>
            </p:nvSpPr>
            <p:spPr>
              <a:xfrm>
                <a:off x="6269123" y="4531439"/>
                <a:ext cx="614250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20636" extrusionOk="0">
                    <a:moveTo>
                      <a:pt x="53" y="1"/>
                    </a:moveTo>
                    <a:lnTo>
                      <a:pt x="0" y="36"/>
                    </a:lnTo>
                    <a:lnTo>
                      <a:pt x="11734" y="20636"/>
                    </a:lnTo>
                    <a:lnTo>
                      <a:pt x="11787" y="2060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26"/>
              <p:cNvSpPr/>
              <p:nvPr/>
            </p:nvSpPr>
            <p:spPr>
              <a:xfrm>
                <a:off x="6269123" y="4531439"/>
                <a:ext cx="614250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20636" fill="none" extrusionOk="0">
                    <a:moveTo>
                      <a:pt x="0" y="36"/>
                    </a:moveTo>
                    <a:lnTo>
                      <a:pt x="11734" y="20636"/>
                    </a:lnTo>
                    <a:lnTo>
                      <a:pt x="11787" y="20601"/>
                    </a:lnTo>
                    <a:lnTo>
                      <a:pt x="53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26"/>
              <p:cNvSpPr/>
              <p:nvPr/>
            </p:nvSpPr>
            <p:spPr>
              <a:xfrm>
                <a:off x="5715039" y="4531439"/>
                <a:ext cx="412001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20636" extrusionOk="0">
                    <a:moveTo>
                      <a:pt x="71" y="1"/>
                    </a:moveTo>
                    <a:lnTo>
                      <a:pt x="1" y="36"/>
                    </a:lnTo>
                    <a:lnTo>
                      <a:pt x="7835" y="20636"/>
                    </a:lnTo>
                    <a:lnTo>
                      <a:pt x="7905" y="2061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26"/>
              <p:cNvSpPr/>
              <p:nvPr/>
            </p:nvSpPr>
            <p:spPr>
              <a:xfrm>
                <a:off x="5715039" y="4531439"/>
                <a:ext cx="412001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20636" fill="none" extrusionOk="0">
                    <a:moveTo>
                      <a:pt x="1" y="36"/>
                    </a:moveTo>
                    <a:lnTo>
                      <a:pt x="7835" y="20636"/>
                    </a:lnTo>
                    <a:lnTo>
                      <a:pt x="7905" y="20618"/>
                    </a:lnTo>
                    <a:lnTo>
                      <a:pt x="7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26"/>
              <p:cNvSpPr/>
              <p:nvPr/>
            </p:nvSpPr>
            <p:spPr>
              <a:xfrm>
                <a:off x="5161945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extrusionOk="0">
                    <a:moveTo>
                      <a:pt x="0" y="0"/>
                    </a:moveTo>
                    <a:lnTo>
                      <a:pt x="3917" y="20618"/>
                    </a:lnTo>
                    <a:lnTo>
                      <a:pt x="3987" y="2060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26"/>
              <p:cNvSpPr/>
              <p:nvPr/>
            </p:nvSpPr>
            <p:spPr>
              <a:xfrm>
                <a:off x="5161945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fill="none" extrusionOk="0">
                    <a:moveTo>
                      <a:pt x="0" y="0"/>
                    </a:moveTo>
                    <a:lnTo>
                      <a:pt x="3917" y="20618"/>
                    </a:lnTo>
                    <a:lnTo>
                      <a:pt x="3987" y="20600"/>
                    </a:lnTo>
                    <a:lnTo>
                      <a:pt x="7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26"/>
              <p:cNvSpPr/>
              <p:nvPr/>
            </p:nvSpPr>
            <p:spPr>
              <a:xfrm>
                <a:off x="4608798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extrusionOk="0">
                    <a:moveTo>
                      <a:pt x="0" y="0"/>
                    </a:moveTo>
                    <a:lnTo>
                      <a:pt x="0" y="20600"/>
                    </a:lnTo>
                    <a:lnTo>
                      <a:pt x="70" y="2060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26"/>
              <p:cNvSpPr/>
              <p:nvPr/>
            </p:nvSpPr>
            <p:spPr>
              <a:xfrm>
                <a:off x="4608798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fill="none" extrusionOk="0">
                    <a:moveTo>
                      <a:pt x="0" y="0"/>
                    </a:moveTo>
                    <a:lnTo>
                      <a:pt x="0" y="20600"/>
                    </a:lnTo>
                    <a:lnTo>
                      <a:pt x="70" y="20600"/>
                    </a:lnTo>
                    <a:lnTo>
                      <a:pt x="7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94" name="Google Shape;2194;p26"/>
          <p:cNvGrpSpPr/>
          <p:nvPr/>
        </p:nvGrpSpPr>
        <p:grpSpPr>
          <a:xfrm>
            <a:off x="7027849" y="605172"/>
            <a:ext cx="1047070" cy="821443"/>
            <a:chOff x="347850" y="432375"/>
            <a:chExt cx="1366575" cy="1072100"/>
          </a:xfrm>
        </p:grpSpPr>
        <p:sp>
          <p:nvSpPr>
            <p:cNvPr id="2195" name="Google Shape;2195;p26"/>
            <p:cNvSpPr/>
            <p:nvPr/>
          </p:nvSpPr>
          <p:spPr>
            <a:xfrm>
              <a:off x="347850" y="926050"/>
              <a:ext cx="1366575" cy="41675"/>
            </a:xfrm>
            <a:custGeom>
              <a:avLst/>
              <a:gdLst/>
              <a:ahLst/>
              <a:cxnLst/>
              <a:rect l="l" t="t" r="r" b="b"/>
              <a:pathLst>
                <a:path w="54663" h="1667" extrusionOk="0">
                  <a:moveTo>
                    <a:pt x="173" y="0"/>
                  </a:moveTo>
                  <a:lnTo>
                    <a:pt x="97" y="19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3"/>
                  </a:lnTo>
                  <a:lnTo>
                    <a:pt x="1" y="1494"/>
                  </a:lnTo>
                  <a:lnTo>
                    <a:pt x="20" y="1552"/>
                  </a:lnTo>
                  <a:lnTo>
                    <a:pt x="58" y="1609"/>
                  </a:lnTo>
                  <a:lnTo>
                    <a:pt x="97" y="1647"/>
                  </a:lnTo>
                  <a:lnTo>
                    <a:pt x="173" y="1667"/>
                  </a:lnTo>
                  <a:lnTo>
                    <a:pt x="54509" y="1667"/>
                  </a:lnTo>
                  <a:lnTo>
                    <a:pt x="54567" y="1647"/>
                  </a:lnTo>
                  <a:lnTo>
                    <a:pt x="54624" y="1609"/>
                  </a:lnTo>
                  <a:lnTo>
                    <a:pt x="54663" y="1552"/>
                  </a:lnTo>
                  <a:lnTo>
                    <a:pt x="54663" y="1494"/>
                  </a:lnTo>
                  <a:lnTo>
                    <a:pt x="54663" y="173"/>
                  </a:lnTo>
                  <a:lnTo>
                    <a:pt x="54663" y="115"/>
                  </a:lnTo>
                  <a:lnTo>
                    <a:pt x="54624" y="58"/>
                  </a:lnTo>
                  <a:lnTo>
                    <a:pt x="54567" y="19"/>
                  </a:lnTo>
                  <a:lnTo>
                    <a:pt x="545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6"/>
            <p:cNvSpPr/>
            <p:nvPr/>
          </p:nvSpPr>
          <p:spPr>
            <a:xfrm>
              <a:off x="467075" y="432375"/>
              <a:ext cx="291625" cy="493700"/>
            </a:xfrm>
            <a:custGeom>
              <a:avLst/>
              <a:gdLst/>
              <a:ahLst/>
              <a:cxnLst/>
              <a:rect l="l" t="t" r="r" b="b"/>
              <a:pathLst>
                <a:path w="11665" h="19748" extrusionOk="0">
                  <a:moveTo>
                    <a:pt x="3870" y="1"/>
                  </a:moveTo>
                  <a:lnTo>
                    <a:pt x="3870" y="1361"/>
                  </a:lnTo>
                  <a:lnTo>
                    <a:pt x="2395" y="2088"/>
                  </a:lnTo>
                  <a:lnTo>
                    <a:pt x="2127" y="2242"/>
                  </a:lnTo>
                  <a:lnTo>
                    <a:pt x="1859" y="2414"/>
                  </a:lnTo>
                  <a:lnTo>
                    <a:pt x="1629" y="2586"/>
                  </a:lnTo>
                  <a:lnTo>
                    <a:pt x="1399" y="2778"/>
                  </a:lnTo>
                  <a:lnTo>
                    <a:pt x="1188" y="2989"/>
                  </a:lnTo>
                  <a:lnTo>
                    <a:pt x="978" y="3219"/>
                  </a:lnTo>
                  <a:lnTo>
                    <a:pt x="805" y="3448"/>
                  </a:lnTo>
                  <a:lnTo>
                    <a:pt x="633" y="3697"/>
                  </a:lnTo>
                  <a:lnTo>
                    <a:pt x="499" y="3946"/>
                  </a:lnTo>
                  <a:lnTo>
                    <a:pt x="365" y="4214"/>
                  </a:lnTo>
                  <a:lnTo>
                    <a:pt x="250" y="4483"/>
                  </a:lnTo>
                  <a:lnTo>
                    <a:pt x="154" y="4770"/>
                  </a:lnTo>
                  <a:lnTo>
                    <a:pt x="97" y="5057"/>
                  </a:lnTo>
                  <a:lnTo>
                    <a:pt x="39" y="5364"/>
                  </a:lnTo>
                  <a:lnTo>
                    <a:pt x="1" y="5670"/>
                  </a:lnTo>
                  <a:lnTo>
                    <a:pt x="1" y="5977"/>
                  </a:lnTo>
                  <a:lnTo>
                    <a:pt x="1" y="19747"/>
                  </a:lnTo>
                  <a:lnTo>
                    <a:pt x="11665" y="19747"/>
                  </a:lnTo>
                  <a:lnTo>
                    <a:pt x="11665" y="5977"/>
                  </a:lnTo>
                  <a:lnTo>
                    <a:pt x="11646" y="5670"/>
                  </a:lnTo>
                  <a:lnTo>
                    <a:pt x="11607" y="5364"/>
                  </a:lnTo>
                  <a:lnTo>
                    <a:pt x="11569" y="5057"/>
                  </a:lnTo>
                  <a:lnTo>
                    <a:pt x="11492" y="4770"/>
                  </a:lnTo>
                  <a:lnTo>
                    <a:pt x="11397" y="4483"/>
                  </a:lnTo>
                  <a:lnTo>
                    <a:pt x="11282" y="4214"/>
                  </a:lnTo>
                  <a:lnTo>
                    <a:pt x="11167" y="3946"/>
                  </a:lnTo>
                  <a:lnTo>
                    <a:pt x="11014" y="3697"/>
                  </a:lnTo>
                  <a:lnTo>
                    <a:pt x="10841" y="3448"/>
                  </a:lnTo>
                  <a:lnTo>
                    <a:pt x="10669" y="3219"/>
                  </a:lnTo>
                  <a:lnTo>
                    <a:pt x="10477" y="2989"/>
                  </a:lnTo>
                  <a:lnTo>
                    <a:pt x="10247" y="2778"/>
                  </a:lnTo>
                  <a:lnTo>
                    <a:pt x="10037" y="2586"/>
                  </a:lnTo>
                  <a:lnTo>
                    <a:pt x="9788" y="2414"/>
                  </a:lnTo>
                  <a:lnTo>
                    <a:pt x="9539" y="2242"/>
                  </a:lnTo>
                  <a:lnTo>
                    <a:pt x="9271" y="2088"/>
                  </a:lnTo>
                  <a:lnTo>
                    <a:pt x="7777" y="1361"/>
                  </a:lnTo>
                  <a:lnTo>
                    <a:pt x="77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6"/>
            <p:cNvSpPr/>
            <p:nvPr/>
          </p:nvSpPr>
          <p:spPr>
            <a:xfrm>
              <a:off x="490075" y="844650"/>
              <a:ext cx="237500" cy="66100"/>
            </a:xfrm>
            <a:custGeom>
              <a:avLst/>
              <a:gdLst/>
              <a:ahLst/>
              <a:cxnLst/>
              <a:rect l="l" t="t" r="r" b="b"/>
              <a:pathLst>
                <a:path w="9500" h="2644" extrusionOk="0">
                  <a:moveTo>
                    <a:pt x="3294" y="0"/>
                  </a:moveTo>
                  <a:lnTo>
                    <a:pt x="2720" y="39"/>
                  </a:lnTo>
                  <a:lnTo>
                    <a:pt x="2145" y="134"/>
                  </a:lnTo>
                  <a:lnTo>
                    <a:pt x="1590" y="249"/>
                  </a:lnTo>
                  <a:lnTo>
                    <a:pt x="1073" y="364"/>
                  </a:lnTo>
                  <a:lnTo>
                    <a:pt x="651" y="479"/>
                  </a:lnTo>
                  <a:lnTo>
                    <a:pt x="307" y="575"/>
                  </a:lnTo>
                  <a:lnTo>
                    <a:pt x="0" y="671"/>
                  </a:lnTo>
                  <a:lnTo>
                    <a:pt x="0" y="2643"/>
                  </a:lnTo>
                  <a:lnTo>
                    <a:pt x="9500" y="2643"/>
                  </a:lnTo>
                  <a:lnTo>
                    <a:pt x="9500" y="460"/>
                  </a:lnTo>
                  <a:lnTo>
                    <a:pt x="9347" y="479"/>
                  </a:lnTo>
                  <a:lnTo>
                    <a:pt x="8925" y="537"/>
                  </a:lnTo>
                  <a:lnTo>
                    <a:pt x="8274" y="575"/>
                  </a:lnTo>
                  <a:lnTo>
                    <a:pt x="7891" y="594"/>
                  </a:lnTo>
                  <a:lnTo>
                    <a:pt x="7470" y="613"/>
                  </a:lnTo>
                  <a:lnTo>
                    <a:pt x="7240" y="594"/>
                  </a:lnTo>
                  <a:lnTo>
                    <a:pt x="7010" y="575"/>
                  </a:lnTo>
                  <a:lnTo>
                    <a:pt x="6531" y="498"/>
                  </a:lnTo>
                  <a:lnTo>
                    <a:pt x="6033" y="403"/>
                  </a:lnTo>
                  <a:lnTo>
                    <a:pt x="5516" y="268"/>
                  </a:lnTo>
                  <a:lnTo>
                    <a:pt x="4980" y="154"/>
                  </a:lnTo>
                  <a:lnTo>
                    <a:pt x="4444" y="58"/>
                  </a:lnTo>
                  <a:lnTo>
                    <a:pt x="4156" y="20"/>
                  </a:lnTo>
                  <a:lnTo>
                    <a:pt x="38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550875" y="700525"/>
              <a:ext cx="78550" cy="158500"/>
            </a:xfrm>
            <a:custGeom>
              <a:avLst/>
              <a:gdLst/>
              <a:ahLst/>
              <a:cxnLst/>
              <a:rect l="l" t="t" r="r" b="b"/>
              <a:pathLst>
                <a:path w="3142" h="6340" extrusionOk="0">
                  <a:moveTo>
                    <a:pt x="173" y="0"/>
                  </a:moveTo>
                  <a:lnTo>
                    <a:pt x="1" y="288"/>
                  </a:lnTo>
                  <a:lnTo>
                    <a:pt x="249" y="460"/>
                  </a:lnTo>
                  <a:lnTo>
                    <a:pt x="518" y="652"/>
                  </a:lnTo>
                  <a:lnTo>
                    <a:pt x="824" y="920"/>
                  </a:lnTo>
                  <a:lnTo>
                    <a:pt x="1188" y="1264"/>
                  </a:lnTo>
                  <a:lnTo>
                    <a:pt x="1360" y="1456"/>
                  </a:lnTo>
                  <a:lnTo>
                    <a:pt x="1533" y="1686"/>
                  </a:lnTo>
                  <a:lnTo>
                    <a:pt x="1724" y="1916"/>
                  </a:lnTo>
                  <a:lnTo>
                    <a:pt x="1877" y="2165"/>
                  </a:lnTo>
                  <a:lnTo>
                    <a:pt x="2031" y="2433"/>
                  </a:lnTo>
                  <a:lnTo>
                    <a:pt x="2165" y="2720"/>
                  </a:lnTo>
                  <a:lnTo>
                    <a:pt x="2299" y="3027"/>
                  </a:lnTo>
                  <a:lnTo>
                    <a:pt x="2395" y="3333"/>
                  </a:lnTo>
                  <a:lnTo>
                    <a:pt x="2490" y="3639"/>
                  </a:lnTo>
                  <a:lnTo>
                    <a:pt x="2567" y="3946"/>
                  </a:lnTo>
                  <a:lnTo>
                    <a:pt x="2682" y="4559"/>
                  </a:lnTo>
                  <a:lnTo>
                    <a:pt x="2759" y="5114"/>
                  </a:lnTo>
                  <a:lnTo>
                    <a:pt x="2797" y="5593"/>
                  </a:lnTo>
                  <a:lnTo>
                    <a:pt x="2816" y="5976"/>
                  </a:lnTo>
                  <a:lnTo>
                    <a:pt x="2816" y="6321"/>
                  </a:lnTo>
                  <a:lnTo>
                    <a:pt x="3142" y="6340"/>
                  </a:lnTo>
                  <a:lnTo>
                    <a:pt x="3142" y="5957"/>
                  </a:lnTo>
                  <a:lnTo>
                    <a:pt x="3122" y="5555"/>
                  </a:lnTo>
                  <a:lnTo>
                    <a:pt x="3084" y="5057"/>
                  </a:lnTo>
                  <a:lnTo>
                    <a:pt x="3007" y="4482"/>
                  </a:lnTo>
                  <a:lnTo>
                    <a:pt x="2893" y="3869"/>
                  </a:lnTo>
                  <a:lnTo>
                    <a:pt x="2816" y="3544"/>
                  </a:lnTo>
                  <a:lnTo>
                    <a:pt x="2720" y="3218"/>
                  </a:lnTo>
                  <a:lnTo>
                    <a:pt x="2605" y="2912"/>
                  </a:lnTo>
                  <a:lnTo>
                    <a:pt x="2471" y="2586"/>
                  </a:lnTo>
                  <a:lnTo>
                    <a:pt x="2337" y="2280"/>
                  </a:lnTo>
                  <a:lnTo>
                    <a:pt x="2165" y="1992"/>
                  </a:lnTo>
                  <a:lnTo>
                    <a:pt x="1992" y="1724"/>
                  </a:lnTo>
                  <a:lnTo>
                    <a:pt x="1820" y="1475"/>
                  </a:lnTo>
                  <a:lnTo>
                    <a:pt x="1628" y="1245"/>
                  </a:lnTo>
                  <a:lnTo>
                    <a:pt x="1437" y="1035"/>
                  </a:lnTo>
                  <a:lnTo>
                    <a:pt x="1073" y="671"/>
                  </a:lnTo>
                  <a:lnTo>
                    <a:pt x="728" y="383"/>
                  </a:lnTo>
                  <a:lnTo>
                    <a:pt x="441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598275" y="675625"/>
              <a:ext cx="68025" cy="79500"/>
            </a:xfrm>
            <a:custGeom>
              <a:avLst/>
              <a:gdLst/>
              <a:ahLst/>
              <a:cxnLst/>
              <a:rect l="l" t="t" r="r" b="b"/>
              <a:pathLst>
                <a:path w="2721" h="3180" extrusionOk="0">
                  <a:moveTo>
                    <a:pt x="2548" y="0"/>
                  </a:moveTo>
                  <a:lnTo>
                    <a:pt x="2433" y="58"/>
                  </a:lnTo>
                  <a:lnTo>
                    <a:pt x="2184" y="230"/>
                  </a:lnTo>
                  <a:lnTo>
                    <a:pt x="1839" y="498"/>
                  </a:lnTo>
                  <a:lnTo>
                    <a:pt x="1437" y="843"/>
                  </a:lnTo>
                  <a:lnTo>
                    <a:pt x="1226" y="1054"/>
                  </a:lnTo>
                  <a:lnTo>
                    <a:pt x="1016" y="1284"/>
                  </a:lnTo>
                  <a:lnTo>
                    <a:pt x="805" y="1533"/>
                  </a:lnTo>
                  <a:lnTo>
                    <a:pt x="614" y="1801"/>
                  </a:lnTo>
                  <a:lnTo>
                    <a:pt x="422" y="2088"/>
                  </a:lnTo>
                  <a:lnTo>
                    <a:pt x="250" y="2414"/>
                  </a:lnTo>
                  <a:lnTo>
                    <a:pt x="116" y="2739"/>
                  </a:lnTo>
                  <a:lnTo>
                    <a:pt x="1" y="3084"/>
                  </a:lnTo>
                  <a:lnTo>
                    <a:pt x="326" y="3180"/>
                  </a:lnTo>
                  <a:lnTo>
                    <a:pt x="422" y="2854"/>
                  </a:lnTo>
                  <a:lnTo>
                    <a:pt x="575" y="2548"/>
                  </a:lnTo>
                  <a:lnTo>
                    <a:pt x="728" y="2241"/>
                  </a:lnTo>
                  <a:lnTo>
                    <a:pt x="901" y="1973"/>
                  </a:lnTo>
                  <a:lnTo>
                    <a:pt x="1092" y="1724"/>
                  </a:lnTo>
                  <a:lnTo>
                    <a:pt x="1284" y="1475"/>
                  </a:lnTo>
                  <a:lnTo>
                    <a:pt x="1495" y="1265"/>
                  </a:lnTo>
                  <a:lnTo>
                    <a:pt x="1705" y="1073"/>
                  </a:lnTo>
                  <a:lnTo>
                    <a:pt x="2088" y="728"/>
                  </a:lnTo>
                  <a:lnTo>
                    <a:pt x="2395" y="498"/>
                  </a:lnTo>
                  <a:lnTo>
                    <a:pt x="2625" y="345"/>
                  </a:lnTo>
                  <a:lnTo>
                    <a:pt x="2720" y="288"/>
                  </a:lnTo>
                  <a:lnTo>
                    <a:pt x="2548" y="0"/>
                  </a:lnTo>
                  <a:close/>
                </a:path>
              </a:pathLst>
            </a:custGeom>
            <a:solidFill>
              <a:srgbClr val="00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501075" y="676100"/>
              <a:ext cx="82875" cy="56050"/>
            </a:xfrm>
            <a:custGeom>
              <a:avLst/>
              <a:gdLst/>
              <a:ahLst/>
              <a:cxnLst/>
              <a:rect l="l" t="t" r="r" b="b"/>
              <a:pathLst>
                <a:path w="3315" h="2242" extrusionOk="0">
                  <a:moveTo>
                    <a:pt x="614" y="1"/>
                  </a:moveTo>
                  <a:lnTo>
                    <a:pt x="288" y="20"/>
                  </a:lnTo>
                  <a:lnTo>
                    <a:pt x="1" y="58"/>
                  </a:lnTo>
                  <a:lnTo>
                    <a:pt x="96" y="288"/>
                  </a:lnTo>
                  <a:lnTo>
                    <a:pt x="230" y="537"/>
                  </a:lnTo>
                  <a:lnTo>
                    <a:pt x="384" y="843"/>
                  </a:lnTo>
                  <a:lnTo>
                    <a:pt x="575" y="1150"/>
                  </a:lnTo>
                  <a:lnTo>
                    <a:pt x="786" y="1475"/>
                  </a:lnTo>
                  <a:lnTo>
                    <a:pt x="1016" y="1743"/>
                  </a:lnTo>
                  <a:lnTo>
                    <a:pt x="1131" y="1858"/>
                  </a:lnTo>
                  <a:lnTo>
                    <a:pt x="1246" y="1954"/>
                  </a:lnTo>
                  <a:lnTo>
                    <a:pt x="1380" y="2031"/>
                  </a:lnTo>
                  <a:lnTo>
                    <a:pt x="1514" y="2107"/>
                  </a:lnTo>
                  <a:lnTo>
                    <a:pt x="1667" y="2146"/>
                  </a:lnTo>
                  <a:lnTo>
                    <a:pt x="1820" y="2184"/>
                  </a:lnTo>
                  <a:lnTo>
                    <a:pt x="2127" y="2241"/>
                  </a:lnTo>
                  <a:lnTo>
                    <a:pt x="2739" y="2241"/>
                  </a:lnTo>
                  <a:lnTo>
                    <a:pt x="2969" y="2222"/>
                  </a:lnTo>
                  <a:lnTo>
                    <a:pt x="3180" y="2203"/>
                  </a:lnTo>
                  <a:lnTo>
                    <a:pt x="3237" y="2050"/>
                  </a:lnTo>
                  <a:lnTo>
                    <a:pt x="3276" y="1897"/>
                  </a:lnTo>
                  <a:lnTo>
                    <a:pt x="3314" y="1686"/>
                  </a:lnTo>
                  <a:lnTo>
                    <a:pt x="3295" y="1552"/>
                  </a:lnTo>
                  <a:lnTo>
                    <a:pt x="3295" y="1437"/>
                  </a:lnTo>
                  <a:lnTo>
                    <a:pt x="3257" y="1303"/>
                  </a:lnTo>
                  <a:lnTo>
                    <a:pt x="3199" y="1150"/>
                  </a:lnTo>
                  <a:lnTo>
                    <a:pt x="3142" y="1016"/>
                  </a:lnTo>
                  <a:lnTo>
                    <a:pt x="3046" y="862"/>
                  </a:lnTo>
                  <a:lnTo>
                    <a:pt x="2912" y="728"/>
                  </a:lnTo>
                  <a:lnTo>
                    <a:pt x="2759" y="575"/>
                  </a:lnTo>
                  <a:lnTo>
                    <a:pt x="2586" y="422"/>
                  </a:lnTo>
                  <a:lnTo>
                    <a:pt x="2376" y="307"/>
                  </a:lnTo>
                  <a:lnTo>
                    <a:pt x="2165" y="211"/>
                  </a:lnTo>
                  <a:lnTo>
                    <a:pt x="1935" y="135"/>
                  </a:lnTo>
                  <a:lnTo>
                    <a:pt x="1705" y="77"/>
                  </a:lnTo>
                  <a:lnTo>
                    <a:pt x="1475" y="3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630350" y="649775"/>
              <a:ext cx="82875" cy="56050"/>
            </a:xfrm>
            <a:custGeom>
              <a:avLst/>
              <a:gdLst/>
              <a:ahLst/>
              <a:cxnLst/>
              <a:rect l="l" t="t" r="r" b="b"/>
              <a:pathLst>
                <a:path w="3315" h="2242" extrusionOk="0">
                  <a:moveTo>
                    <a:pt x="2069" y="0"/>
                  </a:moveTo>
                  <a:lnTo>
                    <a:pt x="1840" y="38"/>
                  </a:lnTo>
                  <a:lnTo>
                    <a:pt x="1610" y="77"/>
                  </a:lnTo>
                  <a:lnTo>
                    <a:pt x="1380" y="134"/>
                  </a:lnTo>
                  <a:lnTo>
                    <a:pt x="1150" y="211"/>
                  </a:lnTo>
                  <a:lnTo>
                    <a:pt x="939" y="307"/>
                  </a:lnTo>
                  <a:lnTo>
                    <a:pt x="729" y="422"/>
                  </a:lnTo>
                  <a:lnTo>
                    <a:pt x="537" y="575"/>
                  </a:lnTo>
                  <a:lnTo>
                    <a:pt x="403" y="728"/>
                  </a:lnTo>
                  <a:lnTo>
                    <a:pt x="269" y="862"/>
                  </a:lnTo>
                  <a:lnTo>
                    <a:pt x="173" y="1015"/>
                  </a:lnTo>
                  <a:lnTo>
                    <a:pt x="116" y="1169"/>
                  </a:lnTo>
                  <a:lnTo>
                    <a:pt x="58" y="1303"/>
                  </a:lnTo>
                  <a:lnTo>
                    <a:pt x="20" y="1437"/>
                  </a:lnTo>
                  <a:lnTo>
                    <a:pt x="1" y="1571"/>
                  </a:lnTo>
                  <a:lnTo>
                    <a:pt x="1" y="1686"/>
                  </a:lnTo>
                  <a:lnTo>
                    <a:pt x="20" y="1896"/>
                  </a:lnTo>
                  <a:lnTo>
                    <a:pt x="77" y="2050"/>
                  </a:lnTo>
                  <a:lnTo>
                    <a:pt x="135" y="2203"/>
                  </a:lnTo>
                  <a:lnTo>
                    <a:pt x="346" y="2222"/>
                  </a:lnTo>
                  <a:lnTo>
                    <a:pt x="575" y="2241"/>
                  </a:lnTo>
                  <a:lnTo>
                    <a:pt x="1169" y="2241"/>
                  </a:lnTo>
                  <a:lnTo>
                    <a:pt x="1495" y="2184"/>
                  </a:lnTo>
                  <a:lnTo>
                    <a:pt x="1648" y="2145"/>
                  </a:lnTo>
                  <a:lnTo>
                    <a:pt x="1801" y="2107"/>
                  </a:lnTo>
                  <a:lnTo>
                    <a:pt x="1935" y="2030"/>
                  </a:lnTo>
                  <a:lnTo>
                    <a:pt x="2069" y="1954"/>
                  </a:lnTo>
                  <a:lnTo>
                    <a:pt x="2184" y="1858"/>
                  </a:lnTo>
                  <a:lnTo>
                    <a:pt x="2299" y="1743"/>
                  </a:lnTo>
                  <a:lnTo>
                    <a:pt x="2529" y="1475"/>
                  </a:lnTo>
                  <a:lnTo>
                    <a:pt x="2740" y="1149"/>
                  </a:lnTo>
                  <a:lnTo>
                    <a:pt x="2931" y="843"/>
                  </a:lnTo>
                  <a:lnTo>
                    <a:pt x="3084" y="536"/>
                  </a:lnTo>
                  <a:lnTo>
                    <a:pt x="3199" y="287"/>
                  </a:lnTo>
                  <a:lnTo>
                    <a:pt x="3314" y="58"/>
                  </a:lnTo>
                  <a:lnTo>
                    <a:pt x="3027" y="19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952600" y="860450"/>
              <a:ext cx="510450" cy="65625"/>
            </a:xfrm>
            <a:custGeom>
              <a:avLst/>
              <a:gdLst/>
              <a:ahLst/>
              <a:cxnLst/>
              <a:rect l="l" t="t" r="r" b="b"/>
              <a:pathLst>
                <a:path w="20418" h="2625" extrusionOk="0">
                  <a:moveTo>
                    <a:pt x="96" y="0"/>
                  </a:moveTo>
                  <a:lnTo>
                    <a:pt x="58" y="39"/>
                  </a:lnTo>
                  <a:lnTo>
                    <a:pt x="20" y="96"/>
                  </a:lnTo>
                  <a:lnTo>
                    <a:pt x="1" y="154"/>
                  </a:lnTo>
                  <a:lnTo>
                    <a:pt x="1" y="2624"/>
                  </a:lnTo>
                  <a:lnTo>
                    <a:pt x="20417" y="2624"/>
                  </a:lnTo>
                  <a:lnTo>
                    <a:pt x="20417" y="154"/>
                  </a:lnTo>
                  <a:lnTo>
                    <a:pt x="20417" y="96"/>
                  </a:lnTo>
                  <a:lnTo>
                    <a:pt x="20379" y="39"/>
                  </a:lnTo>
                  <a:lnTo>
                    <a:pt x="203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1012925" y="820700"/>
              <a:ext cx="403200" cy="39775"/>
            </a:xfrm>
            <a:custGeom>
              <a:avLst/>
              <a:gdLst/>
              <a:ahLst/>
              <a:cxnLst/>
              <a:rect l="l" t="t" r="r" b="b"/>
              <a:pathLst>
                <a:path w="16128" h="1591" extrusionOk="0">
                  <a:moveTo>
                    <a:pt x="3889" y="1"/>
                  </a:moveTo>
                  <a:lnTo>
                    <a:pt x="3448" y="39"/>
                  </a:lnTo>
                  <a:lnTo>
                    <a:pt x="3027" y="116"/>
                  </a:lnTo>
                  <a:lnTo>
                    <a:pt x="2644" y="192"/>
                  </a:lnTo>
                  <a:lnTo>
                    <a:pt x="2280" y="288"/>
                  </a:lnTo>
                  <a:lnTo>
                    <a:pt x="1935" y="403"/>
                  </a:lnTo>
                  <a:lnTo>
                    <a:pt x="1629" y="518"/>
                  </a:lnTo>
                  <a:lnTo>
                    <a:pt x="1342" y="652"/>
                  </a:lnTo>
                  <a:lnTo>
                    <a:pt x="1093" y="786"/>
                  </a:lnTo>
                  <a:lnTo>
                    <a:pt x="863" y="920"/>
                  </a:lnTo>
                  <a:lnTo>
                    <a:pt x="480" y="1169"/>
                  </a:lnTo>
                  <a:lnTo>
                    <a:pt x="212" y="1380"/>
                  </a:lnTo>
                  <a:lnTo>
                    <a:pt x="58" y="1533"/>
                  </a:lnTo>
                  <a:lnTo>
                    <a:pt x="1" y="1590"/>
                  </a:lnTo>
                  <a:lnTo>
                    <a:pt x="16127" y="1590"/>
                  </a:lnTo>
                  <a:lnTo>
                    <a:pt x="16032" y="1456"/>
                  </a:lnTo>
                  <a:lnTo>
                    <a:pt x="15936" y="1322"/>
                  </a:lnTo>
                  <a:lnTo>
                    <a:pt x="15821" y="1207"/>
                  </a:lnTo>
                  <a:lnTo>
                    <a:pt x="15706" y="1092"/>
                  </a:lnTo>
                  <a:lnTo>
                    <a:pt x="15419" y="882"/>
                  </a:lnTo>
                  <a:lnTo>
                    <a:pt x="15112" y="690"/>
                  </a:lnTo>
                  <a:lnTo>
                    <a:pt x="14748" y="518"/>
                  </a:lnTo>
                  <a:lnTo>
                    <a:pt x="14385" y="384"/>
                  </a:lnTo>
                  <a:lnTo>
                    <a:pt x="13982" y="269"/>
                  </a:lnTo>
                  <a:lnTo>
                    <a:pt x="13580" y="173"/>
                  </a:lnTo>
                  <a:lnTo>
                    <a:pt x="13159" y="116"/>
                  </a:lnTo>
                  <a:lnTo>
                    <a:pt x="12737" y="77"/>
                  </a:lnTo>
                  <a:lnTo>
                    <a:pt x="12316" y="58"/>
                  </a:lnTo>
                  <a:lnTo>
                    <a:pt x="11895" y="58"/>
                  </a:lnTo>
                  <a:lnTo>
                    <a:pt x="11512" y="96"/>
                  </a:lnTo>
                  <a:lnTo>
                    <a:pt x="11129" y="154"/>
                  </a:lnTo>
                  <a:lnTo>
                    <a:pt x="10784" y="231"/>
                  </a:lnTo>
                  <a:lnTo>
                    <a:pt x="10477" y="345"/>
                  </a:lnTo>
                  <a:lnTo>
                    <a:pt x="10324" y="403"/>
                  </a:lnTo>
                  <a:lnTo>
                    <a:pt x="10152" y="441"/>
                  </a:lnTo>
                  <a:lnTo>
                    <a:pt x="9807" y="499"/>
                  </a:lnTo>
                  <a:lnTo>
                    <a:pt x="9424" y="537"/>
                  </a:lnTo>
                  <a:lnTo>
                    <a:pt x="9022" y="537"/>
                  </a:lnTo>
                  <a:lnTo>
                    <a:pt x="8600" y="499"/>
                  </a:lnTo>
                  <a:lnTo>
                    <a:pt x="8160" y="460"/>
                  </a:lnTo>
                  <a:lnTo>
                    <a:pt x="7241" y="326"/>
                  </a:lnTo>
                  <a:lnTo>
                    <a:pt x="6283" y="192"/>
                  </a:lnTo>
                  <a:lnTo>
                    <a:pt x="5785" y="116"/>
                  </a:lnTo>
                  <a:lnTo>
                    <a:pt x="5306" y="58"/>
                  </a:lnTo>
                  <a:lnTo>
                    <a:pt x="4827" y="20"/>
                  </a:lnTo>
                  <a:lnTo>
                    <a:pt x="43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6"/>
            <p:cNvSpPr/>
            <p:nvPr/>
          </p:nvSpPr>
          <p:spPr>
            <a:xfrm>
              <a:off x="986600" y="495100"/>
              <a:ext cx="462075" cy="346700"/>
            </a:xfrm>
            <a:custGeom>
              <a:avLst/>
              <a:gdLst/>
              <a:ahLst/>
              <a:cxnLst/>
              <a:rect l="l" t="t" r="r" b="b"/>
              <a:pathLst>
                <a:path w="18483" h="13868" extrusionOk="0">
                  <a:moveTo>
                    <a:pt x="8849" y="1"/>
                  </a:moveTo>
                  <a:lnTo>
                    <a:pt x="8696" y="20"/>
                  </a:lnTo>
                  <a:lnTo>
                    <a:pt x="8543" y="77"/>
                  </a:lnTo>
                  <a:lnTo>
                    <a:pt x="8409" y="135"/>
                  </a:lnTo>
                  <a:lnTo>
                    <a:pt x="8294" y="231"/>
                  </a:lnTo>
                  <a:lnTo>
                    <a:pt x="8179" y="326"/>
                  </a:lnTo>
                  <a:lnTo>
                    <a:pt x="8083" y="461"/>
                  </a:lnTo>
                  <a:lnTo>
                    <a:pt x="7987" y="595"/>
                  </a:lnTo>
                  <a:lnTo>
                    <a:pt x="7911" y="729"/>
                  </a:lnTo>
                  <a:lnTo>
                    <a:pt x="7834" y="901"/>
                  </a:lnTo>
                  <a:lnTo>
                    <a:pt x="7757" y="1073"/>
                  </a:lnTo>
                  <a:lnTo>
                    <a:pt x="7662" y="1437"/>
                  </a:lnTo>
                  <a:lnTo>
                    <a:pt x="7566" y="1820"/>
                  </a:lnTo>
                  <a:lnTo>
                    <a:pt x="7528" y="2203"/>
                  </a:lnTo>
                  <a:lnTo>
                    <a:pt x="7489" y="2606"/>
                  </a:lnTo>
                  <a:lnTo>
                    <a:pt x="7470" y="2970"/>
                  </a:lnTo>
                  <a:lnTo>
                    <a:pt x="7470" y="3640"/>
                  </a:lnTo>
                  <a:lnTo>
                    <a:pt x="7489" y="4119"/>
                  </a:lnTo>
                  <a:lnTo>
                    <a:pt x="7508" y="4291"/>
                  </a:lnTo>
                  <a:lnTo>
                    <a:pt x="7432" y="4138"/>
                  </a:lnTo>
                  <a:lnTo>
                    <a:pt x="7259" y="3736"/>
                  </a:lnTo>
                  <a:lnTo>
                    <a:pt x="6991" y="3199"/>
                  </a:lnTo>
                  <a:lnTo>
                    <a:pt x="6819" y="2912"/>
                  </a:lnTo>
                  <a:lnTo>
                    <a:pt x="6627" y="2606"/>
                  </a:lnTo>
                  <a:lnTo>
                    <a:pt x="6417" y="2318"/>
                  </a:lnTo>
                  <a:lnTo>
                    <a:pt x="6206" y="2069"/>
                  </a:lnTo>
                  <a:lnTo>
                    <a:pt x="5976" y="1840"/>
                  </a:lnTo>
                  <a:lnTo>
                    <a:pt x="5861" y="1744"/>
                  </a:lnTo>
                  <a:lnTo>
                    <a:pt x="5746" y="1667"/>
                  </a:lnTo>
                  <a:lnTo>
                    <a:pt x="5612" y="1610"/>
                  </a:lnTo>
                  <a:lnTo>
                    <a:pt x="5497" y="1552"/>
                  </a:lnTo>
                  <a:lnTo>
                    <a:pt x="5363" y="1533"/>
                  </a:lnTo>
                  <a:lnTo>
                    <a:pt x="5248" y="1514"/>
                  </a:lnTo>
                  <a:lnTo>
                    <a:pt x="5114" y="1514"/>
                  </a:lnTo>
                  <a:lnTo>
                    <a:pt x="4980" y="1552"/>
                  </a:lnTo>
                  <a:lnTo>
                    <a:pt x="4865" y="1610"/>
                  </a:lnTo>
                  <a:lnTo>
                    <a:pt x="4731" y="1686"/>
                  </a:lnTo>
                  <a:lnTo>
                    <a:pt x="4616" y="1801"/>
                  </a:lnTo>
                  <a:lnTo>
                    <a:pt x="4521" y="1916"/>
                  </a:lnTo>
                  <a:lnTo>
                    <a:pt x="4425" y="2050"/>
                  </a:lnTo>
                  <a:lnTo>
                    <a:pt x="4367" y="2184"/>
                  </a:lnTo>
                  <a:lnTo>
                    <a:pt x="4310" y="2337"/>
                  </a:lnTo>
                  <a:lnTo>
                    <a:pt x="4291" y="2491"/>
                  </a:lnTo>
                  <a:lnTo>
                    <a:pt x="4272" y="2663"/>
                  </a:lnTo>
                  <a:lnTo>
                    <a:pt x="4252" y="2835"/>
                  </a:lnTo>
                  <a:lnTo>
                    <a:pt x="4272" y="3199"/>
                  </a:lnTo>
                  <a:lnTo>
                    <a:pt x="4329" y="3582"/>
                  </a:lnTo>
                  <a:lnTo>
                    <a:pt x="4425" y="3985"/>
                  </a:lnTo>
                  <a:lnTo>
                    <a:pt x="4540" y="4368"/>
                  </a:lnTo>
                  <a:lnTo>
                    <a:pt x="4655" y="4751"/>
                  </a:lnTo>
                  <a:lnTo>
                    <a:pt x="4808" y="5095"/>
                  </a:lnTo>
                  <a:lnTo>
                    <a:pt x="5057" y="5708"/>
                  </a:lnTo>
                  <a:lnTo>
                    <a:pt x="5267" y="6130"/>
                  </a:lnTo>
                  <a:lnTo>
                    <a:pt x="5363" y="6283"/>
                  </a:lnTo>
                  <a:lnTo>
                    <a:pt x="5363" y="6283"/>
                  </a:lnTo>
                  <a:lnTo>
                    <a:pt x="5248" y="6168"/>
                  </a:lnTo>
                  <a:lnTo>
                    <a:pt x="4961" y="5900"/>
                  </a:lnTo>
                  <a:lnTo>
                    <a:pt x="4521" y="5536"/>
                  </a:lnTo>
                  <a:lnTo>
                    <a:pt x="4272" y="5344"/>
                  </a:lnTo>
                  <a:lnTo>
                    <a:pt x="4003" y="5153"/>
                  </a:lnTo>
                  <a:lnTo>
                    <a:pt x="3735" y="4981"/>
                  </a:lnTo>
                  <a:lnTo>
                    <a:pt x="3467" y="4827"/>
                  </a:lnTo>
                  <a:lnTo>
                    <a:pt x="3180" y="4712"/>
                  </a:lnTo>
                  <a:lnTo>
                    <a:pt x="2912" y="4636"/>
                  </a:lnTo>
                  <a:lnTo>
                    <a:pt x="2797" y="4617"/>
                  </a:lnTo>
                  <a:lnTo>
                    <a:pt x="2663" y="4598"/>
                  </a:lnTo>
                  <a:lnTo>
                    <a:pt x="2548" y="4617"/>
                  </a:lnTo>
                  <a:lnTo>
                    <a:pt x="2433" y="4636"/>
                  </a:lnTo>
                  <a:lnTo>
                    <a:pt x="2337" y="4674"/>
                  </a:lnTo>
                  <a:lnTo>
                    <a:pt x="2241" y="4732"/>
                  </a:lnTo>
                  <a:lnTo>
                    <a:pt x="2146" y="4827"/>
                  </a:lnTo>
                  <a:lnTo>
                    <a:pt x="2069" y="4923"/>
                  </a:lnTo>
                  <a:lnTo>
                    <a:pt x="2012" y="5038"/>
                  </a:lnTo>
                  <a:lnTo>
                    <a:pt x="1954" y="5172"/>
                  </a:lnTo>
                  <a:lnTo>
                    <a:pt x="1935" y="5306"/>
                  </a:lnTo>
                  <a:lnTo>
                    <a:pt x="1916" y="5459"/>
                  </a:lnTo>
                  <a:lnTo>
                    <a:pt x="1935" y="5613"/>
                  </a:lnTo>
                  <a:lnTo>
                    <a:pt x="1954" y="5785"/>
                  </a:lnTo>
                  <a:lnTo>
                    <a:pt x="2031" y="6130"/>
                  </a:lnTo>
                  <a:lnTo>
                    <a:pt x="2146" y="6513"/>
                  </a:lnTo>
                  <a:lnTo>
                    <a:pt x="2318" y="6896"/>
                  </a:lnTo>
                  <a:lnTo>
                    <a:pt x="2509" y="7279"/>
                  </a:lnTo>
                  <a:lnTo>
                    <a:pt x="2701" y="7662"/>
                  </a:lnTo>
                  <a:lnTo>
                    <a:pt x="2931" y="8026"/>
                  </a:lnTo>
                  <a:lnTo>
                    <a:pt x="3142" y="8371"/>
                  </a:lnTo>
                  <a:lnTo>
                    <a:pt x="3544" y="8945"/>
                  </a:lnTo>
                  <a:lnTo>
                    <a:pt x="3831" y="9347"/>
                  </a:lnTo>
                  <a:lnTo>
                    <a:pt x="3946" y="9501"/>
                  </a:lnTo>
                  <a:lnTo>
                    <a:pt x="3601" y="9232"/>
                  </a:lnTo>
                  <a:lnTo>
                    <a:pt x="3218" y="8964"/>
                  </a:lnTo>
                  <a:lnTo>
                    <a:pt x="2739" y="8658"/>
                  </a:lnTo>
                  <a:lnTo>
                    <a:pt x="2471" y="8524"/>
                  </a:lnTo>
                  <a:lnTo>
                    <a:pt x="2203" y="8371"/>
                  </a:lnTo>
                  <a:lnTo>
                    <a:pt x="1935" y="8256"/>
                  </a:lnTo>
                  <a:lnTo>
                    <a:pt x="1648" y="8160"/>
                  </a:lnTo>
                  <a:lnTo>
                    <a:pt x="1379" y="8083"/>
                  </a:lnTo>
                  <a:lnTo>
                    <a:pt x="1092" y="8026"/>
                  </a:lnTo>
                  <a:lnTo>
                    <a:pt x="843" y="8026"/>
                  </a:lnTo>
                  <a:lnTo>
                    <a:pt x="728" y="8045"/>
                  </a:lnTo>
                  <a:lnTo>
                    <a:pt x="594" y="8064"/>
                  </a:lnTo>
                  <a:lnTo>
                    <a:pt x="384" y="8122"/>
                  </a:lnTo>
                  <a:lnTo>
                    <a:pt x="230" y="8217"/>
                  </a:lnTo>
                  <a:lnTo>
                    <a:pt x="115" y="8313"/>
                  </a:lnTo>
                  <a:lnTo>
                    <a:pt x="39" y="8409"/>
                  </a:lnTo>
                  <a:lnTo>
                    <a:pt x="0" y="8543"/>
                  </a:lnTo>
                  <a:lnTo>
                    <a:pt x="0" y="8677"/>
                  </a:lnTo>
                  <a:lnTo>
                    <a:pt x="20" y="8830"/>
                  </a:lnTo>
                  <a:lnTo>
                    <a:pt x="96" y="8983"/>
                  </a:lnTo>
                  <a:lnTo>
                    <a:pt x="192" y="9156"/>
                  </a:lnTo>
                  <a:lnTo>
                    <a:pt x="307" y="9347"/>
                  </a:lnTo>
                  <a:lnTo>
                    <a:pt x="613" y="9750"/>
                  </a:lnTo>
                  <a:lnTo>
                    <a:pt x="996" y="10209"/>
                  </a:lnTo>
                  <a:lnTo>
                    <a:pt x="1456" y="10688"/>
                  </a:lnTo>
                  <a:lnTo>
                    <a:pt x="1705" y="10937"/>
                  </a:lnTo>
                  <a:lnTo>
                    <a:pt x="2012" y="11186"/>
                  </a:lnTo>
                  <a:lnTo>
                    <a:pt x="2337" y="11435"/>
                  </a:lnTo>
                  <a:lnTo>
                    <a:pt x="2701" y="11684"/>
                  </a:lnTo>
                  <a:lnTo>
                    <a:pt x="3084" y="11914"/>
                  </a:lnTo>
                  <a:lnTo>
                    <a:pt x="3467" y="12144"/>
                  </a:lnTo>
                  <a:lnTo>
                    <a:pt x="4233" y="12546"/>
                  </a:lnTo>
                  <a:lnTo>
                    <a:pt x="4942" y="12891"/>
                  </a:lnTo>
                  <a:lnTo>
                    <a:pt x="5536" y="13140"/>
                  </a:lnTo>
                  <a:lnTo>
                    <a:pt x="6091" y="13369"/>
                  </a:lnTo>
                  <a:lnTo>
                    <a:pt x="6646" y="13484"/>
                  </a:lnTo>
                  <a:lnTo>
                    <a:pt x="7259" y="13580"/>
                  </a:lnTo>
                  <a:lnTo>
                    <a:pt x="8025" y="13695"/>
                  </a:lnTo>
                  <a:lnTo>
                    <a:pt x="8887" y="13791"/>
                  </a:lnTo>
                  <a:lnTo>
                    <a:pt x="9788" y="13867"/>
                  </a:lnTo>
                  <a:lnTo>
                    <a:pt x="10669" y="13867"/>
                  </a:lnTo>
                  <a:lnTo>
                    <a:pt x="11071" y="13848"/>
                  </a:lnTo>
                  <a:lnTo>
                    <a:pt x="11473" y="13810"/>
                  </a:lnTo>
                  <a:lnTo>
                    <a:pt x="11664" y="13791"/>
                  </a:lnTo>
                  <a:lnTo>
                    <a:pt x="11875" y="13733"/>
                  </a:lnTo>
                  <a:lnTo>
                    <a:pt x="12354" y="13561"/>
                  </a:lnTo>
                  <a:lnTo>
                    <a:pt x="12909" y="13350"/>
                  </a:lnTo>
                  <a:lnTo>
                    <a:pt x="13484" y="13063"/>
                  </a:lnTo>
                  <a:lnTo>
                    <a:pt x="14097" y="12737"/>
                  </a:lnTo>
                  <a:lnTo>
                    <a:pt x="14729" y="12393"/>
                  </a:lnTo>
                  <a:lnTo>
                    <a:pt x="15361" y="11990"/>
                  </a:lnTo>
                  <a:lnTo>
                    <a:pt x="15955" y="11588"/>
                  </a:lnTo>
                  <a:lnTo>
                    <a:pt x="16548" y="11148"/>
                  </a:lnTo>
                  <a:lnTo>
                    <a:pt x="17066" y="10726"/>
                  </a:lnTo>
                  <a:lnTo>
                    <a:pt x="17544" y="10286"/>
                  </a:lnTo>
                  <a:lnTo>
                    <a:pt x="17736" y="10075"/>
                  </a:lnTo>
                  <a:lnTo>
                    <a:pt x="17927" y="9884"/>
                  </a:lnTo>
                  <a:lnTo>
                    <a:pt x="18081" y="9673"/>
                  </a:lnTo>
                  <a:lnTo>
                    <a:pt x="18234" y="9481"/>
                  </a:lnTo>
                  <a:lnTo>
                    <a:pt x="18330" y="9290"/>
                  </a:lnTo>
                  <a:lnTo>
                    <a:pt x="18425" y="9098"/>
                  </a:lnTo>
                  <a:lnTo>
                    <a:pt x="18464" y="8926"/>
                  </a:lnTo>
                  <a:lnTo>
                    <a:pt x="18483" y="8773"/>
                  </a:lnTo>
                  <a:lnTo>
                    <a:pt x="18483" y="8620"/>
                  </a:lnTo>
                  <a:lnTo>
                    <a:pt x="18425" y="8486"/>
                  </a:lnTo>
                  <a:lnTo>
                    <a:pt x="18349" y="8351"/>
                  </a:lnTo>
                  <a:lnTo>
                    <a:pt x="18253" y="8256"/>
                  </a:lnTo>
                  <a:lnTo>
                    <a:pt x="18157" y="8179"/>
                  </a:lnTo>
                  <a:lnTo>
                    <a:pt x="18023" y="8102"/>
                  </a:lnTo>
                  <a:lnTo>
                    <a:pt x="17908" y="8045"/>
                  </a:lnTo>
                  <a:lnTo>
                    <a:pt x="17755" y="8026"/>
                  </a:lnTo>
                  <a:lnTo>
                    <a:pt x="17602" y="8007"/>
                  </a:lnTo>
                  <a:lnTo>
                    <a:pt x="17449" y="7988"/>
                  </a:lnTo>
                  <a:lnTo>
                    <a:pt x="17123" y="8007"/>
                  </a:lnTo>
                  <a:lnTo>
                    <a:pt x="16759" y="8064"/>
                  </a:lnTo>
                  <a:lnTo>
                    <a:pt x="16395" y="8160"/>
                  </a:lnTo>
                  <a:lnTo>
                    <a:pt x="16031" y="8275"/>
                  </a:lnTo>
                  <a:lnTo>
                    <a:pt x="15667" y="8409"/>
                  </a:lnTo>
                  <a:lnTo>
                    <a:pt x="15323" y="8562"/>
                  </a:lnTo>
                  <a:lnTo>
                    <a:pt x="14748" y="8830"/>
                  </a:lnTo>
                  <a:lnTo>
                    <a:pt x="14327" y="9060"/>
                  </a:lnTo>
                  <a:lnTo>
                    <a:pt x="14174" y="9137"/>
                  </a:lnTo>
                  <a:lnTo>
                    <a:pt x="14308" y="9022"/>
                  </a:lnTo>
                  <a:lnTo>
                    <a:pt x="14614" y="8715"/>
                  </a:lnTo>
                  <a:lnTo>
                    <a:pt x="15035" y="8256"/>
                  </a:lnTo>
                  <a:lnTo>
                    <a:pt x="15265" y="7988"/>
                  </a:lnTo>
                  <a:lnTo>
                    <a:pt x="15476" y="7700"/>
                  </a:lnTo>
                  <a:lnTo>
                    <a:pt x="15706" y="7394"/>
                  </a:lnTo>
                  <a:lnTo>
                    <a:pt x="15897" y="7087"/>
                  </a:lnTo>
                  <a:lnTo>
                    <a:pt x="16070" y="6781"/>
                  </a:lnTo>
                  <a:lnTo>
                    <a:pt x="16185" y="6474"/>
                  </a:lnTo>
                  <a:lnTo>
                    <a:pt x="16223" y="6321"/>
                  </a:lnTo>
                  <a:lnTo>
                    <a:pt x="16261" y="6168"/>
                  </a:lnTo>
                  <a:lnTo>
                    <a:pt x="16280" y="6015"/>
                  </a:lnTo>
                  <a:lnTo>
                    <a:pt x="16280" y="5881"/>
                  </a:lnTo>
                  <a:lnTo>
                    <a:pt x="16261" y="5747"/>
                  </a:lnTo>
                  <a:lnTo>
                    <a:pt x="16242" y="5613"/>
                  </a:lnTo>
                  <a:lnTo>
                    <a:pt x="16185" y="5498"/>
                  </a:lnTo>
                  <a:lnTo>
                    <a:pt x="16108" y="5383"/>
                  </a:lnTo>
                  <a:lnTo>
                    <a:pt x="16012" y="5268"/>
                  </a:lnTo>
                  <a:lnTo>
                    <a:pt x="15916" y="5191"/>
                  </a:lnTo>
                  <a:lnTo>
                    <a:pt x="15821" y="5115"/>
                  </a:lnTo>
                  <a:lnTo>
                    <a:pt x="15706" y="5057"/>
                  </a:lnTo>
                  <a:lnTo>
                    <a:pt x="15572" y="5019"/>
                  </a:lnTo>
                  <a:lnTo>
                    <a:pt x="15457" y="5000"/>
                  </a:lnTo>
                  <a:lnTo>
                    <a:pt x="15323" y="4981"/>
                  </a:lnTo>
                  <a:lnTo>
                    <a:pt x="15189" y="4961"/>
                  </a:lnTo>
                  <a:lnTo>
                    <a:pt x="14920" y="4981"/>
                  </a:lnTo>
                  <a:lnTo>
                    <a:pt x="14633" y="5038"/>
                  </a:lnTo>
                  <a:lnTo>
                    <a:pt x="14346" y="5115"/>
                  </a:lnTo>
                  <a:lnTo>
                    <a:pt x="14078" y="5210"/>
                  </a:lnTo>
                  <a:lnTo>
                    <a:pt x="13790" y="5325"/>
                  </a:lnTo>
                  <a:lnTo>
                    <a:pt x="13541" y="5440"/>
                  </a:lnTo>
                  <a:lnTo>
                    <a:pt x="13120" y="5689"/>
                  </a:lnTo>
                  <a:lnTo>
                    <a:pt x="12814" y="5862"/>
                  </a:lnTo>
                  <a:lnTo>
                    <a:pt x="12718" y="5938"/>
                  </a:lnTo>
                  <a:lnTo>
                    <a:pt x="12795" y="5823"/>
                  </a:lnTo>
                  <a:lnTo>
                    <a:pt x="13005" y="5479"/>
                  </a:lnTo>
                  <a:lnTo>
                    <a:pt x="13273" y="5000"/>
                  </a:lnTo>
                  <a:lnTo>
                    <a:pt x="13407" y="4693"/>
                  </a:lnTo>
                  <a:lnTo>
                    <a:pt x="13541" y="4387"/>
                  </a:lnTo>
                  <a:lnTo>
                    <a:pt x="13656" y="4061"/>
                  </a:lnTo>
                  <a:lnTo>
                    <a:pt x="13752" y="3716"/>
                  </a:lnTo>
                  <a:lnTo>
                    <a:pt x="13829" y="3391"/>
                  </a:lnTo>
                  <a:lnTo>
                    <a:pt x="13848" y="3046"/>
                  </a:lnTo>
                  <a:lnTo>
                    <a:pt x="13848" y="2893"/>
                  </a:lnTo>
                  <a:lnTo>
                    <a:pt x="13848" y="2721"/>
                  </a:lnTo>
                  <a:lnTo>
                    <a:pt x="13810" y="2567"/>
                  </a:lnTo>
                  <a:lnTo>
                    <a:pt x="13771" y="2414"/>
                  </a:lnTo>
                  <a:lnTo>
                    <a:pt x="13714" y="2261"/>
                  </a:lnTo>
                  <a:lnTo>
                    <a:pt x="13637" y="2127"/>
                  </a:lnTo>
                  <a:lnTo>
                    <a:pt x="13561" y="1993"/>
                  </a:lnTo>
                  <a:lnTo>
                    <a:pt x="13446" y="1859"/>
                  </a:lnTo>
                  <a:lnTo>
                    <a:pt x="13331" y="1763"/>
                  </a:lnTo>
                  <a:lnTo>
                    <a:pt x="13216" y="1667"/>
                  </a:lnTo>
                  <a:lnTo>
                    <a:pt x="13082" y="1610"/>
                  </a:lnTo>
                  <a:lnTo>
                    <a:pt x="12967" y="1591"/>
                  </a:lnTo>
                  <a:lnTo>
                    <a:pt x="12833" y="1571"/>
                  </a:lnTo>
                  <a:lnTo>
                    <a:pt x="12699" y="1591"/>
                  </a:lnTo>
                  <a:lnTo>
                    <a:pt x="12584" y="1629"/>
                  </a:lnTo>
                  <a:lnTo>
                    <a:pt x="12450" y="1667"/>
                  </a:lnTo>
                  <a:lnTo>
                    <a:pt x="12316" y="1744"/>
                  </a:lnTo>
                  <a:lnTo>
                    <a:pt x="12201" y="1820"/>
                  </a:lnTo>
                  <a:lnTo>
                    <a:pt x="11952" y="2012"/>
                  </a:lnTo>
                  <a:lnTo>
                    <a:pt x="11703" y="2242"/>
                  </a:lnTo>
                  <a:lnTo>
                    <a:pt x="11473" y="2510"/>
                  </a:lnTo>
                  <a:lnTo>
                    <a:pt x="11262" y="2797"/>
                  </a:lnTo>
                  <a:lnTo>
                    <a:pt x="11071" y="3084"/>
                  </a:lnTo>
                  <a:lnTo>
                    <a:pt x="10745" y="3602"/>
                  </a:lnTo>
                  <a:lnTo>
                    <a:pt x="10515" y="3985"/>
                  </a:lnTo>
                  <a:lnTo>
                    <a:pt x="10439" y="4138"/>
                  </a:lnTo>
                  <a:lnTo>
                    <a:pt x="10458" y="3965"/>
                  </a:lnTo>
                  <a:lnTo>
                    <a:pt x="10439" y="3468"/>
                  </a:lnTo>
                  <a:lnTo>
                    <a:pt x="10400" y="2778"/>
                  </a:lnTo>
                  <a:lnTo>
                    <a:pt x="10362" y="2395"/>
                  </a:lnTo>
                  <a:lnTo>
                    <a:pt x="10305" y="2012"/>
                  </a:lnTo>
                  <a:lnTo>
                    <a:pt x="10228" y="1610"/>
                  </a:lnTo>
                  <a:lnTo>
                    <a:pt x="10132" y="1227"/>
                  </a:lnTo>
                  <a:lnTo>
                    <a:pt x="9998" y="882"/>
                  </a:lnTo>
                  <a:lnTo>
                    <a:pt x="9922" y="729"/>
                  </a:lnTo>
                  <a:lnTo>
                    <a:pt x="9845" y="575"/>
                  </a:lnTo>
                  <a:lnTo>
                    <a:pt x="9749" y="441"/>
                  </a:lnTo>
                  <a:lnTo>
                    <a:pt x="9653" y="307"/>
                  </a:lnTo>
                  <a:lnTo>
                    <a:pt x="9539" y="212"/>
                  </a:lnTo>
                  <a:lnTo>
                    <a:pt x="9424" y="116"/>
                  </a:lnTo>
                  <a:lnTo>
                    <a:pt x="9309" y="58"/>
                  </a:lnTo>
                  <a:lnTo>
                    <a:pt x="9155" y="20"/>
                  </a:lnTo>
                  <a:lnTo>
                    <a:pt x="90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6"/>
            <p:cNvSpPr/>
            <p:nvPr/>
          </p:nvSpPr>
          <p:spPr>
            <a:xfrm>
              <a:off x="811825" y="1021325"/>
              <a:ext cx="126450" cy="441975"/>
            </a:xfrm>
            <a:custGeom>
              <a:avLst/>
              <a:gdLst/>
              <a:ahLst/>
              <a:cxnLst/>
              <a:rect l="l" t="t" r="r" b="b"/>
              <a:pathLst>
                <a:path w="5058" h="17679" extrusionOk="0">
                  <a:moveTo>
                    <a:pt x="939" y="1"/>
                  </a:moveTo>
                  <a:lnTo>
                    <a:pt x="748" y="20"/>
                  </a:lnTo>
                  <a:lnTo>
                    <a:pt x="575" y="77"/>
                  </a:lnTo>
                  <a:lnTo>
                    <a:pt x="422" y="154"/>
                  </a:lnTo>
                  <a:lnTo>
                    <a:pt x="288" y="269"/>
                  </a:lnTo>
                  <a:lnTo>
                    <a:pt x="173" y="403"/>
                  </a:lnTo>
                  <a:lnTo>
                    <a:pt x="77" y="575"/>
                  </a:lnTo>
                  <a:lnTo>
                    <a:pt x="20" y="748"/>
                  </a:lnTo>
                  <a:lnTo>
                    <a:pt x="1" y="939"/>
                  </a:lnTo>
                  <a:lnTo>
                    <a:pt x="1" y="16740"/>
                  </a:lnTo>
                  <a:lnTo>
                    <a:pt x="20" y="16932"/>
                  </a:lnTo>
                  <a:lnTo>
                    <a:pt x="77" y="17104"/>
                  </a:lnTo>
                  <a:lnTo>
                    <a:pt x="173" y="17257"/>
                  </a:lnTo>
                  <a:lnTo>
                    <a:pt x="288" y="17411"/>
                  </a:lnTo>
                  <a:lnTo>
                    <a:pt x="422" y="17525"/>
                  </a:lnTo>
                  <a:lnTo>
                    <a:pt x="575" y="17602"/>
                  </a:lnTo>
                  <a:lnTo>
                    <a:pt x="748" y="17660"/>
                  </a:lnTo>
                  <a:lnTo>
                    <a:pt x="939" y="17679"/>
                  </a:lnTo>
                  <a:lnTo>
                    <a:pt x="4119" y="17679"/>
                  </a:lnTo>
                  <a:lnTo>
                    <a:pt x="4310" y="17660"/>
                  </a:lnTo>
                  <a:lnTo>
                    <a:pt x="4482" y="17602"/>
                  </a:lnTo>
                  <a:lnTo>
                    <a:pt x="4636" y="17525"/>
                  </a:lnTo>
                  <a:lnTo>
                    <a:pt x="4770" y="17411"/>
                  </a:lnTo>
                  <a:lnTo>
                    <a:pt x="4885" y="17257"/>
                  </a:lnTo>
                  <a:lnTo>
                    <a:pt x="4980" y="17104"/>
                  </a:lnTo>
                  <a:lnTo>
                    <a:pt x="5038" y="16932"/>
                  </a:lnTo>
                  <a:lnTo>
                    <a:pt x="5057" y="16740"/>
                  </a:lnTo>
                  <a:lnTo>
                    <a:pt x="5057" y="939"/>
                  </a:lnTo>
                  <a:lnTo>
                    <a:pt x="5038" y="748"/>
                  </a:lnTo>
                  <a:lnTo>
                    <a:pt x="4980" y="575"/>
                  </a:lnTo>
                  <a:lnTo>
                    <a:pt x="4885" y="403"/>
                  </a:lnTo>
                  <a:lnTo>
                    <a:pt x="4770" y="269"/>
                  </a:lnTo>
                  <a:lnTo>
                    <a:pt x="4636" y="154"/>
                  </a:lnTo>
                  <a:lnTo>
                    <a:pt x="4482" y="77"/>
                  </a:lnTo>
                  <a:lnTo>
                    <a:pt x="4310" y="20"/>
                  </a:lnTo>
                  <a:lnTo>
                    <a:pt x="41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6"/>
            <p:cNvSpPr/>
            <p:nvPr/>
          </p:nvSpPr>
          <p:spPr>
            <a:xfrm>
              <a:off x="811825" y="1082150"/>
              <a:ext cx="126450" cy="19175"/>
            </a:xfrm>
            <a:custGeom>
              <a:avLst/>
              <a:gdLst/>
              <a:ahLst/>
              <a:cxnLst/>
              <a:rect l="l" t="t" r="r" b="b"/>
              <a:pathLst>
                <a:path w="5058" h="767" extrusionOk="0">
                  <a:moveTo>
                    <a:pt x="1" y="0"/>
                  </a:moveTo>
                  <a:lnTo>
                    <a:pt x="1" y="766"/>
                  </a:lnTo>
                  <a:lnTo>
                    <a:pt x="5057" y="766"/>
                  </a:lnTo>
                  <a:lnTo>
                    <a:pt x="5057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6"/>
            <p:cNvSpPr/>
            <p:nvPr/>
          </p:nvSpPr>
          <p:spPr>
            <a:xfrm>
              <a:off x="811825" y="1117100"/>
              <a:ext cx="126450" cy="19175"/>
            </a:xfrm>
            <a:custGeom>
              <a:avLst/>
              <a:gdLst/>
              <a:ahLst/>
              <a:cxnLst/>
              <a:rect l="l" t="t" r="r" b="b"/>
              <a:pathLst>
                <a:path w="5058" h="767" extrusionOk="0">
                  <a:moveTo>
                    <a:pt x="1" y="0"/>
                  </a:moveTo>
                  <a:lnTo>
                    <a:pt x="1" y="766"/>
                  </a:lnTo>
                  <a:lnTo>
                    <a:pt x="5057" y="766"/>
                  </a:lnTo>
                  <a:lnTo>
                    <a:pt x="5057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6"/>
            <p:cNvSpPr/>
            <p:nvPr/>
          </p:nvSpPr>
          <p:spPr>
            <a:xfrm>
              <a:off x="811825" y="1361300"/>
              <a:ext cx="126450" cy="18700"/>
            </a:xfrm>
            <a:custGeom>
              <a:avLst/>
              <a:gdLst/>
              <a:ahLst/>
              <a:cxnLst/>
              <a:rect l="l" t="t" r="r" b="b"/>
              <a:pathLst>
                <a:path w="5058" h="748" extrusionOk="0">
                  <a:moveTo>
                    <a:pt x="1" y="0"/>
                  </a:moveTo>
                  <a:lnTo>
                    <a:pt x="1" y="747"/>
                  </a:lnTo>
                  <a:lnTo>
                    <a:pt x="5057" y="747"/>
                  </a:lnTo>
                  <a:lnTo>
                    <a:pt x="5057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6"/>
            <p:cNvSpPr/>
            <p:nvPr/>
          </p:nvSpPr>
          <p:spPr>
            <a:xfrm>
              <a:off x="811825" y="1396250"/>
              <a:ext cx="126450" cy="19175"/>
            </a:xfrm>
            <a:custGeom>
              <a:avLst/>
              <a:gdLst/>
              <a:ahLst/>
              <a:cxnLst/>
              <a:rect l="l" t="t" r="r" b="b"/>
              <a:pathLst>
                <a:path w="5058" h="767" extrusionOk="0">
                  <a:moveTo>
                    <a:pt x="1" y="0"/>
                  </a:moveTo>
                  <a:lnTo>
                    <a:pt x="1" y="766"/>
                  </a:lnTo>
                  <a:lnTo>
                    <a:pt x="5057" y="766"/>
                  </a:lnTo>
                  <a:lnTo>
                    <a:pt x="5057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6"/>
            <p:cNvSpPr/>
            <p:nvPr/>
          </p:nvSpPr>
          <p:spPr>
            <a:xfrm>
              <a:off x="433075" y="1021325"/>
              <a:ext cx="125975" cy="441975"/>
            </a:xfrm>
            <a:custGeom>
              <a:avLst/>
              <a:gdLst/>
              <a:ahLst/>
              <a:cxnLst/>
              <a:rect l="l" t="t" r="r" b="b"/>
              <a:pathLst>
                <a:path w="5039" h="17679" extrusionOk="0">
                  <a:moveTo>
                    <a:pt x="920" y="1"/>
                  </a:moveTo>
                  <a:lnTo>
                    <a:pt x="748" y="20"/>
                  </a:lnTo>
                  <a:lnTo>
                    <a:pt x="556" y="77"/>
                  </a:lnTo>
                  <a:lnTo>
                    <a:pt x="403" y="154"/>
                  </a:lnTo>
                  <a:lnTo>
                    <a:pt x="269" y="269"/>
                  </a:lnTo>
                  <a:lnTo>
                    <a:pt x="154" y="403"/>
                  </a:lnTo>
                  <a:lnTo>
                    <a:pt x="58" y="575"/>
                  </a:lnTo>
                  <a:lnTo>
                    <a:pt x="20" y="748"/>
                  </a:lnTo>
                  <a:lnTo>
                    <a:pt x="1" y="939"/>
                  </a:lnTo>
                  <a:lnTo>
                    <a:pt x="1" y="16740"/>
                  </a:lnTo>
                  <a:lnTo>
                    <a:pt x="20" y="16932"/>
                  </a:lnTo>
                  <a:lnTo>
                    <a:pt x="58" y="17104"/>
                  </a:lnTo>
                  <a:lnTo>
                    <a:pt x="154" y="17257"/>
                  </a:lnTo>
                  <a:lnTo>
                    <a:pt x="269" y="17411"/>
                  </a:lnTo>
                  <a:lnTo>
                    <a:pt x="403" y="17525"/>
                  </a:lnTo>
                  <a:lnTo>
                    <a:pt x="556" y="17602"/>
                  </a:lnTo>
                  <a:lnTo>
                    <a:pt x="748" y="17660"/>
                  </a:lnTo>
                  <a:lnTo>
                    <a:pt x="920" y="17679"/>
                  </a:lnTo>
                  <a:lnTo>
                    <a:pt x="4100" y="17679"/>
                  </a:lnTo>
                  <a:lnTo>
                    <a:pt x="4291" y="17660"/>
                  </a:lnTo>
                  <a:lnTo>
                    <a:pt x="4464" y="17602"/>
                  </a:lnTo>
                  <a:lnTo>
                    <a:pt x="4617" y="17525"/>
                  </a:lnTo>
                  <a:lnTo>
                    <a:pt x="4751" y="17411"/>
                  </a:lnTo>
                  <a:lnTo>
                    <a:pt x="4866" y="17257"/>
                  </a:lnTo>
                  <a:lnTo>
                    <a:pt x="4961" y="17104"/>
                  </a:lnTo>
                  <a:lnTo>
                    <a:pt x="5019" y="16932"/>
                  </a:lnTo>
                  <a:lnTo>
                    <a:pt x="5038" y="16740"/>
                  </a:lnTo>
                  <a:lnTo>
                    <a:pt x="5038" y="939"/>
                  </a:lnTo>
                  <a:lnTo>
                    <a:pt x="5019" y="748"/>
                  </a:lnTo>
                  <a:lnTo>
                    <a:pt x="4961" y="575"/>
                  </a:lnTo>
                  <a:lnTo>
                    <a:pt x="4866" y="403"/>
                  </a:lnTo>
                  <a:lnTo>
                    <a:pt x="4751" y="269"/>
                  </a:lnTo>
                  <a:lnTo>
                    <a:pt x="4617" y="154"/>
                  </a:lnTo>
                  <a:lnTo>
                    <a:pt x="4464" y="77"/>
                  </a:lnTo>
                  <a:lnTo>
                    <a:pt x="4291" y="20"/>
                  </a:lnTo>
                  <a:lnTo>
                    <a:pt x="41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6"/>
            <p:cNvSpPr/>
            <p:nvPr/>
          </p:nvSpPr>
          <p:spPr>
            <a:xfrm>
              <a:off x="433075" y="1082150"/>
              <a:ext cx="125975" cy="19175"/>
            </a:xfrm>
            <a:custGeom>
              <a:avLst/>
              <a:gdLst/>
              <a:ahLst/>
              <a:cxnLst/>
              <a:rect l="l" t="t" r="r" b="b"/>
              <a:pathLst>
                <a:path w="5039" h="767" extrusionOk="0">
                  <a:moveTo>
                    <a:pt x="1" y="0"/>
                  </a:moveTo>
                  <a:lnTo>
                    <a:pt x="1" y="766"/>
                  </a:lnTo>
                  <a:lnTo>
                    <a:pt x="5038" y="766"/>
                  </a:lnTo>
                  <a:lnTo>
                    <a:pt x="5038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6"/>
            <p:cNvSpPr/>
            <p:nvPr/>
          </p:nvSpPr>
          <p:spPr>
            <a:xfrm>
              <a:off x="433075" y="1117100"/>
              <a:ext cx="125975" cy="19175"/>
            </a:xfrm>
            <a:custGeom>
              <a:avLst/>
              <a:gdLst/>
              <a:ahLst/>
              <a:cxnLst/>
              <a:rect l="l" t="t" r="r" b="b"/>
              <a:pathLst>
                <a:path w="5039" h="767" extrusionOk="0">
                  <a:moveTo>
                    <a:pt x="1" y="0"/>
                  </a:moveTo>
                  <a:lnTo>
                    <a:pt x="1" y="766"/>
                  </a:lnTo>
                  <a:lnTo>
                    <a:pt x="5038" y="766"/>
                  </a:lnTo>
                  <a:lnTo>
                    <a:pt x="5038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6"/>
            <p:cNvSpPr/>
            <p:nvPr/>
          </p:nvSpPr>
          <p:spPr>
            <a:xfrm>
              <a:off x="433075" y="1361300"/>
              <a:ext cx="125975" cy="18700"/>
            </a:xfrm>
            <a:custGeom>
              <a:avLst/>
              <a:gdLst/>
              <a:ahLst/>
              <a:cxnLst/>
              <a:rect l="l" t="t" r="r" b="b"/>
              <a:pathLst>
                <a:path w="5039" h="748" extrusionOk="0">
                  <a:moveTo>
                    <a:pt x="1" y="0"/>
                  </a:moveTo>
                  <a:lnTo>
                    <a:pt x="1" y="747"/>
                  </a:lnTo>
                  <a:lnTo>
                    <a:pt x="5038" y="747"/>
                  </a:lnTo>
                  <a:lnTo>
                    <a:pt x="5038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6"/>
            <p:cNvSpPr/>
            <p:nvPr/>
          </p:nvSpPr>
          <p:spPr>
            <a:xfrm>
              <a:off x="433075" y="1396250"/>
              <a:ext cx="125975" cy="19175"/>
            </a:xfrm>
            <a:custGeom>
              <a:avLst/>
              <a:gdLst/>
              <a:ahLst/>
              <a:cxnLst/>
              <a:rect l="l" t="t" r="r" b="b"/>
              <a:pathLst>
                <a:path w="5039" h="767" extrusionOk="0">
                  <a:moveTo>
                    <a:pt x="1" y="0"/>
                  </a:moveTo>
                  <a:lnTo>
                    <a:pt x="1" y="766"/>
                  </a:lnTo>
                  <a:lnTo>
                    <a:pt x="5038" y="766"/>
                  </a:lnTo>
                  <a:lnTo>
                    <a:pt x="5038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6"/>
            <p:cNvSpPr/>
            <p:nvPr/>
          </p:nvSpPr>
          <p:spPr>
            <a:xfrm>
              <a:off x="472350" y="1163550"/>
              <a:ext cx="46475" cy="161375"/>
            </a:xfrm>
            <a:custGeom>
              <a:avLst/>
              <a:gdLst/>
              <a:ahLst/>
              <a:cxnLst/>
              <a:rect l="l" t="t" r="r" b="b"/>
              <a:pathLst>
                <a:path w="1859" h="6455" extrusionOk="0">
                  <a:moveTo>
                    <a:pt x="0" y="0"/>
                  </a:moveTo>
                  <a:lnTo>
                    <a:pt x="0" y="6455"/>
                  </a:lnTo>
                  <a:lnTo>
                    <a:pt x="1858" y="6455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6"/>
            <p:cNvSpPr/>
            <p:nvPr/>
          </p:nvSpPr>
          <p:spPr>
            <a:xfrm>
              <a:off x="559500" y="1021325"/>
              <a:ext cx="125950" cy="441975"/>
            </a:xfrm>
            <a:custGeom>
              <a:avLst/>
              <a:gdLst/>
              <a:ahLst/>
              <a:cxnLst/>
              <a:rect l="l" t="t" r="r" b="b"/>
              <a:pathLst>
                <a:path w="5038" h="17679" extrusionOk="0">
                  <a:moveTo>
                    <a:pt x="939" y="1"/>
                  </a:moveTo>
                  <a:lnTo>
                    <a:pt x="747" y="20"/>
                  </a:lnTo>
                  <a:lnTo>
                    <a:pt x="575" y="77"/>
                  </a:lnTo>
                  <a:lnTo>
                    <a:pt x="402" y="154"/>
                  </a:lnTo>
                  <a:lnTo>
                    <a:pt x="268" y="269"/>
                  </a:lnTo>
                  <a:lnTo>
                    <a:pt x="153" y="403"/>
                  </a:lnTo>
                  <a:lnTo>
                    <a:pt x="77" y="575"/>
                  </a:lnTo>
                  <a:lnTo>
                    <a:pt x="19" y="748"/>
                  </a:lnTo>
                  <a:lnTo>
                    <a:pt x="0" y="939"/>
                  </a:lnTo>
                  <a:lnTo>
                    <a:pt x="0" y="16740"/>
                  </a:lnTo>
                  <a:lnTo>
                    <a:pt x="19" y="16932"/>
                  </a:lnTo>
                  <a:lnTo>
                    <a:pt x="77" y="17104"/>
                  </a:lnTo>
                  <a:lnTo>
                    <a:pt x="153" y="17257"/>
                  </a:lnTo>
                  <a:lnTo>
                    <a:pt x="268" y="17411"/>
                  </a:lnTo>
                  <a:lnTo>
                    <a:pt x="402" y="17525"/>
                  </a:lnTo>
                  <a:lnTo>
                    <a:pt x="575" y="17602"/>
                  </a:lnTo>
                  <a:lnTo>
                    <a:pt x="747" y="17660"/>
                  </a:lnTo>
                  <a:lnTo>
                    <a:pt x="939" y="17679"/>
                  </a:lnTo>
                  <a:lnTo>
                    <a:pt x="4099" y="17679"/>
                  </a:lnTo>
                  <a:lnTo>
                    <a:pt x="4290" y="17660"/>
                  </a:lnTo>
                  <a:lnTo>
                    <a:pt x="4463" y="17602"/>
                  </a:lnTo>
                  <a:lnTo>
                    <a:pt x="4616" y="17525"/>
                  </a:lnTo>
                  <a:lnTo>
                    <a:pt x="4769" y="17411"/>
                  </a:lnTo>
                  <a:lnTo>
                    <a:pt x="4884" y="17257"/>
                  </a:lnTo>
                  <a:lnTo>
                    <a:pt x="4961" y="17104"/>
                  </a:lnTo>
                  <a:lnTo>
                    <a:pt x="5018" y="16932"/>
                  </a:lnTo>
                  <a:lnTo>
                    <a:pt x="5037" y="16740"/>
                  </a:lnTo>
                  <a:lnTo>
                    <a:pt x="5037" y="939"/>
                  </a:lnTo>
                  <a:lnTo>
                    <a:pt x="5018" y="748"/>
                  </a:lnTo>
                  <a:lnTo>
                    <a:pt x="4961" y="575"/>
                  </a:lnTo>
                  <a:lnTo>
                    <a:pt x="4884" y="403"/>
                  </a:lnTo>
                  <a:lnTo>
                    <a:pt x="4769" y="269"/>
                  </a:lnTo>
                  <a:lnTo>
                    <a:pt x="4616" y="154"/>
                  </a:lnTo>
                  <a:lnTo>
                    <a:pt x="4463" y="77"/>
                  </a:lnTo>
                  <a:lnTo>
                    <a:pt x="4290" y="20"/>
                  </a:lnTo>
                  <a:lnTo>
                    <a:pt x="40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6"/>
            <p:cNvSpPr/>
            <p:nvPr/>
          </p:nvSpPr>
          <p:spPr>
            <a:xfrm>
              <a:off x="598750" y="1163550"/>
              <a:ext cx="46475" cy="161375"/>
            </a:xfrm>
            <a:custGeom>
              <a:avLst/>
              <a:gdLst/>
              <a:ahLst/>
              <a:cxnLst/>
              <a:rect l="l" t="t" r="r" b="b"/>
              <a:pathLst>
                <a:path w="1859" h="6455" extrusionOk="0">
                  <a:moveTo>
                    <a:pt x="1" y="0"/>
                  </a:moveTo>
                  <a:lnTo>
                    <a:pt x="1" y="6455"/>
                  </a:lnTo>
                  <a:lnTo>
                    <a:pt x="1859" y="6455"/>
                  </a:lnTo>
                  <a:lnTo>
                    <a:pt x="1859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6"/>
            <p:cNvSpPr/>
            <p:nvPr/>
          </p:nvSpPr>
          <p:spPr>
            <a:xfrm>
              <a:off x="938250" y="1021800"/>
              <a:ext cx="275325" cy="441025"/>
            </a:xfrm>
            <a:custGeom>
              <a:avLst/>
              <a:gdLst/>
              <a:ahLst/>
              <a:cxnLst/>
              <a:rect l="l" t="t" r="r" b="b"/>
              <a:pathLst>
                <a:path w="11013" h="17641" extrusionOk="0">
                  <a:moveTo>
                    <a:pt x="3850" y="1"/>
                  </a:moveTo>
                  <a:lnTo>
                    <a:pt x="3658" y="20"/>
                  </a:lnTo>
                  <a:lnTo>
                    <a:pt x="3486" y="58"/>
                  </a:lnTo>
                  <a:lnTo>
                    <a:pt x="575" y="1322"/>
                  </a:lnTo>
                  <a:lnTo>
                    <a:pt x="402" y="1399"/>
                  </a:lnTo>
                  <a:lnTo>
                    <a:pt x="268" y="1533"/>
                  </a:lnTo>
                  <a:lnTo>
                    <a:pt x="153" y="1667"/>
                  </a:lnTo>
                  <a:lnTo>
                    <a:pt x="77" y="1820"/>
                  </a:lnTo>
                  <a:lnTo>
                    <a:pt x="19" y="1993"/>
                  </a:lnTo>
                  <a:lnTo>
                    <a:pt x="0" y="2184"/>
                  </a:lnTo>
                  <a:lnTo>
                    <a:pt x="19" y="2357"/>
                  </a:lnTo>
                  <a:lnTo>
                    <a:pt x="77" y="2548"/>
                  </a:lnTo>
                  <a:lnTo>
                    <a:pt x="6301" y="17085"/>
                  </a:lnTo>
                  <a:lnTo>
                    <a:pt x="6397" y="17238"/>
                  </a:lnTo>
                  <a:lnTo>
                    <a:pt x="6512" y="17372"/>
                  </a:lnTo>
                  <a:lnTo>
                    <a:pt x="6665" y="17487"/>
                  </a:lnTo>
                  <a:lnTo>
                    <a:pt x="6818" y="17583"/>
                  </a:lnTo>
                  <a:lnTo>
                    <a:pt x="6991" y="17621"/>
                  </a:lnTo>
                  <a:lnTo>
                    <a:pt x="7163" y="17641"/>
                  </a:lnTo>
                  <a:lnTo>
                    <a:pt x="7355" y="17621"/>
                  </a:lnTo>
                  <a:lnTo>
                    <a:pt x="7527" y="17564"/>
                  </a:lnTo>
                  <a:lnTo>
                    <a:pt x="10438" y="16319"/>
                  </a:lnTo>
                  <a:lnTo>
                    <a:pt x="10611" y="16223"/>
                  </a:lnTo>
                  <a:lnTo>
                    <a:pt x="10745" y="16108"/>
                  </a:lnTo>
                  <a:lnTo>
                    <a:pt x="10860" y="15974"/>
                  </a:lnTo>
                  <a:lnTo>
                    <a:pt x="10955" y="15802"/>
                  </a:lnTo>
                  <a:lnTo>
                    <a:pt x="10994" y="15629"/>
                  </a:lnTo>
                  <a:lnTo>
                    <a:pt x="11013" y="15457"/>
                  </a:lnTo>
                  <a:lnTo>
                    <a:pt x="10994" y="15266"/>
                  </a:lnTo>
                  <a:lnTo>
                    <a:pt x="10936" y="15093"/>
                  </a:lnTo>
                  <a:lnTo>
                    <a:pt x="4712" y="556"/>
                  </a:lnTo>
                  <a:lnTo>
                    <a:pt x="4616" y="384"/>
                  </a:lnTo>
                  <a:lnTo>
                    <a:pt x="4501" y="250"/>
                  </a:lnTo>
                  <a:lnTo>
                    <a:pt x="4348" y="135"/>
                  </a:lnTo>
                  <a:lnTo>
                    <a:pt x="4195" y="58"/>
                  </a:lnTo>
                  <a:lnTo>
                    <a:pt x="40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6"/>
            <p:cNvSpPr/>
            <p:nvPr/>
          </p:nvSpPr>
          <p:spPr>
            <a:xfrm>
              <a:off x="685425" y="1021325"/>
              <a:ext cx="125950" cy="441975"/>
            </a:xfrm>
            <a:custGeom>
              <a:avLst/>
              <a:gdLst/>
              <a:ahLst/>
              <a:cxnLst/>
              <a:rect l="l" t="t" r="r" b="b"/>
              <a:pathLst>
                <a:path w="5038" h="17679" extrusionOk="0">
                  <a:moveTo>
                    <a:pt x="939" y="1"/>
                  </a:moveTo>
                  <a:lnTo>
                    <a:pt x="747" y="20"/>
                  </a:lnTo>
                  <a:lnTo>
                    <a:pt x="575" y="77"/>
                  </a:lnTo>
                  <a:lnTo>
                    <a:pt x="403" y="154"/>
                  </a:lnTo>
                  <a:lnTo>
                    <a:pt x="269" y="269"/>
                  </a:lnTo>
                  <a:lnTo>
                    <a:pt x="154" y="403"/>
                  </a:lnTo>
                  <a:lnTo>
                    <a:pt x="77" y="575"/>
                  </a:lnTo>
                  <a:lnTo>
                    <a:pt x="20" y="748"/>
                  </a:lnTo>
                  <a:lnTo>
                    <a:pt x="0" y="939"/>
                  </a:lnTo>
                  <a:lnTo>
                    <a:pt x="0" y="16740"/>
                  </a:lnTo>
                  <a:lnTo>
                    <a:pt x="20" y="16932"/>
                  </a:lnTo>
                  <a:lnTo>
                    <a:pt x="77" y="17104"/>
                  </a:lnTo>
                  <a:lnTo>
                    <a:pt x="154" y="17257"/>
                  </a:lnTo>
                  <a:lnTo>
                    <a:pt x="269" y="17411"/>
                  </a:lnTo>
                  <a:lnTo>
                    <a:pt x="403" y="17525"/>
                  </a:lnTo>
                  <a:lnTo>
                    <a:pt x="575" y="17602"/>
                  </a:lnTo>
                  <a:lnTo>
                    <a:pt x="747" y="17660"/>
                  </a:lnTo>
                  <a:lnTo>
                    <a:pt x="939" y="17679"/>
                  </a:lnTo>
                  <a:lnTo>
                    <a:pt x="4099" y="17679"/>
                  </a:lnTo>
                  <a:lnTo>
                    <a:pt x="4291" y="17660"/>
                  </a:lnTo>
                  <a:lnTo>
                    <a:pt x="4463" y="17602"/>
                  </a:lnTo>
                  <a:lnTo>
                    <a:pt x="4616" y="17525"/>
                  </a:lnTo>
                  <a:lnTo>
                    <a:pt x="4769" y="17411"/>
                  </a:lnTo>
                  <a:lnTo>
                    <a:pt x="4884" y="17257"/>
                  </a:lnTo>
                  <a:lnTo>
                    <a:pt x="4961" y="17104"/>
                  </a:lnTo>
                  <a:lnTo>
                    <a:pt x="5018" y="16932"/>
                  </a:lnTo>
                  <a:lnTo>
                    <a:pt x="5038" y="16740"/>
                  </a:lnTo>
                  <a:lnTo>
                    <a:pt x="5038" y="939"/>
                  </a:lnTo>
                  <a:lnTo>
                    <a:pt x="5018" y="748"/>
                  </a:lnTo>
                  <a:lnTo>
                    <a:pt x="4961" y="575"/>
                  </a:lnTo>
                  <a:lnTo>
                    <a:pt x="4884" y="403"/>
                  </a:lnTo>
                  <a:lnTo>
                    <a:pt x="4769" y="269"/>
                  </a:lnTo>
                  <a:lnTo>
                    <a:pt x="4616" y="154"/>
                  </a:lnTo>
                  <a:lnTo>
                    <a:pt x="4463" y="77"/>
                  </a:lnTo>
                  <a:lnTo>
                    <a:pt x="4291" y="20"/>
                  </a:lnTo>
                  <a:lnTo>
                    <a:pt x="40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6"/>
            <p:cNvSpPr/>
            <p:nvPr/>
          </p:nvSpPr>
          <p:spPr>
            <a:xfrm>
              <a:off x="724675" y="1163550"/>
              <a:ext cx="46475" cy="161375"/>
            </a:xfrm>
            <a:custGeom>
              <a:avLst/>
              <a:gdLst/>
              <a:ahLst/>
              <a:cxnLst/>
              <a:rect l="l" t="t" r="r" b="b"/>
              <a:pathLst>
                <a:path w="1859" h="6455" extrusionOk="0">
                  <a:moveTo>
                    <a:pt x="1" y="0"/>
                  </a:moveTo>
                  <a:lnTo>
                    <a:pt x="1" y="6455"/>
                  </a:lnTo>
                  <a:lnTo>
                    <a:pt x="1859" y="6455"/>
                  </a:lnTo>
                  <a:lnTo>
                    <a:pt x="1859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6"/>
            <p:cNvSpPr/>
            <p:nvPr/>
          </p:nvSpPr>
          <p:spPr>
            <a:xfrm>
              <a:off x="347850" y="1463275"/>
              <a:ext cx="1366575" cy="41200"/>
            </a:xfrm>
            <a:custGeom>
              <a:avLst/>
              <a:gdLst/>
              <a:ahLst/>
              <a:cxnLst/>
              <a:rect l="l" t="t" r="r" b="b"/>
              <a:pathLst>
                <a:path w="54663" h="1648" extrusionOk="0">
                  <a:moveTo>
                    <a:pt x="17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96"/>
                  </a:lnTo>
                  <a:lnTo>
                    <a:pt x="1" y="154"/>
                  </a:lnTo>
                  <a:lnTo>
                    <a:pt x="1" y="1495"/>
                  </a:lnTo>
                  <a:lnTo>
                    <a:pt x="20" y="1552"/>
                  </a:lnTo>
                  <a:lnTo>
                    <a:pt x="58" y="1590"/>
                  </a:lnTo>
                  <a:lnTo>
                    <a:pt x="97" y="1629"/>
                  </a:lnTo>
                  <a:lnTo>
                    <a:pt x="173" y="1648"/>
                  </a:lnTo>
                  <a:lnTo>
                    <a:pt x="54509" y="1648"/>
                  </a:lnTo>
                  <a:lnTo>
                    <a:pt x="54567" y="1629"/>
                  </a:lnTo>
                  <a:lnTo>
                    <a:pt x="54624" y="1590"/>
                  </a:lnTo>
                  <a:lnTo>
                    <a:pt x="54663" y="1552"/>
                  </a:lnTo>
                  <a:lnTo>
                    <a:pt x="54663" y="1495"/>
                  </a:lnTo>
                  <a:lnTo>
                    <a:pt x="54663" y="154"/>
                  </a:lnTo>
                  <a:lnTo>
                    <a:pt x="54663" y="96"/>
                  </a:lnTo>
                  <a:lnTo>
                    <a:pt x="54624" y="39"/>
                  </a:lnTo>
                  <a:lnTo>
                    <a:pt x="54567" y="20"/>
                  </a:lnTo>
                  <a:lnTo>
                    <a:pt x="545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6"/>
            <p:cNvSpPr/>
            <p:nvPr/>
          </p:nvSpPr>
          <p:spPr>
            <a:xfrm>
              <a:off x="394775" y="1126675"/>
              <a:ext cx="38325" cy="336625"/>
            </a:xfrm>
            <a:custGeom>
              <a:avLst/>
              <a:gdLst/>
              <a:ahLst/>
              <a:cxnLst/>
              <a:rect l="l" t="t" r="r" b="b"/>
              <a:pathLst>
                <a:path w="1533" h="13465" extrusionOk="0">
                  <a:moveTo>
                    <a:pt x="1" y="0"/>
                  </a:moveTo>
                  <a:lnTo>
                    <a:pt x="1" y="13465"/>
                  </a:lnTo>
                  <a:lnTo>
                    <a:pt x="1533" y="13465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3" name="Google Shape;2223;p26"/>
          <p:cNvGrpSpPr/>
          <p:nvPr/>
        </p:nvGrpSpPr>
        <p:grpSpPr>
          <a:xfrm>
            <a:off x="1020424" y="262635"/>
            <a:ext cx="758998" cy="715089"/>
            <a:chOff x="2161450" y="-1686850"/>
            <a:chExt cx="1422144" cy="1339870"/>
          </a:xfrm>
        </p:grpSpPr>
        <p:sp>
          <p:nvSpPr>
            <p:cNvPr id="2224" name="Google Shape;2224;p26"/>
            <p:cNvSpPr/>
            <p:nvPr/>
          </p:nvSpPr>
          <p:spPr>
            <a:xfrm>
              <a:off x="2255449" y="-1593809"/>
              <a:ext cx="1234142" cy="1152828"/>
            </a:xfrm>
            <a:custGeom>
              <a:avLst/>
              <a:gdLst/>
              <a:ahLst/>
              <a:cxnLst/>
              <a:rect l="l" t="t" r="r" b="b"/>
              <a:pathLst>
                <a:path w="33466" h="31261" extrusionOk="0">
                  <a:moveTo>
                    <a:pt x="1" y="0"/>
                  </a:moveTo>
                  <a:lnTo>
                    <a:pt x="1" y="31260"/>
                  </a:lnTo>
                  <a:lnTo>
                    <a:pt x="33465" y="31260"/>
                  </a:lnTo>
                  <a:lnTo>
                    <a:pt x="33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6"/>
            <p:cNvSpPr/>
            <p:nvPr/>
          </p:nvSpPr>
          <p:spPr>
            <a:xfrm>
              <a:off x="2161450" y="-1686850"/>
              <a:ext cx="1422144" cy="1339870"/>
            </a:xfrm>
            <a:custGeom>
              <a:avLst/>
              <a:gdLst/>
              <a:ahLst/>
              <a:cxnLst/>
              <a:rect l="l" t="t" r="r" b="b"/>
              <a:pathLst>
                <a:path w="38564" h="36333" extrusionOk="0">
                  <a:moveTo>
                    <a:pt x="36014" y="2523"/>
                  </a:moveTo>
                  <a:lnTo>
                    <a:pt x="36014" y="33783"/>
                  </a:lnTo>
                  <a:lnTo>
                    <a:pt x="2550" y="33783"/>
                  </a:lnTo>
                  <a:lnTo>
                    <a:pt x="2550" y="2523"/>
                  </a:lnTo>
                  <a:close/>
                  <a:moveTo>
                    <a:pt x="0" y="0"/>
                  </a:moveTo>
                  <a:lnTo>
                    <a:pt x="0" y="36333"/>
                  </a:lnTo>
                  <a:lnTo>
                    <a:pt x="38564" y="36333"/>
                  </a:lnTo>
                  <a:lnTo>
                    <a:pt x="385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6"/>
            <p:cNvSpPr/>
            <p:nvPr/>
          </p:nvSpPr>
          <p:spPr>
            <a:xfrm>
              <a:off x="2870521" y="-1482183"/>
              <a:ext cx="508393" cy="508356"/>
            </a:xfrm>
            <a:custGeom>
              <a:avLst/>
              <a:gdLst/>
              <a:ahLst/>
              <a:cxnLst/>
              <a:rect l="l" t="t" r="r" b="b"/>
              <a:pathLst>
                <a:path w="13786" h="13785" extrusionOk="0">
                  <a:moveTo>
                    <a:pt x="1" y="1"/>
                  </a:moveTo>
                  <a:lnTo>
                    <a:pt x="1" y="13785"/>
                  </a:lnTo>
                  <a:lnTo>
                    <a:pt x="13785" y="13785"/>
                  </a:lnTo>
                  <a:lnTo>
                    <a:pt x="137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6"/>
            <p:cNvSpPr/>
            <p:nvPr/>
          </p:nvSpPr>
          <p:spPr>
            <a:xfrm>
              <a:off x="2560054" y="-1326452"/>
              <a:ext cx="254676" cy="352623"/>
            </a:xfrm>
            <a:custGeom>
              <a:avLst/>
              <a:gdLst/>
              <a:ahLst/>
              <a:cxnLst/>
              <a:rect l="l" t="t" r="r" b="b"/>
              <a:pathLst>
                <a:path w="6906" h="9562" extrusionOk="0">
                  <a:moveTo>
                    <a:pt x="1" y="1"/>
                  </a:moveTo>
                  <a:lnTo>
                    <a:pt x="1" y="9562"/>
                  </a:lnTo>
                  <a:lnTo>
                    <a:pt x="6906" y="9562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6"/>
            <p:cNvSpPr/>
            <p:nvPr/>
          </p:nvSpPr>
          <p:spPr>
            <a:xfrm>
              <a:off x="2560054" y="-897462"/>
              <a:ext cx="818865" cy="35292"/>
            </a:xfrm>
            <a:custGeom>
              <a:avLst/>
              <a:gdLst/>
              <a:ahLst/>
              <a:cxnLst/>
              <a:rect l="l" t="t" r="r" b="b"/>
              <a:pathLst>
                <a:path w="22205" h="957" extrusionOk="0">
                  <a:moveTo>
                    <a:pt x="1" y="1"/>
                  </a:moveTo>
                  <a:lnTo>
                    <a:pt x="1" y="957"/>
                  </a:lnTo>
                  <a:lnTo>
                    <a:pt x="22204" y="957"/>
                  </a:lnTo>
                  <a:lnTo>
                    <a:pt x="22204" y="1"/>
                  </a:lnTo>
                  <a:close/>
                </a:path>
              </a:pathLst>
            </a:custGeom>
            <a:solidFill>
              <a:srgbClr val="76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6"/>
            <p:cNvSpPr/>
            <p:nvPr/>
          </p:nvSpPr>
          <p:spPr>
            <a:xfrm>
              <a:off x="2560054" y="-824003"/>
              <a:ext cx="818865" cy="34333"/>
            </a:xfrm>
            <a:custGeom>
              <a:avLst/>
              <a:gdLst/>
              <a:ahLst/>
              <a:cxnLst/>
              <a:rect l="l" t="t" r="r" b="b"/>
              <a:pathLst>
                <a:path w="22205" h="931" extrusionOk="0">
                  <a:moveTo>
                    <a:pt x="1" y="1"/>
                  </a:moveTo>
                  <a:lnTo>
                    <a:pt x="1" y="930"/>
                  </a:lnTo>
                  <a:lnTo>
                    <a:pt x="22204" y="930"/>
                  </a:lnTo>
                  <a:lnTo>
                    <a:pt x="22204" y="1"/>
                  </a:lnTo>
                  <a:close/>
                </a:path>
              </a:pathLst>
            </a:custGeom>
            <a:solidFill>
              <a:srgbClr val="76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6"/>
            <p:cNvSpPr/>
            <p:nvPr/>
          </p:nvSpPr>
          <p:spPr>
            <a:xfrm>
              <a:off x="2560054" y="-751540"/>
              <a:ext cx="818865" cy="35329"/>
            </a:xfrm>
            <a:custGeom>
              <a:avLst/>
              <a:gdLst/>
              <a:ahLst/>
              <a:cxnLst/>
              <a:rect l="l" t="t" r="r" b="b"/>
              <a:pathLst>
                <a:path w="22205" h="958" extrusionOk="0">
                  <a:moveTo>
                    <a:pt x="1" y="1"/>
                  </a:moveTo>
                  <a:lnTo>
                    <a:pt x="1" y="957"/>
                  </a:lnTo>
                  <a:lnTo>
                    <a:pt x="22204" y="957"/>
                  </a:lnTo>
                  <a:lnTo>
                    <a:pt x="22204" y="1"/>
                  </a:lnTo>
                  <a:close/>
                </a:path>
              </a:pathLst>
            </a:custGeom>
            <a:solidFill>
              <a:srgbClr val="76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6"/>
            <p:cNvSpPr/>
            <p:nvPr/>
          </p:nvSpPr>
          <p:spPr>
            <a:xfrm>
              <a:off x="2560054" y="-678081"/>
              <a:ext cx="818865" cy="34333"/>
            </a:xfrm>
            <a:custGeom>
              <a:avLst/>
              <a:gdLst/>
              <a:ahLst/>
              <a:cxnLst/>
              <a:rect l="l" t="t" r="r" b="b"/>
              <a:pathLst>
                <a:path w="22205" h="931" extrusionOk="0">
                  <a:moveTo>
                    <a:pt x="1" y="1"/>
                  </a:moveTo>
                  <a:lnTo>
                    <a:pt x="1" y="930"/>
                  </a:lnTo>
                  <a:lnTo>
                    <a:pt x="22204" y="930"/>
                  </a:lnTo>
                  <a:lnTo>
                    <a:pt x="22204" y="1"/>
                  </a:lnTo>
                  <a:close/>
                </a:path>
              </a:pathLst>
            </a:custGeom>
            <a:solidFill>
              <a:srgbClr val="76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2" name="Google Shape;2232;p26"/>
          <p:cNvGrpSpPr/>
          <p:nvPr/>
        </p:nvGrpSpPr>
        <p:grpSpPr>
          <a:xfrm>
            <a:off x="3970628" y="0"/>
            <a:ext cx="4307419" cy="408143"/>
            <a:chOff x="2640696" y="0"/>
            <a:chExt cx="5418819" cy="513388"/>
          </a:xfrm>
        </p:grpSpPr>
        <p:grpSp>
          <p:nvGrpSpPr>
            <p:cNvPr id="2233" name="Google Shape;2233;p26"/>
            <p:cNvGrpSpPr/>
            <p:nvPr/>
          </p:nvGrpSpPr>
          <p:grpSpPr>
            <a:xfrm>
              <a:off x="2640696" y="0"/>
              <a:ext cx="4305430" cy="428523"/>
              <a:chOff x="4838496" y="0"/>
              <a:chExt cx="4305430" cy="428523"/>
            </a:xfrm>
          </p:grpSpPr>
          <p:sp>
            <p:nvSpPr>
              <p:cNvPr id="2234" name="Google Shape;2234;p26"/>
              <p:cNvSpPr/>
              <p:nvPr/>
            </p:nvSpPr>
            <p:spPr>
              <a:xfrm>
                <a:off x="4838496" y="0"/>
                <a:ext cx="4305430" cy="428518"/>
              </a:xfrm>
              <a:custGeom>
                <a:avLst/>
                <a:gdLst/>
                <a:ahLst/>
                <a:cxnLst/>
                <a:rect l="l" t="t" r="r" b="b"/>
                <a:pathLst>
                  <a:path w="130735" h="13012" extrusionOk="0">
                    <a:moveTo>
                      <a:pt x="0" y="1"/>
                    </a:moveTo>
                    <a:lnTo>
                      <a:pt x="0" y="5439"/>
                    </a:lnTo>
                    <a:lnTo>
                      <a:pt x="18" y="5824"/>
                    </a:lnTo>
                    <a:lnTo>
                      <a:pt x="53" y="6209"/>
                    </a:lnTo>
                    <a:lnTo>
                      <a:pt x="88" y="6594"/>
                    </a:lnTo>
                    <a:lnTo>
                      <a:pt x="158" y="6961"/>
                    </a:lnTo>
                    <a:lnTo>
                      <a:pt x="245" y="7328"/>
                    </a:lnTo>
                    <a:lnTo>
                      <a:pt x="350" y="7678"/>
                    </a:lnTo>
                    <a:lnTo>
                      <a:pt x="473" y="8045"/>
                    </a:lnTo>
                    <a:lnTo>
                      <a:pt x="595" y="8377"/>
                    </a:lnTo>
                    <a:lnTo>
                      <a:pt x="752" y="8710"/>
                    </a:lnTo>
                    <a:lnTo>
                      <a:pt x="927" y="9042"/>
                    </a:lnTo>
                    <a:lnTo>
                      <a:pt x="1102" y="9357"/>
                    </a:lnTo>
                    <a:lnTo>
                      <a:pt x="1294" y="9671"/>
                    </a:lnTo>
                    <a:lnTo>
                      <a:pt x="1522" y="9969"/>
                    </a:lnTo>
                    <a:lnTo>
                      <a:pt x="1732" y="10248"/>
                    </a:lnTo>
                    <a:lnTo>
                      <a:pt x="1976" y="10528"/>
                    </a:lnTo>
                    <a:lnTo>
                      <a:pt x="2221" y="10791"/>
                    </a:lnTo>
                    <a:lnTo>
                      <a:pt x="2484" y="11035"/>
                    </a:lnTo>
                    <a:lnTo>
                      <a:pt x="2763" y="11280"/>
                    </a:lnTo>
                    <a:lnTo>
                      <a:pt x="3061" y="11507"/>
                    </a:lnTo>
                    <a:lnTo>
                      <a:pt x="3358" y="11717"/>
                    </a:lnTo>
                    <a:lnTo>
                      <a:pt x="3655" y="11910"/>
                    </a:lnTo>
                    <a:lnTo>
                      <a:pt x="3970" y="12102"/>
                    </a:lnTo>
                    <a:lnTo>
                      <a:pt x="4302" y="12259"/>
                    </a:lnTo>
                    <a:lnTo>
                      <a:pt x="4634" y="12417"/>
                    </a:lnTo>
                    <a:lnTo>
                      <a:pt x="4984" y="12557"/>
                    </a:lnTo>
                    <a:lnTo>
                      <a:pt x="5334" y="12679"/>
                    </a:lnTo>
                    <a:lnTo>
                      <a:pt x="5701" y="12767"/>
                    </a:lnTo>
                    <a:lnTo>
                      <a:pt x="6051" y="12854"/>
                    </a:lnTo>
                    <a:lnTo>
                      <a:pt x="6436" y="12924"/>
                    </a:lnTo>
                    <a:lnTo>
                      <a:pt x="6803" y="12976"/>
                    </a:lnTo>
                    <a:lnTo>
                      <a:pt x="7188" y="13011"/>
                    </a:lnTo>
                    <a:lnTo>
                      <a:pt x="130735" y="13011"/>
                    </a:lnTo>
                    <a:lnTo>
                      <a:pt x="130735" y="8814"/>
                    </a:lnTo>
                    <a:lnTo>
                      <a:pt x="7590" y="8814"/>
                    </a:lnTo>
                    <a:lnTo>
                      <a:pt x="7240" y="8797"/>
                    </a:lnTo>
                    <a:lnTo>
                      <a:pt x="6908" y="8744"/>
                    </a:lnTo>
                    <a:lnTo>
                      <a:pt x="6576" y="8657"/>
                    </a:lnTo>
                    <a:lnTo>
                      <a:pt x="6261" y="8552"/>
                    </a:lnTo>
                    <a:lnTo>
                      <a:pt x="5981" y="8412"/>
                    </a:lnTo>
                    <a:lnTo>
                      <a:pt x="5701" y="8237"/>
                    </a:lnTo>
                    <a:lnTo>
                      <a:pt x="5439" y="8045"/>
                    </a:lnTo>
                    <a:lnTo>
                      <a:pt x="5194" y="7818"/>
                    </a:lnTo>
                    <a:lnTo>
                      <a:pt x="4984" y="7590"/>
                    </a:lnTo>
                    <a:lnTo>
                      <a:pt x="4774" y="7328"/>
                    </a:lnTo>
                    <a:lnTo>
                      <a:pt x="4617" y="7048"/>
                    </a:lnTo>
                    <a:lnTo>
                      <a:pt x="4477" y="6751"/>
                    </a:lnTo>
                    <a:lnTo>
                      <a:pt x="4355" y="6436"/>
                    </a:lnTo>
                    <a:lnTo>
                      <a:pt x="4267" y="6121"/>
                    </a:lnTo>
                    <a:lnTo>
                      <a:pt x="4215" y="5772"/>
                    </a:lnTo>
                    <a:lnTo>
                      <a:pt x="4197" y="5439"/>
                    </a:lnTo>
                    <a:lnTo>
                      <a:pt x="41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26"/>
              <p:cNvSpPr/>
              <p:nvPr/>
            </p:nvSpPr>
            <p:spPr>
              <a:xfrm>
                <a:off x="4930050" y="0"/>
                <a:ext cx="4176467" cy="327151"/>
              </a:xfrm>
              <a:custGeom>
                <a:avLst/>
                <a:gdLst/>
                <a:ahLst/>
                <a:cxnLst/>
                <a:rect l="l" t="t" r="r" b="b"/>
                <a:pathLst>
                  <a:path w="126819" h="9934" extrusionOk="0">
                    <a:moveTo>
                      <a:pt x="1" y="1"/>
                    </a:moveTo>
                    <a:lnTo>
                      <a:pt x="1" y="6016"/>
                    </a:lnTo>
                    <a:lnTo>
                      <a:pt x="18" y="6419"/>
                    </a:lnTo>
                    <a:lnTo>
                      <a:pt x="88" y="6821"/>
                    </a:lnTo>
                    <a:lnTo>
                      <a:pt x="176" y="7188"/>
                    </a:lnTo>
                    <a:lnTo>
                      <a:pt x="316" y="7555"/>
                    </a:lnTo>
                    <a:lnTo>
                      <a:pt x="473" y="7888"/>
                    </a:lnTo>
                    <a:lnTo>
                      <a:pt x="665" y="8220"/>
                    </a:lnTo>
                    <a:lnTo>
                      <a:pt x="893" y="8517"/>
                    </a:lnTo>
                    <a:lnTo>
                      <a:pt x="1155" y="8797"/>
                    </a:lnTo>
                    <a:lnTo>
                      <a:pt x="1435" y="9042"/>
                    </a:lnTo>
                    <a:lnTo>
                      <a:pt x="1732" y="9269"/>
                    </a:lnTo>
                    <a:lnTo>
                      <a:pt x="2047" y="9461"/>
                    </a:lnTo>
                    <a:lnTo>
                      <a:pt x="2397" y="9636"/>
                    </a:lnTo>
                    <a:lnTo>
                      <a:pt x="2764" y="9759"/>
                    </a:lnTo>
                    <a:lnTo>
                      <a:pt x="3131" y="9864"/>
                    </a:lnTo>
                    <a:lnTo>
                      <a:pt x="3516" y="9916"/>
                    </a:lnTo>
                    <a:lnTo>
                      <a:pt x="3918" y="9934"/>
                    </a:lnTo>
                    <a:lnTo>
                      <a:pt x="126818" y="9934"/>
                    </a:lnTo>
                    <a:lnTo>
                      <a:pt x="126818" y="9724"/>
                    </a:lnTo>
                    <a:lnTo>
                      <a:pt x="3918" y="9724"/>
                    </a:lnTo>
                    <a:lnTo>
                      <a:pt x="3551" y="9706"/>
                    </a:lnTo>
                    <a:lnTo>
                      <a:pt x="3166" y="9654"/>
                    </a:lnTo>
                    <a:lnTo>
                      <a:pt x="2816" y="9566"/>
                    </a:lnTo>
                    <a:lnTo>
                      <a:pt x="2484" y="9444"/>
                    </a:lnTo>
                    <a:lnTo>
                      <a:pt x="2152" y="9287"/>
                    </a:lnTo>
                    <a:lnTo>
                      <a:pt x="1854" y="9094"/>
                    </a:lnTo>
                    <a:lnTo>
                      <a:pt x="1557" y="8884"/>
                    </a:lnTo>
                    <a:lnTo>
                      <a:pt x="1295" y="8640"/>
                    </a:lnTo>
                    <a:lnTo>
                      <a:pt x="1068" y="8377"/>
                    </a:lnTo>
                    <a:lnTo>
                      <a:pt x="840" y="8097"/>
                    </a:lnTo>
                    <a:lnTo>
                      <a:pt x="665" y="7783"/>
                    </a:lnTo>
                    <a:lnTo>
                      <a:pt x="508" y="7468"/>
                    </a:lnTo>
                    <a:lnTo>
                      <a:pt x="386" y="7118"/>
                    </a:lnTo>
                    <a:lnTo>
                      <a:pt x="298" y="6768"/>
                    </a:lnTo>
                    <a:lnTo>
                      <a:pt x="228" y="6401"/>
                    </a:lnTo>
                    <a:lnTo>
                      <a:pt x="211" y="6016"/>
                    </a:lnTo>
                    <a:lnTo>
                      <a:pt x="211" y="1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26"/>
              <p:cNvSpPr/>
              <p:nvPr/>
            </p:nvSpPr>
            <p:spPr>
              <a:xfrm>
                <a:off x="4920269" y="241333"/>
                <a:ext cx="92178" cy="135353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4110" extrusionOk="0">
                    <a:moveTo>
                      <a:pt x="2291" y="0"/>
                    </a:moveTo>
                    <a:lnTo>
                      <a:pt x="1" y="3707"/>
                    </a:lnTo>
                    <a:lnTo>
                      <a:pt x="228" y="3917"/>
                    </a:lnTo>
                    <a:lnTo>
                      <a:pt x="490" y="4110"/>
                    </a:lnTo>
                    <a:lnTo>
                      <a:pt x="2798" y="577"/>
                    </a:lnTo>
                    <a:lnTo>
                      <a:pt x="2659" y="455"/>
                    </a:lnTo>
                    <a:lnTo>
                      <a:pt x="2536" y="297"/>
                    </a:lnTo>
                    <a:lnTo>
                      <a:pt x="2414" y="157"/>
                    </a:lnTo>
                    <a:lnTo>
                      <a:pt x="2291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26"/>
              <p:cNvSpPr/>
              <p:nvPr/>
            </p:nvSpPr>
            <p:spPr>
              <a:xfrm>
                <a:off x="5516917" y="290272"/>
                <a:ext cx="31121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945" h="4198" extrusionOk="0">
                    <a:moveTo>
                      <a:pt x="193" y="0"/>
                    </a:moveTo>
                    <a:lnTo>
                      <a:pt x="0" y="4197"/>
                    </a:lnTo>
                    <a:lnTo>
                      <a:pt x="630" y="4197"/>
                    </a:lnTo>
                    <a:lnTo>
                      <a:pt x="945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26"/>
              <p:cNvSpPr/>
              <p:nvPr/>
            </p:nvSpPr>
            <p:spPr>
              <a:xfrm>
                <a:off x="7595356" y="290272"/>
                <a:ext cx="36325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4198" extrusionOk="0">
                    <a:moveTo>
                      <a:pt x="193" y="0"/>
                    </a:moveTo>
                    <a:lnTo>
                      <a:pt x="1" y="4197"/>
                    </a:lnTo>
                    <a:lnTo>
                      <a:pt x="735" y="4197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26"/>
              <p:cNvSpPr/>
              <p:nvPr/>
            </p:nvSpPr>
            <p:spPr>
              <a:xfrm>
                <a:off x="6520717" y="290272"/>
                <a:ext cx="64548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198" extrusionOk="0">
                    <a:moveTo>
                      <a:pt x="1" y="0"/>
                    </a:moveTo>
                    <a:lnTo>
                      <a:pt x="1260" y="4197"/>
                    </a:lnTo>
                    <a:lnTo>
                      <a:pt x="1959" y="4197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26"/>
              <p:cNvSpPr/>
              <p:nvPr/>
            </p:nvSpPr>
            <p:spPr>
              <a:xfrm>
                <a:off x="8612987" y="290272"/>
                <a:ext cx="33426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4198" extrusionOk="0">
                    <a:moveTo>
                      <a:pt x="1" y="0"/>
                    </a:moveTo>
                    <a:lnTo>
                      <a:pt x="595" y="4197"/>
                    </a:lnTo>
                    <a:lnTo>
                      <a:pt x="1015" y="4197"/>
                    </a:lnTo>
                    <a:lnTo>
                      <a:pt x="630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1" name="Google Shape;2241;p26"/>
            <p:cNvGrpSpPr/>
            <p:nvPr/>
          </p:nvGrpSpPr>
          <p:grpSpPr>
            <a:xfrm>
              <a:off x="6869698" y="168"/>
              <a:ext cx="1189817" cy="513220"/>
              <a:chOff x="4197450" y="-466725"/>
              <a:chExt cx="945650" cy="407900"/>
            </a:xfrm>
          </p:grpSpPr>
          <p:sp>
            <p:nvSpPr>
              <p:cNvPr id="2242" name="Google Shape;2242;p26"/>
              <p:cNvSpPr/>
              <p:nvPr/>
            </p:nvSpPr>
            <p:spPr>
              <a:xfrm>
                <a:off x="4684925" y="-466725"/>
                <a:ext cx="458175" cy="325275"/>
              </a:xfrm>
              <a:custGeom>
                <a:avLst/>
                <a:gdLst/>
                <a:ahLst/>
                <a:cxnLst/>
                <a:rect l="l" t="t" r="r" b="b"/>
                <a:pathLst>
                  <a:path w="18327" h="13011" extrusionOk="0">
                    <a:moveTo>
                      <a:pt x="14130" y="0"/>
                    </a:moveTo>
                    <a:lnTo>
                      <a:pt x="14130" y="5421"/>
                    </a:lnTo>
                    <a:lnTo>
                      <a:pt x="14112" y="5771"/>
                    </a:lnTo>
                    <a:lnTo>
                      <a:pt x="14060" y="6103"/>
                    </a:lnTo>
                    <a:lnTo>
                      <a:pt x="13972" y="6435"/>
                    </a:lnTo>
                    <a:lnTo>
                      <a:pt x="13867" y="6750"/>
                    </a:lnTo>
                    <a:lnTo>
                      <a:pt x="13727" y="7030"/>
                    </a:lnTo>
                    <a:lnTo>
                      <a:pt x="13553" y="7310"/>
                    </a:lnTo>
                    <a:lnTo>
                      <a:pt x="13360" y="7572"/>
                    </a:lnTo>
                    <a:lnTo>
                      <a:pt x="13133" y="7817"/>
                    </a:lnTo>
                    <a:lnTo>
                      <a:pt x="12906" y="8044"/>
                    </a:lnTo>
                    <a:lnTo>
                      <a:pt x="12643" y="8237"/>
                    </a:lnTo>
                    <a:lnTo>
                      <a:pt x="12363" y="8394"/>
                    </a:lnTo>
                    <a:lnTo>
                      <a:pt x="12066" y="8551"/>
                    </a:lnTo>
                    <a:lnTo>
                      <a:pt x="11751" y="8656"/>
                    </a:lnTo>
                    <a:lnTo>
                      <a:pt x="11437" y="8744"/>
                    </a:lnTo>
                    <a:lnTo>
                      <a:pt x="11087" y="8796"/>
                    </a:lnTo>
                    <a:lnTo>
                      <a:pt x="10755" y="8814"/>
                    </a:lnTo>
                    <a:lnTo>
                      <a:pt x="0" y="8814"/>
                    </a:lnTo>
                    <a:lnTo>
                      <a:pt x="0" y="13011"/>
                    </a:lnTo>
                    <a:lnTo>
                      <a:pt x="10755" y="13011"/>
                    </a:lnTo>
                    <a:lnTo>
                      <a:pt x="11139" y="12993"/>
                    </a:lnTo>
                    <a:lnTo>
                      <a:pt x="11524" y="12976"/>
                    </a:lnTo>
                    <a:lnTo>
                      <a:pt x="11909" y="12923"/>
                    </a:lnTo>
                    <a:lnTo>
                      <a:pt x="12276" y="12853"/>
                    </a:lnTo>
                    <a:lnTo>
                      <a:pt x="12643" y="12766"/>
                    </a:lnTo>
                    <a:lnTo>
                      <a:pt x="12993" y="12661"/>
                    </a:lnTo>
                    <a:lnTo>
                      <a:pt x="13360" y="12538"/>
                    </a:lnTo>
                    <a:lnTo>
                      <a:pt x="13693" y="12416"/>
                    </a:lnTo>
                    <a:lnTo>
                      <a:pt x="14025" y="12259"/>
                    </a:lnTo>
                    <a:lnTo>
                      <a:pt x="14357" y="12084"/>
                    </a:lnTo>
                    <a:lnTo>
                      <a:pt x="14672" y="11909"/>
                    </a:lnTo>
                    <a:lnTo>
                      <a:pt x="14987" y="11717"/>
                    </a:lnTo>
                    <a:lnTo>
                      <a:pt x="15284" y="11507"/>
                    </a:lnTo>
                    <a:lnTo>
                      <a:pt x="15564" y="11279"/>
                    </a:lnTo>
                    <a:lnTo>
                      <a:pt x="15843" y="11035"/>
                    </a:lnTo>
                    <a:lnTo>
                      <a:pt x="16106" y="10790"/>
                    </a:lnTo>
                    <a:lnTo>
                      <a:pt x="16351" y="10527"/>
                    </a:lnTo>
                    <a:lnTo>
                      <a:pt x="16595" y="10248"/>
                    </a:lnTo>
                    <a:lnTo>
                      <a:pt x="16823" y="9968"/>
                    </a:lnTo>
                    <a:lnTo>
                      <a:pt x="17033" y="9671"/>
                    </a:lnTo>
                    <a:lnTo>
                      <a:pt x="17225" y="9356"/>
                    </a:lnTo>
                    <a:lnTo>
                      <a:pt x="17417" y="9041"/>
                    </a:lnTo>
                    <a:lnTo>
                      <a:pt x="17575" y="8709"/>
                    </a:lnTo>
                    <a:lnTo>
                      <a:pt x="17732" y="8376"/>
                    </a:lnTo>
                    <a:lnTo>
                      <a:pt x="17872" y="8027"/>
                    </a:lnTo>
                    <a:lnTo>
                      <a:pt x="17994" y="7677"/>
                    </a:lnTo>
                    <a:lnTo>
                      <a:pt x="18082" y="7327"/>
                    </a:lnTo>
                    <a:lnTo>
                      <a:pt x="18169" y="6960"/>
                    </a:lnTo>
                    <a:lnTo>
                      <a:pt x="18239" y="6575"/>
                    </a:lnTo>
                    <a:lnTo>
                      <a:pt x="18292" y="6208"/>
                    </a:lnTo>
                    <a:lnTo>
                      <a:pt x="18327" y="5823"/>
                    </a:lnTo>
                    <a:lnTo>
                      <a:pt x="18327" y="5421"/>
                    </a:lnTo>
                    <a:lnTo>
                      <a:pt x="183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26"/>
              <p:cNvSpPr/>
              <p:nvPr/>
            </p:nvSpPr>
            <p:spPr>
              <a:xfrm>
                <a:off x="4794650" y="-466725"/>
                <a:ext cx="275000" cy="246575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9863" extrusionOk="0">
                    <a:moveTo>
                      <a:pt x="10790" y="0"/>
                    </a:moveTo>
                    <a:lnTo>
                      <a:pt x="10790" y="5141"/>
                    </a:lnTo>
                    <a:lnTo>
                      <a:pt x="10772" y="5369"/>
                    </a:lnTo>
                    <a:lnTo>
                      <a:pt x="10772" y="5596"/>
                    </a:lnTo>
                    <a:lnTo>
                      <a:pt x="10737" y="5823"/>
                    </a:lnTo>
                    <a:lnTo>
                      <a:pt x="10702" y="6051"/>
                    </a:lnTo>
                    <a:lnTo>
                      <a:pt x="10650" y="6260"/>
                    </a:lnTo>
                    <a:lnTo>
                      <a:pt x="10580" y="6488"/>
                    </a:lnTo>
                    <a:lnTo>
                      <a:pt x="10510" y="6698"/>
                    </a:lnTo>
                    <a:lnTo>
                      <a:pt x="10440" y="6890"/>
                    </a:lnTo>
                    <a:lnTo>
                      <a:pt x="10335" y="7100"/>
                    </a:lnTo>
                    <a:lnTo>
                      <a:pt x="10248" y="7292"/>
                    </a:lnTo>
                    <a:lnTo>
                      <a:pt x="10143" y="7485"/>
                    </a:lnTo>
                    <a:lnTo>
                      <a:pt x="10020" y="7659"/>
                    </a:lnTo>
                    <a:lnTo>
                      <a:pt x="9758" y="8009"/>
                    </a:lnTo>
                    <a:lnTo>
                      <a:pt x="9461" y="8324"/>
                    </a:lnTo>
                    <a:lnTo>
                      <a:pt x="9146" y="8621"/>
                    </a:lnTo>
                    <a:lnTo>
                      <a:pt x="8796" y="8884"/>
                    </a:lnTo>
                    <a:lnTo>
                      <a:pt x="8621" y="9006"/>
                    </a:lnTo>
                    <a:lnTo>
                      <a:pt x="8429" y="9111"/>
                    </a:lnTo>
                    <a:lnTo>
                      <a:pt x="8237" y="9198"/>
                    </a:lnTo>
                    <a:lnTo>
                      <a:pt x="8027" y="9303"/>
                    </a:lnTo>
                    <a:lnTo>
                      <a:pt x="7835" y="9373"/>
                    </a:lnTo>
                    <a:lnTo>
                      <a:pt x="7625" y="9443"/>
                    </a:lnTo>
                    <a:lnTo>
                      <a:pt x="7397" y="9513"/>
                    </a:lnTo>
                    <a:lnTo>
                      <a:pt x="7188" y="9566"/>
                    </a:lnTo>
                    <a:lnTo>
                      <a:pt x="6960" y="9601"/>
                    </a:lnTo>
                    <a:lnTo>
                      <a:pt x="6733" y="9636"/>
                    </a:lnTo>
                    <a:lnTo>
                      <a:pt x="6506" y="9653"/>
                    </a:lnTo>
                    <a:lnTo>
                      <a:pt x="0" y="9653"/>
                    </a:lnTo>
                    <a:lnTo>
                      <a:pt x="0" y="9863"/>
                    </a:lnTo>
                    <a:lnTo>
                      <a:pt x="6278" y="9863"/>
                    </a:lnTo>
                    <a:lnTo>
                      <a:pt x="6523" y="9845"/>
                    </a:lnTo>
                    <a:lnTo>
                      <a:pt x="6768" y="9828"/>
                    </a:lnTo>
                    <a:lnTo>
                      <a:pt x="6995" y="9810"/>
                    </a:lnTo>
                    <a:lnTo>
                      <a:pt x="7223" y="9758"/>
                    </a:lnTo>
                    <a:lnTo>
                      <a:pt x="7450" y="9705"/>
                    </a:lnTo>
                    <a:lnTo>
                      <a:pt x="7677" y="9653"/>
                    </a:lnTo>
                    <a:lnTo>
                      <a:pt x="7905" y="9566"/>
                    </a:lnTo>
                    <a:lnTo>
                      <a:pt x="8114" y="9496"/>
                    </a:lnTo>
                    <a:lnTo>
                      <a:pt x="8324" y="9391"/>
                    </a:lnTo>
                    <a:lnTo>
                      <a:pt x="8534" y="9286"/>
                    </a:lnTo>
                    <a:lnTo>
                      <a:pt x="8726" y="9181"/>
                    </a:lnTo>
                    <a:lnTo>
                      <a:pt x="8919" y="9058"/>
                    </a:lnTo>
                    <a:lnTo>
                      <a:pt x="9094" y="8919"/>
                    </a:lnTo>
                    <a:lnTo>
                      <a:pt x="9286" y="8779"/>
                    </a:lnTo>
                    <a:lnTo>
                      <a:pt x="9443" y="8639"/>
                    </a:lnTo>
                    <a:lnTo>
                      <a:pt x="9618" y="8481"/>
                    </a:lnTo>
                    <a:lnTo>
                      <a:pt x="9776" y="8306"/>
                    </a:lnTo>
                    <a:lnTo>
                      <a:pt x="9916" y="8149"/>
                    </a:lnTo>
                    <a:lnTo>
                      <a:pt x="10055" y="7957"/>
                    </a:lnTo>
                    <a:lnTo>
                      <a:pt x="10195" y="7782"/>
                    </a:lnTo>
                    <a:lnTo>
                      <a:pt x="10318" y="7590"/>
                    </a:lnTo>
                    <a:lnTo>
                      <a:pt x="10423" y="7397"/>
                    </a:lnTo>
                    <a:lnTo>
                      <a:pt x="10528" y="7187"/>
                    </a:lnTo>
                    <a:lnTo>
                      <a:pt x="10633" y="6977"/>
                    </a:lnTo>
                    <a:lnTo>
                      <a:pt x="10702" y="6768"/>
                    </a:lnTo>
                    <a:lnTo>
                      <a:pt x="10790" y="6540"/>
                    </a:lnTo>
                    <a:lnTo>
                      <a:pt x="10842" y="6313"/>
                    </a:lnTo>
                    <a:lnTo>
                      <a:pt x="10895" y="6086"/>
                    </a:lnTo>
                    <a:lnTo>
                      <a:pt x="10947" y="5858"/>
                    </a:lnTo>
                    <a:lnTo>
                      <a:pt x="10965" y="5631"/>
                    </a:lnTo>
                    <a:lnTo>
                      <a:pt x="10982" y="5386"/>
                    </a:lnTo>
                    <a:lnTo>
                      <a:pt x="11000" y="5141"/>
                    </a:lnTo>
                    <a:lnTo>
                      <a:pt x="11000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26"/>
              <p:cNvSpPr/>
              <p:nvPr/>
            </p:nvSpPr>
            <p:spPr>
              <a:xfrm>
                <a:off x="5026800" y="-320275"/>
                <a:ext cx="935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3743" h="3988" extrusionOk="0">
                    <a:moveTo>
                      <a:pt x="420" y="0"/>
                    </a:moveTo>
                    <a:lnTo>
                      <a:pt x="367" y="333"/>
                    </a:lnTo>
                    <a:lnTo>
                      <a:pt x="280" y="647"/>
                    </a:lnTo>
                    <a:lnTo>
                      <a:pt x="157" y="962"/>
                    </a:lnTo>
                    <a:lnTo>
                      <a:pt x="0" y="1242"/>
                    </a:lnTo>
                    <a:lnTo>
                      <a:pt x="3235" y="3987"/>
                    </a:lnTo>
                    <a:lnTo>
                      <a:pt x="3497" y="3585"/>
                    </a:lnTo>
                    <a:lnTo>
                      <a:pt x="3742" y="3183"/>
                    </a:lnTo>
                    <a:lnTo>
                      <a:pt x="420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26"/>
              <p:cNvSpPr/>
              <p:nvPr/>
            </p:nvSpPr>
            <p:spPr>
              <a:xfrm>
                <a:off x="4288825" y="-337325"/>
                <a:ext cx="526825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21073" h="10703" extrusionOk="0">
                    <a:moveTo>
                      <a:pt x="21073" y="0"/>
                    </a:moveTo>
                    <a:lnTo>
                      <a:pt x="1" y="263"/>
                    </a:lnTo>
                    <a:lnTo>
                      <a:pt x="1" y="10702"/>
                    </a:lnTo>
                    <a:lnTo>
                      <a:pt x="20810" y="10702"/>
                    </a:lnTo>
                    <a:lnTo>
                      <a:pt x="2107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26"/>
              <p:cNvSpPr/>
              <p:nvPr/>
            </p:nvSpPr>
            <p:spPr>
              <a:xfrm>
                <a:off x="4197450" y="-330775"/>
                <a:ext cx="91400" cy="27195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10878" extrusionOk="0">
                    <a:moveTo>
                      <a:pt x="1" y="1"/>
                    </a:moveTo>
                    <a:lnTo>
                      <a:pt x="753" y="10878"/>
                    </a:lnTo>
                    <a:lnTo>
                      <a:pt x="3656" y="10440"/>
                    </a:lnTo>
                    <a:lnTo>
                      <a:pt x="36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26"/>
              <p:cNvSpPr/>
              <p:nvPr/>
            </p:nvSpPr>
            <p:spPr>
              <a:xfrm>
                <a:off x="4306325" y="-303225"/>
                <a:ext cx="2107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8447" extrusionOk="0">
                    <a:moveTo>
                      <a:pt x="4005" y="0"/>
                    </a:moveTo>
                    <a:lnTo>
                      <a:pt x="3777" y="18"/>
                    </a:lnTo>
                    <a:lnTo>
                      <a:pt x="3567" y="53"/>
                    </a:lnTo>
                    <a:lnTo>
                      <a:pt x="3358" y="88"/>
                    </a:lnTo>
                    <a:lnTo>
                      <a:pt x="2955" y="193"/>
                    </a:lnTo>
                    <a:lnTo>
                      <a:pt x="2571" y="333"/>
                    </a:lnTo>
                    <a:lnTo>
                      <a:pt x="2203" y="507"/>
                    </a:lnTo>
                    <a:lnTo>
                      <a:pt x="1854" y="717"/>
                    </a:lnTo>
                    <a:lnTo>
                      <a:pt x="1521" y="962"/>
                    </a:lnTo>
                    <a:lnTo>
                      <a:pt x="1224" y="1242"/>
                    </a:lnTo>
                    <a:lnTo>
                      <a:pt x="962" y="1539"/>
                    </a:lnTo>
                    <a:lnTo>
                      <a:pt x="717" y="1854"/>
                    </a:lnTo>
                    <a:lnTo>
                      <a:pt x="507" y="2204"/>
                    </a:lnTo>
                    <a:lnTo>
                      <a:pt x="332" y="2571"/>
                    </a:lnTo>
                    <a:lnTo>
                      <a:pt x="175" y="2973"/>
                    </a:lnTo>
                    <a:lnTo>
                      <a:pt x="70" y="3375"/>
                    </a:lnTo>
                    <a:lnTo>
                      <a:pt x="35" y="3585"/>
                    </a:lnTo>
                    <a:lnTo>
                      <a:pt x="18" y="3795"/>
                    </a:lnTo>
                    <a:lnTo>
                      <a:pt x="0" y="4005"/>
                    </a:lnTo>
                    <a:lnTo>
                      <a:pt x="0" y="4215"/>
                    </a:lnTo>
                    <a:lnTo>
                      <a:pt x="0" y="4442"/>
                    </a:lnTo>
                    <a:lnTo>
                      <a:pt x="18" y="4652"/>
                    </a:lnTo>
                    <a:lnTo>
                      <a:pt x="35" y="4862"/>
                    </a:lnTo>
                    <a:lnTo>
                      <a:pt x="70" y="5072"/>
                    </a:lnTo>
                    <a:lnTo>
                      <a:pt x="175" y="5474"/>
                    </a:lnTo>
                    <a:lnTo>
                      <a:pt x="332" y="5859"/>
                    </a:lnTo>
                    <a:lnTo>
                      <a:pt x="507" y="6226"/>
                    </a:lnTo>
                    <a:lnTo>
                      <a:pt x="717" y="6575"/>
                    </a:lnTo>
                    <a:lnTo>
                      <a:pt x="962" y="6908"/>
                    </a:lnTo>
                    <a:lnTo>
                      <a:pt x="1224" y="7205"/>
                    </a:lnTo>
                    <a:lnTo>
                      <a:pt x="1521" y="7485"/>
                    </a:lnTo>
                    <a:lnTo>
                      <a:pt x="1854" y="7730"/>
                    </a:lnTo>
                    <a:lnTo>
                      <a:pt x="2203" y="7940"/>
                    </a:lnTo>
                    <a:lnTo>
                      <a:pt x="2571" y="8114"/>
                    </a:lnTo>
                    <a:lnTo>
                      <a:pt x="2955" y="8254"/>
                    </a:lnTo>
                    <a:lnTo>
                      <a:pt x="3358" y="8359"/>
                    </a:lnTo>
                    <a:lnTo>
                      <a:pt x="3567" y="8394"/>
                    </a:lnTo>
                    <a:lnTo>
                      <a:pt x="3777" y="8429"/>
                    </a:lnTo>
                    <a:lnTo>
                      <a:pt x="4005" y="8429"/>
                    </a:lnTo>
                    <a:lnTo>
                      <a:pt x="4215" y="8447"/>
                    </a:lnTo>
                    <a:lnTo>
                      <a:pt x="4424" y="8429"/>
                    </a:lnTo>
                    <a:lnTo>
                      <a:pt x="4652" y="8429"/>
                    </a:lnTo>
                    <a:lnTo>
                      <a:pt x="4862" y="8394"/>
                    </a:lnTo>
                    <a:lnTo>
                      <a:pt x="5071" y="8359"/>
                    </a:lnTo>
                    <a:lnTo>
                      <a:pt x="5474" y="8254"/>
                    </a:lnTo>
                    <a:lnTo>
                      <a:pt x="5858" y="8114"/>
                    </a:lnTo>
                    <a:lnTo>
                      <a:pt x="6226" y="7940"/>
                    </a:lnTo>
                    <a:lnTo>
                      <a:pt x="6575" y="7730"/>
                    </a:lnTo>
                    <a:lnTo>
                      <a:pt x="6908" y="7485"/>
                    </a:lnTo>
                    <a:lnTo>
                      <a:pt x="7205" y="7205"/>
                    </a:lnTo>
                    <a:lnTo>
                      <a:pt x="7467" y="6908"/>
                    </a:lnTo>
                    <a:lnTo>
                      <a:pt x="7712" y="6575"/>
                    </a:lnTo>
                    <a:lnTo>
                      <a:pt x="7922" y="6226"/>
                    </a:lnTo>
                    <a:lnTo>
                      <a:pt x="8097" y="5859"/>
                    </a:lnTo>
                    <a:lnTo>
                      <a:pt x="8254" y="5474"/>
                    </a:lnTo>
                    <a:lnTo>
                      <a:pt x="8341" y="5072"/>
                    </a:lnTo>
                    <a:lnTo>
                      <a:pt x="8394" y="4862"/>
                    </a:lnTo>
                    <a:lnTo>
                      <a:pt x="8411" y="4652"/>
                    </a:lnTo>
                    <a:lnTo>
                      <a:pt x="8429" y="4442"/>
                    </a:lnTo>
                    <a:lnTo>
                      <a:pt x="8429" y="4215"/>
                    </a:lnTo>
                    <a:lnTo>
                      <a:pt x="8429" y="4005"/>
                    </a:lnTo>
                    <a:lnTo>
                      <a:pt x="8411" y="3795"/>
                    </a:lnTo>
                    <a:lnTo>
                      <a:pt x="8394" y="3585"/>
                    </a:lnTo>
                    <a:lnTo>
                      <a:pt x="8341" y="3375"/>
                    </a:lnTo>
                    <a:lnTo>
                      <a:pt x="8254" y="2973"/>
                    </a:lnTo>
                    <a:lnTo>
                      <a:pt x="8097" y="2571"/>
                    </a:lnTo>
                    <a:lnTo>
                      <a:pt x="7922" y="2204"/>
                    </a:lnTo>
                    <a:lnTo>
                      <a:pt x="7712" y="1854"/>
                    </a:lnTo>
                    <a:lnTo>
                      <a:pt x="7467" y="1539"/>
                    </a:lnTo>
                    <a:lnTo>
                      <a:pt x="7205" y="1242"/>
                    </a:lnTo>
                    <a:lnTo>
                      <a:pt x="6908" y="962"/>
                    </a:lnTo>
                    <a:lnTo>
                      <a:pt x="6575" y="717"/>
                    </a:lnTo>
                    <a:lnTo>
                      <a:pt x="6226" y="507"/>
                    </a:lnTo>
                    <a:lnTo>
                      <a:pt x="5858" y="333"/>
                    </a:lnTo>
                    <a:lnTo>
                      <a:pt x="5474" y="193"/>
                    </a:lnTo>
                    <a:lnTo>
                      <a:pt x="5071" y="88"/>
                    </a:lnTo>
                    <a:lnTo>
                      <a:pt x="4862" y="53"/>
                    </a:lnTo>
                    <a:lnTo>
                      <a:pt x="4652" y="18"/>
                    </a:lnTo>
                    <a:lnTo>
                      <a:pt x="442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26"/>
              <p:cNvSpPr/>
              <p:nvPr/>
            </p:nvSpPr>
            <p:spPr>
              <a:xfrm>
                <a:off x="4417800" y="-303225"/>
                <a:ext cx="111500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4460" h="8447" extrusionOk="0">
                    <a:moveTo>
                      <a:pt x="245" y="0"/>
                    </a:moveTo>
                    <a:lnTo>
                      <a:pt x="0" y="18"/>
                    </a:lnTo>
                    <a:lnTo>
                      <a:pt x="403" y="53"/>
                    </a:lnTo>
                    <a:lnTo>
                      <a:pt x="805" y="140"/>
                    </a:lnTo>
                    <a:lnTo>
                      <a:pt x="1189" y="263"/>
                    </a:lnTo>
                    <a:lnTo>
                      <a:pt x="1557" y="402"/>
                    </a:lnTo>
                    <a:lnTo>
                      <a:pt x="1906" y="595"/>
                    </a:lnTo>
                    <a:lnTo>
                      <a:pt x="2239" y="805"/>
                    </a:lnTo>
                    <a:lnTo>
                      <a:pt x="2536" y="1050"/>
                    </a:lnTo>
                    <a:lnTo>
                      <a:pt x="2816" y="1329"/>
                    </a:lnTo>
                    <a:lnTo>
                      <a:pt x="3078" y="1609"/>
                    </a:lnTo>
                    <a:lnTo>
                      <a:pt x="3305" y="1941"/>
                    </a:lnTo>
                    <a:lnTo>
                      <a:pt x="3498" y="2274"/>
                    </a:lnTo>
                    <a:lnTo>
                      <a:pt x="3673" y="2641"/>
                    </a:lnTo>
                    <a:lnTo>
                      <a:pt x="3795" y="3008"/>
                    </a:lnTo>
                    <a:lnTo>
                      <a:pt x="3900" y="3393"/>
                    </a:lnTo>
                    <a:lnTo>
                      <a:pt x="3952" y="3813"/>
                    </a:lnTo>
                    <a:lnTo>
                      <a:pt x="3970" y="4215"/>
                    </a:lnTo>
                    <a:lnTo>
                      <a:pt x="3952" y="4634"/>
                    </a:lnTo>
                    <a:lnTo>
                      <a:pt x="3900" y="5037"/>
                    </a:lnTo>
                    <a:lnTo>
                      <a:pt x="3795" y="5439"/>
                    </a:lnTo>
                    <a:lnTo>
                      <a:pt x="3673" y="5806"/>
                    </a:lnTo>
                    <a:lnTo>
                      <a:pt x="3498" y="6173"/>
                    </a:lnTo>
                    <a:lnTo>
                      <a:pt x="3305" y="6506"/>
                    </a:lnTo>
                    <a:lnTo>
                      <a:pt x="3078" y="6820"/>
                    </a:lnTo>
                    <a:lnTo>
                      <a:pt x="2816" y="7118"/>
                    </a:lnTo>
                    <a:lnTo>
                      <a:pt x="2536" y="7397"/>
                    </a:lnTo>
                    <a:lnTo>
                      <a:pt x="2239" y="7642"/>
                    </a:lnTo>
                    <a:lnTo>
                      <a:pt x="1906" y="7852"/>
                    </a:lnTo>
                    <a:lnTo>
                      <a:pt x="1557" y="8027"/>
                    </a:lnTo>
                    <a:lnTo>
                      <a:pt x="1189" y="8184"/>
                    </a:lnTo>
                    <a:lnTo>
                      <a:pt x="805" y="8307"/>
                    </a:lnTo>
                    <a:lnTo>
                      <a:pt x="403" y="8394"/>
                    </a:lnTo>
                    <a:lnTo>
                      <a:pt x="0" y="8429"/>
                    </a:lnTo>
                    <a:lnTo>
                      <a:pt x="245" y="8447"/>
                    </a:lnTo>
                    <a:lnTo>
                      <a:pt x="455" y="8429"/>
                    </a:lnTo>
                    <a:lnTo>
                      <a:pt x="682" y="8429"/>
                    </a:lnTo>
                    <a:lnTo>
                      <a:pt x="892" y="8394"/>
                    </a:lnTo>
                    <a:lnTo>
                      <a:pt x="1102" y="8359"/>
                    </a:lnTo>
                    <a:lnTo>
                      <a:pt x="1504" y="8254"/>
                    </a:lnTo>
                    <a:lnTo>
                      <a:pt x="1889" y="8114"/>
                    </a:lnTo>
                    <a:lnTo>
                      <a:pt x="2256" y="7940"/>
                    </a:lnTo>
                    <a:lnTo>
                      <a:pt x="2606" y="7730"/>
                    </a:lnTo>
                    <a:lnTo>
                      <a:pt x="2938" y="7485"/>
                    </a:lnTo>
                    <a:lnTo>
                      <a:pt x="3235" y="7205"/>
                    </a:lnTo>
                    <a:lnTo>
                      <a:pt x="3498" y="6908"/>
                    </a:lnTo>
                    <a:lnTo>
                      <a:pt x="3743" y="6575"/>
                    </a:lnTo>
                    <a:lnTo>
                      <a:pt x="3952" y="6226"/>
                    </a:lnTo>
                    <a:lnTo>
                      <a:pt x="4127" y="5859"/>
                    </a:lnTo>
                    <a:lnTo>
                      <a:pt x="4285" y="5474"/>
                    </a:lnTo>
                    <a:lnTo>
                      <a:pt x="4390" y="5072"/>
                    </a:lnTo>
                    <a:lnTo>
                      <a:pt x="4425" y="4862"/>
                    </a:lnTo>
                    <a:lnTo>
                      <a:pt x="4442" y="4652"/>
                    </a:lnTo>
                    <a:lnTo>
                      <a:pt x="4460" y="4442"/>
                    </a:lnTo>
                    <a:lnTo>
                      <a:pt x="4460" y="4215"/>
                    </a:lnTo>
                    <a:lnTo>
                      <a:pt x="4460" y="4005"/>
                    </a:lnTo>
                    <a:lnTo>
                      <a:pt x="4442" y="3795"/>
                    </a:lnTo>
                    <a:lnTo>
                      <a:pt x="4425" y="3585"/>
                    </a:lnTo>
                    <a:lnTo>
                      <a:pt x="4390" y="3375"/>
                    </a:lnTo>
                    <a:lnTo>
                      <a:pt x="4285" y="2973"/>
                    </a:lnTo>
                    <a:lnTo>
                      <a:pt x="4127" y="2571"/>
                    </a:lnTo>
                    <a:lnTo>
                      <a:pt x="3952" y="2204"/>
                    </a:lnTo>
                    <a:lnTo>
                      <a:pt x="3743" y="1854"/>
                    </a:lnTo>
                    <a:lnTo>
                      <a:pt x="3498" y="1539"/>
                    </a:lnTo>
                    <a:lnTo>
                      <a:pt x="3235" y="1242"/>
                    </a:lnTo>
                    <a:lnTo>
                      <a:pt x="2938" y="962"/>
                    </a:lnTo>
                    <a:lnTo>
                      <a:pt x="2606" y="717"/>
                    </a:lnTo>
                    <a:lnTo>
                      <a:pt x="2256" y="507"/>
                    </a:lnTo>
                    <a:lnTo>
                      <a:pt x="1889" y="333"/>
                    </a:lnTo>
                    <a:lnTo>
                      <a:pt x="1504" y="193"/>
                    </a:lnTo>
                    <a:lnTo>
                      <a:pt x="1102" y="88"/>
                    </a:lnTo>
                    <a:lnTo>
                      <a:pt x="892" y="53"/>
                    </a:lnTo>
                    <a:lnTo>
                      <a:pt x="682" y="18"/>
                    </a:lnTo>
                    <a:lnTo>
                      <a:pt x="4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26"/>
              <p:cNvSpPr/>
              <p:nvPr/>
            </p:nvSpPr>
            <p:spPr>
              <a:xfrm>
                <a:off x="4395500" y="-223675"/>
                <a:ext cx="51600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2065" extrusionOk="0">
                    <a:moveTo>
                      <a:pt x="1032" y="1"/>
                    </a:moveTo>
                    <a:lnTo>
                      <a:pt x="927" y="18"/>
                    </a:lnTo>
                    <a:lnTo>
                      <a:pt x="840" y="36"/>
                    </a:lnTo>
                    <a:lnTo>
                      <a:pt x="630" y="88"/>
                    </a:lnTo>
                    <a:lnTo>
                      <a:pt x="455" y="193"/>
                    </a:lnTo>
                    <a:lnTo>
                      <a:pt x="315" y="316"/>
                    </a:lnTo>
                    <a:lnTo>
                      <a:pt x="193" y="456"/>
                    </a:lnTo>
                    <a:lnTo>
                      <a:pt x="88" y="631"/>
                    </a:lnTo>
                    <a:lnTo>
                      <a:pt x="35" y="840"/>
                    </a:lnTo>
                    <a:lnTo>
                      <a:pt x="18" y="928"/>
                    </a:lnTo>
                    <a:lnTo>
                      <a:pt x="0" y="1033"/>
                    </a:lnTo>
                    <a:lnTo>
                      <a:pt x="18" y="1138"/>
                    </a:lnTo>
                    <a:lnTo>
                      <a:pt x="35" y="1243"/>
                    </a:lnTo>
                    <a:lnTo>
                      <a:pt x="88" y="1435"/>
                    </a:lnTo>
                    <a:lnTo>
                      <a:pt x="193" y="1610"/>
                    </a:lnTo>
                    <a:lnTo>
                      <a:pt x="315" y="1767"/>
                    </a:lnTo>
                    <a:lnTo>
                      <a:pt x="455" y="1890"/>
                    </a:lnTo>
                    <a:lnTo>
                      <a:pt x="630" y="1995"/>
                    </a:lnTo>
                    <a:lnTo>
                      <a:pt x="840" y="2047"/>
                    </a:lnTo>
                    <a:lnTo>
                      <a:pt x="927" y="2064"/>
                    </a:lnTo>
                    <a:lnTo>
                      <a:pt x="1137" y="2064"/>
                    </a:lnTo>
                    <a:lnTo>
                      <a:pt x="1242" y="2047"/>
                    </a:lnTo>
                    <a:lnTo>
                      <a:pt x="1434" y="1995"/>
                    </a:lnTo>
                    <a:lnTo>
                      <a:pt x="1609" y="1890"/>
                    </a:lnTo>
                    <a:lnTo>
                      <a:pt x="1767" y="1767"/>
                    </a:lnTo>
                    <a:lnTo>
                      <a:pt x="1889" y="1610"/>
                    </a:lnTo>
                    <a:lnTo>
                      <a:pt x="1994" y="1435"/>
                    </a:lnTo>
                    <a:lnTo>
                      <a:pt x="2046" y="1243"/>
                    </a:lnTo>
                    <a:lnTo>
                      <a:pt x="2064" y="1138"/>
                    </a:lnTo>
                    <a:lnTo>
                      <a:pt x="2064" y="1033"/>
                    </a:lnTo>
                    <a:lnTo>
                      <a:pt x="2064" y="928"/>
                    </a:lnTo>
                    <a:lnTo>
                      <a:pt x="2046" y="840"/>
                    </a:lnTo>
                    <a:lnTo>
                      <a:pt x="1994" y="631"/>
                    </a:lnTo>
                    <a:lnTo>
                      <a:pt x="1889" y="456"/>
                    </a:lnTo>
                    <a:lnTo>
                      <a:pt x="1767" y="316"/>
                    </a:lnTo>
                    <a:lnTo>
                      <a:pt x="1609" y="193"/>
                    </a:lnTo>
                    <a:lnTo>
                      <a:pt x="1434" y="88"/>
                    </a:lnTo>
                    <a:lnTo>
                      <a:pt x="1242" y="36"/>
                    </a:lnTo>
                    <a:lnTo>
                      <a:pt x="1137" y="18"/>
                    </a:lnTo>
                    <a:lnTo>
                      <a:pt x="10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26"/>
              <p:cNvSpPr/>
              <p:nvPr/>
            </p:nvSpPr>
            <p:spPr>
              <a:xfrm>
                <a:off x="4404250" y="-220175"/>
                <a:ext cx="389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558" extrusionOk="0">
                    <a:moveTo>
                      <a:pt x="770" y="1"/>
                    </a:moveTo>
                    <a:lnTo>
                      <a:pt x="612" y="18"/>
                    </a:lnTo>
                    <a:lnTo>
                      <a:pt x="472" y="71"/>
                    </a:lnTo>
                    <a:lnTo>
                      <a:pt x="332" y="141"/>
                    </a:lnTo>
                    <a:lnTo>
                      <a:pt x="228" y="228"/>
                    </a:lnTo>
                    <a:lnTo>
                      <a:pt x="123" y="351"/>
                    </a:lnTo>
                    <a:lnTo>
                      <a:pt x="53" y="491"/>
                    </a:lnTo>
                    <a:lnTo>
                      <a:pt x="18" y="630"/>
                    </a:lnTo>
                    <a:lnTo>
                      <a:pt x="0" y="788"/>
                    </a:lnTo>
                    <a:lnTo>
                      <a:pt x="18" y="945"/>
                    </a:lnTo>
                    <a:lnTo>
                      <a:pt x="53" y="1085"/>
                    </a:lnTo>
                    <a:lnTo>
                      <a:pt x="123" y="1225"/>
                    </a:lnTo>
                    <a:lnTo>
                      <a:pt x="228" y="1330"/>
                    </a:lnTo>
                    <a:lnTo>
                      <a:pt x="332" y="1435"/>
                    </a:lnTo>
                    <a:lnTo>
                      <a:pt x="472" y="1505"/>
                    </a:lnTo>
                    <a:lnTo>
                      <a:pt x="612" y="1540"/>
                    </a:lnTo>
                    <a:lnTo>
                      <a:pt x="770" y="1557"/>
                    </a:lnTo>
                    <a:lnTo>
                      <a:pt x="927" y="1540"/>
                    </a:lnTo>
                    <a:lnTo>
                      <a:pt x="1067" y="1505"/>
                    </a:lnTo>
                    <a:lnTo>
                      <a:pt x="1207" y="1435"/>
                    </a:lnTo>
                    <a:lnTo>
                      <a:pt x="1329" y="1330"/>
                    </a:lnTo>
                    <a:lnTo>
                      <a:pt x="1417" y="1225"/>
                    </a:lnTo>
                    <a:lnTo>
                      <a:pt x="1487" y="1085"/>
                    </a:lnTo>
                    <a:lnTo>
                      <a:pt x="1539" y="945"/>
                    </a:lnTo>
                    <a:lnTo>
                      <a:pt x="1557" y="788"/>
                    </a:lnTo>
                    <a:lnTo>
                      <a:pt x="1539" y="630"/>
                    </a:lnTo>
                    <a:lnTo>
                      <a:pt x="1487" y="491"/>
                    </a:lnTo>
                    <a:lnTo>
                      <a:pt x="1417" y="351"/>
                    </a:lnTo>
                    <a:lnTo>
                      <a:pt x="1329" y="228"/>
                    </a:lnTo>
                    <a:lnTo>
                      <a:pt x="1207" y="141"/>
                    </a:lnTo>
                    <a:lnTo>
                      <a:pt x="1067" y="71"/>
                    </a:lnTo>
                    <a:lnTo>
                      <a:pt x="927" y="18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26"/>
              <p:cNvSpPr/>
              <p:nvPr/>
            </p:nvSpPr>
            <p:spPr>
              <a:xfrm>
                <a:off x="4397250" y="-297550"/>
                <a:ext cx="48550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991" extrusionOk="0">
                    <a:moveTo>
                      <a:pt x="595" y="1"/>
                    </a:moveTo>
                    <a:lnTo>
                      <a:pt x="420" y="18"/>
                    </a:lnTo>
                    <a:lnTo>
                      <a:pt x="280" y="53"/>
                    </a:lnTo>
                    <a:lnTo>
                      <a:pt x="158" y="106"/>
                    </a:lnTo>
                    <a:lnTo>
                      <a:pt x="105" y="141"/>
                    </a:lnTo>
                    <a:lnTo>
                      <a:pt x="70" y="193"/>
                    </a:lnTo>
                    <a:lnTo>
                      <a:pt x="35" y="245"/>
                    </a:lnTo>
                    <a:lnTo>
                      <a:pt x="18" y="315"/>
                    </a:lnTo>
                    <a:lnTo>
                      <a:pt x="0" y="403"/>
                    </a:lnTo>
                    <a:lnTo>
                      <a:pt x="0" y="490"/>
                    </a:lnTo>
                    <a:lnTo>
                      <a:pt x="18" y="753"/>
                    </a:lnTo>
                    <a:lnTo>
                      <a:pt x="70" y="1102"/>
                    </a:lnTo>
                    <a:lnTo>
                      <a:pt x="158" y="1522"/>
                    </a:lnTo>
                    <a:lnTo>
                      <a:pt x="280" y="1942"/>
                    </a:lnTo>
                    <a:lnTo>
                      <a:pt x="420" y="2344"/>
                    </a:lnTo>
                    <a:lnTo>
                      <a:pt x="508" y="2519"/>
                    </a:lnTo>
                    <a:lnTo>
                      <a:pt x="595" y="2676"/>
                    </a:lnTo>
                    <a:lnTo>
                      <a:pt x="682" y="2799"/>
                    </a:lnTo>
                    <a:lnTo>
                      <a:pt x="770" y="2904"/>
                    </a:lnTo>
                    <a:lnTo>
                      <a:pt x="875" y="2973"/>
                    </a:lnTo>
                    <a:lnTo>
                      <a:pt x="927" y="2973"/>
                    </a:lnTo>
                    <a:lnTo>
                      <a:pt x="962" y="2991"/>
                    </a:lnTo>
                    <a:lnTo>
                      <a:pt x="1015" y="2973"/>
                    </a:lnTo>
                    <a:lnTo>
                      <a:pt x="1067" y="2973"/>
                    </a:lnTo>
                    <a:lnTo>
                      <a:pt x="1172" y="2904"/>
                    </a:lnTo>
                    <a:lnTo>
                      <a:pt x="1260" y="2799"/>
                    </a:lnTo>
                    <a:lnTo>
                      <a:pt x="1347" y="2676"/>
                    </a:lnTo>
                    <a:lnTo>
                      <a:pt x="1434" y="2519"/>
                    </a:lnTo>
                    <a:lnTo>
                      <a:pt x="1522" y="2344"/>
                    </a:lnTo>
                    <a:lnTo>
                      <a:pt x="1662" y="1942"/>
                    </a:lnTo>
                    <a:lnTo>
                      <a:pt x="1784" y="1522"/>
                    </a:lnTo>
                    <a:lnTo>
                      <a:pt x="1872" y="1102"/>
                    </a:lnTo>
                    <a:lnTo>
                      <a:pt x="1924" y="753"/>
                    </a:lnTo>
                    <a:lnTo>
                      <a:pt x="1942" y="490"/>
                    </a:lnTo>
                    <a:lnTo>
                      <a:pt x="1942" y="403"/>
                    </a:lnTo>
                    <a:lnTo>
                      <a:pt x="1924" y="315"/>
                    </a:lnTo>
                    <a:lnTo>
                      <a:pt x="1907" y="245"/>
                    </a:lnTo>
                    <a:lnTo>
                      <a:pt x="1872" y="193"/>
                    </a:lnTo>
                    <a:lnTo>
                      <a:pt x="1819" y="141"/>
                    </a:lnTo>
                    <a:lnTo>
                      <a:pt x="1784" y="106"/>
                    </a:lnTo>
                    <a:lnTo>
                      <a:pt x="1662" y="53"/>
                    </a:lnTo>
                    <a:lnTo>
                      <a:pt x="1522" y="18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26"/>
              <p:cNvSpPr/>
              <p:nvPr/>
            </p:nvSpPr>
            <p:spPr>
              <a:xfrm>
                <a:off x="4397250" y="-173400"/>
                <a:ext cx="48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974" extrusionOk="0">
                    <a:moveTo>
                      <a:pt x="927" y="1"/>
                    </a:moveTo>
                    <a:lnTo>
                      <a:pt x="875" y="18"/>
                    </a:lnTo>
                    <a:lnTo>
                      <a:pt x="770" y="88"/>
                    </a:lnTo>
                    <a:lnTo>
                      <a:pt x="682" y="176"/>
                    </a:lnTo>
                    <a:lnTo>
                      <a:pt x="595" y="316"/>
                    </a:lnTo>
                    <a:lnTo>
                      <a:pt x="508" y="473"/>
                    </a:lnTo>
                    <a:lnTo>
                      <a:pt x="420" y="648"/>
                    </a:lnTo>
                    <a:lnTo>
                      <a:pt x="280" y="1050"/>
                    </a:lnTo>
                    <a:lnTo>
                      <a:pt x="158" y="1470"/>
                    </a:lnTo>
                    <a:lnTo>
                      <a:pt x="70" y="1872"/>
                    </a:lnTo>
                    <a:lnTo>
                      <a:pt x="18" y="2222"/>
                    </a:lnTo>
                    <a:lnTo>
                      <a:pt x="0" y="2484"/>
                    </a:lnTo>
                    <a:lnTo>
                      <a:pt x="0" y="2589"/>
                    </a:lnTo>
                    <a:lnTo>
                      <a:pt x="18" y="2659"/>
                    </a:lnTo>
                    <a:lnTo>
                      <a:pt x="35" y="2729"/>
                    </a:lnTo>
                    <a:lnTo>
                      <a:pt x="70" y="2799"/>
                    </a:lnTo>
                    <a:lnTo>
                      <a:pt x="105" y="2834"/>
                    </a:lnTo>
                    <a:lnTo>
                      <a:pt x="158" y="2886"/>
                    </a:lnTo>
                    <a:lnTo>
                      <a:pt x="280" y="2939"/>
                    </a:lnTo>
                    <a:lnTo>
                      <a:pt x="420" y="2956"/>
                    </a:lnTo>
                    <a:lnTo>
                      <a:pt x="595" y="2974"/>
                    </a:lnTo>
                    <a:lnTo>
                      <a:pt x="1347" y="2974"/>
                    </a:lnTo>
                    <a:lnTo>
                      <a:pt x="1522" y="2956"/>
                    </a:lnTo>
                    <a:lnTo>
                      <a:pt x="1662" y="2939"/>
                    </a:lnTo>
                    <a:lnTo>
                      <a:pt x="1784" y="2886"/>
                    </a:lnTo>
                    <a:lnTo>
                      <a:pt x="1819" y="2834"/>
                    </a:lnTo>
                    <a:lnTo>
                      <a:pt x="1872" y="2799"/>
                    </a:lnTo>
                    <a:lnTo>
                      <a:pt x="1907" y="2729"/>
                    </a:lnTo>
                    <a:lnTo>
                      <a:pt x="1924" y="2659"/>
                    </a:lnTo>
                    <a:lnTo>
                      <a:pt x="1942" y="2589"/>
                    </a:lnTo>
                    <a:lnTo>
                      <a:pt x="1942" y="2484"/>
                    </a:lnTo>
                    <a:lnTo>
                      <a:pt x="1924" y="2222"/>
                    </a:lnTo>
                    <a:lnTo>
                      <a:pt x="1872" y="1872"/>
                    </a:lnTo>
                    <a:lnTo>
                      <a:pt x="1784" y="1470"/>
                    </a:lnTo>
                    <a:lnTo>
                      <a:pt x="1662" y="1050"/>
                    </a:lnTo>
                    <a:lnTo>
                      <a:pt x="1522" y="648"/>
                    </a:lnTo>
                    <a:lnTo>
                      <a:pt x="1434" y="473"/>
                    </a:lnTo>
                    <a:lnTo>
                      <a:pt x="1347" y="316"/>
                    </a:lnTo>
                    <a:lnTo>
                      <a:pt x="1260" y="176"/>
                    </a:lnTo>
                    <a:lnTo>
                      <a:pt x="1172" y="88"/>
                    </a:lnTo>
                    <a:lnTo>
                      <a:pt x="1067" y="18"/>
                    </a:lnTo>
                    <a:lnTo>
                      <a:pt x="101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26"/>
              <p:cNvSpPr/>
              <p:nvPr/>
            </p:nvSpPr>
            <p:spPr>
              <a:xfrm>
                <a:off x="4446200" y="-222350"/>
                <a:ext cx="743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942" extrusionOk="0">
                    <a:moveTo>
                      <a:pt x="2484" y="0"/>
                    </a:moveTo>
                    <a:lnTo>
                      <a:pt x="2239" y="18"/>
                    </a:lnTo>
                    <a:lnTo>
                      <a:pt x="1872" y="70"/>
                    </a:lnTo>
                    <a:lnTo>
                      <a:pt x="1470" y="158"/>
                    </a:lnTo>
                    <a:lnTo>
                      <a:pt x="1050" y="280"/>
                    </a:lnTo>
                    <a:lnTo>
                      <a:pt x="648" y="420"/>
                    </a:lnTo>
                    <a:lnTo>
                      <a:pt x="473" y="508"/>
                    </a:lnTo>
                    <a:lnTo>
                      <a:pt x="316" y="595"/>
                    </a:lnTo>
                    <a:lnTo>
                      <a:pt x="176" y="682"/>
                    </a:lnTo>
                    <a:lnTo>
                      <a:pt x="88" y="770"/>
                    </a:lnTo>
                    <a:lnTo>
                      <a:pt x="18" y="875"/>
                    </a:lnTo>
                    <a:lnTo>
                      <a:pt x="1" y="910"/>
                    </a:lnTo>
                    <a:lnTo>
                      <a:pt x="1" y="962"/>
                    </a:lnTo>
                    <a:lnTo>
                      <a:pt x="1" y="1015"/>
                    </a:lnTo>
                    <a:lnTo>
                      <a:pt x="18" y="1067"/>
                    </a:lnTo>
                    <a:lnTo>
                      <a:pt x="88" y="1172"/>
                    </a:lnTo>
                    <a:lnTo>
                      <a:pt x="176" y="1260"/>
                    </a:lnTo>
                    <a:lnTo>
                      <a:pt x="316" y="1347"/>
                    </a:lnTo>
                    <a:lnTo>
                      <a:pt x="473" y="1434"/>
                    </a:lnTo>
                    <a:lnTo>
                      <a:pt x="648" y="1504"/>
                    </a:lnTo>
                    <a:lnTo>
                      <a:pt x="1050" y="1662"/>
                    </a:lnTo>
                    <a:lnTo>
                      <a:pt x="1470" y="1767"/>
                    </a:lnTo>
                    <a:lnTo>
                      <a:pt x="1872" y="1872"/>
                    </a:lnTo>
                    <a:lnTo>
                      <a:pt x="2239" y="1924"/>
                    </a:lnTo>
                    <a:lnTo>
                      <a:pt x="2484" y="1942"/>
                    </a:lnTo>
                    <a:lnTo>
                      <a:pt x="2589" y="1942"/>
                    </a:lnTo>
                    <a:lnTo>
                      <a:pt x="2659" y="1924"/>
                    </a:lnTo>
                    <a:lnTo>
                      <a:pt x="2729" y="1889"/>
                    </a:lnTo>
                    <a:lnTo>
                      <a:pt x="2799" y="1872"/>
                    </a:lnTo>
                    <a:lnTo>
                      <a:pt x="2851" y="1819"/>
                    </a:lnTo>
                    <a:lnTo>
                      <a:pt x="2886" y="1767"/>
                    </a:lnTo>
                    <a:lnTo>
                      <a:pt x="2939" y="1662"/>
                    </a:lnTo>
                    <a:lnTo>
                      <a:pt x="2974" y="1504"/>
                    </a:lnTo>
                    <a:lnTo>
                      <a:pt x="2974" y="1347"/>
                    </a:lnTo>
                    <a:lnTo>
                      <a:pt x="2974" y="962"/>
                    </a:lnTo>
                    <a:lnTo>
                      <a:pt x="2974" y="595"/>
                    </a:lnTo>
                    <a:lnTo>
                      <a:pt x="2974" y="420"/>
                    </a:lnTo>
                    <a:lnTo>
                      <a:pt x="2939" y="280"/>
                    </a:lnTo>
                    <a:lnTo>
                      <a:pt x="2886" y="158"/>
                    </a:lnTo>
                    <a:lnTo>
                      <a:pt x="2851" y="105"/>
                    </a:lnTo>
                    <a:lnTo>
                      <a:pt x="2799" y="70"/>
                    </a:lnTo>
                    <a:lnTo>
                      <a:pt x="2729" y="35"/>
                    </a:lnTo>
                    <a:lnTo>
                      <a:pt x="2659" y="18"/>
                    </a:lnTo>
                    <a:lnTo>
                      <a:pt x="25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26"/>
              <p:cNvSpPr/>
              <p:nvPr/>
            </p:nvSpPr>
            <p:spPr>
              <a:xfrm>
                <a:off x="4322500" y="-222350"/>
                <a:ext cx="743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1942" extrusionOk="0">
                    <a:moveTo>
                      <a:pt x="385" y="0"/>
                    </a:moveTo>
                    <a:lnTo>
                      <a:pt x="297" y="18"/>
                    </a:lnTo>
                    <a:lnTo>
                      <a:pt x="227" y="35"/>
                    </a:lnTo>
                    <a:lnTo>
                      <a:pt x="175" y="70"/>
                    </a:lnTo>
                    <a:lnTo>
                      <a:pt x="123" y="105"/>
                    </a:lnTo>
                    <a:lnTo>
                      <a:pt x="88" y="158"/>
                    </a:lnTo>
                    <a:lnTo>
                      <a:pt x="35" y="280"/>
                    </a:lnTo>
                    <a:lnTo>
                      <a:pt x="0" y="420"/>
                    </a:lnTo>
                    <a:lnTo>
                      <a:pt x="0" y="595"/>
                    </a:lnTo>
                    <a:lnTo>
                      <a:pt x="0" y="962"/>
                    </a:lnTo>
                    <a:lnTo>
                      <a:pt x="0" y="1347"/>
                    </a:lnTo>
                    <a:lnTo>
                      <a:pt x="0" y="1504"/>
                    </a:lnTo>
                    <a:lnTo>
                      <a:pt x="35" y="1662"/>
                    </a:lnTo>
                    <a:lnTo>
                      <a:pt x="88" y="1767"/>
                    </a:lnTo>
                    <a:lnTo>
                      <a:pt x="123" y="1819"/>
                    </a:lnTo>
                    <a:lnTo>
                      <a:pt x="175" y="1872"/>
                    </a:lnTo>
                    <a:lnTo>
                      <a:pt x="227" y="1889"/>
                    </a:lnTo>
                    <a:lnTo>
                      <a:pt x="297" y="1924"/>
                    </a:lnTo>
                    <a:lnTo>
                      <a:pt x="385" y="1942"/>
                    </a:lnTo>
                    <a:lnTo>
                      <a:pt x="472" y="1942"/>
                    </a:lnTo>
                    <a:lnTo>
                      <a:pt x="735" y="1924"/>
                    </a:lnTo>
                    <a:lnTo>
                      <a:pt x="1102" y="1872"/>
                    </a:lnTo>
                    <a:lnTo>
                      <a:pt x="1504" y="1767"/>
                    </a:lnTo>
                    <a:lnTo>
                      <a:pt x="1924" y="1662"/>
                    </a:lnTo>
                    <a:lnTo>
                      <a:pt x="2326" y="1504"/>
                    </a:lnTo>
                    <a:lnTo>
                      <a:pt x="2501" y="1434"/>
                    </a:lnTo>
                    <a:lnTo>
                      <a:pt x="2658" y="1347"/>
                    </a:lnTo>
                    <a:lnTo>
                      <a:pt x="2781" y="1260"/>
                    </a:lnTo>
                    <a:lnTo>
                      <a:pt x="2885" y="1172"/>
                    </a:lnTo>
                    <a:lnTo>
                      <a:pt x="2955" y="1067"/>
                    </a:lnTo>
                    <a:lnTo>
                      <a:pt x="2973" y="1015"/>
                    </a:lnTo>
                    <a:lnTo>
                      <a:pt x="2973" y="962"/>
                    </a:lnTo>
                    <a:lnTo>
                      <a:pt x="2973" y="910"/>
                    </a:lnTo>
                    <a:lnTo>
                      <a:pt x="2955" y="875"/>
                    </a:lnTo>
                    <a:lnTo>
                      <a:pt x="2885" y="770"/>
                    </a:lnTo>
                    <a:lnTo>
                      <a:pt x="2781" y="682"/>
                    </a:lnTo>
                    <a:lnTo>
                      <a:pt x="2658" y="595"/>
                    </a:lnTo>
                    <a:lnTo>
                      <a:pt x="2501" y="508"/>
                    </a:lnTo>
                    <a:lnTo>
                      <a:pt x="2326" y="420"/>
                    </a:lnTo>
                    <a:lnTo>
                      <a:pt x="1924" y="280"/>
                    </a:lnTo>
                    <a:lnTo>
                      <a:pt x="1504" y="158"/>
                    </a:lnTo>
                    <a:lnTo>
                      <a:pt x="1102" y="70"/>
                    </a:lnTo>
                    <a:lnTo>
                      <a:pt x="735" y="18"/>
                    </a:lnTo>
                    <a:lnTo>
                      <a:pt x="4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26"/>
              <p:cNvSpPr/>
              <p:nvPr/>
            </p:nvSpPr>
            <p:spPr>
              <a:xfrm>
                <a:off x="4437025" y="-28092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1417" y="0"/>
                    </a:moveTo>
                    <a:lnTo>
                      <a:pt x="1347" y="18"/>
                    </a:lnTo>
                    <a:lnTo>
                      <a:pt x="1295" y="53"/>
                    </a:lnTo>
                    <a:lnTo>
                      <a:pt x="1225" y="105"/>
                    </a:lnTo>
                    <a:lnTo>
                      <a:pt x="1155" y="158"/>
                    </a:lnTo>
                    <a:lnTo>
                      <a:pt x="980" y="367"/>
                    </a:lnTo>
                    <a:lnTo>
                      <a:pt x="770" y="647"/>
                    </a:lnTo>
                    <a:lnTo>
                      <a:pt x="543" y="997"/>
                    </a:lnTo>
                    <a:lnTo>
                      <a:pt x="333" y="1382"/>
                    </a:lnTo>
                    <a:lnTo>
                      <a:pt x="158" y="1766"/>
                    </a:lnTo>
                    <a:lnTo>
                      <a:pt x="88" y="1959"/>
                    </a:lnTo>
                    <a:lnTo>
                      <a:pt x="36" y="2116"/>
                    </a:lnTo>
                    <a:lnTo>
                      <a:pt x="1" y="2273"/>
                    </a:lnTo>
                    <a:lnTo>
                      <a:pt x="1" y="2413"/>
                    </a:lnTo>
                    <a:lnTo>
                      <a:pt x="18" y="2518"/>
                    </a:lnTo>
                    <a:lnTo>
                      <a:pt x="53" y="2571"/>
                    </a:lnTo>
                    <a:lnTo>
                      <a:pt x="71" y="2606"/>
                    </a:lnTo>
                    <a:lnTo>
                      <a:pt x="123" y="2641"/>
                    </a:lnTo>
                    <a:lnTo>
                      <a:pt x="158" y="2658"/>
                    </a:lnTo>
                    <a:lnTo>
                      <a:pt x="281" y="2693"/>
                    </a:lnTo>
                    <a:lnTo>
                      <a:pt x="420" y="2693"/>
                    </a:lnTo>
                    <a:lnTo>
                      <a:pt x="560" y="2658"/>
                    </a:lnTo>
                    <a:lnTo>
                      <a:pt x="735" y="2606"/>
                    </a:lnTo>
                    <a:lnTo>
                      <a:pt x="928" y="2536"/>
                    </a:lnTo>
                    <a:lnTo>
                      <a:pt x="1295" y="2361"/>
                    </a:lnTo>
                    <a:lnTo>
                      <a:pt x="1680" y="2151"/>
                    </a:lnTo>
                    <a:lnTo>
                      <a:pt x="2047" y="1924"/>
                    </a:lnTo>
                    <a:lnTo>
                      <a:pt x="2327" y="1714"/>
                    </a:lnTo>
                    <a:lnTo>
                      <a:pt x="2536" y="1539"/>
                    </a:lnTo>
                    <a:lnTo>
                      <a:pt x="2589" y="1469"/>
                    </a:lnTo>
                    <a:lnTo>
                      <a:pt x="2641" y="1399"/>
                    </a:lnTo>
                    <a:lnTo>
                      <a:pt x="2676" y="1329"/>
                    </a:lnTo>
                    <a:lnTo>
                      <a:pt x="2694" y="1277"/>
                    </a:lnTo>
                    <a:lnTo>
                      <a:pt x="2694" y="1207"/>
                    </a:lnTo>
                    <a:lnTo>
                      <a:pt x="2694" y="1137"/>
                    </a:lnTo>
                    <a:lnTo>
                      <a:pt x="2641" y="1014"/>
                    </a:lnTo>
                    <a:lnTo>
                      <a:pt x="2554" y="892"/>
                    </a:lnTo>
                    <a:lnTo>
                      <a:pt x="2449" y="770"/>
                    </a:lnTo>
                    <a:lnTo>
                      <a:pt x="2187" y="507"/>
                    </a:lnTo>
                    <a:lnTo>
                      <a:pt x="1924" y="245"/>
                    </a:lnTo>
                    <a:lnTo>
                      <a:pt x="1784" y="123"/>
                    </a:lnTo>
                    <a:lnTo>
                      <a:pt x="1662" y="53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26"/>
              <p:cNvSpPr/>
              <p:nvPr/>
            </p:nvSpPr>
            <p:spPr>
              <a:xfrm>
                <a:off x="4338675" y="-18257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2273" y="1"/>
                    </a:moveTo>
                    <a:lnTo>
                      <a:pt x="2116" y="36"/>
                    </a:lnTo>
                    <a:lnTo>
                      <a:pt x="1959" y="71"/>
                    </a:lnTo>
                    <a:lnTo>
                      <a:pt x="1766" y="141"/>
                    </a:lnTo>
                    <a:lnTo>
                      <a:pt x="1382" y="333"/>
                    </a:lnTo>
                    <a:lnTo>
                      <a:pt x="997" y="543"/>
                    </a:lnTo>
                    <a:lnTo>
                      <a:pt x="647" y="770"/>
                    </a:lnTo>
                    <a:lnTo>
                      <a:pt x="367" y="980"/>
                    </a:lnTo>
                    <a:lnTo>
                      <a:pt x="158" y="1155"/>
                    </a:lnTo>
                    <a:lnTo>
                      <a:pt x="105" y="1225"/>
                    </a:lnTo>
                    <a:lnTo>
                      <a:pt x="53" y="1295"/>
                    </a:lnTo>
                    <a:lnTo>
                      <a:pt x="18" y="1347"/>
                    </a:lnTo>
                    <a:lnTo>
                      <a:pt x="0" y="1417"/>
                    </a:lnTo>
                    <a:lnTo>
                      <a:pt x="0" y="1487"/>
                    </a:lnTo>
                    <a:lnTo>
                      <a:pt x="0" y="1540"/>
                    </a:lnTo>
                    <a:lnTo>
                      <a:pt x="53" y="1662"/>
                    </a:lnTo>
                    <a:lnTo>
                      <a:pt x="123" y="1784"/>
                    </a:lnTo>
                    <a:lnTo>
                      <a:pt x="245" y="1907"/>
                    </a:lnTo>
                    <a:lnTo>
                      <a:pt x="507" y="2187"/>
                    </a:lnTo>
                    <a:lnTo>
                      <a:pt x="770" y="2449"/>
                    </a:lnTo>
                    <a:lnTo>
                      <a:pt x="892" y="2554"/>
                    </a:lnTo>
                    <a:lnTo>
                      <a:pt x="1032" y="2641"/>
                    </a:lnTo>
                    <a:lnTo>
                      <a:pt x="1154" y="2676"/>
                    </a:lnTo>
                    <a:lnTo>
                      <a:pt x="1207" y="2694"/>
                    </a:lnTo>
                    <a:lnTo>
                      <a:pt x="1277" y="2694"/>
                    </a:lnTo>
                    <a:lnTo>
                      <a:pt x="1329" y="2676"/>
                    </a:lnTo>
                    <a:lnTo>
                      <a:pt x="1399" y="2641"/>
                    </a:lnTo>
                    <a:lnTo>
                      <a:pt x="1469" y="2589"/>
                    </a:lnTo>
                    <a:lnTo>
                      <a:pt x="1539" y="2519"/>
                    </a:lnTo>
                    <a:lnTo>
                      <a:pt x="1714" y="2327"/>
                    </a:lnTo>
                    <a:lnTo>
                      <a:pt x="1924" y="2029"/>
                    </a:lnTo>
                    <a:lnTo>
                      <a:pt x="2151" y="1680"/>
                    </a:lnTo>
                    <a:lnTo>
                      <a:pt x="2361" y="1295"/>
                    </a:lnTo>
                    <a:lnTo>
                      <a:pt x="2536" y="910"/>
                    </a:lnTo>
                    <a:lnTo>
                      <a:pt x="2606" y="735"/>
                    </a:lnTo>
                    <a:lnTo>
                      <a:pt x="2658" y="560"/>
                    </a:lnTo>
                    <a:lnTo>
                      <a:pt x="2693" y="403"/>
                    </a:lnTo>
                    <a:lnTo>
                      <a:pt x="2693" y="281"/>
                    </a:lnTo>
                    <a:lnTo>
                      <a:pt x="2676" y="158"/>
                    </a:lnTo>
                    <a:lnTo>
                      <a:pt x="2641" y="123"/>
                    </a:lnTo>
                    <a:lnTo>
                      <a:pt x="2606" y="71"/>
                    </a:lnTo>
                    <a:lnTo>
                      <a:pt x="2571" y="36"/>
                    </a:lnTo>
                    <a:lnTo>
                      <a:pt x="2536" y="18"/>
                    </a:lnTo>
                    <a:lnTo>
                      <a:pt x="24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26"/>
              <p:cNvSpPr/>
              <p:nvPr/>
            </p:nvSpPr>
            <p:spPr>
              <a:xfrm>
                <a:off x="4437025" y="-18257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281" y="1"/>
                    </a:moveTo>
                    <a:lnTo>
                      <a:pt x="158" y="18"/>
                    </a:lnTo>
                    <a:lnTo>
                      <a:pt x="123" y="36"/>
                    </a:lnTo>
                    <a:lnTo>
                      <a:pt x="71" y="71"/>
                    </a:lnTo>
                    <a:lnTo>
                      <a:pt x="53" y="123"/>
                    </a:lnTo>
                    <a:lnTo>
                      <a:pt x="18" y="158"/>
                    </a:lnTo>
                    <a:lnTo>
                      <a:pt x="1" y="281"/>
                    </a:lnTo>
                    <a:lnTo>
                      <a:pt x="1" y="403"/>
                    </a:lnTo>
                    <a:lnTo>
                      <a:pt x="36" y="560"/>
                    </a:lnTo>
                    <a:lnTo>
                      <a:pt x="88" y="735"/>
                    </a:lnTo>
                    <a:lnTo>
                      <a:pt x="158" y="910"/>
                    </a:lnTo>
                    <a:lnTo>
                      <a:pt x="333" y="1295"/>
                    </a:lnTo>
                    <a:lnTo>
                      <a:pt x="543" y="1680"/>
                    </a:lnTo>
                    <a:lnTo>
                      <a:pt x="770" y="2029"/>
                    </a:lnTo>
                    <a:lnTo>
                      <a:pt x="980" y="2327"/>
                    </a:lnTo>
                    <a:lnTo>
                      <a:pt x="1155" y="2519"/>
                    </a:lnTo>
                    <a:lnTo>
                      <a:pt x="1225" y="2589"/>
                    </a:lnTo>
                    <a:lnTo>
                      <a:pt x="1295" y="2641"/>
                    </a:lnTo>
                    <a:lnTo>
                      <a:pt x="1347" y="2676"/>
                    </a:lnTo>
                    <a:lnTo>
                      <a:pt x="1417" y="2694"/>
                    </a:lnTo>
                    <a:lnTo>
                      <a:pt x="1487" y="2694"/>
                    </a:lnTo>
                    <a:lnTo>
                      <a:pt x="1540" y="2676"/>
                    </a:lnTo>
                    <a:lnTo>
                      <a:pt x="1662" y="2641"/>
                    </a:lnTo>
                    <a:lnTo>
                      <a:pt x="1784" y="2554"/>
                    </a:lnTo>
                    <a:lnTo>
                      <a:pt x="1924" y="2449"/>
                    </a:lnTo>
                    <a:lnTo>
                      <a:pt x="2187" y="2187"/>
                    </a:lnTo>
                    <a:lnTo>
                      <a:pt x="2449" y="1907"/>
                    </a:lnTo>
                    <a:lnTo>
                      <a:pt x="2554" y="1784"/>
                    </a:lnTo>
                    <a:lnTo>
                      <a:pt x="2641" y="1662"/>
                    </a:lnTo>
                    <a:lnTo>
                      <a:pt x="2694" y="1540"/>
                    </a:lnTo>
                    <a:lnTo>
                      <a:pt x="2694" y="1487"/>
                    </a:lnTo>
                    <a:lnTo>
                      <a:pt x="2694" y="1417"/>
                    </a:lnTo>
                    <a:lnTo>
                      <a:pt x="2676" y="1347"/>
                    </a:lnTo>
                    <a:lnTo>
                      <a:pt x="2641" y="1295"/>
                    </a:lnTo>
                    <a:lnTo>
                      <a:pt x="2589" y="1225"/>
                    </a:lnTo>
                    <a:lnTo>
                      <a:pt x="2536" y="1155"/>
                    </a:lnTo>
                    <a:lnTo>
                      <a:pt x="2327" y="980"/>
                    </a:lnTo>
                    <a:lnTo>
                      <a:pt x="2047" y="770"/>
                    </a:lnTo>
                    <a:lnTo>
                      <a:pt x="1680" y="543"/>
                    </a:lnTo>
                    <a:lnTo>
                      <a:pt x="1295" y="333"/>
                    </a:lnTo>
                    <a:lnTo>
                      <a:pt x="928" y="141"/>
                    </a:lnTo>
                    <a:lnTo>
                      <a:pt x="735" y="71"/>
                    </a:lnTo>
                    <a:lnTo>
                      <a:pt x="560" y="36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26"/>
              <p:cNvSpPr/>
              <p:nvPr/>
            </p:nvSpPr>
            <p:spPr>
              <a:xfrm>
                <a:off x="4338675" y="-28092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1154" y="0"/>
                    </a:moveTo>
                    <a:lnTo>
                      <a:pt x="1032" y="53"/>
                    </a:lnTo>
                    <a:lnTo>
                      <a:pt x="892" y="123"/>
                    </a:lnTo>
                    <a:lnTo>
                      <a:pt x="770" y="245"/>
                    </a:lnTo>
                    <a:lnTo>
                      <a:pt x="507" y="507"/>
                    </a:lnTo>
                    <a:lnTo>
                      <a:pt x="245" y="770"/>
                    </a:lnTo>
                    <a:lnTo>
                      <a:pt x="123" y="892"/>
                    </a:lnTo>
                    <a:lnTo>
                      <a:pt x="53" y="1014"/>
                    </a:lnTo>
                    <a:lnTo>
                      <a:pt x="0" y="1137"/>
                    </a:lnTo>
                    <a:lnTo>
                      <a:pt x="0" y="1207"/>
                    </a:lnTo>
                    <a:lnTo>
                      <a:pt x="0" y="1277"/>
                    </a:lnTo>
                    <a:lnTo>
                      <a:pt x="18" y="1329"/>
                    </a:lnTo>
                    <a:lnTo>
                      <a:pt x="53" y="1399"/>
                    </a:lnTo>
                    <a:lnTo>
                      <a:pt x="105" y="1469"/>
                    </a:lnTo>
                    <a:lnTo>
                      <a:pt x="158" y="1539"/>
                    </a:lnTo>
                    <a:lnTo>
                      <a:pt x="367" y="1714"/>
                    </a:lnTo>
                    <a:lnTo>
                      <a:pt x="647" y="1924"/>
                    </a:lnTo>
                    <a:lnTo>
                      <a:pt x="997" y="2151"/>
                    </a:lnTo>
                    <a:lnTo>
                      <a:pt x="1382" y="2361"/>
                    </a:lnTo>
                    <a:lnTo>
                      <a:pt x="1766" y="2536"/>
                    </a:lnTo>
                    <a:lnTo>
                      <a:pt x="1959" y="2606"/>
                    </a:lnTo>
                    <a:lnTo>
                      <a:pt x="2116" y="2658"/>
                    </a:lnTo>
                    <a:lnTo>
                      <a:pt x="2273" y="2693"/>
                    </a:lnTo>
                    <a:lnTo>
                      <a:pt x="2413" y="2693"/>
                    </a:lnTo>
                    <a:lnTo>
                      <a:pt x="2536" y="2658"/>
                    </a:lnTo>
                    <a:lnTo>
                      <a:pt x="2571" y="2641"/>
                    </a:lnTo>
                    <a:lnTo>
                      <a:pt x="2606" y="2606"/>
                    </a:lnTo>
                    <a:lnTo>
                      <a:pt x="2641" y="2571"/>
                    </a:lnTo>
                    <a:lnTo>
                      <a:pt x="2676" y="2518"/>
                    </a:lnTo>
                    <a:lnTo>
                      <a:pt x="2693" y="2413"/>
                    </a:lnTo>
                    <a:lnTo>
                      <a:pt x="2693" y="2273"/>
                    </a:lnTo>
                    <a:lnTo>
                      <a:pt x="2658" y="2116"/>
                    </a:lnTo>
                    <a:lnTo>
                      <a:pt x="2606" y="1959"/>
                    </a:lnTo>
                    <a:lnTo>
                      <a:pt x="2536" y="1766"/>
                    </a:lnTo>
                    <a:lnTo>
                      <a:pt x="2361" y="1382"/>
                    </a:lnTo>
                    <a:lnTo>
                      <a:pt x="2151" y="997"/>
                    </a:lnTo>
                    <a:lnTo>
                      <a:pt x="1924" y="647"/>
                    </a:lnTo>
                    <a:lnTo>
                      <a:pt x="1714" y="367"/>
                    </a:lnTo>
                    <a:lnTo>
                      <a:pt x="1539" y="158"/>
                    </a:lnTo>
                    <a:lnTo>
                      <a:pt x="1469" y="105"/>
                    </a:lnTo>
                    <a:lnTo>
                      <a:pt x="1399" y="53"/>
                    </a:lnTo>
                    <a:lnTo>
                      <a:pt x="1329" y="18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26"/>
              <p:cNvSpPr/>
              <p:nvPr/>
            </p:nvSpPr>
            <p:spPr>
              <a:xfrm>
                <a:off x="4555075" y="-299725"/>
                <a:ext cx="2365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1697" extrusionOk="0">
                    <a:moveTo>
                      <a:pt x="9461" y="0"/>
                    </a:moveTo>
                    <a:lnTo>
                      <a:pt x="0" y="297"/>
                    </a:lnTo>
                    <a:lnTo>
                      <a:pt x="158" y="1259"/>
                    </a:lnTo>
                    <a:lnTo>
                      <a:pt x="9461" y="1696"/>
                    </a:lnTo>
                    <a:lnTo>
                      <a:pt x="9461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26"/>
              <p:cNvSpPr/>
              <p:nvPr/>
            </p:nvSpPr>
            <p:spPr>
              <a:xfrm>
                <a:off x="4565575" y="-230225"/>
                <a:ext cx="224725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1715" extrusionOk="0">
                    <a:moveTo>
                      <a:pt x="0" y="1"/>
                    </a:moveTo>
                    <a:lnTo>
                      <a:pt x="35" y="1714"/>
                    </a:lnTo>
                    <a:lnTo>
                      <a:pt x="8988" y="1714"/>
                    </a:lnTo>
                    <a:lnTo>
                      <a:pt x="8988" y="1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26"/>
              <p:cNvSpPr/>
              <p:nvPr/>
            </p:nvSpPr>
            <p:spPr>
              <a:xfrm>
                <a:off x="4216250" y="-69775"/>
                <a:ext cx="5928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23714" h="438" extrusionOk="0">
                    <a:moveTo>
                      <a:pt x="2904" y="0"/>
                    </a:moveTo>
                    <a:lnTo>
                      <a:pt x="1" y="438"/>
                    </a:lnTo>
                    <a:lnTo>
                      <a:pt x="23171" y="438"/>
                    </a:lnTo>
                    <a:lnTo>
                      <a:pt x="237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26"/>
              <p:cNvSpPr/>
              <p:nvPr/>
            </p:nvSpPr>
            <p:spPr>
              <a:xfrm>
                <a:off x="4216250" y="-69775"/>
                <a:ext cx="5928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23714" h="438" extrusionOk="0">
                    <a:moveTo>
                      <a:pt x="2904" y="0"/>
                    </a:moveTo>
                    <a:lnTo>
                      <a:pt x="1" y="438"/>
                    </a:lnTo>
                    <a:lnTo>
                      <a:pt x="23171" y="438"/>
                    </a:lnTo>
                    <a:lnTo>
                      <a:pt x="23713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63" name="Google Shape;2263;p26"/>
          <p:cNvGrpSpPr/>
          <p:nvPr/>
        </p:nvGrpSpPr>
        <p:grpSpPr>
          <a:xfrm>
            <a:off x="8460176" y="1598845"/>
            <a:ext cx="679063" cy="1660710"/>
            <a:chOff x="8460176" y="1598845"/>
            <a:chExt cx="679063" cy="1660710"/>
          </a:xfrm>
        </p:grpSpPr>
        <p:sp>
          <p:nvSpPr>
            <p:cNvPr id="2264" name="Google Shape;2264;p26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extrusionOk="0">
                  <a:moveTo>
                    <a:pt x="10948" y="1"/>
                  </a:moveTo>
                  <a:lnTo>
                    <a:pt x="1" y="5230"/>
                  </a:ln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6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extrusionOk="0">
                  <a:moveTo>
                    <a:pt x="10948" y="1"/>
                  </a:moveTo>
                  <a:lnTo>
                    <a:pt x="1" y="5230"/>
                  </a:ln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6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fill="none" extrusionOk="0">
                  <a:moveTo>
                    <a:pt x="1" y="5230"/>
                  </a:move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lnTo>
                    <a:pt x="1" y="52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6"/>
            <p:cNvSpPr/>
            <p:nvPr/>
          </p:nvSpPr>
          <p:spPr>
            <a:xfrm>
              <a:off x="8460176" y="1598845"/>
              <a:ext cx="635151" cy="298646"/>
            </a:xfrm>
            <a:custGeom>
              <a:avLst/>
              <a:gdLst/>
              <a:ahLst/>
              <a:cxnLst/>
              <a:rect l="l" t="t" r="r" b="b"/>
              <a:pathLst>
                <a:path w="11123" h="5230" extrusionOk="0">
                  <a:moveTo>
                    <a:pt x="11123" y="1"/>
                  </a:moveTo>
                  <a:lnTo>
                    <a:pt x="1" y="3009"/>
                  </a:lnTo>
                  <a:lnTo>
                    <a:pt x="176" y="5230"/>
                  </a:lnTo>
                  <a:lnTo>
                    <a:pt x="11123" y="3971"/>
                  </a:lnTo>
                  <a:lnTo>
                    <a:pt x="1112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6"/>
            <p:cNvSpPr/>
            <p:nvPr/>
          </p:nvSpPr>
          <p:spPr>
            <a:xfrm>
              <a:off x="8494152" y="1729666"/>
              <a:ext cx="58930" cy="126882"/>
            </a:xfrm>
            <a:custGeom>
              <a:avLst/>
              <a:gdLst/>
              <a:ahLst/>
              <a:cxnLst/>
              <a:rect l="l" t="t" r="r" b="b"/>
              <a:pathLst>
                <a:path w="1032" h="2222" extrusionOk="0">
                  <a:moveTo>
                    <a:pt x="490" y="1"/>
                  </a:moveTo>
                  <a:lnTo>
                    <a:pt x="0" y="71"/>
                  </a:lnTo>
                  <a:lnTo>
                    <a:pt x="210" y="1854"/>
                  </a:lnTo>
                  <a:lnTo>
                    <a:pt x="228" y="1942"/>
                  </a:lnTo>
                  <a:lnTo>
                    <a:pt x="263" y="2012"/>
                  </a:lnTo>
                  <a:lnTo>
                    <a:pt x="315" y="2082"/>
                  </a:lnTo>
                  <a:lnTo>
                    <a:pt x="367" y="2134"/>
                  </a:lnTo>
                  <a:lnTo>
                    <a:pt x="437" y="2169"/>
                  </a:lnTo>
                  <a:lnTo>
                    <a:pt x="507" y="2204"/>
                  </a:lnTo>
                  <a:lnTo>
                    <a:pt x="595" y="2222"/>
                  </a:lnTo>
                  <a:lnTo>
                    <a:pt x="665" y="2222"/>
                  </a:lnTo>
                  <a:lnTo>
                    <a:pt x="752" y="2187"/>
                  </a:lnTo>
                  <a:lnTo>
                    <a:pt x="840" y="2152"/>
                  </a:lnTo>
                  <a:lnTo>
                    <a:pt x="910" y="2099"/>
                  </a:lnTo>
                  <a:lnTo>
                    <a:pt x="962" y="2029"/>
                  </a:lnTo>
                  <a:lnTo>
                    <a:pt x="997" y="1942"/>
                  </a:lnTo>
                  <a:lnTo>
                    <a:pt x="1015" y="1872"/>
                  </a:lnTo>
                  <a:lnTo>
                    <a:pt x="1032" y="1784"/>
                  </a:lnTo>
                  <a:lnTo>
                    <a:pt x="1015" y="1680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6"/>
            <p:cNvSpPr/>
            <p:nvPr/>
          </p:nvSpPr>
          <p:spPr>
            <a:xfrm>
              <a:off x="8631940" y="1689752"/>
              <a:ext cx="63955" cy="138873"/>
            </a:xfrm>
            <a:custGeom>
              <a:avLst/>
              <a:gdLst/>
              <a:ahLst/>
              <a:cxnLst/>
              <a:rect l="l" t="t" r="r" b="b"/>
              <a:pathLst>
                <a:path w="1120" h="2432" extrusionOk="0">
                  <a:moveTo>
                    <a:pt x="525" y="0"/>
                  </a:moveTo>
                  <a:lnTo>
                    <a:pt x="0" y="88"/>
                  </a:lnTo>
                  <a:lnTo>
                    <a:pt x="228" y="2029"/>
                  </a:lnTo>
                  <a:lnTo>
                    <a:pt x="245" y="2116"/>
                  </a:lnTo>
                  <a:lnTo>
                    <a:pt x="298" y="2204"/>
                  </a:lnTo>
                  <a:lnTo>
                    <a:pt x="333" y="2274"/>
                  </a:lnTo>
                  <a:lnTo>
                    <a:pt x="403" y="2326"/>
                  </a:lnTo>
                  <a:lnTo>
                    <a:pt x="473" y="2379"/>
                  </a:lnTo>
                  <a:lnTo>
                    <a:pt x="560" y="2414"/>
                  </a:lnTo>
                  <a:lnTo>
                    <a:pt x="648" y="2431"/>
                  </a:lnTo>
                  <a:lnTo>
                    <a:pt x="735" y="2414"/>
                  </a:lnTo>
                  <a:lnTo>
                    <a:pt x="840" y="2396"/>
                  </a:lnTo>
                  <a:lnTo>
                    <a:pt x="927" y="2344"/>
                  </a:lnTo>
                  <a:lnTo>
                    <a:pt x="997" y="2291"/>
                  </a:lnTo>
                  <a:lnTo>
                    <a:pt x="1050" y="2221"/>
                  </a:lnTo>
                  <a:lnTo>
                    <a:pt x="1102" y="2134"/>
                  </a:lnTo>
                  <a:lnTo>
                    <a:pt x="1120" y="2046"/>
                  </a:lnTo>
                  <a:lnTo>
                    <a:pt x="1120" y="1941"/>
                  </a:lnTo>
                  <a:lnTo>
                    <a:pt x="1102" y="1836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6"/>
            <p:cNvSpPr/>
            <p:nvPr/>
          </p:nvSpPr>
          <p:spPr>
            <a:xfrm>
              <a:off x="8781719" y="1654805"/>
              <a:ext cx="71949" cy="153834"/>
            </a:xfrm>
            <a:custGeom>
              <a:avLst/>
              <a:gdLst/>
              <a:ahLst/>
              <a:cxnLst/>
              <a:rect l="l" t="t" r="r" b="b"/>
              <a:pathLst>
                <a:path w="1260" h="2694" extrusionOk="0">
                  <a:moveTo>
                    <a:pt x="595" y="0"/>
                  </a:moveTo>
                  <a:lnTo>
                    <a:pt x="1" y="105"/>
                  </a:lnTo>
                  <a:lnTo>
                    <a:pt x="263" y="2256"/>
                  </a:lnTo>
                  <a:lnTo>
                    <a:pt x="280" y="2361"/>
                  </a:lnTo>
                  <a:lnTo>
                    <a:pt x="333" y="2448"/>
                  </a:lnTo>
                  <a:lnTo>
                    <a:pt x="385" y="2536"/>
                  </a:lnTo>
                  <a:lnTo>
                    <a:pt x="455" y="2606"/>
                  </a:lnTo>
                  <a:lnTo>
                    <a:pt x="543" y="2641"/>
                  </a:lnTo>
                  <a:lnTo>
                    <a:pt x="630" y="2676"/>
                  </a:lnTo>
                  <a:lnTo>
                    <a:pt x="718" y="2693"/>
                  </a:lnTo>
                  <a:lnTo>
                    <a:pt x="822" y="2693"/>
                  </a:lnTo>
                  <a:lnTo>
                    <a:pt x="945" y="2676"/>
                  </a:lnTo>
                  <a:lnTo>
                    <a:pt x="1032" y="2623"/>
                  </a:lnTo>
                  <a:lnTo>
                    <a:pt x="1120" y="2553"/>
                  </a:lnTo>
                  <a:lnTo>
                    <a:pt x="1172" y="2466"/>
                  </a:lnTo>
                  <a:lnTo>
                    <a:pt x="1225" y="2379"/>
                  </a:lnTo>
                  <a:lnTo>
                    <a:pt x="1260" y="2274"/>
                  </a:lnTo>
                  <a:lnTo>
                    <a:pt x="1260" y="2169"/>
                  </a:lnTo>
                  <a:lnTo>
                    <a:pt x="1242" y="2064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rgbClr val="AFB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6"/>
            <p:cNvSpPr/>
            <p:nvPr/>
          </p:nvSpPr>
          <p:spPr>
            <a:xfrm>
              <a:off x="8943489" y="1613863"/>
              <a:ext cx="79943" cy="170794"/>
            </a:xfrm>
            <a:custGeom>
              <a:avLst/>
              <a:gdLst/>
              <a:ahLst/>
              <a:cxnLst/>
              <a:rect l="l" t="t" r="r" b="b"/>
              <a:pathLst>
                <a:path w="1400" h="2991" extrusionOk="0">
                  <a:moveTo>
                    <a:pt x="665" y="0"/>
                  </a:moveTo>
                  <a:lnTo>
                    <a:pt x="1" y="105"/>
                  </a:lnTo>
                  <a:lnTo>
                    <a:pt x="298" y="2501"/>
                  </a:lnTo>
                  <a:lnTo>
                    <a:pt x="315" y="2623"/>
                  </a:lnTo>
                  <a:lnTo>
                    <a:pt x="368" y="2711"/>
                  </a:lnTo>
                  <a:lnTo>
                    <a:pt x="438" y="2798"/>
                  </a:lnTo>
                  <a:lnTo>
                    <a:pt x="508" y="2886"/>
                  </a:lnTo>
                  <a:lnTo>
                    <a:pt x="595" y="2938"/>
                  </a:lnTo>
                  <a:lnTo>
                    <a:pt x="700" y="2973"/>
                  </a:lnTo>
                  <a:lnTo>
                    <a:pt x="805" y="2991"/>
                  </a:lnTo>
                  <a:lnTo>
                    <a:pt x="927" y="2991"/>
                  </a:lnTo>
                  <a:lnTo>
                    <a:pt x="1050" y="2956"/>
                  </a:lnTo>
                  <a:lnTo>
                    <a:pt x="1155" y="2903"/>
                  </a:lnTo>
                  <a:lnTo>
                    <a:pt x="1242" y="2833"/>
                  </a:lnTo>
                  <a:lnTo>
                    <a:pt x="1312" y="2728"/>
                  </a:lnTo>
                  <a:lnTo>
                    <a:pt x="1365" y="2623"/>
                  </a:lnTo>
                  <a:lnTo>
                    <a:pt x="1399" y="2518"/>
                  </a:lnTo>
                  <a:lnTo>
                    <a:pt x="1399" y="2396"/>
                  </a:lnTo>
                  <a:lnTo>
                    <a:pt x="1382" y="2274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6"/>
            <p:cNvSpPr/>
            <p:nvPr/>
          </p:nvSpPr>
          <p:spPr>
            <a:xfrm>
              <a:off x="8507114" y="1893435"/>
              <a:ext cx="184784" cy="21014"/>
            </a:xfrm>
            <a:custGeom>
              <a:avLst/>
              <a:gdLst/>
              <a:ahLst/>
              <a:cxnLst/>
              <a:rect l="l" t="t" r="r" b="b"/>
              <a:pathLst>
                <a:path w="3236" h="368" extrusionOk="0">
                  <a:moveTo>
                    <a:pt x="3236" y="1"/>
                  </a:moveTo>
                  <a:lnTo>
                    <a:pt x="1" y="246"/>
                  </a:lnTo>
                  <a:lnTo>
                    <a:pt x="3236" y="368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6"/>
            <p:cNvSpPr/>
            <p:nvPr/>
          </p:nvSpPr>
          <p:spPr>
            <a:xfrm>
              <a:off x="8691840" y="1859516"/>
              <a:ext cx="447398" cy="65953"/>
            </a:xfrm>
            <a:custGeom>
              <a:avLst/>
              <a:gdLst/>
              <a:ahLst/>
              <a:cxnLst/>
              <a:rect l="l" t="t" r="r" b="b"/>
              <a:pathLst>
                <a:path w="7835" h="1155" extrusionOk="0">
                  <a:moveTo>
                    <a:pt x="7835" y="0"/>
                  </a:moveTo>
                  <a:lnTo>
                    <a:pt x="1" y="595"/>
                  </a:lnTo>
                  <a:lnTo>
                    <a:pt x="1" y="962"/>
                  </a:lnTo>
                  <a:lnTo>
                    <a:pt x="2974" y="1084"/>
                  </a:lnTo>
                  <a:lnTo>
                    <a:pt x="5037" y="1154"/>
                  </a:lnTo>
                  <a:lnTo>
                    <a:pt x="5107" y="1154"/>
                  </a:lnTo>
                  <a:lnTo>
                    <a:pt x="5369" y="1137"/>
                  </a:lnTo>
                  <a:lnTo>
                    <a:pt x="5632" y="1102"/>
                  </a:lnTo>
                  <a:lnTo>
                    <a:pt x="5894" y="1049"/>
                  </a:lnTo>
                  <a:lnTo>
                    <a:pt x="6139" y="979"/>
                  </a:lnTo>
                  <a:lnTo>
                    <a:pt x="6384" y="892"/>
                  </a:lnTo>
                  <a:lnTo>
                    <a:pt x="6611" y="787"/>
                  </a:lnTo>
                  <a:lnTo>
                    <a:pt x="6821" y="682"/>
                  </a:lnTo>
                  <a:lnTo>
                    <a:pt x="7013" y="577"/>
                  </a:lnTo>
                  <a:lnTo>
                    <a:pt x="7345" y="367"/>
                  </a:lnTo>
                  <a:lnTo>
                    <a:pt x="7608" y="17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6"/>
            <p:cNvSpPr/>
            <p:nvPr/>
          </p:nvSpPr>
          <p:spPr>
            <a:xfrm>
              <a:off x="8691840" y="1859516"/>
              <a:ext cx="447398" cy="65953"/>
            </a:xfrm>
            <a:custGeom>
              <a:avLst/>
              <a:gdLst/>
              <a:ahLst/>
              <a:cxnLst/>
              <a:rect l="l" t="t" r="r" b="b"/>
              <a:pathLst>
                <a:path w="7835" h="1155" fill="none" extrusionOk="0">
                  <a:moveTo>
                    <a:pt x="7835" y="0"/>
                  </a:moveTo>
                  <a:lnTo>
                    <a:pt x="1" y="595"/>
                  </a:lnTo>
                  <a:lnTo>
                    <a:pt x="1" y="962"/>
                  </a:lnTo>
                  <a:lnTo>
                    <a:pt x="1" y="962"/>
                  </a:lnTo>
                  <a:lnTo>
                    <a:pt x="2974" y="1084"/>
                  </a:lnTo>
                  <a:lnTo>
                    <a:pt x="5037" y="1154"/>
                  </a:lnTo>
                  <a:lnTo>
                    <a:pt x="5037" y="1154"/>
                  </a:lnTo>
                  <a:lnTo>
                    <a:pt x="5107" y="1154"/>
                  </a:lnTo>
                  <a:lnTo>
                    <a:pt x="5107" y="1154"/>
                  </a:lnTo>
                  <a:lnTo>
                    <a:pt x="5369" y="1137"/>
                  </a:lnTo>
                  <a:lnTo>
                    <a:pt x="5632" y="1102"/>
                  </a:lnTo>
                  <a:lnTo>
                    <a:pt x="5894" y="1049"/>
                  </a:lnTo>
                  <a:lnTo>
                    <a:pt x="6139" y="979"/>
                  </a:lnTo>
                  <a:lnTo>
                    <a:pt x="6384" y="892"/>
                  </a:lnTo>
                  <a:lnTo>
                    <a:pt x="6611" y="787"/>
                  </a:lnTo>
                  <a:lnTo>
                    <a:pt x="6821" y="682"/>
                  </a:lnTo>
                  <a:lnTo>
                    <a:pt x="7013" y="577"/>
                  </a:lnTo>
                  <a:lnTo>
                    <a:pt x="7345" y="367"/>
                  </a:lnTo>
                  <a:lnTo>
                    <a:pt x="7608" y="175"/>
                  </a:lnTo>
                  <a:lnTo>
                    <a:pt x="78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6"/>
            <p:cNvSpPr/>
            <p:nvPr/>
          </p:nvSpPr>
          <p:spPr>
            <a:xfrm>
              <a:off x="8507114" y="1859516"/>
              <a:ext cx="632125" cy="47966"/>
            </a:xfrm>
            <a:custGeom>
              <a:avLst/>
              <a:gdLst/>
              <a:ahLst/>
              <a:cxnLst/>
              <a:rect l="l" t="t" r="r" b="b"/>
              <a:pathLst>
                <a:path w="11070" h="840" extrusionOk="0">
                  <a:moveTo>
                    <a:pt x="11070" y="0"/>
                  </a:moveTo>
                  <a:lnTo>
                    <a:pt x="1" y="840"/>
                  </a:lnTo>
                  <a:lnTo>
                    <a:pt x="1" y="840"/>
                  </a:lnTo>
                  <a:lnTo>
                    <a:pt x="3236" y="595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rgbClr val="A1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6"/>
            <p:cNvSpPr/>
            <p:nvPr/>
          </p:nvSpPr>
          <p:spPr>
            <a:xfrm>
              <a:off x="8507114" y="1859516"/>
              <a:ext cx="632125" cy="47966"/>
            </a:xfrm>
            <a:custGeom>
              <a:avLst/>
              <a:gdLst/>
              <a:ahLst/>
              <a:cxnLst/>
              <a:rect l="l" t="t" r="r" b="b"/>
              <a:pathLst>
                <a:path w="11070" h="840" fill="none" extrusionOk="0">
                  <a:moveTo>
                    <a:pt x="11070" y="0"/>
                  </a:moveTo>
                  <a:lnTo>
                    <a:pt x="1" y="840"/>
                  </a:lnTo>
                  <a:lnTo>
                    <a:pt x="1" y="840"/>
                  </a:lnTo>
                  <a:lnTo>
                    <a:pt x="3236" y="595"/>
                  </a:lnTo>
                  <a:lnTo>
                    <a:pt x="11070" y="0"/>
                  </a:lnTo>
                  <a:lnTo>
                    <a:pt x="110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6"/>
            <p:cNvSpPr/>
            <p:nvPr/>
          </p:nvSpPr>
          <p:spPr>
            <a:xfrm>
              <a:off x="8797707" y="2008268"/>
              <a:ext cx="240687" cy="1251287"/>
            </a:xfrm>
            <a:custGeom>
              <a:avLst/>
              <a:gdLst/>
              <a:ahLst/>
              <a:cxnLst/>
              <a:rect l="l" t="t" r="r" b="b"/>
              <a:pathLst>
                <a:path w="4215" h="21913" extrusionOk="0">
                  <a:moveTo>
                    <a:pt x="1539" y="1"/>
                  </a:moveTo>
                  <a:lnTo>
                    <a:pt x="105" y="8062"/>
                  </a:lnTo>
                  <a:lnTo>
                    <a:pt x="88" y="8657"/>
                  </a:lnTo>
                  <a:lnTo>
                    <a:pt x="35" y="10213"/>
                  </a:lnTo>
                  <a:lnTo>
                    <a:pt x="0" y="12434"/>
                  </a:lnTo>
                  <a:lnTo>
                    <a:pt x="0" y="13693"/>
                  </a:lnTo>
                  <a:lnTo>
                    <a:pt x="0" y="14987"/>
                  </a:lnTo>
                  <a:lnTo>
                    <a:pt x="18" y="16281"/>
                  </a:lnTo>
                  <a:lnTo>
                    <a:pt x="53" y="17523"/>
                  </a:lnTo>
                  <a:lnTo>
                    <a:pt x="105" y="18695"/>
                  </a:lnTo>
                  <a:lnTo>
                    <a:pt x="193" y="19744"/>
                  </a:lnTo>
                  <a:lnTo>
                    <a:pt x="245" y="20216"/>
                  </a:lnTo>
                  <a:lnTo>
                    <a:pt x="298" y="20636"/>
                  </a:lnTo>
                  <a:lnTo>
                    <a:pt x="368" y="21003"/>
                  </a:lnTo>
                  <a:lnTo>
                    <a:pt x="455" y="21318"/>
                  </a:lnTo>
                  <a:lnTo>
                    <a:pt x="542" y="21580"/>
                  </a:lnTo>
                  <a:lnTo>
                    <a:pt x="630" y="21755"/>
                  </a:lnTo>
                  <a:lnTo>
                    <a:pt x="682" y="21825"/>
                  </a:lnTo>
                  <a:lnTo>
                    <a:pt x="735" y="21877"/>
                  </a:lnTo>
                  <a:lnTo>
                    <a:pt x="787" y="21912"/>
                  </a:lnTo>
                  <a:lnTo>
                    <a:pt x="857" y="21912"/>
                  </a:lnTo>
                  <a:lnTo>
                    <a:pt x="927" y="21895"/>
                  </a:lnTo>
                  <a:lnTo>
                    <a:pt x="1067" y="21842"/>
                  </a:lnTo>
                  <a:lnTo>
                    <a:pt x="1207" y="21737"/>
                  </a:lnTo>
                  <a:lnTo>
                    <a:pt x="1329" y="21615"/>
                  </a:lnTo>
                  <a:lnTo>
                    <a:pt x="1469" y="21458"/>
                  </a:lnTo>
                  <a:lnTo>
                    <a:pt x="1609" y="21283"/>
                  </a:lnTo>
                  <a:lnTo>
                    <a:pt x="1749" y="21073"/>
                  </a:lnTo>
                  <a:lnTo>
                    <a:pt x="2029" y="20601"/>
                  </a:lnTo>
                  <a:lnTo>
                    <a:pt x="2309" y="20076"/>
                  </a:lnTo>
                  <a:lnTo>
                    <a:pt x="2588" y="19482"/>
                  </a:lnTo>
                  <a:lnTo>
                    <a:pt x="2851" y="18869"/>
                  </a:lnTo>
                  <a:lnTo>
                    <a:pt x="3096" y="18222"/>
                  </a:lnTo>
                  <a:lnTo>
                    <a:pt x="3340" y="17558"/>
                  </a:lnTo>
                  <a:lnTo>
                    <a:pt x="3550" y="16928"/>
                  </a:lnTo>
                  <a:lnTo>
                    <a:pt x="3743" y="16299"/>
                  </a:lnTo>
                  <a:lnTo>
                    <a:pt x="3900" y="15722"/>
                  </a:lnTo>
                  <a:lnTo>
                    <a:pt x="4040" y="15215"/>
                  </a:lnTo>
                  <a:lnTo>
                    <a:pt x="4127" y="14760"/>
                  </a:lnTo>
                  <a:lnTo>
                    <a:pt x="4197" y="14393"/>
                  </a:lnTo>
                  <a:lnTo>
                    <a:pt x="4215" y="14148"/>
                  </a:lnTo>
                  <a:lnTo>
                    <a:pt x="4215" y="13903"/>
                  </a:lnTo>
                  <a:lnTo>
                    <a:pt x="4180" y="13571"/>
                  </a:lnTo>
                  <a:lnTo>
                    <a:pt x="4075" y="12679"/>
                  </a:lnTo>
                  <a:lnTo>
                    <a:pt x="3883" y="11420"/>
                  </a:lnTo>
                  <a:lnTo>
                    <a:pt x="3603" y="9846"/>
                  </a:lnTo>
                  <a:lnTo>
                    <a:pt x="3236" y="7905"/>
                  </a:lnTo>
                  <a:lnTo>
                    <a:pt x="2781" y="5614"/>
                  </a:lnTo>
                  <a:lnTo>
                    <a:pt x="2221" y="2991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6"/>
            <p:cNvSpPr/>
            <p:nvPr/>
          </p:nvSpPr>
          <p:spPr>
            <a:xfrm>
              <a:off x="8797707" y="2008268"/>
              <a:ext cx="240687" cy="1251287"/>
            </a:xfrm>
            <a:custGeom>
              <a:avLst/>
              <a:gdLst/>
              <a:ahLst/>
              <a:cxnLst/>
              <a:rect l="l" t="t" r="r" b="b"/>
              <a:pathLst>
                <a:path w="4215" h="21913" fill="none" extrusionOk="0">
                  <a:moveTo>
                    <a:pt x="1539" y="1"/>
                  </a:moveTo>
                  <a:lnTo>
                    <a:pt x="105" y="8062"/>
                  </a:lnTo>
                  <a:lnTo>
                    <a:pt x="105" y="8062"/>
                  </a:lnTo>
                  <a:lnTo>
                    <a:pt x="88" y="8657"/>
                  </a:lnTo>
                  <a:lnTo>
                    <a:pt x="35" y="10213"/>
                  </a:lnTo>
                  <a:lnTo>
                    <a:pt x="0" y="12434"/>
                  </a:lnTo>
                  <a:lnTo>
                    <a:pt x="0" y="13693"/>
                  </a:lnTo>
                  <a:lnTo>
                    <a:pt x="0" y="14987"/>
                  </a:lnTo>
                  <a:lnTo>
                    <a:pt x="18" y="16281"/>
                  </a:lnTo>
                  <a:lnTo>
                    <a:pt x="53" y="17523"/>
                  </a:lnTo>
                  <a:lnTo>
                    <a:pt x="105" y="18695"/>
                  </a:lnTo>
                  <a:lnTo>
                    <a:pt x="193" y="19744"/>
                  </a:lnTo>
                  <a:lnTo>
                    <a:pt x="245" y="20216"/>
                  </a:lnTo>
                  <a:lnTo>
                    <a:pt x="298" y="20636"/>
                  </a:lnTo>
                  <a:lnTo>
                    <a:pt x="368" y="21003"/>
                  </a:lnTo>
                  <a:lnTo>
                    <a:pt x="455" y="21318"/>
                  </a:lnTo>
                  <a:lnTo>
                    <a:pt x="542" y="21580"/>
                  </a:lnTo>
                  <a:lnTo>
                    <a:pt x="630" y="21755"/>
                  </a:lnTo>
                  <a:lnTo>
                    <a:pt x="682" y="21825"/>
                  </a:lnTo>
                  <a:lnTo>
                    <a:pt x="735" y="21877"/>
                  </a:lnTo>
                  <a:lnTo>
                    <a:pt x="787" y="21912"/>
                  </a:lnTo>
                  <a:lnTo>
                    <a:pt x="857" y="21912"/>
                  </a:lnTo>
                  <a:lnTo>
                    <a:pt x="857" y="21912"/>
                  </a:lnTo>
                  <a:lnTo>
                    <a:pt x="927" y="21895"/>
                  </a:lnTo>
                  <a:lnTo>
                    <a:pt x="927" y="21895"/>
                  </a:lnTo>
                  <a:lnTo>
                    <a:pt x="1067" y="21842"/>
                  </a:lnTo>
                  <a:lnTo>
                    <a:pt x="1207" y="21737"/>
                  </a:lnTo>
                  <a:lnTo>
                    <a:pt x="1329" y="21615"/>
                  </a:lnTo>
                  <a:lnTo>
                    <a:pt x="1469" y="21458"/>
                  </a:lnTo>
                  <a:lnTo>
                    <a:pt x="1609" y="21283"/>
                  </a:lnTo>
                  <a:lnTo>
                    <a:pt x="1749" y="21073"/>
                  </a:lnTo>
                  <a:lnTo>
                    <a:pt x="2029" y="20601"/>
                  </a:lnTo>
                  <a:lnTo>
                    <a:pt x="2309" y="20076"/>
                  </a:lnTo>
                  <a:lnTo>
                    <a:pt x="2588" y="19482"/>
                  </a:lnTo>
                  <a:lnTo>
                    <a:pt x="2851" y="18869"/>
                  </a:lnTo>
                  <a:lnTo>
                    <a:pt x="3096" y="18222"/>
                  </a:lnTo>
                  <a:lnTo>
                    <a:pt x="3340" y="17558"/>
                  </a:lnTo>
                  <a:lnTo>
                    <a:pt x="3550" y="16928"/>
                  </a:lnTo>
                  <a:lnTo>
                    <a:pt x="3743" y="16299"/>
                  </a:lnTo>
                  <a:lnTo>
                    <a:pt x="3900" y="15722"/>
                  </a:lnTo>
                  <a:lnTo>
                    <a:pt x="4040" y="15215"/>
                  </a:lnTo>
                  <a:lnTo>
                    <a:pt x="4127" y="14760"/>
                  </a:lnTo>
                  <a:lnTo>
                    <a:pt x="4197" y="14393"/>
                  </a:lnTo>
                  <a:lnTo>
                    <a:pt x="4215" y="14148"/>
                  </a:lnTo>
                  <a:lnTo>
                    <a:pt x="4215" y="14148"/>
                  </a:lnTo>
                  <a:lnTo>
                    <a:pt x="4215" y="13903"/>
                  </a:lnTo>
                  <a:lnTo>
                    <a:pt x="4180" y="13571"/>
                  </a:lnTo>
                  <a:lnTo>
                    <a:pt x="4075" y="12679"/>
                  </a:lnTo>
                  <a:lnTo>
                    <a:pt x="3883" y="11420"/>
                  </a:lnTo>
                  <a:lnTo>
                    <a:pt x="3603" y="9846"/>
                  </a:lnTo>
                  <a:lnTo>
                    <a:pt x="3236" y="7905"/>
                  </a:lnTo>
                  <a:lnTo>
                    <a:pt x="2781" y="5614"/>
                  </a:lnTo>
                  <a:lnTo>
                    <a:pt x="2221" y="2991"/>
                  </a:lnTo>
                  <a:lnTo>
                    <a:pt x="15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6"/>
            <p:cNvSpPr/>
            <p:nvPr/>
          </p:nvSpPr>
          <p:spPr>
            <a:xfrm>
              <a:off x="8650898" y="1703742"/>
              <a:ext cx="126882" cy="785902"/>
            </a:xfrm>
            <a:custGeom>
              <a:avLst/>
              <a:gdLst/>
              <a:ahLst/>
              <a:cxnLst/>
              <a:rect l="l" t="t" r="r" b="b"/>
              <a:pathLst>
                <a:path w="2222" h="13763" extrusionOk="0">
                  <a:moveTo>
                    <a:pt x="2099" y="0"/>
                  </a:moveTo>
                  <a:lnTo>
                    <a:pt x="1819" y="1277"/>
                  </a:lnTo>
                  <a:lnTo>
                    <a:pt x="1522" y="2693"/>
                  </a:lnTo>
                  <a:lnTo>
                    <a:pt x="1172" y="4477"/>
                  </a:lnTo>
                  <a:lnTo>
                    <a:pt x="823" y="6505"/>
                  </a:lnTo>
                  <a:lnTo>
                    <a:pt x="630" y="7590"/>
                  </a:lnTo>
                  <a:lnTo>
                    <a:pt x="473" y="8674"/>
                  </a:lnTo>
                  <a:lnTo>
                    <a:pt x="316" y="9775"/>
                  </a:lnTo>
                  <a:lnTo>
                    <a:pt x="193" y="10877"/>
                  </a:lnTo>
                  <a:lnTo>
                    <a:pt x="88" y="11926"/>
                  </a:lnTo>
                  <a:lnTo>
                    <a:pt x="1" y="12958"/>
                  </a:lnTo>
                  <a:lnTo>
                    <a:pt x="2222" y="13763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6"/>
            <p:cNvSpPr/>
            <p:nvPr/>
          </p:nvSpPr>
          <p:spPr>
            <a:xfrm>
              <a:off x="8705830" y="1627853"/>
              <a:ext cx="321601" cy="1541825"/>
            </a:xfrm>
            <a:custGeom>
              <a:avLst/>
              <a:gdLst/>
              <a:ahLst/>
              <a:cxnLst/>
              <a:rect l="l" t="t" r="r" b="b"/>
              <a:pathLst>
                <a:path w="5632" h="27001" extrusionOk="0">
                  <a:moveTo>
                    <a:pt x="1889" y="0"/>
                  </a:moveTo>
                  <a:lnTo>
                    <a:pt x="1819" y="18"/>
                  </a:lnTo>
                  <a:lnTo>
                    <a:pt x="1732" y="70"/>
                  </a:lnTo>
                  <a:lnTo>
                    <a:pt x="1662" y="157"/>
                  </a:lnTo>
                  <a:lnTo>
                    <a:pt x="1592" y="262"/>
                  </a:lnTo>
                  <a:lnTo>
                    <a:pt x="1504" y="402"/>
                  </a:lnTo>
                  <a:lnTo>
                    <a:pt x="1435" y="560"/>
                  </a:lnTo>
                  <a:lnTo>
                    <a:pt x="1347" y="752"/>
                  </a:lnTo>
                  <a:lnTo>
                    <a:pt x="1207" y="1207"/>
                  </a:lnTo>
                  <a:lnTo>
                    <a:pt x="1050" y="1784"/>
                  </a:lnTo>
                  <a:lnTo>
                    <a:pt x="910" y="2448"/>
                  </a:lnTo>
                  <a:lnTo>
                    <a:pt x="770" y="3218"/>
                  </a:lnTo>
                  <a:lnTo>
                    <a:pt x="648" y="4092"/>
                  </a:lnTo>
                  <a:lnTo>
                    <a:pt x="543" y="5054"/>
                  </a:lnTo>
                  <a:lnTo>
                    <a:pt x="438" y="6103"/>
                  </a:lnTo>
                  <a:lnTo>
                    <a:pt x="333" y="7257"/>
                  </a:lnTo>
                  <a:lnTo>
                    <a:pt x="263" y="8499"/>
                  </a:lnTo>
                  <a:lnTo>
                    <a:pt x="210" y="9810"/>
                  </a:lnTo>
                  <a:lnTo>
                    <a:pt x="175" y="11227"/>
                  </a:lnTo>
                  <a:lnTo>
                    <a:pt x="1" y="18921"/>
                  </a:lnTo>
                  <a:lnTo>
                    <a:pt x="525" y="19621"/>
                  </a:lnTo>
                  <a:lnTo>
                    <a:pt x="455" y="27000"/>
                  </a:lnTo>
                  <a:lnTo>
                    <a:pt x="910" y="26668"/>
                  </a:lnTo>
                  <a:lnTo>
                    <a:pt x="1400" y="26301"/>
                  </a:lnTo>
                  <a:lnTo>
                    <a:pt x="1959" y="25829"/>
                  </a:lnTo>
                  <a:lnTo>
                    <a:pt x="2256" y="25566"/>
                  </a:lnTo>
                  <a:lnTo>
                    <a:pt x="2554" y="25304"/>
                  </a:lnTo>
                  <a:lnTo>
                    <a:pt x="2833" y="25007"/>
                  </a:lnTo>
                  <a:lnTo>
                    <a:pt x="3113" y="24727"/>
                  </a:lnTo>
                  <a:lnTo>
                    <a:pt x="3341" y="24430"/>
                  </a:lnTo>
                  <a:lnTo>
                    <a:pt x="3568" y="24150"/>
                  </a:lnTo>
                  <a:lnTo>
                    <a:pt x="3743" y="23870"/>
                  </a:lnTo>
                  <a:lnTo>
                    <a:pt x="3795" y="23730"/>
                  </a:lnTo>
                  <a:lnTo>
                    <a:pt x="3865" y="23590"/>
                  </a:lnTo>
                  <a:lnTo>
                    <a:pt x="3970" y="23328"/>
                  </a:lnTo>
                  <a:lnTo>
                    <a:pt x="4093" y="23083"/>
                  </a:lnTo>
                  <a:lnTo>
                    <a:pt x="4232" y="22856"/>
                  </a:lnTo>
                  <a:lnTo>
                    <a:pt x="4390" y="22611"/>
                  </a:lnTo>
                  <a:lnTo>
                    <a:pt x="4705" y="22104"/>
                  </a:lnTo>
                  <a:lnTo>
                    <a:pt x="4862" y="21807"/>
                  </a:lnTo>
                  <a:lnTo>
                    <a:pt x="5019" y="21509"/>
                  </a:lnTo>
                  <a:lnTo>
                    <a:pt x="5159" y="21160"/>
                  </a:lnTo>
                  <a:lnTo>
                    <a:pt x="5299" y="20775"/>
                  </a:lnTo>
                  <a:lnTo>
                    <a:pt x="5422" y="20338"/>
                  </a:lnTo>
                  <a:lnTo>
                    <a:pt x="5509" y="19848"/>
                  </a:lnTo>
                  <a:lnTo>
                    <a:pt x="5579" y="19306"/>
                  </a:lnTo>
                  <a:lnTo>
                    <a:pt x="5614" y="18694"/>
                  </a:lnTo>
                  <a:lnTo>
                    <a:pt x="5631" y="17994"/>
                  </a:lnTo>
                  <a:lnTo>
                    <a:pt x="5596" y="17225"/>
                  </a:lnTo>
                  <a:lnTo>
                    <a:pt x="5579" y="16788"/>
                  </a:lnTo>
                  <a:lnTo>
                    <a:pt x="5527" y="16316"/>
                  </a:lnTo>
                  <a:lnTo>
                    <a:pt x="5387" y="15249"/>
                  </a:lnTo>
                  <a:lnTo>
                    <a:pt x="5194" y="14025"/>
                  </a:lnTo>
                  <a:lnTo>
                    <a:pt x="4949" y="12713"/>
                  </a:lnTo>
                  <a:lnTo>
                    <a:pt x="4687" y="11332"/>
                  </a:lnTo>
                  <a:lnTo>
                    <a:pt x="4390" y="9898"/>
                  </a:lnTo>
                  <a:lnTo>
                    <a:pt x="4093" y="8464"/>
                  </a:lnTo>
                  <a:lnTo>
                    <a:pt x="3760" y="7030"/>
                  </a:lnTo>
                  <a:lnTo>
                    <a:pt x="3148" y="4372"/>
                  </a:lnTo>
                  <a:lnTo>
                    <a:pt x="2624" y="2168"/>
                  </a:lnTo>
                  <a:lnTo>
                    <a:pt x="2117" y="105"/>
                  </a:lnTo>
                  <a:lnTo>
                    <a:pt x="2047" y="35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6"/>
            <p:cNvSpPr/>
            <p:nvPr/>
          </p:nvSpPr>
          <p:spPr>
            <a:xfrm>
              <a:off x="8852640" y="2251923"/>
              <a:ext cx="125854" cy="697050"/>
            </a:xfrm>
            <a:custGeom>
              <a:avLst/>
              <a:gdLst/>
              <a:ahLst/>
              <a:cxnLst/>
              <a:rect l="l" t="t" r="r" b="b"/>
              <a:pathLst>
                <a:path w="2204" h="12207" extrusionOk="0">
                  <a:moveTo>
                    <a:pt x="18" y="1"/>
                  </a:moveTo>
                  <a:lnTo>
                    <a:pt x="0" y="36"/>
                  </a:lnTo>
                  <a:lnTo>
                    <a:pt x="18" y="245"/>
                  </a:lnTo>
                  <a:lnTo>
                    <a:pt x="88" y="1137"/>
                  </a:lnTo>
                  <a:lnTo>
                    <a:pt x="262" y="2536"/>
                  </a:lnTo>
                  <a:lnTo>
                    <a:pt x="472" y="4302"/>
                  </a:lnTo>
                  <a:lnTo>
                    <a:pt x="1504" y="12207"/>
                  </a:lnTo>
                  <a:lnTo>
                    <a:pt x="1661" y="11927"/>
                  </a:lnTo>
                  <a:lnTo>
                    <a:pt x="1836" y="11647"/>
                  </a:lnTo>
                  <a:lnTo>
                    <a:pt x="2029" y="11350"/>
                  </a:lnTo>
                  <a:lnTo>
                    <a:pt x="2204" y="11035"/>
                  </a:lnTo>
                  <a:lnTo>
                    <a:pt x="1557" y="7520"/>
                  </a:lnTo>
                  <a:lnTo>
                    <a:pt x="892" y="4005"/>
                  </a:lnTo>
                  <a:lnTo>
                    <a:pt x="595" y="2484"/>
                  </a:lnTo>
                  <a:lnTo>
                    <a:pt x="332" y="1242"/>
                  </a:lnTo>
                  <a:lnTo>
                    <a:pt x="140" y="385"/>
                  </a:lnTo>
                  <a:lnTo>
                    <a:pt x="70" y="14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6"/>
            <p:cNvSpPr/>
            <p:nvPr/>
          </p:nvSpPr>
          <p:spPr>
            <a:xfrm>
              <a:off x="8731811" y="2014263"/>
              <a:ext cx="66924" cy="1155412"/>
            </a:xfrm>
            <a:custGeom>
              <a:avLst/>
              <a:gdLst/>
              <a:ahLst/>
              <a:cxnLst/>
              <a:rect l="l" t="t" r="r" b="b"/>
              <a:pathLst>
                <a:path w="1172" h="20234" extrusionOk="0">
                  <a:moveTo>
                    <a:pt x="490" y="1"/>
                  </a:moveTo>
                  <a:lnTo>
                    <a:pt x="472" y="53"/>
                  </a:lnTo>
                  <a:lnTo>
                    <a:pt x="437" y="280"/>
                  </a:lnTo>
                  <a:lnTo>
                    <a:pt x="420" y="700"/>
                  </a:lnTo>
                  <a:lnTo>
                    <a:pt x="350" y="2222"/>
                  </a:lnTo>
                  <a:lnTo>
                    <a:pt x="280" y="4687"/>
                  </a:lnTo>
                  <a:lnTo>
                    <a:pt x="70" y="12854"/>
                  </a:lnTo>
                  <a:lnTo>
                    <a:pt x="0" y="20233"/>
                  </a:lnTo>
                  <a:lnTo>
                    <a:pt x="332" y="19989"/>
                  </a:lnTo>
                  <a:lnTo>
                    <a:pt x="717" y="19709"/>
                  </a:lnTo>
                  <a:lnTo>
                    <a:pt x="1172" y="19342"/>
                  </a:lnTo>
                  <a:lnTo>
                    <a:pt x="1067" y="16159"/>
                  </a:lnTo>
                  <a:lnTo>
                    <a:pt x="910" y="11262"/>
                  </a:lnTo>
                  <a:lnTo>
                    <a:pt x="735" y="6121"/>
                  </a:lnTo>
                  <a:lnTo>
                    <a:pt x="612" y="2222"/>
                  </a:lnTo>
                  <a:lnTo>
                    <a:pt x="560" y="910"/>
                  </a:lnTo>
                  <a:lnTo>
                    <a:pt x="525" y="14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921670" y="1787130"/>
            <a:ext cx="994172" cy="988219"/>
          </a:xfrm>
          <a:custGeom>
            <a:avLst/>
            <a:gdLst>
              <a:gd name="connsiteX0" fmla="*/ 0 w 1325563"/>
              <a:gd name="connsiteY0" fmla="*/ 0 h 1317625"/>
              <a:gd name="connsiteX1" fmla="*/ 1325563 w 1325563"/>
              <a:gd name="connsiteY1" fmla="*/ 0 h 1317625"/>
              <a:gd name="connsiteX2" fmla="*/ 1325563 w 1325563"/>
              <a:gd name="connsiteY2" fmla="*/ 1317625 h 1317625"/>
              <a:gd name="connsiteX3" fmla="*/ 0 w 1325563"/>
              <a:gd name="connsiteY3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563" h="1317625">
                <a:moveTo>
                  <a:pt x="0" y="0"/>
                </a:moveTo>
                <a:lnTo>
                  <a:pt x="1325563" y="0"/>
                </a:lnTo>
                <a:lnTo>
                  <a:pt x="1325563" y="1317625"/>
                </a:lnTo>
                <a:lnTo>
                  <a:pt x="0" y="131762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432571" y="1787129"/>
            <a:ext cx="1744266" cy="1727597"/>
          </a:xfrm>
          <a:custGeom>
            <a:avLst/>
            <a:gdLst>
              <a:gd name="connsiteX0" fmla="*/ 0 w 2325688"/>
              <a:gd name="connsiteY0" fmla="*/ 0 h 2303462"/>
              <a:gd name="connsiteX1" fmla="*/ 2325688 w 2325688"/>
              <a:gd name="connsiteY1" fmla="*/ 0 h 2303462"/>
              <a:gd name="connsiteX2" fmla="*/ 2325688 w 2325688"/>
              <a:gd name="connsiteY2" fmla="*/ 2303462 h 2303462"/>
              <a:gd name="connsiteX3" fmla="*/ 0 w 2325688"/>
              <a:gd name="connsiteY3" fmla="*/ 2303462 h 23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5688" h="2303462">
                <a:moveTo>
                  <a:pt x="0" y="0"/>
                </a:moveTo>
                <a:lnTo>
                  <a:pt x="2325688" y="0"/>
                </a:lnTo>
                <a:lnTo>
                  <a:pt x="2325688" y="2303462"/>
                </a:lnTo>
                <a:lnTo>
                  <a:pt x="0" y="2303462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5776913" y="1247775"/>
            <a:ext cx="1725216" cy="1710929"/>
          </a:xfrm>
          <a:custGeom>
            <a:avLst/>
            <a:gdLst>
              <a:gd name="connsiteX0" fmla="*/ 0 w 2300288"/>
              <a:gd name="connsiteY0" fmla="*/ 0 h 2281238"/>
              <a:gd name="connsiteX1" fmla="*/ 2300288 w 2300288"/>
              <a:gd name="connsiteY1" fmla="*/ 0 h 2281238"/>
              <a:gd name="connsiteX2" fmla="*/ 2300288 w 2300288"/>
              <a:gd name="connsiteY2" fmla="*/ 2281238 h 2281238"/>
              <a:gd name="connsiteX3" fmla="*/ 0 w 2300288"/>
              <a:gd name="connsiteY3" fmla="*/ 2281238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8" h="2281238">
                <a:moveTo>
                  <a:pt x="0" y="0"/>
                </a:moveTo>
                <a:lnTo>
                  <a:pt x="2300288" y="0"/>
                </a:lnTo>
                <a:lnTo>
                  <a:pt x="2300288" y="2281238"/>
                </a:lnTo>
                <a:lnTo>
                  <a:pt x="0" y="2281238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643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917E143A-173F-91C7-5E76-66A8AA84B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2774156" y="4031456"/>
            <a:ext cx="3030141" cy="68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61B4E693-42F7-2B77-2E74-EFA0867977F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144000" cy="1466850"/>
            <a:chOff x="0" y="0"/>
            <a:chExt cx="12407900" cy="6858000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36B6CBEA-8560-8A93-400D-E660FD39D81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b="12621"/>
            <a:stretch>
              <a:fillRect/>
            </a:stretch>
          </p:blipFill>
          <p:spPr bwMode="auto">
            <a:xfrm>
              <a:off x="0" y="0"/>
              <a:ext cx="124079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矩形 9">
              <a:extLst>
                <a:ext uri="{FF2B5EF4-FFF2-40B4-BE49-F238E27FC236}">
                  <a16:creationId xmlns:a16="http://schemas.microsoft.com/office/drawing/2014/main" id="{07B2A518-7DF1-F3FD-97C3-FB8E4BCB3776}"/>
                </a:ext>
              </a:extLst>
            </p:cNvPr>
            <p:cNvSpPr/>
            <p:nvPr userDrawn="1"/>
          </p:nvSpPr>
          <p:spPr>
            <a:xfrm>
              <a:off x="0" y="3111708"/>
              <a:ext cx="12407900" cy="3746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050" noProof="1"/>
            </a:p>
          </p:txBody>
        </p:sp>
      </p:grpSp>
      <p:sp>
        <p:nvSpPr>
          <p:cNvPr id="6" name="任意多边形 53">
            <a:extLst>
              <a:ext uri="{FF2B5EF4-FFF2-40B4-BE49-F238E27FC236}">
                <a16:creationId xmlns:a16="http://schemas.microsoft.com/office/drawing/2014/main" id="{3D6E34F0-8CDF-4DE2-324C-72795160609A}"/>
              </a:ext>
            </a:extLst>
          </p:cNvPr>
          <p:cNvSpPr/>
          <p:nvPr userDrawn="1"/>
        </p:nvSpPr>
        <p:spPr>
          <a:xfrm>
            <a:off x="0" y="4718448"/>
            <a:ext cx="9177338" cy="425053"/>
          </a:xfrm>
          <a:custGeom>
            <a:avLst/>
            <a:gdLst>
              <a:gd name="connsiteX0" fmla="*/ 4721632 w 9443264"/>
              <a:gd name="connsiteY0" fmla="*/ 0 h 409185"/>
              <a:gd name="connsiteX1" fmla="*/ 9331443 w 9443264"/>
              <a:gd name="connsiteY1" fmla="*/ 387313 h 409185"/>
              <a:gd name="connsiteX2" fmla="*/ 9443264 w 9443264"/>
              <a:gd name="connsiteY2" fmla="*/ 409185 h 409185"/>
              <a:gd name="connsiteX3" fmla="*/ 0 w 9443264"/>
              <a:gd name="connsiteY3" fmla="*/ 409185 h 409185"/>
              <a:gd name="connsiteX4" fmla="*/ 111821 w 9443264"/>
              <a:gd name="connsiteY4" fmla="*/ 387313 h 409185"/>
              <a:gd name="connsiteX5" fmla="*/ 4721632 w 9443264"/>
              <a:gd name="connsiteY5" fmla="*/ 0 h 40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43264" h="409185">
                <a:moveTo>
                  <a:pt x="4721632" y="0"/>
                </a:moveTo>
                <a:cubicBezTo>
                  <a:pt x="6429210" y="0"/>
                  <a:pt x="8015546" y="142783"/>
                  <a:pt x="9331443" y="387313"/>
                </a:cubicBezTo>
                <a:lnTo>
                  <a:pt x="9443264" y="409185"/>
                </a:lnTo>
                <a:lnTo>
                  <a:pt x="0" y="409185"/>
                </a:lnTo>
                <a:lnTo>
                  <a:pt x="111821" y="387313"/>
                </a:lnTo>
                <a:cubicBezTo>
                  <a:pt x="1427719" y="142783"/>
                  <a:pt x="3014054" y="0"/>
                  <a:pt x="4721632" y="0"/>
                </a:cubicBezTo>
                <a:close/>
              </a:path>
            </a:pathLst>
          </a:custGeom>
          <a:solidFill>
            <a:srgbClr val="B3E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 noProof="1">
              <a:solidFill>
                <a:prstClr val="white"/>
              </a:solidFill>
              <a:latin typeface="Batang" panose="02030600000101010101" charset="-127"/>
              <a:ea typeface="Batang" panose="0203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125835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94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338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982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571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536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23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424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6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4" name="Google Shape;2284;p27"/>
          <p:cNvGrpSpPr/>
          <p:nvPr/>
        </p:nvGrpSpPr>
        <p:grpSpPr>
          <a:xfrm>
            <a:off x="-730190" y="0"/>
            <a:ext cx="10604380" cy="5156089"/>
            <a:chOff x="-730190" y="0"/>
            <a:chExt cx="10604380" cy="5156089"/>
          </a:xfrm>
        </p:grpSpPr>
        <p:sp>
          <p:nvSpPr>
            <p:cNvPr id="2285" name="Google Shape;2285;p27"/>
            <p:cNvSpPr/>
            <p:nvPr/>
          </p:nvSpPr>
          <p:spPr>
            <a:xfrm flipH="1">
              <a:off x="-125" y="0"/>
              <a:ext cx="91440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7"/>
            <p:cNvSpPr/>
            <p:nvPr/>
          </p:nvSpPr>
          <p:spPr>
            <a:xfrm>
              <a:off x="-4350" y="0"/>
              <a:ext cx="7167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7"/>
            <p:cNvSpPr/>
            <p:nvPr/>
          </p:nvSpPr>
          <p:spPr>
            <a:xfrm>
              <a:off x="8430775" y="0"/>
              <a:ext cx="716700" cy="5143500"/>
            </a:xfrm>
            <a:prstGeom prst="rect">
              <a:avLst/>
            </a:pr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8" name="Google Shape;2288;p27"/>
            <p:cNvGrpSpPr/>
            <p:nvPr/>
          </p:nvGrpSpPr>
          <p:grpSpPr>
            <a:xfrm>
              <a:off x="-730190" y="4530925"/>
              <a:ext cx="10604380" cy="625164"/>
              <a:chOff x="-691975" y="4530925"/>
              <a:chExt cx="10604380" cy="625164"/>
            </a:xfrm>
          </p:grpSpPr>
          <p:sp>
            <p:nvSpPr>
              <p:cNvPr id="2289" name="Google Shape;2289;p27"/>
              <p:cNvSpPr/>
              <p:nvPr/>
            </p:nvSpPr>
            <p:spPr>
              <a:xfrm>
                <a:off x="-690151" y="4531984"/>
                <a:ext cx="10601246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203430" h="20601" extrusionOk="0">
                    <a:moveTo>
                      <a:pt x="27385" y="0"/>
                    </a:moveTo>
                    <a:lnTo>
                      <a:pt x="0" y="20600"/>
                    </a:lnTo>
                    <a:lnTo>
                      <a:pt x="203429" y="20600"/>
                    </a:lnTo>
                    <a:lnTo>
                      <a:pt x="1760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27"/>
              <p:cNvSpPr/>
              <p:nvPr/>
            </p:nvSpPr>
            <p:spPr>
              <a:xfrm>
                <a:off x="-691975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extrusionOk="0">
                    <a:moveTo>
                      <a:pt x="27385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7438" y="53"/>
                    </a:lnTo>
                    <a:lnTo>
                      <a:pt x="273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27"/>
              <p:cNvSpPr/>
              <p:nvPr/>
            </p:nvSpPr>
            <p:spPr>
              <a:xfrm>
                <a:off x="-691975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fill="none" extrusionOk="0">
                    <a:moveTo>
                      <a:pt x="27385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7438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27"/>
              <p:cNvSpPr/>
              <p:nvPr/>
            </p:nvSpPr>
            <p:spPr>
              <a:xfrm>
                <a:off x="65286" y="4530925"/>
                <a:ext cx="1225738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20670" extrusionOk="0">
                    <a:moveTo>
                      <a:pt x="23468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3520" y="53"/>
                    </a:lnTo>
                    <a:lnTo>
                      <a:pt x="234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27"/>
              <p:cNvSpPr/>
              <p:nvPr/>
            </p:nvSpPr>
            <p:spPr>
              <a:xfrm>
                <a:off x="65286" y="4530925"/>
                <a:ext cx="1225738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20670" fill="none" extrusionOk="0">
                    <a:moveTo>
                      <a:pt x="23468" y="0"/>
                    </a:moveTo>
                    <a:lnTo>
                      <a:pt x="0" y="20618"/>
                    </a:lnTo>
                    <a:lnTo>
                      <a:pt x="53" y="20670"/>
                    </a:lnTo>
                    <a:lnTo>
                      <a:pt x="23520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27"/>
              <p:cNvSpPr/>
              <p:nvPr/>
            </p:nvSpPr>
            <p:spPr>
              <a:xfrm>
                <a:off x="822547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extrusionOk="0">
                    <a:moveTo>
                      <a:pt x="19568" y="0"/>
                    </a:moveTo>
                    <a:lnTo>
                      <a:pt x="0" y="20618"/>
                    </a:lnTo>
                    <a:lnTo>
                      <a:pt x="52" y="20670"/>
                    </a:lnTo>
                    <a:lnTo>
                      <a:pt x="19603" y="53"/>
                    </a:lnTo>
                    <a:lnTo>
                      <a:pt x="195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27"/>
              <p:cNvSpPr/>
              <p:nvPr/>
            </p:nvSpPr>
            <p:spPr>
              <a:xfrm>
                <a:off x="822547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fill="none" extrusionOk="0">
                    <a:moveTo>
                      <a:pt x="19568" y="0"/>
                    </a:moveTo>
                    <a:lnTo>
                      <a:pt x="0" y="20618"/>
                    </a:lnTo>
                    <a:lnTo>
                      <a:pt x="52" y="20670"/>
                    </a:lnTo>
                    <a:lnTo>
                      <a:pt x="19603" y="53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27"/>
              <p:cNvSpPr/>
              <p:nvPr/>
            </p:nvSpPr>
            <p:spPr>
              <a:xfrm>
                <a:off x="1579755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extrusionOk="0">
                    <a:moveTo>
                      <a:pt x="15652" y="1"/>
                    </a:moveTo>
                    <a:lnTo>
                      <a:pt x="1" y="20601"/>
                    </a:lnTo>
                    <a:lnTo>
                      <a:pt x="53" y="20653"/>
                    </a:lnTo>
                    <a:lnTo>
                      <a:pt x="15704" y="36"/>
                    </a:lnTo>
                    <a:lnTo>
                      <a:pt x="1565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27"/>
              <p:cNvSpPr/>
              <p:nvPr/>
            </p:nvSpPr>
            <p:spPr>
              <a:xfrm>
                <a:off x="1579755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fill="none" extrusionOk="0">
                    <a:moveTo>
                      <a:pt x="15652" y="1"/>
                    </a:moveTo>
                    <a:lnTo>
                      <a:pt x="1" y="20601"/>
                    </a:lnTo>
                    <a:lnTo>
                      <a:pt x="53" y="20653"/>
                    </a:lnTo>
                    <a:lnTo>
                      <a:pt x="15704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27"/>
              <p:cNvSpPr/>
              <p:nvPr/>
            </p:nvSpPr>
            <p:spPr>
              <a:xfrm>
                <a:off x="2337016" y="4531439"/>
                <a:ext cx="614302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20636" extrusionOk="0">
                    <a:moveTo>
                      <a:pt x="11735" y="1"/>
                    </a:moveTo>
                    <a:lnTo>
                      <a:pt x="1" y="20601"/>
                    </a:lnTo>
                    <a:lnTo>
                      <a:pt x="53" y="20636"/>
                    </a:lnTo>
                    <a:lnTo>
                      <a:pt x="11787" y="36"/>
                    </a:lnTo>
                    <a:lnTo>
                      <a:pt x="117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27"/>
              <p:cNvSpPr/>
              <p:nvPr/>
            </p:nvSpPr>
            <p:spPr>
              <a:xfrm>
                <a:off x="2337016" y="4531439"/>
                <a:ext cx="614302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20636" fill="none" extrusionOk="0">
                    <a:moveTo>
                      <a:pt x="11735" y="1"/>
                    </a:moveTo>
                    <a:lnTo>
                      <a:pt x="1" y="20601"/>
                    </a:lnTo>
                    <a:lnTo>
                      <a:pt x="53" y="20636"/>
                    </a:lnTo>
                    <a:lnTo>
                      <a:pt x="11787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27"/>
              <p:cNvSpPr/>
              <p:nvPr/>
            </p:nvSpPr>
            <p:spPr>
              <a:xfrm>
                <a:off x="3093391" y="4531439"/>
                <a:ext cx="411949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20636" extrusionOk="0">
                    <a:moveTo>
                      <a:pt x="7834" y="1"/>
                    </a:moveTo>
                    <a:lnTo>
                      <a:pt x="0" y="20618"/>
                    </a:lnTo>
                    <a:lnTo>
                      <a:pt x="70" y="20636"/>
                    </a:lnTo>
                    <a:lnTo>
                      <a:pt x="7904" y="36"/>
                    </a:lnTo>
                    <a:lnTo>
                      <a:pt x="78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27"/>
              <p:cNvSpPr/>
              <p:nvPr/>
            </p:nvSpPr>
            <p:spPr>
              <a:xfrm>
                <a:off x="3093391" y="4531439"/>
                <a:ext cx="411949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5" h="20636" fill="none" extrusionOk="0">
                    <a:moveTo>
                      <a:pt x="7834" y="1"/>
                    </a:moveTo>
                    <a:lnTo>
                      <a:pt x="0" y="20618"/>
                    </a:lnTo>
                    <a:lnTo>
                      <a:pt x="70" y="20636"/>
                    </a:lnTo>
                    <a:lnTo>
                      <a:pt x="7904" y="36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27"/>
              <p:cNvSpPr/>
              <p:nvPr/>
            </p:nvSpPr>
            <p:spPr>
              <a:xfrm>
                <a:off x="3850652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extrusionOk="0">
                    <a:moveTo>
                      <a:pt x="3917" y="0"/>
                    </a:moveTo>
                    <a:lnTo>
                      <a:pt x="0" y="20600"/>
                    </a:lnTo>
                    <a:lnTo>
                      <a:pt x="70" y="20618"/>
                    </a:lnTo>
                    <a:lnTo>
                      <a:pt x="39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27"/>
              <p:cNvSpPr/>
              <p:nvPr/>
            </p:nvSpPr>
            <p:spPr>
              <a:xfrm>
                <a:off x="3850652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fill="none" extrusionOk="0">
                    <a:moveTo>
                      <a:pt x="3917" y="0"/>
                    </a:moveTo>
                    <a:lnTo>
                      <a:pt x="0" y="20600"/>
                    </a:lnTo>
                    <a:lnTo>
                      <a:pt x="70" y="20618"/>
                    </a:lnTo>
                    <a:lnTo>
                      <a:pt x="3987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27"/>
              <p:cNvSpPr/>
              <p:nvPr/>
            </p:nvSpPr>
            <p:spPr>
              <a:xfrm>
                <a:off x="4607860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extrusionOk="0">
                    <a:moveTo>
                      <a:pt x="1" y="0"/>
                    </a:moveTo>
                    <a:lnTo>
                      <a:pt x="1" y="20600"/>
                    </a:lnTo>
                    <a:lnTo>
                      <a:pt x="71" y="2060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27"/>
              <p:cNvSpPr/>
              <p:nvPr/>
            </p:nvSpPr>
            <p:spPr>
              <a:xfrm>
                <a:off x="4607860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fill="none" extrusionOk="0">
                    <a:moveTo>
                      <a:pt x="1" y="0"/>
                    </a:moveTo>
                    <a:lnTo>
                      <a:pt x="1" y="20600"/>
                    </a:lnTo>
                    <a:lnTo>
                      <a:pt x="71" y="20600"/>
                    </a:lnTo>
                    <a:lnTo>
                      <a:pt x="71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27"/>
              <p:cNvSpPr/>
              <p:nvPr/>
            </p:nvSpPr>
            <p:spPr>
              <a:xfrm>
                <a:off x="8482542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extrusionOk="0">
                    <a:moveTo>
                      <a:pt x="53" y="0"/>
                    </a:moveTo>
                    <a:lnTo>
                      <a:pt x="1" y="53"/>
                    </a:lnTo>
                    <a:lnTo>
                      <a:pt x="27386" y="20670"/>
                    </a:lnTo>
                    <a:lnTo>
                      <a:pt x="27438" y="2061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27"/>
              <p:cNvSpPr/>
              <p:nvPr/>
            </p:nvSpPr>
            <p:spPr>
              <a:xfrm>
                <a:off x="8482542" y="4530925"/>
                <a:ext cx="142986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7438" h="20670" fill="none" extrusionOk="0">
                    <a:moveTo>
                      <a:pt x="1" y="53"/>
                    </a:moveTo>
                    <a:lnTo>
                      <a:pt x="27386" y="20670"/>
                    </a:lnTo>
                    <a:lnTo>
                      <a:pt x="27438" y="20618"/>
                    </a:lnTo>
                    <a:lnTo>
                      <a:pt x="53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27"/>
              <p:cNvSpPr/>
              <p:nvPr/>
            </p:nvSpPr>
            <p:spPr>
              <a:xfrm>
                <a:off x="7929396" y="4530925"/>
                <a:ext cx="1225790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2" h="20670" extrusionOk="0">
                    <a:moveTo>
                      <a:pt x="53" y="0"/>
                    </a:moveTo>
                    <a:lnTo>
                      <a:pt x="1" y="53"/>
                    </a:lnTo>
                    <a:lnTo>
                      <a:pt x="23469" y="20670"/>
                    </a:lnTo>
                    <a:lnTo>
                      <a:pt x="23521" y="2061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27"/>
              <p:cNvSpPr/>
              <p:nvPr/>
            </p:nvSpPr>
            <p:spPr>
              <a:xfrm>
                <a:off x="7929396" y="4530925"/>
                <a:ext cx="1225790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23522" h="20670" fill="none" extrusionOk="0">
                    <a:moveTo>
                      <a:pt x="1" y="53"/>
                    </a:moveTo>
                    <a:lnTo>
                      <a:pt x="23469" y="20670"/>
                    </a:lnTo>
                    <a:lnTo>
                      <a:pt x="23521" y="20618"/>
                    </a:lnTo>
                    <a:lnTo>
                      <a:pt x="53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27"/>
              <p:cNvSpPr/>
              <p:nvPr/>
            </p:nvSpPr>
            <p:spPr>
              <a:xfrm>
                <a:off x="7376302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extrusionOk="0">
                    <a:moveTo>
                      <a:pt x="35" y="0"/>
                    </a:moveTo>
                    <a:lnTo>
                      <a:pt x="0" y="53"/>
                    </a:lnTo>
                    <a:lnTo>
                      <a:pt x="19551" y="20670"/>
                    </a:lnTo>
                    <a:lnTo>
                      <a:pt x="19603" y="2061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27"/>
              <p:cNvSpPr/>
              <p:nvPr/>
            </p:nvSpPr>
            <p:spPr>
              <a:xfrm>
                <a:off x="7376302" y="4530925"/>
                <a:ext cx="1021613" cy="625164"/>
              </a:xfrm>
              <a:custGeom>
                <a:avLst/>
                <a:gdLst/>
                <a:ahLst/>
                <a:cxnLst/>
                <a:rect l="l" t="t" r="r" b="b"/>
                <a:pathLst>
                  <a:path w="19604" h="20670" fill="none" extrusionOk="0">
                    <a:moveTo>
                      <a:pt x="0" y="53"/>
                    </a:moveTo>
                    <a:lnTo>
                      <a:pt x="19551" y="20670"/>
                    </a:lnTo>
                    <a:lnTo>
                      <a:pt x="19603" y="20618"/>
                    </a:lnTo>
                    <a:lnTo>
                      <a:pt x="35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27"/>
              <p:cNvSpPr/>
              <p:nvPr/>
            </p:nvSpPr>
            <p:spPr>
              <a:xfrm>
                <a:off x="6822217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extrusionOk="0">
                    <a:moveTo>
                      <a:pt x="53" y="1"/>
                    </a:moveTo>
                    <a:lnTo>
                      <a:pt x="1" y="36"/>
                    </a:lnTo>
                    <a:lnTo>
                      <a:pt x="15652" y="20653"/>
                    </a:lnTo>
                    <a:lnTo>
                      <a:pt x="15704" y="2060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27"/>
              <p:cNvSpPr/>
              <p:nvPr/>
            </p:nvSpPr>
            <p:spPr>
              <a:xfrm>
                <a:off x="6822217" y="4531439"/>
                <a:ext cx="818427" cy="624650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20653" fill="none" extrusionOk="0">
                    <a:moveTo>
                      <a:pt x="1" y="36"/>
                    </a:moveTo>
                    <a:lnTo>
                      <a:pt x="15652" y="20653"/>
                    </a:lnTo>
                    <a:lnTo>
                      <a:pt x="15704" y="20601"/>
                    </a:lnTo>
                    <a:lnTo>
                      <a:pt x="53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27"/>
              <p:cNvSpPr/>
              <p:nvPr/>
            </p:nvSpPr>
            <p:spPr>
              <a:xfrm>
                <a:off x="6269123" y="4531439"/>
                <a:ext cx="614250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20636" extrusionOk="0">
                    <a:moveTo>
                      <a:pt x="53" y="1"/>
                    </a:moveTo>
                    <a:lnTo>
                      <a:pt x="0" y="36"/>
                    </a:lnTo>
                    <a:lnTo>
                      <a:pt x="11734" y="20636"/>
                    </a:lnTo>
                    <a:lnTo>
                      <a:pt x="11787" y="2060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27"/>
              <p:cNvSpPr/>
              <p:nvPr/>
            </p:nvSpPr>
            <p:spPr>
              <a:xfrm>
                <a:off x="6269123" y="4531439"/>
                <a:ext cx="614250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11787" h="20636" fill="none" extrusionOk="0">
                    <a:moveTo>
                      <a:pt x="0" y="36"/>
                    </a:moveTo>
                    <a:lnTo>
                      <a:pt x="11734" y="20636"/>
                    </a:lnTo>
                    <a:lnTo>
                      <a:pt x="11787" y="20601"/>
                    </a:lnTo>
                    <a:lnTo>
                      <a:pt x="53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27"/>
              <p:cNvSpPr/>
              <p:nvPr/>
            </p:nvSpPr>
            <p:spPr>
              <a:xfrm>
                <a:off x="5715039" y="4531439"/>
                <a:ext cx="412001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20636" extrusionOk="0">
                    <a:moveTo>
                      <a:pt x="71" y="1"/>
                    </a:moveTo>
                    <a:lnTo>
                      <a:pt x="1" y="36"/>
                    </a:lnTo>
                    <a:lnTo>
                      <a:pt x="7835" y="20636"/>
                    </a:lnTo>
                    <a:lnTo>
                      <a:pt x="7905" y="2061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27"/>
              <p:cNvSpPr/>
              <p:nvPr/>
            </p:nvSpPr>
            <p:spPr>
              <a:xfrm>
                <a:off x="5715039" y="4531439"/>
                <a:ext cx="412001" cy="624136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20636" fill="none" extrusionOk="0">
                    <a:moveTo>
                      <a:pt x="1" y="36"/>
                    </a:moveTo>
                    <a:lnTo>
                      <a:pt x="7835" y="20636"/>
                    </a:lnTo>
                    <a:lnTo>
                      <a:pt x="7905" y="20618"/>
                    </a:lnTo>
                    <a:lnTo>
                      <a:pt x="71" y="1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27"/>
              <p:cNvSpPr/>
              <p:nvPr/>
            </p:nvSpPr>
            <p:spPr>
              <a:xfrm>
                <a:off x="5161945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extrusionOk="0">
                    <a:moveTo>
                      <a:pt x="0" y="0"/>
                    </a:moveTo>
                    <a:lnTo>
                      <a:pt x="3917" y="20618"/>
                    </a:lnTo>
                    <a:lnTo>
                      <a:pt x="3987" y="2060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27"/>
              <p:cNvSpPr/>
              <p:nvPr/>
            </p:nvSpPr>
            <p:spPr>
              <a:xfrm>
                <a:off x="5161945" y="4531984"/>
                <a:ext cx="207825" cy="623591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20618" fill="none" extrusionOk="0">
                    <a:moveTo>
                      <a:pt x="0" y="0"/>
                    </a:moveTo>
                    <a:lnTo>
                      <a:pt x="3917" y="20618"/>
                    </a:lnTo>
                    <a:lnTo>
                      <a:pt x="3987" y="20600"/>
                    </a:lnTo>
                    <a:lnTo>
                      <a:pt x="7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27"/>
              <p:cNvSpPr/>
              <p:nvPr/>
            </p:nvSpPr>
            <p:spPr>
              <a:xfrm>
                <a:off x="4608798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extrusionOk="0">
                    <a:moveTo>
                      <a:pt x="0" y="0"/>
                    </a:moveTo>
                    <a:lnTo>
                      <a:pt x="0" y="20600"/>
                    </a:lnTo>
                    <a:lnTo>
                      <a:pt x="70" y="2060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27"/>
              <p:cNvSpPr/>
              <p:nvPr/>
            </p:nvSpPr>
            <p:spPr>
              <a:xfrm>
                <a:off x="4608798" y="4531984"/>
                <a:ext cx="3700" cy="623077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601" fill="none" extrusionOk="0">
                    <a:moveTo>
                      <a:pt x="0" y="0"/>
                    </a:moveTo>
                    <a:lnTo>
                      <a:pt x="0" y="20600"/>
                    </a:lnTo>
                    <a:lnTo>
                      <a:pt x="70" y="20600"/>
                    </a:lnTo>
                    <a:lnTo>
                      <a:pt x="70" y="0"/>
                    </a:ln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22" name="Google Shape;2322;p27"/>
          <p:cNvGrpSpPr/>
          <p:nvPr/>
        </p:nvGrpSpPr>
        <p:grpSpPr>
          <a:xfrm>
            <a:off x="6335378" y="387088"/>
            <a:ext cx="1243267" cy="624744"/>
            <a:chOff x="2732350" y="-1832750"/>
            <a:chExt cx="1868450" cy="938900"/>
          </a:xfrm>
        </p:grpSpPr>
        <p:sp>
          <p:nvSpPr>
            <p:cNvPr id="2323" name="Google Shape;2323;p27"/>
            <p:cNvSpPr/>
            <p:nvPr/>
          </p:nvSpPr>
          <p:spPr>
            <a:xfrm>
              <a:off x="2774175" y="-1790900"/>
              <a:ext cx="1784800" cy="854550"/>
            </a:xfrm>
            <a:custGeom>
              <a:avLst/>
              <a:gdLst/>
              <a:ahLst/>
              <a:cxnLst/>
              <a:rect l="l" t="t" r="r" b="b"/>
              <a:pathLst>
                <a:path w="71392" h="34182" extrusionOk="0">
                  <a:moveTo>
                    <a:pt x="0" y="0"/>
                  </a:moveTo>
                  <a:lnTo>
                    <a:pt x="0" y="34182"/>
                  </a:lnTo>
                  <a:lnTo>
                    <a:pt x="71391" y="34182"/>
                  </a:lnTo>
                  <a:lnTo>
                    <a:pt x="713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7"/>
            <p:cNvSpPr/>
            <p:nvPr/>
          </p:nvSpPr>
          <p:spPr>
            <a:xfrm>
              <a:off x="2884400" y="-1185375"/>
              <a:ext cx="177975" cy="180625"/>
            </a:xfrm>
            <a:custGeom>
              <a:avLst/>
              <a:gdLst/>
              <a:ahLst/>
              <a:cxnLst/>
              <a:rect l="l" t="t" r="r" b="b"/>
              <a:pathLst>
                <a:path w="7119" h="7225" extrusionOk="0">
                  <a:moveTo>
                    <a:pt x="7118" y="1"/>
                  </a:moveTo>
                  <a:lnTo>
                    <a:pt x="6613" y="81"/>
                  </a:lnTo>
                  <a:lnTo>
                    <a:pt x="6613" y="160"/>
                  </a:lnTo>
                  <a:lnTo>
                    <a:pt x="6613" y="240"/>
                  </a:lnTo>
                  <a:lnTo>
                    <a:pt x="6613" y="426"/>
                  </a:lnTo>
                  <a:lnTo>
                    <a:pt x="6560" y="665"/>
                  </a:lnTo>
                  <a:lnTo>
                    <a:pt x="6481" y="930"/>
                  </a:lnTo>
                  <a:lnTo>
                    <a:pt x="6428" y="1116"/>
                  </a:lnTo>
                  <a:lnTo>
                    <a:pt x="6321" y="1329"/>
                  </a:lnTo>
                  <a:lnTo>
                    <a:pt x="6189" y="1541"/>
                  </a:lnTo>
                  <a:lnTo>
                    <a:pt x="6029" y="1780"/>
                  </a:lnTo>
                  <a:lnTo>
                    <a:pt x="5817" y="2019"/>
                  </a:lnTo>
                  <a:lnTo>
                    <a:pt x="5604" y="2232"/>
                  </a:lnTo>
                  <a:lnTo>
                    <a:pt x="5392" y="2444"/>
                  </a:lnTo>
                  <a:lnTo>
                    <a:pt x="5100" y="2657"/>
                  </a:lnTo>
                  <a:lnTo>
                    <a:pt x="4807" y="2869"/>
                  </a:lnTo>
                  <a:lnTo>
                    <a:pt x="4356" y="3135"/>
                  </a:lnTo>
                  <a:lnTo>
                    <a:pt x="3984" y="3321"/>
                  </a:lnTo>
                  <a:lnTo>
                    <a:pt x="3559" y="3507"/>
                  </a:lnTo>
                  <a:lnTo>
                    <a:pt x="3453" y="3560"/>
                  </a:lnTo>
                  <a:lnTo>
                    <a:pt x="2922" y="3799"/>
                  </a:lnTo>
                  <a:lnTo>
                    <a:pt x="2576" y="3985"/>
                  </a:lnTo>
                  <a:lnTo>
                    <a:pt x="2098" y="4224"/>
                  </a:lnTo>
                  <a:lnTo>
                    <a:pt x="1780" y="4436"/>
                  </a:lnTo>
                  <a:lnTo>
                    <a:pt x="1488" y="4649"/>
                  </a:lnTo>
                  <a:lnTo>
                    <a:pt x="1222" y="4861"/>
                  </a:lnTo>
                  <a:lnTo>
                    <a:pt x="1009" y="5074"/>
                  </a:lnTo>
                  <a:lnTo>
                    <a:pt x="744" y="5339"/>
                  </a:lnTo>
                  <a:lnTo>
                    <a:pt x="505" y="5658"/>
                  </a:lnTo>
                  <a:lnTo>
                    <a:pt x="319" y="5950"/>
                  </a:lnTo>
                  <a:lnTo>
                    <a:pt x="186" y="6216"/>
                  </a:lnTo>
                  <a:lnTo>
                    <a:pt x="106" y="6481"/>
                  </a:lnTo>
                  <a:lnTo>
                    <a:pt x="27" y="6720"/>
                  </a:lnTo>
                  <a:lnTo>
                    <a:pt x="0" y="6933"/>
                  </a:lnTo>
                  <a:lnTo>
                    <a:pt x="0" y="7225"/>
                  </a:lnTo>
                  <a:lnTo>
                    <a:pt x="531" y="7225"/>
                  </a:lnTo>
                  <a:lnTo>
                    <a:pt x="531" y="7119"/>
                  </a:lnTo>
                  <a:lnTo>
                    <a:pt x="531" y="6959"/>
                  </a:lnTo>
                  <a:lnTo>
                    <a:pt x="585" y="6720"/>
                  </a:lnTo>
                  <a:lnTo>
                    <a:pt x="664" y="6428"/>
                  </a:lnTo>
                  <a:lnTo>
                    <a:pt x="797" y="6189"/>
                  </a:lnTo>
                  <a:lnTo>
                    <a:pt x="930" y="5977"/>
                  </a:lnTo>
                  <a:lnTo>
                    <a:pt x="1063" y="5764"/>
                  </a:lnTo>
                  <a:lnTo>
                    <a:pt x="1275" y="5552"/>
                  </a:lnTo>
                  <a:lnTo>
                    <a:pt x="1488" y="5339"/>
                  </a:lnTo>
                  <a:lnTo>
                    <a:pt x="1806" y="5074"/>
                  </a:lnTo>
                  <a:lnTo>
                    <a:pt x="2098" y="4861"/>
                  </a:lnTo>
                  <a:lnTo>
                    <a:pt x="2417" y="4649"/>
                  </a:lnTo>
                  <a:lnTo>
                    <a:pt x="2789" y="4436"/>
                  </a:lnTo>
                  <a:lnTo>
                    <a:pt x="3214" y="4224"/>
                  </a:lnTo>
                  <a:lnTo>
                    <a:pt x="3559" y="4091"/>
                  </a:lnTo>
                  <a:lnTo>
                    <a:pt x="3639" y="4064"/>
                  </a:lnTo>
                  <a:lnTo>
                    <a:pt x="3639" y="4038"/>
                  </a:lnTo>
                  <a:lnTo>
                    <a:pt x="3825" y="3985"/>
                  </a:lnTo>
                  <a:lnTo>
                    <a:pt x="4197" y="3799"/>
                  </a:lnTo>
                  <a:lnTo>
                    <a:pt x="4807" y="3480"/>
                  </a:lnTo>
                  <a:lnTo>
                    <a:pt x="5339" y="3135"/>
                  </a:lnTo>
                  <a:lnTo>
                    <a:pt x="5684" y="2869"/>
                  </a:lnTo>
                  <a:lnTo>
                    <a:pt x="5923" y="2657"/>
                  </a:lnTo>
                  <a:lnTo>
                    <a:pt x="6135" y="2444"/>
                  </a:lnTo>
                  <a:lnTo>
                    <a:pt x="6321" y="2232"/>
                  </a:lnTo>
                  <a:lnTo>
                    <a:pt x="6481" y="2019"/>
                  </a:lnTo>
                  <a:lnTo>
                    <a:pt x="6640" y="1807"/>
                  </a:lnTo>
                  <a:lnTo>
                    <a:pt x="6799" y="1541"/>
                  </a:lnTo>
                  <a:lnTo>
                    <a:pt x="6906" y="1276"/>
                  </a:lnTo>
                  <a:lnTo>
                    <a:pt x="6985" y="1037"/>
                  </a:lnTo>
                  <a:lnTo>
                    <a:pt x="7065" y="824"/>
                  </a:lnTo>
                  <a:lnTo>
                    <a:pt x="7118" y="426"/>
                  </a:lnTo>
                  <a:lnTo>
                    <a:pt x="7118" y="160"/>
                  </a:lnTo>
                  <a:lnTo>
                    <a:pt x="7118" y="134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7"/>
            <p:cNvSpPr/>
            <p:nvPr/>
          </p:nvSpPr>
          <p:spPr>
            <a:xfrm>
              <a:off x="2884400" y="-1185375"/>
              <a:ext cx="177975" cy="180625"/>
            </a:xfrm>
            <a:custGeom>
              <a:avLst/>
              <a:gdLst/>
              <a:ahLst/>
              <a:cxnLst/>
              <a:rect l="l" t="t" r="r" b="b"/>
              <a:pathLst>
                <a:path w="7119" h="7225" extrusionOk="0">
                  <a:moveTo>
                    <a:pt x="0" y="1"/>
                  </a:moveTo>
                  <a:lnTo>
                    <a:pt x="0" y="134"/>
                  </a:lnTo>
                  <a:lnTo>
                    <a:pt x="0" y="160"/>
                  </a:lnTo>
                  <a:lnTo>
                    <a:pt x="0" y="452"/>
                  </a:lnTo>
                  <a:lnTo>
                    <a:pt x="27" y="665"/>
                  </a:lnTo>
                  <a:lnTo>
                    <a:pt x="80" y="904"/>
                  </a:lnTo>
                  <a:lnTo>
                    <a:pt x="160" y="1143"/>
                  </a:lnTo>
                  <a:lnTo>
                    <a:pt x="266" y="1409"/>
                  </a:lnTo>
                  <a:lnTo>
                    <a:pt x="425" y="1701"/>
                  </a:lnTo>
                  <a:lnTo>
                    <a:pt x="611" y="1993"/>
                  </a:lnTo>
                  <a:lnTo>
                    <a:pt x="638" y="2019"/>
                  </a:lnTo>
                  <a:lnTo>
                    <a:pt x="797" y="2232"/>
                  </a:lnTo>
                  <a:lnTo>
                    <a:pt x="983" y="2444"/>
                  </a:lnTo>
                  <a:lnTo>
                    <a:pt x="1195" y="2657"/>
                  </a:lnTo>
                  <a:lnTo>
                    <a:pt x="1434" y="2869"/>
                  </a:lnTo>
                  <a:lnTo>
                    <a:pt x="1780" y="3135"/>
                  </a:lnTo>
                  <a:lnTo>
                    <a:pt x="2311" y="3480"/>
                  </a:lnTo>
                  <a:lnTo>
                    <a:pt x="2922" y="3799"/>
                  </a:lnTo>
                  <a:lnTo>
                    <a:pt x="3320" y="3985"/>
                  </a:lnTo>
                  <a:lnTo>
                    <a:pt x="3479" y="4038"/>
                  </a:lnTo>
                  <a:lnTo>
                    <a:pt x="3559" y="4091"/>
                  </a:lnTo>
                  <a:lnTo>
                    <a:pt x="3639" y="4118"/>
                  </a:lnTo>
                  <a:lnTo>
                    <a:pt x="3904" y="4224"/>
                  </a:lnTo>
                  <a:lnTo>
                    <a:pt x="4329" y="4436"/>
                  </a:lnTo>
                  <a:lnTo>
                    <a:pt x="4701" y="4649"/>
                  </a:lnTo>
                  <a:lnTo>
                    <a:pt x="5046" y="4861"/>
                  </a:lnTo>
                  <a:lnTo>
                    <a:pt x="5339" y="5074"/>
                  </a:lnTo>
                  <a:lnTo>
                    <a:pt x="5631" y="5339"/>
                  </a:lnTo>
                  <a:lnTo>
                    <a:pt x="5870" y="5552"/>
                  </a:lnTo>
                  <a:lnTo>
                    <a:pt x="6056" y="5764"/>
                  </a:lnTo>
                  <a:lnTo>
                    <a:pt x="6215" y="5977"/>
                  </a:lnTo>
                  <a:lnTo>
                    <a:pt x="6321" y="6189"/>
                  </a:lnTo>
                  <a:lnTo>
                    <a:pt x="6454" y="6428"/>
                  </a:lnTo>
                  <a:lnTo>
                    <a:pt x="6560" y="6720"/>
                  </a:lnTo>
                  <a:lnTo>
                    <a:pt x="6587" y="6959"/>
                  </a:lnTo>
                  <a:lnTo>
                    <a:pt x="6613" y="7119"/>
                  </a:lnTo>
                  <a:lnTo>
                    <a:pt x="6613" y="7225"/>
                  </a:lnTo>
                  <a:lnTo>
                    <a:pt x="7118" y="7225"/>
                  </a:lnTo>
                  <a:lnTo>
                    <a:pt x="7118" y="6933"/>
                  </a:lnTo>
                  <a:lnTo>
                    <a:pt x="7092" y="6720"/>
                  </a:lnTo>
                  <a:lnTo>
                    <a:pt x="7038" y="6481"/>
                  </a:lnTo>
                  <a:lnTo>
                    <a:pt x="6932" y="6216"/>
                  </a:lnTo>
                  <a:lnTo>
                    <a:pt x="6799" y="5950"/>
                  </a:lnTo>
                  <a:lnTo>
                    <a:pt x="6613" y="5658"/>
                  </a:lnTo>
                  <a:lnTo>
                    <a:pt x="6374" y="5339"/>
                  </a:lnTo>
                  <a:lnTo>
                    <a:pt x="6135" y="5074"/>
                  </a:lnTo>
                  <a:lnTo>
                    <a:pt x="5896" y="4861"/>
                  </a:lnTo>
                  <a:lnTo>
                    <a:pt x="5631" y="4649"/>
                  </a:lnTo>
                  <a:lnTo>
                    <a:pt x="5339" y="4436"/>
                  </a:lnTo>
                  <a:lnTo>
                    <a:pt x="5020" y="4224"/>
                  </a:lnTo>
                  <a:lnTo>
                    <a:pt x="4542" y="3985"/>
                  </a:lnTo>
                  <a:lnTo>
                    <a:pt x="4197" y="3799"/>
                  </a:lnTo>
                  <a:lnTo>
                    <a:pt x="3665" y="3560"/>
                  </a:lnTo>
                  <a:lnTo>
                    <a:pt x="3559" y="3507"/>
                  </a:lnTo>
                  <a:lnTo>
                    <a:pt x="3134" y="3321"/>
                  </a:lnTo>
                  <a:lnTo>
                    <a:pt x="2762" y="3135"/>
                  </a:lnTo>
                  <a:lnTo>
                    <a:pt x="2311" y="2869"/>
                  </a:lnTo>
                  <a:lnTo>
                    <a:pt x="2019" y="2657"/>
                  </a:lnTo>
                  <a:lnTo>
                    <a:pt x="1753" y="2444"/>
                  </a:lnTo>
                  <a:lnTo>
                    <a:pt x="1514" y="2232"/>
                  </a:lnTo>
                  <a:lnTo>
                    <a:pt x="1302" y="2019"/>
                  </a:lnTo>
                  <a:lnTo>
                    <a:pt x="1089" y="1780"/>
                  </a:lnTo>
                  <a:lnTo>
                    <a:pt x="930" y="1541"/>
                  </a:lnTo>
                  <a:lnTo>
                    <a:pt x="797" y="1329"/>
                  </a:lnTo>
                  <a:lnTo>
                    <a:pt x="717" y="1116"/>
                  </a:lnTo>
                  <a:lnTo>
                    <a:pt x="638" y="930"/>
                  </a:lnTo>
                  <a:lnTo>
                    <a:pt x="611" y="877"/>
                  </a:lnTo>
                  <a:lnTo>
                    <a:pt x="558" y="665"/>
                  </a:lnTo>
                  <a:lnTo>
                    <a:pt x="531" y="426"/>
                  </a:lnTo>
                  <a:lnTo>
                    <a:pt x="505" y="240"/>
                  </a:lnTo>
                  <a:lnTo>
                    <a:pt x="505" y="160"/>
                  </a:lnTo>
                  <a:lnTo>
                    <a:pt x="531" y="81"/>
                  </a:lnTo>
                  <a:lnTo>
                    <a:pt x="505" y="8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7"/>
            <p:cNvSpPr/>
            <p:nvPr/>
          </p:nvSpPr>
          <p:spPr>
            <a:xfrm>
              <a:off x="2973375" y="-1334100"/>
              <a:ext cx="75050" cy="6675"/>
            </a:xfrm>
            <a:custGeom>
              <a:avLst/>
              <a:gdLst/>
              <a:ahLst/>
              <a:cxnLst/>
              <a:rect l="l" t="t" r="r" b="b"/>
              <a:pathLst>
                <a:path w="3002" h="267" extrusionOk="0">
                  <a:moveTo>
                    <a:pt x="0" y="1"/>
                  </a:moveTo>
                  <a:lnTo>
                    <a:pt x="0" y="266"/>
                  </a:lnTo>
                  <a:lnTo>
                    <a:pt x="3001" y="266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7"/>
            <p:cNvSpPr/>
            <p:nvPr/>
          </p:nvSpPr>
          <p:spPr>
            <a:xfrm>
              <a:off x="2973375" y="-1306875"/>
              <a:ext cx="65075" cy="6675"/>
            </a:xfrm>
            <a:custGeom>
              <a:avLst/>
              <a:gdLst/>
              <a:ahLst/>
              <a:cxnLst/>
              <a:rect l="l" t="t" r="r" b="b"/>
              <a:pathLst>
                <a:path w="2603" h="267" extrusionOk="0">
                  <a:moveTo>
                    <a:pt x="0" y="1"/>
                  </a:moveTo>
                  <a:lnTo>
                    <a:pt x="0" y="266"/>
                  </a:lnTo>
                  <a:lnTo>
                    <a:pt x="2337" y="266"/>
                  </a:lnTo>
                  <a:lnTo>
                    <a:pt x="2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7"/>
            <p:cNvSpPr/>
            <p:nvPr/>
          </p:nvSpPr>
          <p:spPr>
            <a:xfrm>
              <a:off x="2973375" y="-1251750"/>
              <a:ext cx="53800" cy="6650"/>
            </a:xfrm>
            <a:custGeom>
              <a:avLst/>
              <a:gdLst/>
              <a:ahLst/>
              <a:cxnLst/>
              <a:rect l="l" t="t" r="r" b="b"/>
              <a:pathLst>
                <a:path w="2152" h="266" extrusionOk="0">
                  <a:moveTo>
                    <a:pt x="0" y="0"/>
                  </a:moveTo>
                  <a:lnTo>
                    <a:pt x="0" y="266"/>
                  </a:lnTo>
                  <a:lnTo>
                    <a:pt x="2151" y="266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7"/>
            <p:cNvSpPr/>
            <p:nvPr/>
          </p:nvSpPr>
          <p:spPr>
            <a:xfrm>
              <a:off x="2973375" y="-1223875"/>
              <a:ext cx="73050" cy="6675"/>
            </a:xfrm>
            <a:custGeom>
              <a:avLst/>
              <a:gdLst/>
              <a:ahLst/>
              <a:cxnLst/>
              <a:rect l="l" t="t" r="r" b="b"/>
              <a:pathLst>
                <a:path w="2922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922" y="266"/>
                  </a:lnTo>
                  <a:lnTo>
                    <a:pt x="28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7"/>
            <p:cNvSpPr/>
            <p:nvPr/>
          </p:nvSpPr>
          <p:spPr>
            <a:xfrm>
              <a:off x="2973375" y="-1196650"/>
              <a:ext cx="75050" cy="6675"/>
            </a:xfrm>
            <a:custGeom>
              <a:avLst/>
              <a:gdLst/>
              <a:ahLst/>
              <a:cxnLst/>
              <a:rect l="l" t="t" r="r" b="b"/>
              <a:pathLst>
                <a:path w="3002" h="267" extrusionOk="0">
                  <a:moveTo>
                    <a:pt x="0" y="0"/>
                  </a:moveTo>
                  <a:lnTo>
                    <a:pt x="0" y="266"/>
                  </a:lnTo>
                  <a:lnTo>
                    <a:pt x="3001" y="266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7"/>
            <p:cNvSpPr/>
            <p:nvPr/>
          </p:nvSpPr>
          <p:spPr>
            <a:xfrm>
              <a:off x="2973375" y="-1168775"/>
              <a:ext cx="75050" cy="6675"/>
            </a:xfrm>
            <a:custGeom>
              <a:avLst/>
              <a:gdLst/>
              <a:ahLst/>
              <a:cxnLst/>
              <a:rect l="l" t="t" r="r" b="b"/>
              <a:pathLst>
                <a:path w="3002" h="267" extrusionOk="0">
                  <a:moveTo>
                    <a:pt x="0" y="1"/>
                  </a:moveTo>
                  <a:lnTo>
                    <a:pt x="0" y="266"/>
                  </a:lnTo>
                  <a:lnTo>
                    <a:pt x="3001" y="266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7"/>
            <p:cNvSpPr/>
            <p:nvPr/>
          </p:nvSpPr>
          <p:spPr>
            <a:xfrm>
              <a:off x="2973375" y="-1140875"/>
              <a:ext cx="75050" cy="6000"/>
            </a:xfrm>
            <a:custGeom>
              <a:avLst/>
              <a:gdLst/>
              <a:ahLst/>
              <a:cxnLst/>
              <a:rect l="l" t="t" r="r" b="b"/>
              <a:pathLst>
                <a:path w="3002" h="240" extrusionOk="0">
                  <a:moveTo>
                    <a:pt x="0" y="0"/>
                  </a:moveTo>
                  <a:lnTo>
                    <a:pt x="0" y="239"/>
                  </a:lnTo>
                  <a:lnTo>
                    <a:pt x="2869" y="239"/>
                  </a:lnTo>
                  <a:lnTo>
                    <a:pt x="3001" y="27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7"/>
            <p:cNvSpPr/>
            <p:nvPr/>
          </p:nvSpPr>
          <p:spPr>
            <a:xfrm>
              <a:off x="2973375" y="-1113650"/>
              <a:ext cx="51800" cy="6650"/>
            </a:xfrm>
            <a:custGeom>
              <a:avLst/>
              <a:gdLst/>
              <a:ahLst/>
              <a:cxnLst/>
              <a:rect l="l" t="t" r="r" b="b"/>
              <a:pathLst>
                <a:path w="2072" h="266" extrusionOk="0">
                  <a:moveTo>
                    <a:pt x="0" y="0"/>
                  </a:moveTo>
                  <a:lnTo>
                    <a:pt x="0" y="266"/>
                  </a:lnTo>
                  <a:lnTo>
                    <a:pt x="1726" y="266"/>
                  </a:lnTo>
                  <a:lnTo>
                    <a:pt x="20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7"/>
            <p:cNvSpPr/>
            <p:nvPr/>
          </p:nvSpPr>
          <p:spPr>
            <a:xfrm>
              <a:off x="2973375" y="-1058550"/>
              <a:ext cx="65075" cy="6675"/>
            </a:xfrm>
            <a:custGeom>
              <a:avLst/>
              <a:gdLst/>
              <a:ahLst/>
              <a:cxnLst/>
              <a:rect l="l" t="t" r="r" b="b"/>
              <a:pathLst>
                <a:path w="2603" h="267" extrusionOk="0">
                  <a:moveTo>
                    <a:pt x="0" y="1"/>
                  </a:moveTo>
                  <a:lnTo>
                    <a:pt x="0" y="266"/>
                  </a:lnTo>
                  <a:lnTo>
                    <a:pt x="2603" y="266"/>
                  </a:lnTo>
                  <a:lnTo>
                    <a:pt x="2390" y="107"/>
                  </a:lnTo>
                  <a:lnTo>
                    <a:pt x="22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7"/>
            <p:cNvSpPr/>
            <p:nvPr/>
          </p:nvSpPr>
          <p:spPr>
            <a:xfrm>
              <a:off x="2973375" y="-1030650"/>
              <a:ext cx="75050" cy="6000"/>
            </a:xfrm>
            <a:custGeom>
              <a:avLst/>
              <a:gdLst/>
              <a:ahLst/>
              <a:cxnLst/>
              <a:rect l="l" t="t" r="r" b="b"/>
              <a:pathLst>
                <a:path w="3002" h="240" extrusionOk="0">
                  <a:moveTo>
                    <a:pt x="0" y="0"/>
                  </a:moveTo>
                  <a:lnTo>
                    <a:pt x="0" y="239"/>
                  </a:lnTo>
                  <a:lnTo>
                    <a:pt x="3001" y="239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7"/>
            <p:cNvSpPr/>
            <p:nvPr/>
          </p:nvSpPr>
          <p:spPr>
            <a:xfrm>
              <a:off x="2898325" y="-1334100"/>
              <a:ext cx="75075" cy="6675"/>
            </a:xfrm>
            <a:custGeom>
              <a:avLst/>
              <a:gdLst/>
              <a:ahLst/>
              <a:cxnLst/>
              <a:rect l="l" t="t" r="r" b="b"/>
              <a:pathLst>
                <a:path w="3003" h="267" extrusionOk="0">
                  <a:moveTo>
                    <a:pt x="1" y="1"/>
                  </a:moveTo>
                  <a:lnTo>
                    <a:pt x="1" y="266"/>
                  </a:lnTo>
                  <a:lnTo>
                    <a:pt x="3002" y="266"/>
                  </a:lnTo>
                  <a:lnTo>
                    <a:pt x="30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7"/>
            <p:cNvSpPr/>
            <p:nvPr/>
          </p:nvSpPr>
          <p:spPr>
            <a:xfrm>
              <a:off x="2912275" y="-1306875"/>
              <a:ext cx="61125" cy="6675"/>
            </a:xfrm>
            <a:custGeom>
              <a:avLst/>
              <a:gdLst/>
              <a:ahLst/>
              <a:cxnLst/>
              <a:rect l="l" t="t" r="r" b="b"/>
              <a:pathLst>
                <a:path w="2445" h="267" extrusionOk="0">
                  <a:moveTo>
                    <a:pt x="1" y="1"/>
                  </a:moveTo>
                  <a:lnTo>
                    <a:pt x="134" y="133"/>
                  </a:lnTo>
                  <a:lnTo>
                    <a:pt x="240" y="266"/>
                  </a:lnTo>
                  <a:lnTo>
                    <a:pt x="2444" y="266"/>
                  </a:lnTo>
                  <a:lnTo>
                    <a:pt x="2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7"/>
            <p:cNvSpPr/>
            <p:nvPr/>
          </p:nvSpPr>
          <p:spPr>
            <a:xfrm>
              <a:off x="2918925" y="-1251750"/>
              <a:ext cx="54475" cy="6650"/>
            </a:xfrm>
            <a:custGeom>
              <a:avLst/>
              <a:gdLst/>
              <a:ahLst/>
              <a:cxnLst/>
              <a:rect l="l" t="t" r="r" b="b"/>
              <a:pathLst>
                <a:path w="2179" h="266" extrusionOk="0">
                  <a:moveTo>
                    <a:pt x="186" y="0"/>
                  </a:moveTo>
                  <a:lnTo>
                    <a:pt x="0" y="266"/>
                  </a:lnTo>
                  <a:lnTo>
                    <a:pt x="2178" y="266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7"/>
            <p:cNvSpPr/>
            <p:nvPr/>
          </p:nvSpPr>
          <p:spPr>
            <a:xfrm>
              <a:off x="2898325" y="-1223875"/>
              <a:ext cx="75075" cy="6675"/>
            </a:xfrm>
            <a:custGeom>
              <a:avLst/>
              <a:gdLst/>
              <a:ahLst/>
              <a:cxnLst/>
              <a:rect l="l" t="t" r="r" b="b"/>
              <a:pathLst>
                <a:path w="3003" h="267" extrusionOk="0">
                  <a:moveTo>
                    <a:pt x="160" y="0"/>
                  </a:moveTo>
                  <a:lnTo>
                    <a:pt x="1" y="266"/>
                  </a:lnTo>
                  <a:lnTo>
                    <a:pt x="3002" y="266"/>
                  </a:lnTo>
                  <a:lnTo>
                    <a:pt x="3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7"/>
            <p:cNvSpPr/>
            <p:nvPr/>
          </p:nvSpPr>
          <p:spPr>
            <a:xfrm>
              <a:off x="2895025" y="-1196650"/>
              <a:ext cx="78375" cy="6675"/>
            </a:xfrm>
            <a:custGeom>
              <a:avLst/>
              <a:gdLst/>
              <a:ahLst/>
              <a:cxnLst/>
              <a:rect l="l" t="t" r="r" b="b"/>
              <a:pathLst>
                <a:path w="3135" h="267" extrusionOk="0">
                  <a:moveTo>
                    <a:pt x="0" y="0"/>
                  </a:moveTo>
                  <a:lnTo>
                    <a:pt x="0" y="266"/>
                  </a:lnTo>
                  <a:lnTo>
                    <a:pt x="3134" y="266"/>
                  </a:lnTo>
                  <a:lnTo>
                    <a:pt x="3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7"/>
            <p:cNvSpPr/>
            <p:nvPr/>
          </p:nvSpPr>
          <p:spPr>
            <a:xfrm>
              <a:off x="2898325" y="-1168775"/>
              <a:ext cx="75075" cy="6675"/>
            </a:xfrm>
            <a:custGeom>
              <a:avLst/>
              <a:gdLst/>
              <a:ahLst/>
              <a:cxnLst/>
              <a:rect l="l" t="t" r="r" b="b"/>
              <a:pathLst>
                <a:path w="3003" h="267" extrusionOk="0">
                  <a:moveTo>
                    <a:pt x="1" y="1"/>
                  </a:moveTo>
                  <a:lnTo>
                    <a:pt x="1" y="266"/>
                  </a:lnTo>
                  <a:lnTo>
                    <a:pt x="3002" y="266"/>
                  </a:lnTo>
                  <a:lnTo>
                    <a:pt x="30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7"/>
            <p:cNvSpPr/>
            <p:nvPr/>
          </p:nvSpPr>
          <p:spPr>
            <a:xfrm>
              <a:off x="2899675" y="-1140875"/>
              <a:ext cx="73725" cy="6000"/>
            </a:xfrm>
            <a:custGeom>
              <a:avLst/>
              <a:gdLst/>
              <a:ahLst/>
              <a:cxnLst/>
              <a:rect l="l" t="t" r="r" b="b"/>
              <a:pathLst>
                <a:path w="2949" h="240" extrusionOk="0">
                  <a:moveTo>
                    <a:pt x="0" y="0"/>
                  </a:moveTo>
                  <a:lnTo>
                    <a:pt x="133" y="239"/>
                  </a:lnTo>
                  <a:lnTo>
                    <a:pt x="2948" y="239"/>
                  </a:lnTo>
                  <a:lnTo>
                    <a:pt x="29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7"/>
            <p:cNvSpPr/>
            <p:nvPr/>
          </p:nvSpPr>
          <p:spPr>
            <a:xfrm>
              <a:off x="2927550" y="-1113650"/>
              <a:ext cx="45850" cy="6650"/>
            </a:xfrm>
            <a:custGeom>
              <a:avLst/>
              <a:gdLst/>
              <a:ahLst/>
              <a:cxnLst/>
              <a:rect l="l" t="t" r="r" b="b"/>
              <a:pathLst>
                <a:path w="1834" h="266" extrusionOk="0">
                  <a:moveTo>
                    <a:pt x="1" y="0"/>
                  </a:moveTo>
                  <a:lnTo>
                    <a:pt x="80" y="133"/>
                  </a:lnTo>
                  <a:lnTo>
                    <a:pt x="133" y="266"/>
                  </a:lnTo>
                  <a:lnTo>
                    <a:pt x="1833" y="266"/>
                  </a:lnTo>
                  <a:lnTo>
                    <a:pt x="18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7"/>
            <p:cNvSpPr/>
            <p:nvPr/>
          </p:nvSpPr>
          <p:spPr>
            <a:xfrm>
              <a:off x="2906300" y="-1058550"/>
              <a:ext cx="67100" cy="6675"/>
            </a:xfrm>
            <a:custGeom>
              <a:avLst/>
              <a:gdLst/>
              <a:ahLst/>
              <a:cxnLst/>
              <a:rect l="l" t="t" r="r" b="b"/>
              <a:pathLst>
                <a:path w="2684" h="267" extrusionOk="0">
                  <a:moveTo>
                    <a:pt x="266" y="1"/>
                  </a:moveTo>
                  <a:lnTo>
                    <a:pt x="1" y="266"/>
                  </a:lnTo>
                  <a:lnTo>
                    <a:pt x="2683" y="266"/>
                  </a:lnTo>
                  <a:lnTo>
                    <a:pt x="2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7"/>
            <p:cNvSpPr/>
            <p:nvPr/>
          </p:nvSpPr>
          <p:spPr>
            <a:xfrm>
              <a:off x="2898325" y="-1030650"/>
              <a:ext cx="75075" cy="6000"/>
            </a:xfrm>
            <a:custGeom>
              <a:avLst/>
              <a:gdLst/>
              <a:ahLst/>
              <a:cxnLst/>
              <a:rect l="l" t="t" r="r" b="b"/>
              <a:pathLst>
                <a:path w="3003" h="240" extrusionOk="0">
                  <a:moveTo>
                    <a:pt x="1" y="0"/>
                  </a:moveTo>
                  <a:lnTo>
                    <a:pt x="1" y="239"/>
                  </a:lnTo>
                  <a:lnTo>
                    <a:pt x="3002" y="239"/>
                  </a:lnTo>
                  <a:lnTo>
                    <a:pt x="3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7"/>
            <p:cNvSpPr/>
            <p:nvPr/>
          </p:nvSpPr>
          <p:spPr>
            <a:xfrm>
              <a:off x="2884400" y="-1272350"/>
              <a:ext cx="89000" cy="94975"/>
            </a:xfrm>
            <a:custGeom>
              <a:avLst/>
              <a:gdLst/>
              <a:ahLst/>
              <a:cxnLst/>
              <a:rect l="l" t="t" r="r" b="b"/>
              <a:pathLst>
                <a:path w="3560" h="3799" extrusionOk="0">
                  <a:moveTo>
                    <a:pt x="2922" y="1"/>
                  </a:moveTo>
                  <a:lnTo>
                    <a:pt x="2523" y="213"/>
                  </a:lnTo>
                  <a:lnTo>
                    <a:pt x="2178" y="399"/>
                  </a:lnTo>
                  <a:lnTo>
                    <a:pt x="1859" y="612"/>
                  </a:lnTo>
                  <a:lnTo>
                    <a:pt x="1567" y="824"/>
                  </a:lnTo>
                  <a:lnTo>
                    <a:pt x="1249" y="1090"/>
                  </a:lnTo>
                  <a:lnTo>
                    <a:pt x="1036" y="1302"/>
                  </a:lnTo>
                  <a:lnTo>
                    <a:pt x="850" y="1488"/>
                  </a:lnTo>
                  <a:lnTo>
                    <a:pt x="558" y="1886"/>
                  </a:lnTo>
                  <a:lnTo>
                    <a:pt x="345" y="2258"/>
                  </a:lnTo>
                  <a:lnTo>
                    <a:pt x="186" y="2603"/>
                  </a:lnTo>
                  <a:lnTo>
                    <a:pt x="80" y="2922"/>
                  </a:lnTo>
                  <a:lnTo>
                    <a:pt x="27" y="3214"/>
                  </a:lnTo>
                  <a:lnTo>
                    <a:pt x="0" y="3453"/>
                  </a:lnTo>
                  <a:lnTo>
                    <a:pt x="0" y="3613"/>
                  </a:lnTo>
                  <a:lnTo>
                    <a:pt x="0" y="3639"/>
                  </a:lnTo>
                  <a:lnTo>
                    <a:pt x="0" y="3799"/>
                  </a:lnTo>
                  <a:lnTo>
                    <a:pt x="505" y="3719"/>
                  </a:lnTo>
                  <a:lnTo>
                    <a:pt x="531" y="3719"/>
                  </a:lnTo>
                  <a:lnTo>
                    <a:pt x="505" y="3639"/>
                  </a:lnTo>
                  <a:lnTo>
                    <a:pt x="505" y="3560"/>
                  </a:lnTo>
                  <a:lnTo>
                    <a:pt x="531" y="3321"/>
                  </a:lnTo>
                  <a:lnTo>
                    <a:pt x="585" y="3028"/>
                  </a:lnTo>
                  <a:lnTo>
                    <a:pt x="638" y="2843"/>
                  </a:lnTo>
                  <a:lnTo>
                    <a:pt x="717" y="2630"/>
                  </a:lnTo>
                  <a:lnTo>
                    <a:pt x="824" y="2418"/>
                  </a:lnTo>
                  <a:lnTo>
                    <a:pt x="956" y="2205"/>
                  </a:lnTo>
                  <a:lnTo>
                    <a:pt x="1169" y="1939"/>
                  </a:lnTo>
                  <a:lnTo>
                    <a:pt x="1328" y="1727"/>
                  </a:lnTo>
                  <a:lnTo>
                    <a:pt x="1541" y="1515"/>
                  </a:lnTo>
                  <a:lnTo>
                    <a:pt x="1806" y="1302"/>
                  </a:lnTo>
                  <a:lnTo>
                    <a:pt x="2072" y="1090"/>
                  </a:lnTo>
                  <a:lnTo>
                    <a:pt x="2470" y="824"/>
                  </a:lnTo>
                  <a:lnTo>
                    <a:pt x="2975" y="558"/>
                  </a:lnTo>
                  <a:lnTo>
                    <a:pt x="3559" y="266"/>
                  </a:lnTo>
                  <a:lnTo>
                    <a:pt x="3453" y="240"/>
                  </a:lnTo>
                  <a:lnTo>
                    <a:pt x="29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7"/>
            <p:cNvSpPr/>
            <p:nvPr/>
          </p:nvSpPr>
          <p:spPr>
            <a:xfrm>
              <a:off x="2973375" y="-1358000"/>
              <a:ext cx="89000" cy="85675"/>
            </a:xfrm>
            <a:custGeom>
              <a:avLst/>
              <a:gdLst/>
              <a:ahLst/>
              <a:cxnLst/>
              <a:rect l="l" t="t" r="r" b="b"/>
              <a:pathLst>
                <a:path w="3560" h="3427" extrusionOk="0">
                  <a:moveTo>
                    <a:pt x="3054" y="1"/>
                  </a:moveTo>
                  <a:lnTo>
                    <a:pt x="3054" y="133"/>
                  </a:lnTo>
                  <a:lnTo>
                    <a:pt x="3028" y="346"/>
                  </a:lnTo>
                  <a:lnTo>
                    <a:pt x="2948" y="611"/>
                  </a:lnTo>
                  <a:lnTo>
                    <a:pt x="2815" y="957"/>
                  </a:lnTo>
                  <a:lnTo>
                    <a:pt x="2656" y="1222"/>
                  </a:lnTo>
                  <a:lnTo>
                    <a:pt x="2523" y="1408"/>
                  </a:lnTo>
                  <a:lnTo>
                    <a:pt x="2337" y="1621"/>
                  </a:lnTo>
                  <a:lnTo>
                    <a:pt x="2125" y="1833"/>
                  </a:lnTo>
                  <a:lnTo>
                    <a:pt x="1886" y="2046"/>
                  </a:lnTo>
                  <a:lnTo>
                    <a:pt x="1541" y="2311"/>
                  </a:lnTo>
                  <a:lnTo>
                    <a:pt x="1222" y="2524"/>
                  </a:lnTo>
                  <a:lnTo>
                    <a:pt x="850" y="2736"/>
                  </a:lnTo>
                  <a:lnTo>
                    <a:pt x="452" y="2949"/>
                  </a:lnTo>
                  <a:lnTo>
                    <a:pt x="0" y="3135"/>
                  </a:lnTo>
                  <a:lnTo>
                    <a:pt x="53" y="3161"/>
                  </a:lnTo>
                  <a:lnTo>
                    <a:pt x="80" y="3161"/>
                  </a:lnTo>
                  <a:lnTo>
                    <a:pt x="80" y="3188"/>
                  </a:lnTo>
                  <a:lnTo>
                    <a:pt x="638" y="3427"/>
                  </a:lnTo>
                  <a:lnTo>
                    <a:pt x="664" y="3427"/>
                  </a:lnTo>
                  <a:lnTo>
                    <a:pt x="1169" y="3161"/>
                  </a:lnTo>
                  <a:lnTo>
                    <a:pt x="1514" y="2949"/>
                  </a:lnTo>
                  <a:lnTo>
                    <a:pt x="1859" y="2736"/>
                  </a:lnTo>
                  <a:lnTo>
                    <a:pt x="2125" y="2524"/>
                  </a:lnTo>
                  <a:lnTo>
                    <a:pt x="2390" y="2311"/>
                  </a:lnTo>
                  <a:lnTo>
                    <a:pt x="2656" y="2046"/>
                  </a:lnTo>
                  <a:lnTo>
                    <a:pt x="2948" y="1727"/>
                  </a:lnTo>
                  <a:lnTo>
                    <a:pt x="3187" y="1382"/>
                  </a:lnTo>
                  <a:lnTo>
                    <a:pt x="3347" y="1089"/>
                  </a:lnTo>
                  <a:lnTo>
                    <a:pt x="3453" y="797"/>
                  </a:lnTo>
                  <a:lnTo>
                    <a:pt x="3533" y="558"/>
                  </a:lnTo>
                  <a:lnTo>
                    <a:pt x="3559" y="319"/>
                  </a:lnTo>
                  <a:lnTo>
                    <a:pt x="3559" y="133"/>
                  </a:lnTo>
                  <a:lnTo>
                    <a:pt x="35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7"/>
            <p:cNvSpPr/>
            <p:nvPr/>
          </p:nvSpPr>
          <p:spPr>
            <a:xfrm>
              <a:off x="2884400" y="-1358000"/>
              <a:ext cx="177975" cy="180625"/>
            </a:xfrm>
            <a:custGeom>
              <a:avLst/>
              <a:gdLst/>
              <a:ahLst/>
              <a:cxnLst/>
              <a:rect l="l" t="t" r="r" b="b"/>
              <a:pathLst>
                <a:path w="7119" h="7225" extrusionOk="0">
                  <a:moveTo>
                    <a:pt x="0" y="1"/>
                  </a:moveTo>
                  <a:lnTo>
                    <a:pt x="0" y="133"/>
                  </a:lnTo>
                  <a:lnTo>
                    <a:pt x="0" y="319"/>
                  </a:lnTo>
                  <a:lnTo>
                    <a:pt x="53" y="558"/>
                  </a:lnTo>
                  <a:lnTo>
                    <a:pt x="106" y="797"/>
                  </a:lnTo>
                  <a:lnTo>
                    <a:pt x="239" y="1089"/>
                  </a:lnTo>
                  <a:lnTo>
                    <a:pt x="399" y="1382"/>
                  </a:lnTo>
                  <a:lnTo>
                    <a:pt x="611" y="1727"/>
                  </a:lnTo>
                  <a:lnTo>
                    <a:pt x="903" y="2046"/>
                  </a:lnTo>
                  <a:lnTo>
                    <a:pt x="1169" y="2311"/>
                  </a:lnTo>
                  <a:lnTo>
                    <a:pt x="1434" y="2524"/>
                  </a:lnTo>
                  <a:lnTo>
                    <a:pt x="1727" y="2736"/>
                  </a:lnTo>
                  <a:lnTo>
                    <a:pt x="2045" y="2949"/>
                  </a:lnTo>
                  <a:lnTo>
                    <a:pt x="2391" y="3161"/>
                  </a:lnTo>
                  <a:lnTo>
                    <a:pt x="2895" y="3427"/>
                  </a:lnTo>
                  <a:lnTo>
                    <a:pt x="2922" y="3427"/>
                  </a:lnTo>
                  <a:lnTo>
                    <a:pt x="3453" y="3666"/>
                  </a:lnTo>
                  <a:lnTo>
                    <a:pt x="3559" y="3692"/>
                  </a:lnTo>
                  <a:lnTo>
                    <a:pt x="4143" y="3984"/>
                  </a:lnTo>
                  <a:lnTo>
                    <a:pt x="4648" y="4250"/>
                  </a:lnTo>
                  <a:lnTo>
                    <a:pt x="5046" y="4516"/>
                  </a:lnTo>
                  <a:lnTo>
                    <a:pt x="5339" y="4728"/>
                  </a:lnTo>
                  <a:lnTo>
                    <a:pt x="5578" y="4941"/>
                  </a:lnTo>
                  <a:lnTo>
                    <a:pt x="5790" y="5153"/>
                  </a:lnTo>
                  <a:lnTo>
                    <a:pt x="5976" y="5365"/>
                  </a:lnTo>
                  <a:lnTo>
                    <a:pt x="6162" y="5631"/>
                  </a:lnTo>
                  <a:lnTo>
                    <a:pt x="6295" y="5844"/>
                  </a:lnTo>
                  <a:lnTo>
                    <a:pt x="6401" y="6083"/>
                  </a:lnTo>
                  <a:lnTo>
                    <a:pt x="6481" y="6269"/>
                  </a:lnTo>
                  <a:lnTo>
                    <a:pt x="6534" y="6454"/>
                  </a:lnTo>
                  <a:lnTo>
                    <a:pt x="6587" y="6720"/>
                  </a:lnTo>
                  <a:lnTo>
                    <a:pt x="6613" y="6986"/>
                  </a:lnTo>
                  <a:lnTo>
                    <a:pt x="6613" y="7065"/>
                  </a:lnTo>
                  <a:lnTo>
                    <a:pt x="6613" y="7145"/>
                  </a:lnTo>
                  <a:lnTo>
                    <a:pt x="7118" y="7225"/>
                  </a:lnTo>
                  <a:lnTo>
                    <a:pt x="7118" y="7065"/>
                  </a:lnTo>
                  <a:lnTo>
                    <a:pt x="7118" y="7039"/>
                  </a:lnTo>
                  <a:lnTo>
                    <a:pt x="7118" y="6773"/>
                  </a:lnTo>
                  <a:lnTo>
                    <a:pt x="7065" y="6401"/>
                  </a:lnTo>
                  <a:lnTo>
                    <a:pt x="6985" y="6162"/>
                  </a:lnTo>
                  <a:lnTo>
                    <a:pt x="6906" y="5923"/>
                  </a:lnTo>
                  <a:lnTo>
                    <a:pt x="6773" y="5684"/>
                  </a:lnTo>
                  <a:lnTo>
                    <a:pt x="6640" y="5419"/>
                  </a:lnTo>
                  <a:lnTo>
                    <a:pt x="6613" y="5365"/>
                  </a:lnTo>
                  <a:lnTo>
                    <a:pt x="6454" y="5153"/>
                  </a:lnTo>
                  <a:lnTo>
                    <a:pt x="6295" y="4941"/>
                  </a:lnTo>
                  <a:lnTo>
                    <a:pt x="6109" y="4728"/>
                  </a:lnTo>
                  <a:lnTo>
                    <a:pt x="5870" y="4516"/>
                  </a:lnTo>
                  <a:lnTo>
                    <a:pt x="5578" y="4250"/>
                  </a:lnTo>
                  <a:lnTo>
                    <a:pt x="5285" y="4038"/>
                  </a:lnTo>
                  <a:lnTo>
                    <a:pt x="4967" y="3825"/>
                  </a:lnTo>
                  <a:lnTo>
                    <a:pt x="4595" y="3639"/>
                  </a:lnTo>
                  <a:lnTo>
                    <a:pt x="4197" y="3427"/>
                  </a:lnTo>
                  <a:lnTo>
                    <a:pt x="3639" y="3188"/>
                  </a:lnTo>
                  <a:lnTo>
                    <a:pt x="3639" y="3161"/>
                  </a:lnTo>
                  <a:lnTo>
                    <a:pt x="3612" y="3161"/>
                  </a:lnTo>
                  <a:lnTo>
                    <a:pt x="3559" y="3135"/>
                  </a:lnTo>
                  <a:lnTo>
                    <a:pt x="3108" y="2949"/>
                  </a:lnTo>
                  <a:lnTo>
                    <a:pt x="2709" y="2736"/>
                  </a:lnTo>
                  <a:lnTo>
                    <a:pt x="2337" y="2524"/>
                  </a:lnTo>
                  <a:lnTo>
                    <a:pt x="2019" y="2311"/>
                  </a:lnTo>
                  <a:lnTo>
                    <a:pt x="1673" y="2046"/>
                  </a:lnTo>
                  <a:lnTo>
                    <a:pt x="1434" y="1833"/>
                  </a:lnTo>
                  <a:lnTo>
                    <a:pt x="1222" y="1621"/>
                  </a:lnTo>
                  <a:lnTo>
                    <a:pt x="1036" y="1408"/>
                  </a:lnTo>
                  <a:lnTo>
                    <a:pt x="903" y="1222"/>
                  </a:lnTo>
                  <a:lnTo>
                    <a:pt x="744" y="957"/>
                  </a:lnTo>
                  <a:lnTo>
                    <a:pt x="611" y="611"/>
                  </a:lnTo>
                  <a:lnTo>
                    <a:pt x="531" y="346"/>
                  </a:lnTo>
                  <a:lnTo>
                    <a:pt x="531" y="133"/>
                  </a:lnTo>
                  <a:lnTo>
                    <a:pt x="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7"/>
            <p:cNvSpPr/>
            <p:nvPr/>
          </p:nvSpPr>
          <p:spPr>
            <a:xfrm>
              <a:off x="2732350" y="-1832750"/>
              <a:ext cx="1868450" cy="938900"/>
            </a:xfrm>
            <a:custGeom>
              <a:avLst/>
              <a:gdLst/>
              <a:ahLst/>
              <a:cxnLst/>
              <a:rect l="l" t="t" r="r" b="b"/>
              <a:pathLst>
                <a:path w="74738" h="37556" extrusionOk="0">
                  <a:moveTo>
                    <a:pt x="73064" y="1674"/>
                  </a:moveTo>
                  <a:lnTo>
                    <a:pt x="73064" y="35856"/>
                  </a:lnTo>
                  <a:lnTo>
                    <a:pt x="1673" y="35856"/>
                  </a:lnTo>
                  <a:lnTo>
                    <a:pt x="1673" y="1674"/>
                  </a:lnTo>
                  <a:close/>
                  <a:moveTo>
                    <a:pt x="0" y="1"/>
                  </a:moveTo>
                  <a:lnTo>
                    <a:pt x="0" y="37555"/>
                  </a:lnTo>
                  <a:lnTo>
                    <a:pt x="74738" y="37555"/>
                  </a:lnTo>
                  <a:lnTo>
                    <a:pt x="747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7"/>
            <p:cNvSpPr/>
            <p:nvPr/>
          </p:nvSpPr>
          <p:spPr>
            <a:xfrm>
              <a:off x="3189825" y="-1448975"/>
              <a:ext cx="215150" cy="248375"/>
            </a:xfrm>
            <a:custGeom>
              <a:avLst/>
              <a:gdLst/>
              <a:ahLst/>
              <a:cxnLst/>
              <a:rect l="l" t="t" r="r" b="b"/>
              <a:pathLst>
                <a:path w="8606" h="9935" extrusionOk="0">
                  <a:moveTo>
                    <a:pt x="4303" y="373"/>
                  </a:moveTo>
                  <a:lnTo>
                    <a:pt x="8287" y="2683"/>
                  </a:lnTo>
                  <a:lnTo>
                    <a:pt x="8287" y="7252"/>
                  </a:lnTo>
                  <a:lnTo>
                    <a:pt x="4303" y="9562"/>
                  </a:lnTo>
                  <a:lnTo>
                    <a:pt x="319" y="7252"/>
                  </a:lnTo>
                  <a:lnTo>
                    <a:pt x="319" y="2683"/>
                  </a:lnTo>
                  <a:lnTo>
                    <a:pt x="4303" y="373"/>
                  </a:lnTo>
                  <a:close/>
                  <a:moveTo>
                    <a:pt x="4303" y="1"/>
                  </a:moveTo>
                  <a:lnTo>
                    <a:pt x="0" y="2498"/>
                  </a:lnTo>
                  <a:lnTo>
                    <a:pt x="0" y="7438"/>
                  </a:lnTo>
                  <a:lnTo>
                    <a:pt x="4303" y="9934"/>
                  </a:lnTo>
                  <a:lnTo>
                    <a:pt x="8606" y="7438"/>
                  </a:lnTo>
                  <a:lnTo>
                    <a:pt x="8606" y="2498"/>
                  </a:lnTo>
                  <a:lnTo>
                    <a:pt x="43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7"/>
            <p:cNvSpPr/>
            <p:nvPr/>
          </p:nvSpPr>
          <p:spPr>
            <a:xfrm>
              <a:off x="3396975" y="-1448975"/>
              <a:ext cx="214500" cy="248375"/>
            </a:xfrm>
            <a:custGeom>
              <a:avLst/>
              <a:gdLst/>
              <a:ahLst/>
              <a:cxnLst/>
              <a:rect l="l" t="t" r="r" b="b"/>
              <a:pathLst>
                <a:path w="8580" h="9935" extrusionOk="0">
                  <a:moveTo>
                    <a:pt x="4303" y="373"/>
                  </a:moveTo>
                  <a:lnTo>
                    <a:pt x="8261" y="2683"/>
                  </a:lnTo>
                  <a:lnTo>
                    <a:pt x="8261" y="7252"/>
                  </a:lnTo>
                  <a:lnTo>
                    <a:pt x="4303" y="9562"/>
                  </a:lnTo>
                  <a:lnTo>
                    <a:pt x="320" y="7252"/>
                  </a:lnTo>
                  <a:lnTo>
                    <a:pt x="320" y="2683"/>
                  </a:lnTo>
                  <a:lnTo>
                    <a:pt x="4303" y="373"/>
                  </a:lnTo>
                  <a:close/>
                  <a:moveTo>
                    <a:pt x="4303" y="1"/>
                  </a:moveTo>
                  <a:lnTo>
                    <a:pt x="1" y="2498"/>
                  </a:lnTo>
                  <a:lnTo>
                    <a:pt x="1" y="7438"/>
                  </a:lnTo>
                  <a:lnTo>
                    <a:pt x="4303" y="9934"/>
                  </a:lnTo>
                  <a:lnTo>
                    <a:pt x="8580" y="7438"/>
                  </a:lnTo>
                  <a:lnTo>
                    <a:pt x="8580" y="2498"/>
                  </a:lnTo>
                  <a:lnTo>
                    <a:pt x="43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7"/>
            <p:cNvSpPr/>
            <p:nvPr/>
          </p:nvSpPr>
          <p:spPr>
            <a:xfrm>
              <a:off x="3699750" y="-1617625"/>
              <a:ext cx="214500" cy="248375"/>
            </a:xfrm>
            <a:custGeom>
              <a:avLst/>
              <a:gdLst/>
              <a:ahLst/>
              <a:cxnLst/>
              <a:rect l="l" t="t" r="r" b="b"/>
              <a:pathLst>
                <a:path w="8580" h="9935" extrusionOk="0">
                  <a:moveTo>
                    <a:pt x="4303" y="373"/>
                  </a:moveTo>
                  <a:lnTo>
                    <a:pt x="8261" y="2657"/>
                  </a:lnTo>
                  <a:lnTo>
                    <a:pt x="8261" y="7252"/>
                  </a:lnTo>
                  <a:lnTo>
                    <a:pt x="4303" y="9562"/>
                  </a:lnTo>
                  <a:lnTo>
                    <a:pt x="320" y="7252"/>
                  </a:lnTo>
                  <a:lnTo>
                    <a:pt x="320" y="2657"/>
                  </a:lnTo>
                  <a:lnTo>
                    <a:pt x="4303" y="373"/>
                  </a:lnTo>
                  <a:close/>
                  <a:moveTo>
                    <a:pt x="4303" y="1"/>
                  </a:moveTo>
                  <a:lnTo>
                    <a:pt x="1" y="2471"/>
                  </a:lnTo>
                  <a:lnTo>
                    <a:pt x="1" y="7438"/>
                  </a:lnTo>
                  <a:lnTo>
                    <a:pt x="4303" y="9934"/>
                  </a:lnTo>
                  <a:lnTo>
                    <a:pt x="8579" y="7438"/>
                  </a:lnTo>
                  <a:lnTo>
                    <a:pt x="8579" y="2471"/>
                  </a:lnTo>
                  <a:lnTo>
                    <a:pt x="43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7"/>
            <p:cNvSpPr/>
            <p:nvPr/>
          </p:nvSpPr>
          <p:spPr>
            <a:xfrm>
              <a:off x="3095550" y="-1437675"/>
              <a:ext cx="100275" cy="56450"/>
            </a:xfrm>
            <a:custGeom>
              <a:avLst/>
              <a:gdLst/>
              <a:ahLst/>
              <a:cxnLst/>
              <a:rect l="l" t="t" r="r" b="b"/>
              <a:pathLst>
                <a:path w="4011" h="2258" extrusionOk="0">
                  <a:moveTo>
                    <a:pt x="133" y="0"/>
                  </a:moveTo>
                  <a:lnTo>
                    <a:pt x="0" y="293"/>
                  </a:lnTo>
                  <a:lnTo>
                    <a:pt x="3851" y="2258"/>
                  </a:lnTo>
                  <a:lnTo>
                    <a:pt x="4010" y="1992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7"/>
            <p:cNvSpPr/>
            <p:nvPr/>
          </p:nvSpPr>
          <p:spPr>
            <a:xfrm>
              <a:off x="3606150" y="-1437675"/>
              <a:ext cx="100275" cy="56450"/>
            </a:xfrm>
            <a:custGeom>
              <a:avLst/>
              <a:gdLst/>
              <a:ahLst/>
              <a:cxnLst/>
              <a:rect l="l" t="t" r="r" b="b"/>
              <a:pathLst>
                <a:path w="4011" h="2258" extrusionOk="0">
                  <a:moveTo>
                    <a:pt x="3851" y="0"/>
                  </a:moveTo>
                  <a:lnTo>
                    <a:pt x="0" y="1992"/>
                  </a:lnTo>
                  <a:lnTo>
                    <a:pt x="133" y="2258"/>
                  </a:lnTo>
                  <a:lnTo>
                    <a:pt x="4010" y="293"/>
                  </a:lnTo>
                  <a:lnTo>
                    <a:pt x="38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7"/>
            <p:cNvSpPr/>
            <p:nvPr/>
          </p:nvSpPr>
          <p:spPr>
            <a:xfrm>
              <a:off x="3908925" y="-1607000"/>
              <a:ext cx="100275" cy="57150"/>
            </a:xfrm>
            <a:custGeom>
              <a:avLst/>
              <a:gdLst/>
              <a:ahLst/>
              <a:cxnLst/>
              <a:rect l="l" t="t" r="r" b="b"/>
              <a:pathLst>
                <a:path w="4011" h="2286" extrusionOk="0">
                  <a:moveTo>
                    <a:pt x="3851" y="1"/>
                  </a:moveTo>
                  <a:lnTo>
                    <a:pt x="0" y="1993"/>
                  </a:lnTo>
                  <a:lnTo>
                    <a:pt x="133" y="2285"/>
                  </a:lnTo>
                  <a:lnTo>
                    <a:pt x="4010" y="293"/>
                  </a:lnTo>
                  <a:lnTo>
                    <a:pt x="38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7"/>
            <p:cNvSpPr/>
            <p:nvPr/>
          </p:nvSpPr>
          <p:spPr>
            <a:xfrm>
              <a:off x="3293400" y="-1205275"/>
              <a:ext cx="8000" cy="102275"/>
            </a:xfrm>
            <a:custGeom>
              <a:avLst/>
              <a:gdLst/>
              <a:ahLst/>
              <a:cxnLst/>
              <a:rect l="l" t="t" r="r" b="b"/>
              <a:pathLst>
                <a:path w="320" h="4091" extrusionOk="0">
                  <a:moveTo>
                    <a:pt x="1" y="0"/>
                  </a:moveTo>
                  <a:lnTo>
                    <a:pt x="1" y="4090"/>
                  </a:lnTo>
                  <a:lnTo>
                    <a:pt x="319" y="409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7"/>
            <p:cNvSpPr/>
            <p:nvPr/>
          </p:nvSpPr>
          <p:spPr>
            <a:xfrm>
              <a:off x="3500575" y="-1205275"/>
              <a:ext cx="7975" cy="102275"/>
            </a:xfrm>
            <a:custGeom>
              <a:avLst/>
              <a:gdLst/>
              <a:ahLst/>
              <a:cxnLst/>
              <a:rect l="l" t="t" r="r" b="b"/>
              <a:pathLst>
                <a:path w="319" h="4091" extrusionOk="0">
                  <a:moveTo>
                    <a:pt x="0" y="0"/>
                  </a:moveTo>
                  <a:lnTo>
                    <a:pt x="0" y="4090"/>
                  </a:lnTo>
                  <a:lnTo>
                    <a:pt x="319" y="409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7"/>
            <p:cNvSpPr/>
            <p:nvPr/>
          </p:nvSpPr>
          <p:spPr>
            <a:xfrm>
              <a:off x="2989850" y="-1488350"/>
              <a:ext cx="78850" cy="44650"/>
            </a:xfrm>
            <a:custGeom>
              <a:avLst/>
              <a:gdLst/>
              <a:ahLst/>
              <a:cxnLst/>
              <a:rect l="l" t="t" r="r" b="b"/>
              <a:pathLst>
                <a:path w="3154" h="1786" extrusionOk="0">
                  <a:moveTo>
                    <a:pt x="2414" y="297"/>
                  </a:moveTo>
                  <a:cubicBezTo>
                    <a:pt x="2535" y="297"/>
                    <a:pt x="2628" y="344"/>
                    <a:pt x="2693" y="439"/>
                  </a:cubicBezTo>
                  <a:cubicBezTo>
                    <a:pt x="2758" y="533"/>
                    <a:pt x="2791" y="672"/>
                    <a:pt x="2791" y="854"/>
                  </a:cubicBezTo>
                  <a:lnTo>
                    <a:pt x="2791" y="933"/>
                  </a:lnTo>
                  <a:cubicBezTo>
                    <a:pt x="2791" y="1115"/>
                    <a:pt x="2759" y="1254"/>
                    <a:pt x="2694" y="1349"/>
                  </a:cubicBezTo>
                  <a:cubicBezTo>
                    <a:pt x="2630" y="1445"/>
                    <a:pt x="2537" y="1492"/>
                    <a:pt x="2416" y="1492"/>
                  </a:cubicBezTo>
                  <a:cubicBezTo>
                    <a:pt x="2356" y="1492"/>
                    <a:pt x="2302" y="1480"/>
                    <a:pt x="2255" y="1456"/>
                  </a:cubicBezTo>
                  <a:cubicBezTo>
                    <a:pt x="2208" y="1432"/>
                    <a:pt x="2169" y="1396"/>
                    <a:pt x="2137" y="1349"/>
                  </a:cubicBezTo>
                  <a:cubicBezTo>
                    <a:pt x="2104" y="1301"/>
                    <a:pt x="2080" y="1243"/>
                    <a:pt x="2063" y="1173"/>
                  </a:cubicBezTo>
                  <a:cubicBezTo>
                    <a:pt x="2046" y="1104"/>
                    <a:pt x="2037" y="1023"/>
                    <a:pt x="2037" y="933"/>
                  </a:cubicBezTo>
                  <a:lnTo>
                    <a:pt x="2037" y="854"/>
                  </a:lnTo>
                  <a:cubicBezTo>
                    <a:pt x="2037" y="672"/>
                    <a:pt x="2070" y="533"/>
                    <a:pt x="2135" y="439"/>
                  </a:cubicBezTo>
                  <a:cubicBezTo>
                    <a:pt x="2200" y="344"/>
                    <a:pt x="2293" y="297"/>
                    <a:pt x="2414" y="297"/>
                  </a:cubicBezTo>
                  <a:close/>
                  <a:moveTo>
                    <a:pt x="1" y="25"/>
                  </a:moveTo>
                  <a:lnTo>
                    <a:pt x="1" y="1762"/>
                  </a:lnTo>
                  <a:lnTo>
                    <a:pt x="359" y="1762"/>
                  </a:lnTo>
                  <a:lnTo>
                    <a:pt x="359" y="1017"/>
                  </a:lnTo>
                  <a:lnTo>
                    <a:pt x="1057" y="1017"/>
                  </a:lnTo>
                  <a:lnTo>
                    <a:pt x="1057" y="1762"/>
                  </a:lnTo>
                  <a:lnTo>
                    <a:pt x="1415" y="1762"/>
                  </a:lnTo>
                  <a:lnTo>
                    <a:pt x="1415" y="25"/>
                  </a:lnTo>
                  <a:lnTo>
                    <a:pt x="1057" y="25"/>
                  </a:lnTo>
                  <a:lnTo>
                    <a:pt x="1057" y="729"/>
                  </a:lnTo>
                  <a:lnTo>
                    <a:pt x="359" y="729"/>
                  </a:lnTo>
                  <a:lnTo>
                    <a:pt x="359" y="25"/>
                  </a:lnTo>
                  <a:close/>
                  <a:moveTo>
                    <a:pt x="2414" y="1"/>
                  </a:moveTo>
                  <a:cubicBezTo>
                    <a:pt x="2305" y="1"/>
                    <a:pt x="2205" y="21"/>
                    <a:pt x="2115" y="60"/>
                  </a:cubicBezTo>
                  <a:cubicBezTo>
                    <a:pt x="2024" y="99"/>
                    <a:pt x="1946" y="156"/>
                    <a:pt x="1881" y="230"/>
                  </a:cubicBezTo>
                  <a:cubicBezTo>
                    <a:pt x="1816" y="304"/>
                    <a:pt x="1765" y="394"/>
                    <a:pt x="1729" y="500"/>
                  </a:cubicBezTo>
                  <a:cubicBezTo>
                    <a:pt x="1692" y="605"/>
                    <a:pt x="1674" y="724"/>
                    <a:pt x="1674" y="856"/>
                  </a:cubicBezTo>
                  <a:lnTo>
                    <a:pt x="1674" y="933"/>
                  </a:lnTo>
                  <a:cubicBezTo>
                    <a:pt x="1674" y="1066"/>
                    <a:pt x="1693" y="1185"/>
                    <a:pt x="1729" y="1290"/>
                  </a:cubicBezTo>
                  <a:cubicBezTo>
                    <a:pt x="1766" y="1395"/>
                    <a:pt x="1817" y="1485"/>
                    <a:pt x="1883" y="1558"/>
                  </a:cubicBezTo>
                  <a:cubicBezTo>
                    <a:pt x="1948" y="1631"/>
                    <a:pt x="2026" y="1687"/>
                    <a:pt x="2117" y="1727"/>
                  </a:cubicBezTo>
                  <a:cubicBezTo>
                    <a:pt x="2208" y="1766"/>
                    <a:pt x="2308" y="1786"/>
                    <a:pt x="2416" y="1786"/>
                  </a:cubicBezTo>
                  <a:cubicBezTo>
                    <a:pt x="2525" y="1786"/>
                    <a:pt x="2625" y="1766"/>
                    <a:pt x="2716" y="1727"/>
                  </a:cubicBezTo>
                  <a:cubicBezTo>
                    <a:pt x="2807" y="1687"/>
                    <a:pt x="2884" y="1631"/>
                    <a:pt x="2949" y="1558"/>
                  </a:cubicBezTo>
                  <a:cubicBezTo>
                    <a:pt x="3014" y="1485"/>
                    <a:pt x="3064" y="1395"/>
                    <a:pt x="3100" y="1290"/>
                  </a:cubicBezTo>
                  <a:cubicBezTo>
                    <a:pt x="3136" y="1185"/>
                    <a:pt x="3154" y="1066"/>
                    <a:pt x="3154" y="933"/>
                  </a:cubicBezTo>
                  <a:lnTo>
                    <a:pt x="3154" y="856"/>
                  </a:lnTo>
                  <a:cubicBezTo>
                    <a:pt x="3154" y="724"/>
                    <a:pt x="3136" y="605"/>
                    <a:pt x="3100" y="500"/>
                  </a:cubicBezTo>
                  <a:cubicBezTo>
                    <a:pt x="3063" y="394"/>
                    <a:pt x="3013" y="304"/>
                    <a:pt x="2947" y="230"/>
                  </a:cubicBezTo>
                  <a:cubicBezTo>
                    <a:pt x="2882" y="156"/>
                    <a:pt x="2804" y="99"/>
                    <a:pt x="2714" y="60"/>
                  </a:cubicBezTo>
                  <a:cubicBezTo>
                    <a:pt x="2623" y="21"/>
                    <a:pt x="2523" y="1"/>
                    <a:pt x="2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7"/>
            <p:cNvSpPr/>
            <p:nvPr/>
          </p:nvSpPr>
          <p:spPr>
            <a:xfrm>
              <a:off x="3249500" y="-1075350"/>
              <a:ext cx="78875" cy="44650"/>
            </a:xfrm>
            <a:custGeom>
              <a:avLst/>
              <a:gdLst/>
              <a:ahLst/>
              <a:cxnLst/>
              <a:rect l="l" t="t" r="r" b="b"/>
              <a:pathLst>
                <a:path w="3155" h="1786" extrusionOk="0">
                  <a:moveTo>
                    <a:pt x="740" y="297"/>
                  </a:moveTo>
                  <a:cubicBezTo>
                    <a:pt x="861" y="297"/>
                    <a:pt x="954" y="344"/>
                    <a:pt x="1019" y="439"/>
                  </a:cubicBezTo>
                  <a:cubicBezTo>
                    <a:pt x="1084" y="533"/>
                    <a:pt x="1117" y="672"/>
                    <a:pt x="1117" y="854"/>
                  </a:cubicBezTo>
                  <a:lnTo>
                    <a:pt x="1117" y="932"/>
                  </a:lnTo>
                  <a:cubicBezTo>
                    <a:pt x="1117" y="1115"/>
                    <a:pt x="1085" y="1253"/>
                    <a:pt x="1020" y="1349"/>
                  </a:cubicBezTo>
                  <a:cubicBezTo>
                    <a:pt x="956" y="1444"/>
                    <a:pt x="863" y="1492"/>
                    <a:pt x="742" y="1492"/>
                  </a:cubicBezTo>
                  <a:cubicBezTo>
                    <a:pt x="682" y="1492"/>
                    <a:pt x="628" y="1480"/>
                    <a:pt x="581" y="1456"/>
                  </a:cubicBezTo>
                  <a:cubicBezTo>
                    <a:pt x="534" y="1431"/>
                    <a:pt x="495" y="1396"/>
                    <a:pt x="462" y="1348"/>
                  </a:cubicBezTo>
                  <a:cubicBezTo>
                    <a:pt x="430" y="1301"/>
                    <a:pt x="406" y="1242"/>
                    <a:pt x="388" y="1173"/>
                  </a:cubicBezTo>
                  <a:cubicBezTo>
                    <a:pt x="371" y="1103"/>
                    <a:pt x="363" y="1023"/>
                    <a:pt x="363" y="932"/>
                  </a:cubicBezTo>
                  <a:lnTo>
                    <a:pt x="363" y="854"/>
                  </a:lnTo>
                  <a:cubicBezTo>
                    <a:pt x="363" y="672"/>
                    <a:pt x="395" y="533"/>
                    <a:pt x="461" y="439"/>
                  </a:cubicBezTo>
                  <a:cubicBezTo>
                    <a:pt x="526" y="344"/>
                    <a:pt x="619" y="297"/>
                    <a:pt x="740" y="297"/>
                  </a:cubicBezTo>
                  <a:close/>
                  <a:moveTo>
                    <a:pt x="1741" y="24"/>
                  </a:moveTo>
                  <a:lnTo>
                    <a:pt x="1741" y="1762"/>
                  </a:lnTo>
                  <a:lnTo>
                    <a:pt x="2099" y="1762"/>
                  </a:lnTo>
                  <a:lnTo>
                    <a:pt x="2099" y="1017"/>
                  </a:lnTo>
                  <a:lnTo>
                    <a:pt x="2796" y="1017"/>
                  </a:lnTo>
                  <a:lnTo>
                    <a:pt x="2796" y="1762"/>
                  </a:lnTo>
                  <a:lnTo>
                    <a:pt x="3154" y="1762"/>
                  </a:lnTo>
                  <a:lnTo>
                    <a:pt x="3154" y="24"/>
                  </a:lnTo>
                  <a:lnTo>
                    <a:pt x="2796" y="24"/>
                  </a:lnTo>
                  <a:lnTo>
                    <a:pt x="2796" y="728"/>
                  </a:lnTo>
                  <a:lnTo>
                    <a:pt x="2099" y="728"/>
                  </a:lnTo>
                  <a:lnTo>
                    <a:pt x="2099" y="24"/>
                  </a:lnTo>
                  <a:close/>
                  <a:moveTo>
                    <a:pt x="740" y="1"/>
                  </a:moveTo>
                  <a:cubicBezTo>
                    <a:pt x="631" y="1"/>
                    <a:pt x="531" y="20"/>
                    <a:pt x="440" y="60"/>
                  </a:cubicBezTo>
                  <a:cubicBezTo>
                    <a:pt x="350" y="99"/>
                    <a:pt x="272" y="156"/>
                    <a:pt x="207" y="230"/>
                  </a:cubicBezTo>
                  <a:cubicBezTo>
                    <a:pt x="141" y="304"/>
                    <a:pt x="91" y="394"/>
                    <a:pt x="54" y="499"/>
                  </a:cubicBezTo>
                  <a:cubicBezTo>
                    <a:pt x="18" y="605"/>
                    <a:pt x="0" y="724"/>
                    <a:pt x="0" y="856"/>
                  </a:cubicBezTo>
                  <a:lnTo>
                    <a:pt x="0" y="932"/>
                  </a:lnTo>
                  <a:cubicBezTo>
                    <a:pt x="0" y="1065"/>
                    <a:pt x="18" y="1184"/>
                    <a:pt x="55" y="1290"/>
                  </a:cubicBezTo>
                  <a:cubicBezTo>
                    <a:pt x="92" y="1395"/>
                    <a:pt x="143" y="1484"/>
                    <a:pt x="208" y="1558"/>
                  </a:cubicBezTo>
                  <a:cubicBezTo>
                    <a:pt x="274" y="1631"/>
                    <a:pt x="352" y="1687"/>
                    <a:pt x="443" y="1726"/>
                  </a:cubicBezTo>
                  <a:cubicBezTo>
                    <a:pt x="533" y="1766"/>
                    <a:pt x="633" y="1785"/>
                    <a:pt x="742" y="1785"/>
                  </a:cubicBezTo>
                  <a:cubicBezTo>
                    <a:pt x="851" y="1785"/>
                    <a:pt x="951" y="1766"/>
                    <a:pt x="1042" y="1726"/>
                  </a:cubicBezTo>
                  <a:cubicBezTo>
                    <a:pt x="1132" y="1687"/>
                    <a:pt x="1210" y="1631"/>
                    <a:pt x="1275" y="1558"/>
                  </a:cubicBezTo>
                  <a:cubicBezTo>
                    <a:pt x="1340" y="1484"/>
                    <a:pt x="1390" y="1395"/>
                    <a:pt x="1426" y="1290"/>
                  </a:cubicBezTo>
                  <a:cubicBezTo>
                    <a:pt x="1462" y="1184"/>
                    <a:pt x="1480" y="1065"/>
                    <a:pt x="1480" y="932"/>
                  </a:cubicBezTo>
                  <a:lnTo>
                    <a:pt x="1480" y="856"/>
                  </a:lnTo>
                  <a:cubicBezTo>
                    <a:pt x="1480" y="724"/>
                    <a:pt x="1461" y="605"/>
                    <a:pt x="1425" y="499"/>
                  </a:cubicBezTo>
                  <a:cubicBezTo>
                    <a:pt x="1389" y="394"/>
                    <a:pt x="1338" y="304"/>
                    <a:pt x="1273" y="230"/>
                  </a:cubicBezTo>
                  <a:cubicBezTo>
                    <a:pt x="1208" y="156"/>
                    <a:pt x="1130" y="99"/>
                    <a:pt x="1039" y="60"/>
                  </a:cubicBezTo>
                  <a:cubicBezTo>
                    <a:pt x="949" y="20"/>
                    <a:pt x="849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7"/>
            <p:cNvSpPr/>
            <p:nvPr/>
          </p:nvSpPr>
          <p:spPr>
            <a:xfrm>
              <a:off x="3455325" y="-1075350"/>
              <a:ext cx="78875" cy="44650"/>
            </a:xfrm>
            <a:custGeom>
              <a:avLst/>
              <a:gdLst/>
              <a:ahLst/>
              <a:cxnLst/>
              <a:rect l="l" t="t" r="r" b="b"/>
              <a:pathLst>
                <a:path w="3155" h="1786" extrusionOk="0">
                  <a:moveTo>
                    <a:pt x="740" y="297"/>
                  </a:moveTo>
                  <a:cubicBezTo>
                    <a:pt x="861" y="297"/>
                    <a:pt x="954" y="344"/>
                    <a:pt x="1019" y="439"/>
                  </a:cubicBezTo>
                  <a:cubicBezTo>
                    <a:pt x="1085" y="533"/>
                    <a:pt x="1117" y="672"/>
                    <a:pt x="1117" y="854"/>
                  </a:cubicBezTo>
                  <a:lnTo>
                    <a:pt x="1117" y="932"/>
                  </a:lnTo>
                  <a:cubicBezTo>
                    <a:pt x="1117" y="1115"/>
                    <a:pt x="1085" y="1253"/>
                    <a:pt x="1021" y="1349"/>
                  </a:cubicBezTo>
                  <a:cubicBezTo>
                    <a:pt x="956" y="1444"/>
                    <a:pt x="863" y="1492"/>
                    <a:pt x="743" y="1492"/>
                  </a:cubicBezTo>
                  <a:cubicBezTo>
                    <a:pt x="682" y="1492"/>
                    <a:pt x="628" y="1480"/>
                    <a:pt x="581" y="1456"/>
                  </a:cubicBezTo>
                  <a:cubicBezTo>
                    <a:pt x="535" y="1431"/>
                    <a:pt x="495" y="1396"/>
                    <a:pt x="463" y="1348"/>
                  </a:cubicBezTo>
                  <a:cubicBezTo>
                    <a:pt x="431" y="1301"/>
                    <a:pt x="406" y="1242"/>
                    <a:pt x="389" y="1173"/>
                  </a:cubicBezTo>
                  <a:cubicBezTo>
                    <a:pt x="372" y="1103"/>
                    <a:pt x="363" y="1023"/>
                    <a:pt x="363" y="932"/>
                  </a:cubicBezTo>
                  <a:lnTo>
                    <a:pt x="363" y="854"/>
                  </a:lnTo>
                  <a:cubicBezTo>
                    <a:pt x="363" y="672"/>
                    <a:pt x="396" y="533"/>
                    <a:pt x="461" y="439"/>
                  </a:cubicBezTo>
                  <a:cubicBezTo>
                    <a:pt x="526" y="344"/>
                    <a:pt x="619" y="297"/>
                    <a:pt x="740" y="297"/>
                  </a:cubicBezTo>
                  <a:close/>
                  <a:moveTo>
                    <a:pt x="1741" y="24"/>
                  </a:moveTo>
                  <a:lnTo>
                    <a:pt x="1741" y="1762"/>
                  </a:lnTo>
                  <a:lnTo>
                    <a:pt x="2099" y="1762"/>
                  </a:lnTo>
                  <a:lnTo>
                    <a:pt x="2099" y="1017"/>
                  </a:lnTo>
                  <a:lnTo>
                    <a:pt x="2797" y="1017"/>
                  </a:lnTo>
                  <a:lnTo>
                    <a:pt x="2797" y="1762"/>
                  </a:lnTo>
                  <a:lnTo>
                    <a:pt x="3155" y="1762"/>
                  </a:lnTo>
                  <a:lnTo>
                    <a:pt x="3155" y="24"/>
                  </a:lnTo>
                  <a:lnTo>
                    <a:pt x="2797" y="24"/>
                  </a:lnTo>
                  <a:lnTo>
                    <a:pt x="2797" y="728"/>
                  </a:lnTo>
                  <a:lnTo>
                    <a:pt x="2099" y="728"/>
                  </a:lnTo>
                  <a:lnTo>
                    <a:pt x="2099" y="24"/>
                  </a:lnTo>
                  <a:close/>
                  <a:moveTo>
                    <a:pt x="740" y="1"/>
                  </a:moveTo>
                  <a:cubicBezTo>
                    <a:pt x="631" y="1"/>
                    <a:pt x="531" y="20"/>
                    <a:pt x="441" y="60"/>
                  </a:cubicBezTo>
                  <a:cubicBezTo>
                    <a:pt x="350" y="99"/>
                    <a:pt x="272" y="156"/>
                    <a:pt x="207" y="230"/>
                  </a:cubicBezTo>
                  <a:cubicBezTo>
                    <a:pt x="142" y="304"/>
                    <a:pt x="91" y="394"/>
                    <a:pt x="55" y="499"/>
                  </a:cubicBezTo>
                  <a:cubicBezTo>
                    <a:pt x="19" y="605"/>
                    <a:pt x="0" y="724"/>
                    <a:pt x="0" y="856"/>
                  </a:cubicBezTo>
                  <a:lnTo>
                    <a:pt x="0" y="932"/>
                  </a:lnTo>
                  <a:cubicBezTo>
                    <a:pt x="0" y="1065"/>
                    <a:pt x="19" y="1184"/>
                    <a:pt x="55" y="1290"/>
                  </a:cubicBezTo>
                  <a:cubicBezTo>
                    <a:pt x="92" y="1395"/>
                    <a:pt x="143" y="1484"/>
                    <a:pt x="209" y="1558"/>
                  </a:cubicBezTo>
                  <a:cubicBezTo>
                    <a:pt x="274" y="1631"/>
                    <a:pt x="352" y="1687"/>
                    <a:pt x="443" y="1726"/>
                  </a:cubicBezTo>
                  <a:cubicBezTo>
                    <a:pt x="534" y="1766"/>
                    <a:pt x="634" y="1785"/>
                    <a:pt x="743" y="1785"/>
                  </a:cubicBezTo>
                  <a:cubicBezTo>
                    <a:pt x="852" y="1785"/>
                    <a:pt x="951" y="1766"/>
                    <a:pt x="1042" y="1726"/>
                  </a:cubicBezTo>
                  <a:cubicBezTo>
                    <a:pt x="1133" y="1687"/>
                    <a:pt x="1210" y="1631"/>
                    <a:pt x="1275" y="1558"/>
                  </a:cubicBezTo>
                  <a:cubicBezTo>
                    <a:pt x="1340" y="1484"/>
                    <a:pt x="1390" y="1395"/>
                    <a:pt x="1426" y="1290"/>
                  </a:cubicBezTo>
                  <a:cubicBezTo>
                    <a:pt x="1462" y="1184"/>
                    <a:pt x="1480" y="1065"/>
                    <a:pt x="1480" y="932"/>
                  </a:cubicBezTo>
                  <a:lnTo>
                    <a:pt x="1480" y="856"/>
                  </a:lnTo>
                  <a:cubicBezTo>
                    <a:pt x="1480" y="724"/>
                    <a:pt x="1462" y="605"/>
                    <a:pt x="1426" y="499"/>
                  </a:cubicBezTo>
                  <a:cubicBezTo>
                    <a:pt x="1389" y="394"/>
                    <a:pt x="1339" y="304"/>
                    <a:pt x="1273" y="230"/>
                  </a:cubicBezTo>
                  <a:cubicBezTo>
                    <a:pt x="1208" y="156"/>
                    <a:pt x="1130" y="99"/>
                    <a:pt x="1040" y="60"/>
                  </a:cubicBezTo>
                  <a:cubicBezTo>
                    <a:pt x="949" y="20"/>
                    <a:pt x="849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7"/>
            <p:cNvSpPr/>
            <p:nvPr/>
          </p:nvSpPr>
          <p:spPr>
            <a:xfrm>
              <a:off x="4030325" y="-1647700"/>
              <a:ext cx="78875" cy="44650"/>
            </a:xfrm>
            <a:custGeom>
              <a:avLst/>
              <a:gdLst/>
              <a:ahLst/>
              <a:cxnLst/>
              <a:rect l="l" t="t" r="r" b="b"/>
              <a:pathLst>
                <a:path w="3155" h="1786" extrusionOk="0">
                  <a:moveTo>
                    <a:pt x="740" y="297"/>
                  </a:moveTo>
                  <a:cubicBezTo>
                    <a:pt x="861" y="297"/>
                    <a:pt x="954" y="344"/>
                    <a:pt x="1020" y="439"/>
                  </a:cubicBezTo>
                  <a:cubicBezTo>
                    <a:pt x="1085" y="533"/>
                    <a:pt x="1117" y="672"/>
                    <a:pt x="1117" y="854"/>
                  </a:cubicBezTo>
                  <a:lnTo>
                    <a:pt x="1117" y="933"/>
                  </a:lnTo>
                  <a:cubicBezTo>
                    <a:pt x="1117" y="1115"/>
                    <a:pt x="1085" y="1253"/>
                    <a:pt x="1021" y="1349"/>
                  </a:cubicBezTo>
                  <a:cubicBezTo>
                    <a:pt x="956" y="1444"/>
                    <a:pt x="864" y="1492"/>
                    <a:pt x="743" y="1492"/>
                  </a:cubicBezTo>
                  <a:cubicBezTo>
                    <a:pt x="682" y="1492"/>
                    <a:pt x="629" y="1480"/>
                    <a:pt x="582" y="1456"/>
                  </a:cubicBezTo>
                  <a:cubicBezTo>
                    <a:pt x="535" y="1431"/>
                    <a:pt x="495" y="1396"/>
                    <a:pt x="463" y="1348"/>
                  </a:cubicBezTo>
                  <a:cubicBezTo>
                    <a:pt x="431" y="1301"/>
                    <a:pt x="406" y="1243"/>
                    <a:pt x="389" y="1173"/>
                  </a:cubicBezTo>
                  <a:cubicBezTo>
                    <a:pt x="372" y="1103"/>
                    <a:pt x="363" y="1023"/>
                    <a:pt x="363" y="933"/>
                  </a:cubicBezTo>
                  <a:lnTo>
                    <a:pt x="363" y="854"/>
                  </a:lnTo>
                  <a:cubicBezTo>
                    <a:pt x="363" y="672"/>
                    <a:pt x="396" y="533"/>
                    <a:pt x="461" y="439"/>
                  </a:cubicBezTo>
                  <a:cubicBezTo>
                    <a:pt x="526" y="344"/>
                    <a:pt x="620" y="297"/>
                    <a:pt x="740" y="297"/>
                  </a:cubicBezTo>
                  <a:close/>
                  <a:moveTo>
                    <a:pt x="1741" y="25"/>
                  </a:moveTo>
                  <a:lnTo>
                    <a:pt x="1741" y="1762"/>
                  </a:lnTo>
                  <a:lnTo>
                    <a:pt x="2099" y="1762"/>
                  </a:lnTo>
                  <a:lnTo>
                    <a:pt x="2099" y="1017"/>
                  </a:lnTo>
                  <a:lnTo>
                    <a:pt x="2797" y="1017"/>
                  </a:lnTo>
                  <a:lnTo>
                    <a:pt x="2797" y="1762"/>
                  </a:lnTo>
                  <a:lnTo>
                    <a:pt x="3155" y="1762"/>
                  </a:lnTo>
                  <a:lnTo>
                    <a:pt x="3155" y="25"/>
                  </a:lnTo>
                  <a:lnTo>
                    <a:pt x="2797" y="25"/>
                  </a:lnTo>
                  <a:lnTo>
                    <a:pt x="2797" y="729"/>
                  </a:lnTo>
                  <a:lnTo>
                    <a:pt x="2099" y="729"/>
                  </a:lnTo>
                  <a:lnTo>
                    <a:pt x="2099" y="25"/>
                  </a:lnTo>
                  <a:close/>
                  <a:moveTo>
                    <a:pt x="740" y="1"/>
                  </a:moveTo>
                  <a:cubicBezTo>
                    <a:pt x="631" y="1"/>
                    <a:pt x="532" y="20"/>
                    <a:pt x="441" y="60"/>
                  </a:cubicBezTo>
                  <a:cubicBezTo>
                    <a:pt x="350" y="99"/>
                    <a:pt x="272" y="156"/>
                    <a:pt x="207" y="230"/>
                  </a:cubicBezTo>
                  <a:cubicBezTo>
                    <a:pt x="142" y="304"/>
                    <a:pt x="91" y="394"/>
                    <a:pt x="55" y="499"/>
                  </a:cubicBezTo>
                  <a:cubicBezTo>
                    <a:pt x="19" y="605"/>
                    <a:pt x="1" y="724"/>
                    <a:pt x="1" y="856"/>
                  </a:cubicBezTo>
                  <a:lnTo>
                    <a:pt x="1" y="933"/>
                  </a:lnTo>
                  <a:cubicBezTo>
                    <a:pt x="1" y="1065"/>
                    <a:pt x="19" y="1184"/>
                    <a:pt x="56" y="1290"/>
                  </a:cubicBezTo>
                  <a:cubicBezTo>
                    <a:pt x="92" y="1395"/>
                    <a:pt x="143" y="1485"/>
                    <a:pt x="209" y="1558"/>
                  </a:cubicBezTo>
                  <a:cubicBezTo>
                    <a:pt x="275" y="1631"/>
                    <a:pt x="353" y="1687"/>
                    <a:pt x="443" y="1727"/>
                  </a:cubicBezTo>
                  <a:cubicBezTo>
                    <a:pt x="534" y="1766"/>
                    <a:pt x="634" y="1786"/>
                    <a:pt x="743" y="1786"/>
                  </a:cubicBezTo>
                  <a:cubicBezTo>
                    <a:pt x="852" y="1786"/>
                    <a:pt x="952" y="1766"/>
                    <a:pt x="1042" y="1727"/>
                  </a:cubicBezTo>
                  <a:cubicBezTo>
                    <a:pt x="1133" y="1687"/>
                    <a:pt x="1211" y="1631"/>
                    <a:pt x="1276" y="1558"/>
                  </a:cubicBezTo>
                  <a:cubicBezTo>
                    <a:pt x="1340" y="1485"/>
                    <a:pt x="1391" y="1395"/>
                    <a:pt x="1426" y="1290"/>
                  </a:cubicBezTo>
                  <a:cubicBezTo>
                    <a:pt x="1462" y="1184"/>
                    <a:pt x="1480" y="1065"/>
                    <a:pt x="1480" y="933"/>
                  </a:cubicBezTo>
                  <a:lnTo>
                    <a:pt x="1480" y="856"/>
                  </a:lnTo>
                  <a:cubicBezTo>
                    <a:pt x="1480" y="724"/>
                    <a:pt x="1462" y="605"/>
                    <a:pt x="1426" y="499"/>
                  </a:cubicBezTo>
                  <a:cubicBezTo>
                    <a:pt x="1390" y="394"/>
                    <a:pt x="1339" y="304"/>
                    <a:pt x="1274" y="230"/>
                  </a:cubicBezTo>
                  <a:cubicBezTo>
                    <a:pt x="1208" y="156"/>
                    <a:pt x="1131" y="99"/>
                    <a:pt x="1040" y="60"/>
                  </a:cubicBezTo>
                  <a:cubicBezTo>
                    <a:pt x="949" y="20"/>
                    <a:pt x="849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7"/>
            <p:cNvSpPr/>
            <p:nvPr/>
          </p:nvSpPr>
          <p:spPr>
            <a:xfrm>
              <a:off x="3484800" y="-1512250"/>
              <a:ext cx="29375" cy="44650"/>
            </a:xfrm>
            <a:custGeom>
              <a:avLst/>
              <a:gdLst/>
              <a:ahLst/>
              <a:cxnLst/>
              <a:rect l="l" t="t" r="r" b="b"/>
              <a:pathLst>
                <a:path w="1175" h="1786" extrusionOk="0">
                  <a:moveTo>
                    <a:pt x="587" y="280"/>
                  </a:moveTo>
                  <a:cubicBezTo>
                    <a:pt x="625" y="280"/>
                    <a:pt x="659" y="287"/>
                    <a:pt x="689" y="301"/>
                  </a:cubicBezTo>
                  <a:cubicBezTo>
                    <a:pt x="719" y="316"/>
                    <a:pt x="745" y="339"/>
                    <a:pt x="766" y="371"/>
                  </a:cubicBezTo>
                  <a:cubicBezTo>
                    <a:pt x="787" y="403"/>
                    <a:pt x="803" y="446"/>
                    <a:pt x="814" y="498"/>
                  </a:cubicBezTo>
                  <a:cubicBezTo>
                    <a:pt x="825" y="551"/>
                    <a:pt x="830" y="616"/>
                    <a:pt x="830" y="693"/>
                  </a:cubicBezTo>
                  <a:lnTo>
                    <a:pt x="830" y="1089"/>
                  </a:lnTo>
                  <a:cubicBezTo>
                    <a:pt x="830" y="1167"/>
                    <a:pt x="825" y="1232"/>
                    <a:pt x="814" y="1286"/>
                  </a:cubicBezTo>
                  <a:cubicBezTo>
                    <a:pt x="803" y="1339"/>
                    <a:pt x="788" y="1382"/>
                    <a:pt x="767" y="1415"/>
                  </a:cubicBezTo>
                  <a:cubicBezTo>
                    <a:pt x="747" y="1448"/>
                    <a:pt x="722" y="1472"/>
                    <a:pt x="692" y="1486"/>
                  </a:cubicBezTo>
                  <a:cubicBezTo>
                    <a:pt x="661" y="1500"/>
                    <a:pt x="627" y="1508"/>
                    <a:pt x="589" y="1508"/>
                  </a:cubicBezTo>
                  <a:cubicBezTo>
                    <a:pt x="551" y="1508"/>
                    <a:pt x="517" y="1500"/>
                    <a:pt x="486" y="1486"/>
                  </a:cubicBezTo>
                  <a:cubicBezTo>
                    <a:pt x="456" y="1472"/>
                    <a:pt x="431" y="1448"/>
                    <a:pt x="410" y="1415"/>
                  </a:cubicBezTo>
                  <a:cubicBezTo>
                    <a:pt x="389" y="1382"/>
                    <a:pt x="373" y="1339"/>
                    <a:pt x="362" y="1286"/>
                  </a:cubicBezTo>
                  <a:cubicBezTo>
                    <a:pt x="351" y="1232"/>
                    <a:pt x="346" y="1167"/>
                    <a:pt x="346" y="1089"/>
                  </a:cubicBezTo>
                  <a:lnTo>
                    <a:pt x="346" y="693"/>
                  </a:lnTo>
                  <a:cubicBezTo>
                    <a:pt x="346" y="616"/>
                    <a:pt x="351" y="551"/>
                    <a:pt x="362" y="498"/>
                  </a:cubicBezTo>
                  <a:cubicBezTo>
                    <a:pt x="372" y="446"/>
                    <a:pt x="388" y="403"/>
                    <a:pt x="409" y="371"/>
                  </a:cubicBezTo>
                  <a:cubicBezTo>
                    <a:pt x="430" y="339"/>
                    <a:pt x="455" y="316"/>
                    <a:pt x="485" y="301"/>
                  </a:cubicBezTo>
                  <a:cubicBezTo>
                    <a:pt x="514" y="287"/>
                    <a:pt x="548" y="280"/>
                    <a:pt x="587" y="280"/>
                  </a:cubicBezTo>
                  <a:close/>
                  <a:moveTo>
                    <a:pt x="587" y="1"/>
                  </a:moveTo>
                  <a:cubicBezTo>
                    <a:pt x="499" y="1"/>
                    <a:pt x="420" y="15"/>
                    <a:pt x="348" y="43"/>
                  </a:cubicBezTo>
                  <a:cubicBezTo>
                    <a:pt x="276" y="71"/>
                    <a:pt x="215" y="116"/>
                    <a:pt x="163" y="176"/>
                  </a:cubicBezTo>
                  <a:cubicBezTo>
                    <a:pt x="111" y="236"/>
                    <a:pt x="71" y="312"/>
                    <a:pt x="43" y="406"/>
                  </a:cubicBezTo>
                  <a:cubicBezTo>
                    <a:pt x="15" y="499"/>
                    <a:pt x="1" y="611"/>
                    <a:pt x="1" y="742"/>
                  </a:cubicBezTo>
                  <a:lnTo>
                    <a:pt x="1" y="1044"/>
                  </a:lnTo>
                  <a:cubicBezTo>
                    <a:pt x="1" y="1174"/>
                    <a:pt x="15" y="1286"/>
                    <a:pt x="44" y="1379"/>
                  </a:cubicBezTo>
                  <a:cubicBezTo>
                    <a:pt x="72" y="1473"/>
                    <a:pt x="113" y="1550"/>
                    <a:pt x="164" y="1610"/>
                  </a:cubicBezTo>
                  <a:cubicBezTo>
                    <a:pt x="216" y="1671"/>
                    <a:pt x="278" y="1715"/>
                    <a:pt x="350" y="1743"/>
                  </a:cubicBezTo>
                  <a:cubicBezTo>
                    <a:pt x="422" y="1772"/>
                    <a:pt x="502" y="1786"/>
                    <a:pt x="589" y="1786"/>
                  </a:cubicBezTo>
                  <a:cubicBezTo>
                    <a:pt x="676" y="1786"/>
                    <a:pt x="756" y="1772"/>
                    <a:pt x="828" y="1743"/>
                  </a:cubicBezTo>
                  <a:cubicBezTo>
                    <a:pt x="900" y="1715"/>
                    <a:pt x="962" y="1671"/>
                    <a:pt x="1013" y="1610"/>
                  </a:cubicBezTo>
                  <a:cubicBezTo>
                    <a:pt x="1064" y="1550"/>
                    <a:pt x="1104" y="1473"/>
                    <a:pt x="1132" y="1379"/>
                  </a:cubicBezTo>
                  <a:cubicBezTo>
                    <a:pt x="1161" y="1286"/>
                    <a:pt x="1175" y="1174"/>
                    <a:pt x="1175" y="1044"/>
                  </a:cubicBezTo>
                  <a:lnTo>
                    <a:pt x="1175" y="742"/>
                  </a:lnTo>
                  <a:cubicBezTo>
                    <a:pt x="1175" y="611"/>
                    <a:pt x="1160" y="499"/>
                    <a:pt x="1132" y="406"/>
                  </a:cubicBezTo>
                  <a:cubicBezTo>
                    <a:pt x="1103" y="312"/>
                    <a:pt x="1063" y="236"/>
                    <a:pt x="1011" y="176"/>
                  </a:cubicBezTo>
                  <a:cubicBezTo>
                    <a:pt x="960" y="116"/>
                    <a:pt x="898" y="71"/>
                    <a:pt x="826" y="43"/>
                  </a:cubicBezTo>
                  <a:cubicBezTo>
                    <a:pt x="754" y="15"/>
                    <a:pt x="674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7"/>
            <p:cNvSpPr/>
            <p:nvPr/>
          </p:nvSpPr>
          <p:spPr>
            <a:xfrm>
              <a:off x="4143300" y="-1709900"/>
              <a:ext cx="366550" cy="49150"/>
            </a:xfrm>
            <a:custGeom>
              <a:avLst/>
              <a:gdLst/>
              <a:ahLst/>
              <a:cxnLst/>
              <a:rect l="l" t="t" r="r" b="b"/>
              <a:pathLst>
                <a:path w="14662" h="1966" extrusionOk="0">
                  <a:moveTo>
                    <a:pt x="0" y="0"/>
                  </a:moveTo>
                  <a:lnTo>
                    <a:pt x="0" y="1966"/>
                  </a:lnTo>
                  <a:lnTo>
                    <a:pt x="14661" y="1966"/>
                  </a:lnTo>
                  <a:lnTo>
                    <a:pt x="146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7"/>
            <p:cNvSpPr/>
            <p:nvPr/>
          </p:nvSpPr>
          <p:spPr>
            <a:xfrm>
              <a:off x="3661925" y="-1709900"/>
              <a:ext cx="365875" cy="80350"/>
            </a:xfrm>
            <a:custGeom>
              <a:avLst/>
              <a:gdLst/>
              <a:ahLst/>
              <a:cxnLst/>
              <a:rect l="l" t="t" r="r" b="b"/>
              <a:pathLst>
                <a:path w="14635" h="3214" extrusionOk="0">
                  <a:moveTo>
                    <a:pt x="0" y="0"/>
                  </a:moveTo>
                  <a:lnTo>
                    <a:pt x="0" y="3214"/>
                  </a:lnTo>
                  <a:lnTo>
                    <a:pt x="14634" y="3214"/>
                  </a:lnTo>
                  <a:lnTo>
                    <a:pt x="146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7"/>
            <p:cNvSpPr/>
            <p:nvPr/>
          </p:nvSpPr>
          <p:spPr>
            <a:xfrm>
              <a:off x="4282075" y="-1401825"/>
              <a:ext cx="227775" cy="227100"/>
            </a:xfrm>
            <a:custGeom>
              <a:avLst/>
              <a:gdLst/>
              <a:ahLst/>
              <a:cxnLst/>
              <a:rect l="l" t="t" r="r" b="b"/>
              <a:pathLst>
                <a:path w="9111" h="9084" extrusionOk="0">
                  <a:moveTo>
                    <a:pt x="0" y="1"/>
                  </a:moveTo>
                  <a:lnTo>
                    <a:pt x="0" y="9084"/>
                  </a:lnTo>
                  <a:lnTo>
                    <a:pt x="9110" y="9084"/>
                  </a:lnTo>
                  <a:lnTo>
                    <a:pt x="91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7"/>
            <p:cNvSpPr/>
            <p:nvPr/>
          </p:nvSpPr>
          <p:spPr>
            <a:xfrm>
              <a:off x="4143300" y="-1332100"/>
              <a:ext cx="113550" cy="157375"/>
            </a:xfrm>
            <a:custGeom>
              <a:avLst/>
              <a:gdLst/>
              <a:ahLst/>
              <a:cxnLst/>
              <a:rect l="l" t="t" r="r" b="b"/>
              <a:pathLst>
                <a:path w="4542" h="6295" extrusionOk="0">
                  <a:moveTo>
                    <a:pt x="0" y="0"/>
                  </a:moveTo>
                  <a:lnTo>
                    <a:pt x="0" y="6295"/>
                  </a:lnTo>
                  <a:lnTo>
                    <a:pt x="4542" y="6295"/>
                  </a:lnTo>
                  <a:lnTo>
                    <a:pt x="45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7"/>
            <p:cNvSpPr/>
            <p:nvPr/>
          </p:nvSpPr>
          <p:spPr>
            <a:xfrm>
              <a:off x="4143300" y="-1618950"/>
              <a:ext cx="366550" cy="15300"/>
            </a:xfrm>
            <a:custGeom>
              <a:avLst/>
              <a:gdLst/>
              <a:ahLst/>
              <a:cxnLst/>
              <a:rect l="l" t="t" r="r" b="b"/>
              <a:pathLst>
                <a:path w="14662" h="612" extrusionOk="0">
                  <a:moveTo>
                    <a:pt x="0" y="1"/>
                  </a:moveTo>
                  <a:lnTo>
                    <a:pt x="0" y="612"/>
                  </a:lnTo>
                  <a:lnTo>
                    <a:pt x="14661" y="612"/>
                  </a:lnTo>
                  <a:lnTo>
                    <a:pt x="14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7"/>
            <p:cNvSpPr/>
            <p:nvPr/>
          </p:nvSpPr>
          <p:spPr>
            <a:xfrm>
              <a:off x="4143300" y="-1586400"/>
              <a:ext cx="366550" cy="15300"/>
            </a:xfrm>
            <a:custGeom>
              <a:avLst/>
              <a:gdLst/>
              <a:ahLst/>
              <a:cxnLst/>
              <a:rect l="l" t="t" r="r" b="b"/>
              <a:pathLst>
                <a:path w="1466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4661" y="611"/>
                  </a:lnTo>
                  <a:lnTo>
                    <a:pt x="146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7"/>
            <p:cNvSpPr/>
            <p:nvPr/>
          </p:nvSpPr>
          <p:spPr>
            <a:xfrm>
              <a:off x="4143300" y="-1553875"/>
              <a:ext cx="366550" cy="15975"/>
            </a:xfrm>
            <a:custGeom>
              <a:avLst/>
              <a:gdLst/>
              <a:ahLst/>
              <a:cxnLst/>
              <a:rect l="l" t="t" r="r" b="b"/>
              <a:pathLst>
                <a:path w="14662" h="639" extrusionOk="0">
                  <a:moveTo>
                    <a:pt x="0" y="1"/>
                  </a:moveTo>
                  <a:lnTo>
                    <a:pt x="0" y="638"/>
                  </a:lnTo>
                  <a:lnTo>
                    <a:pt x="14661" y="638"/>
                  </a:lnTo>
                  <a:lnTo>
                    <a:pt x="14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7"/>
            <p:cNvSpPr/>
            <p:nvPr/>
          </p:nvSpPr>
          <p:spPr>
            <a:xfrm>
              <a:off x="4143300" y="-1521325"/>
              <a:ext cx="366550" cy="15950"/>
            </a:xfrm>
            <a:custGeom>
              <a:avLst/>
              <a:gdLst/>
              <a:ahLst/>
              <a:cxnLst/>
              <a:rect l="l" t="t" r="r" b="b"/>
              <a:pathLst>
                <a:path w="14662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661" y="637"/>
                  </a:lnTo>
                  <a:lnTo>
                    <a:pt x="146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7"/>
            <p:cNvSpPr/>
            <p:nvPr/>
          </p:nvSpPr>
          <p:spPr>
            <a:xfrm>
              <a:off x="4143300" y="-1140225"/>
              <a:ext cx="366550" cy="15300"/>
            </a:xfrm>
            <a:custGeom>
              <a:avLst/>
              <a:gdLst/>
              <a:ahLst/>
              <a:cxnLst/>
              <a:rect l="l" t="t" r="r" b="b"/>
              <a:pathLst>
                <a:path w="14662" h="612" extrusionOk="0">
                  <a:moveTo>
                    <a:pt x="0" y="1"/>
                  </a:moveTo>
                  <a:lnTo>
                    <a:pt x="0" y="612"/>
                  </a:lnTo>
                  <a:lnTo>
                    <a:pt x="14661" y="612"/>
                  </a:lnTo>
                  <a:lnTo>
                    <a:pt x="14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7"/>
            <p:cNvSpPr/>
            <p:nvPr/>
          </p:nvSpPr>
          <p:spPr>
            <a:xfrm>
              <a:off x="4143300" y="-1107675"/>
              <a:ext cx="366550" cy="15950"/>
            </a:xfrm>
            <a:custGeom>
              <a:avLst/>
              <a:gdLst/>
              <a:ahLst/>
              <a:cxnLst/>
              <a:rect l="l" t="t" r="r" b="b"/>
              <a:pathLst>
                <a:path w="14662" h="638" extrusionOk="0">
                  <a:moveTo>
                    <a:pt x="0" y="0"/>
                  </a:moveTo>
                  <a:lnTo>
                    <a:pt x="0" y="638"/>
                  </a:lnTo>
                  <a:lnTo>
                    <a:pt x="14661" y="638"/>
                  </a:lnTo>
                  <a:lnTo>
                    <a:pt x="146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7"/>
            <p:cNvSpPr/>
            <p:nvPr/>
          </p:nvSpPr>
          <p:spPr>
            <a:xfrm>
              <a:off x="4143300" y="-1075150"/>
              <a:ext cx="366550" cy="15975"/>
            </a:xfrm>
            <a:custGeom>
              <a:avLst/>
              <a:gdLst/>
              <a:ahLst/>
              <a:cxnLst/>
              <a:rect l="l" t="t" r="r" b="b"/>
              <a:pathLst>
                <a:path w="14662" h="639" extrusionOk="0">
                  <a:moveTo>
                    <a:pt x="0" y="1"/>
                  </a:moveTo>
                  <a:lnTo>
                    <a:pt x="0" y="638"/>
                  </a:lnTo>
                  <a:lnTo>
                    <a:pt x="14661" y="638"/>
                  </a:lnTo>
                  <a:lnTo>
                    <a:pt x="14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7"/>
            <p:cNvSpPr/>
            <p:nvPr/>
          </p:nvSpPr>
          <p:spPr>
            <a:xfrm>
              <a:off x="4143300" y="-1042600"/>
              <a:ext cx="366550" cy="15950"/>
            </a:xfrm>
            <a:custGeom>
              <a:avLst/>
              <a:gdLst/>
              <a:ahLst/>
              <a:cxnLst/>
              <a:rect l="l" t="t" r="r" b="b"/>
              <a:pathLst>
                <a:path w="14662" h="638" extrusionOk="0">
                  <a:moveTo>
                    <a:pt x="0" y="0"/>
                  </a:moveTo>
                  <a:lnTo>
                    <a:pt x="0" y="638"/>
                  </a:lnTo>
                  <a:lnTo>
                    <a:pt x="14661" y="638"/>
                  </a:lnTo>
                  <a:lnTo>
                    <a:pt x="146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7"/>
            <p:cNvSpPr/>
            <p:nvPr/>
          </p:nvSpPr>
          <p:spPr>
            <a:xfrm>
              <a:off x="4282075" y="-1488150"/>
              <a:ext cx="227775" cy="15300"/>
            </a:xfrm>
            <a:custGeom>
              <a:avLst/>
              <a:gdLst/>
              <a:ahLst/>
              <a:cxnLst/>
              <a:rect l="l" t="t" r="r" b="b"/>
              <a:pathLst>
                <a:path w="9111" h="612" extrusionOk="0">
                  <a:moveTo>
                    <a:pt x="0" y="1"/>
                  </a:moveTo>
                  <a:lnTo>
                    <a:pt x="0" y="612"/>
                  </a:lnTo>
                  <a:lnTo>
                    <a:pt x="9110" y="612"/>
                  </a:lnTo>
                  <a:lnTo>
                    <a:pt x="91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7"/>
            <p:cNvSpPr/>
            <p:nvPr/>
          </p:nvSpPr>
          <p:spPr>
            <a:xfrm>
              <a:off x="4282075" y="-1455600"/>
              <a:ext cx="227775" cy="15300"/>
            </a:xfrm>
            <a:custGeom>
              <a:avLst/>
              <a:gdLst/>
              <a:ahLst/>
              <a:cxnLst/>
              <a:rect l="l" t="t" r="r" b="b"/>
              <a:pathLst>
                <a:path w="9111" h="612" extrusionOk="0">
                  <a:moveTo>
                    <a:pt x="0" y="0"/>
                  </a:moveTo>
                  <a:lnTo>
                    <a:pt x="0" y="611"/>
                  </a:lnTo>
                  <a:lnTo>
                    <a:pt x="9110" y="611"/>
                  </a:lnTo>
                  <a:lnTo>
                    <a:pt x="91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7"/>
            <p:cNvSpPr/>
            <p:nvPr/>
          </p:nvSpPr>
          <p:spPr>
            <a:xfrm>
              <a:off x="3553025" y="-1175400"/>
              <a:ext cx="227100" cy="15950"/>
            </a:xfrm>
            <a:custGeom>
              <a:avLst/>
              <a:gdLst/>
              <a:ahLst/>
              <a:cxnLst/>
              <a:rect l="l" t="t" r="r" b="b"/>
              <a:pathLst>
                <a:path w="9084" h="638" extrusionOk="0">
                  <a:moveTo>
                    <a:pt x="0" y="0"/>
                  </a:moveTo>
                  <a:lnTo>
                    <a:pt x="0" y="638"/>
                  </a:lnTo>
                  <a:lnTo>
                    <a:pt x="9084" y="638"/>
                  </a:lnTo>
                  <a:lnTo>
                    <a:pt x="90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7"/>
            <p:cNvSpPr/>
            <p:nvPr/>
          </p:nvSpPr>
          <p:spPr>
            <a:xfrm>
              <a:off x="3639325" y="-1142200"/>
              <a:ext cx="140800" cy="15300"/>
            </a:xfrm>
            <a:custGeom>
              <a:avLst/>
              <a:gdLst/>
              <a:ahLst/>
              <a:cxnLst/>
              <a:rect l="l" t="t" r="r" b="b"/>
              <a:pathLst>
                <a:path w="5632" h="612" extrusionOk="0">
                  <a:moveTo>
                    <a:pt x="1" y="0"/>
                  </a:moveTo>
                  <a:lnTo>
                    <a:pt x="1" y="611"/>
                  </a:lnTo>
                  <a:lnTo>
                    <a:pt x="5632" y="611"/>
                  </a:lnTo>
                  <a:lnTo>
                    <a:pt x="56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7"/>
            <p:cNvSpPr/>
            <p:nvPr/>
          </p:nvSpPr>
          <p:spPr>
            <a:xfrm>
              <a:off x="3639325" y="-1109675"/>
              <a:ext cx="140800" cy="15300"/>
            </a:xfrm>
            <a:custGeom>
              <a:avLst/>
              <a:gdLst/>
              <a:ahLst/>
              <a:cxnLst/>
              <a:rect l="l" t="t" r="r" b="b"/>
              <a:pathLst>
                <a:path w="5632" h="612" extrusionOk="0">
                  <a:moveTo>
                    <a:pt x="1" y="1"/>
                  </a:moveTo>
                  <a:lnTo>
                    <a:pt x="1" y="612"/>
                  </a:lnTo>
                  <a:lnTo>
                    <a:pt x="5632" y="612"/>
                  </a:lnTo>
                  <a:lnTo>
                    <a:pt x="56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0" name="Google Shape;2380;p27"/>
          <p:cNvGrpSpPr/>
          <p:nvPr/>
        </p:nvGrpSpPr>
        <p:grpSpPr>
          <a:xfrm>
            <a:off x="980015" y="0"/>
            <a:ext cx="4307419" cy="408143"/>
            <a:chOff x="2640696" y="0"/>
            <a:chExt cx="5418819" cy="513388"/>
          </a:xfrm>
        </p:grpSpPr>
        <p:grpSp>
          <p:nvGrpSpPr>
            <p:cNvPr id="2381" name="Google Shape;2381;p27"/>
            <p:cNvGrpSpPr/>
            <p:nvPr/>
          </p:nvGrpSpPr>
          <p:grpSpPr>
            <a:xfrm>
              <a:off x="2640696" y="0"/>
              <a:ext cx="4305430" cy="428523"/>
              <a:chOff x="4838496" y="0"/>
              <a:chExt cx="4305430" cy="428523"/>
            </a:xfrm>
          </p:grpSpPr>
          <p:sp>
            <p:nvSpPr>
              <p:cNvPr id="2382" name="Google Shape;2382;p27"/>
              <p:cNvSpPr/>
              <p:nvPr/>
            </p:nvSpPr>
            <p:spPr>
              <a:xfrm>
                <a:off x="4838496" y="0"/>
                <a:ext cx="4305430" cy="428518"/>
              </a:xfrm>
              <a:custGeom>
                <a:avLst/>
                <a:gdLst/>
                <a:ahLst/>
                <a:cxnLst/>
                <a:rect l="l" t="t" r="r" b="b"/>
                <a:pathLst>
                  <a:path w="130735" h="13012" extrusionOk="0">
                    <a:moveTo>
                      <a:pt x="0" y="1"/>
                    </a:moveTo>
                    <a:lnTo>
                      <a:pt x="0" y="5439"/>
                    </a:lnTo>
                    <a:lnTo>
                      <a:pt x="18" y="5824"/>
                    </a:lnTo>
                    <a:lnTo>
                      <a:pt x="53" y="6209"/>
                    </a:lnTo>
                    <a:lnTo>
                      <a:pt x="88" y="6594"/>
                    </a:lnTo>
                    <a:lnTo>
                      <a:pt x="158" y="6961"/>
                    </a:lnTo>
                    <a:lnTo>
                      <a:pt x="245" y="7328"/>
                    </a:lnTo>
                    <a:lnTo>
                      <a:pt x="350" y="7678"/>
                    </a:lnTo>
                    <a:lnTo>
                      <a:pt x="473" y="8045"/>
                    </a:lnTo>
                    <a:lnTo>
                      <a:pt x="595" y="8377"/>
                    </a:lnTo>
                    <a:lnTo>
                      <a:pt x="752" y="8710"/>
                    </a:lnTo>
                    <a:lnTo>
                      <a:pt x="927" y="9042"/>
                    </a:lnTo>
                    <a:lnTo>
                      <a:pt x="1102" y="9357"/>
                    </a:lnTo>
                    <a:lnTo>
                      <a:pt x="1294" y="9671"/>
                    </a:lnTo>
                    <a:lnTo>
                      <a:pt x="1522" y="9969"/>
                    </a:lnTo>
                    <a:lnTo>
                      <a:pt x="1732" y="10248"/>
                    </a:lnTo>
                    <a:lnTo>
                      <a:pt x="1976" y="10528"/>
                    </a:lnTo>
                    <a:lnTo>
                      <a:pt x="2221" y="10791"/>
                    </a:lnTo>
                    <a:lnTo>
                      <a:pt x="2484" y="11035"/>
                    </a:lnTo>
                    <a:lnTo>
                      <a:pt x="2763" y="11280"/>
                    </a:lnTo>
                    <a:lnTo>
                      <a:pt x="3061" y="11507"/>
                    </a:lnTo>
                    <a:lnTo>
                      <a:pt x="3358" y="11717"/>
                    </a:lnTo>
                    <a:lnTo>
                      <a:pt x="3655" y="11910"/>
                    </a:lnTo>
                    <a:lnTo>
                      <a:pt x="3970" y="12102"/>
                    </a:lnTo>
                    <a:lnTo>
                      <a:pt x="4302" y="12259"/>
                    </a:lnTo>
                    <a:lnTo>
                      <a:pt x="4634" y="12417"/>
                    </a:lnTo>
                    <a:lnTo>
                      <a:pt x="4984" y="12557"/>
                    </a:lnTo>
                    <a:lnTo>
                      <a:pt x="5334" y="12679"/>
                    </a:lnTo>
                    <a:lnTo>
                      <a:pt x="5701" y="12767"/>
                    </a:lnTo>
                    <a:lnTo>
                      <a:pt x="6051" y="12854"/>
                    </a:lnTo>
                    <a:lnTo>
                      <a:pt x="6436" y="12924"/>
                    </a:lnTo>
                    <a:lnTo>
                      <a:pt x="6803" y="12976"/>
                    </a:lnTo>
                    <a:lnTo>
                      <a:pt x="7188" y="13011"/>
                    </a:lnTo>
                    <a:lnTo>
                      <a:pt x="130735" y="13011"/>
                    </a:lnTo>
                    <a:lnTo>
                      <a:pt x="130735" y="8814"/>
                    </a:lnTo>
                    <a:lnTo>
                      <a:pt x="7590" y="8814"/>
                    </a:lnTo>
                    <a:lnTo>
                      <a:pt x="7240" y="8797"/>
                    </a:lnTo>
                    <a:lnTo>
                      <a:pt x="6908" y="8744"/>
                    </a:lnTo>
                    <a:lnTo>
                      <a:pt x="6576" y="8657"/>
                    </a:lnTo>
                    <a:lnTo>
                      <a:pt x="6261" y="8552"/>
                    </a:lnTo>
                    <a:lnTo>
                      <a:pt x="5981" y="8412"/>
                    </a:lnTo>
                    <a:lnTo>
                      <a:pt x="5701" y="8237"/>
                    </a:lnTo>
                    <a:lnTo>
                      <a:pt x="5439" y="8045"/>
                    </a:lnTo>
                    <a:lnTo>
                      <a:pt x="5194" y="7818"/>
                    </a:lnTo>
                    <a:lnTo>
                      <a:pt x="4984" y="7590"/>
                    </a:lnTo>
                    <a:lnTo>
                      <a:pt x="4774" y="7328"/>
                    </a:lnTo>
                    <a:lnTo>
                      <a:pt x="4617" y="7048"/>
                    </a:lnTo>
                    <a:lnTo>
                      <a:pt x="4477" y="6751"/>
                    </a:lnTo>
                    <a:lnTo>
                      <a:pt x="4355" y="6436"/>
                    </a:lnTo>
                    <a:lnTo>
                      <a:pt x="4267" y="6121"/>
                    </a:lnTo>
                    <a:lnTo>
                      <a:pt x="4215" y="5772"/>
                    </a:lnTo>
                    <a:lnTo>
                      <a:pt x="4197" y="5439"/>
                    </a:lnTo>
                    <a:lnTo>
                      <a:pt x="419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27"/>
              <p:cNvSpPr/>
              <p:nvPr/>
            </p:nvSpPr>
            <p:spPr>
              <a:xfrm>
                <a:off x="4930050" y="0"/>
                <a:ext cx="4176467" cy="327151"/>
              </a:xfrm>
              <a:custGeom>
                <a:avLst/>
                <a:gdLst/>
                <a:ahLst/>
                <a:cxnLst/>
                <a:rect l="l" t="t" r="r" b="b"/>
                <a:pathLst>
                  <a:path w="126819" h="9934" extrusionOk="0">
                    <a:moveTo>
                      <a:pt x="1" y="1"/>
                    </a:moveTo>
                    <a:lnTo>
                      <a:pt x="1" y="6016"/>
                    </a:lnTo>
                    <a:lnTo>
                      <a:pt x="18" y="6419"/>
                    </a:lnTo>
                    <a:lnTo>
                      <a:pt x="88" y="6821"/>
                    </a:lnTo>
                    <a:lnTo>
                      <a:pt x="176" y="7188"/>
                    </a:lnTo>
                    <a:lnTo>
                      <a:pt x="316" y="7555"/>
                    </a:lnTo>
                    <a:lnTo>
                      <a:pt x="473" y="7888"/>
                    </a:lnTo>
                    <a:lnTo>
                      <a:pt x="665" y="8220"/>
                    </a:lnTo>
                    <a:lnTo>
                      <a:pt x="893" y="8517"/>
                    </a:lnTo>
                    <a:lnTo>
                      <a:pt x="1155" y="8797"/>
                    </a:lnTo>
                    <a:lnTo>
                      <a:pt x="1435" y="9042"/>
                    </a:lnTo>
                    <a:lnTo>
                      <a:pt x="1732" y="9269"/>
                    </a:lnTo>
                    <a:lnTo>
                      <a:pt x="2047" y="9461"/>
                    </a:lnTo>
                    <a:lnTo>
                      <a:pt x="2397" y="9636"/>
                    </a:lnTo>
                    <a:lnTo>
                      <a:pt x="2764" y="9759"/>
                    </a:lnTo>
                    <a:lnTo>
                      <a:pt x="3131" y="9864"/>
                    </a:lnTo>
                    <a:lnTo>
                      <a:pt x="3516" y="9916"/>
                    </a:lnTo>
                    <a:lnTo>
                      <a:pt x="3918" y="9934"/>
                    </a:lnTo>
                    <a:lnTo>
                      <a:pt x="126818" y="9934"/>
                    </a:lnTo>
                    <a:lnTo>
                      <a:pt x="126818" y="9724"/>
                    </a:lnTo>
                    <a:lnTo>
                      <a:pt x="3918" y="9724"/>
                    </a:lnTo>
                    <a:lnTo>
                      <a:pt x="3551" y="9706"/>
                    </a:lnTo>
                    <a:lnTo>
                      <a:pt x="3166" y="9654"/>
                    </a:lnTo>
                    <a:lnTo>
                      <a:pt x="2816" y="9566"/>
                    </a:lnTo>
                    <a:lnTo>
                      <a:pt x="2484" y="9444"/>
                    </a:lnTo>
                    <a:lnTo>
                      <a:pt x="2152" y="9287"/>
                    </a:lnTo>
                    <a:lnTo>
                      <a:pt x="1854" y="9094"/>
                    </a:lnTo>
                    <a:lnTo>
                      <a:pt x="1557" y="8884"/>
                    </a:lnTo>
                    <a:lnTo>
                      <a:pt x="1295" y="8640"/>
                    </a:lnTo>
                    <a:lnTo>
                      <a:pt x="1068" y="8377"/>
                    </a:lnTo>
                    <a:lnTo>
                      <a:pt x="840" y="8097"/>
                    </a:lnTo>
                    <a:lnTo>
                      <a:pt x="665" y="7783"/>
                    </a:lnTo>
                    <a:lnTo>
                      <a:pt x="508" y="7468"/>
                    </a:lnTo>
                    <a:lnTo>
                      <a:pt x="386" y="7118"/>
                    </a:lnTo>
                    <a:lnTo>
                      <a:pt x="298" y="6768"/>
                    </a:lnTo>
                    <a:lnTo>
                      <a:pt x="228" y="6401"/>
                    </a:lnTo>
                    <a:lnTo>
                      <a:pt x="211" y="6016"/>
                    </a:lnTo>
                    <a:lnTo>
                      <a:pt x="211" y="1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27"/>
              <p:cNvSpPr/>
              <p:nvPr/>
            </p:nvSpPr>
            <p:spPr>
              <a:xfrm>
                <a:off x="4920269" y="241333"/>
                <a:ext cx="92178" cy="135353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4110" extrusionOk="0">
                    <a:moveTo>
                      <a:pt x="2291" y="0"/>
                    </a:moveTo>
                    <a:lnTo>
                      <a:pt x="1" y="3707"/>
                    </a:lnTo>
                    <a:lnTo>
                      <a:pt x="228" y="3917"/>
                    </a:lnTo>
                    <a:lnTo>
                      <a:pt x="490" y="4110"/>
                    </a:lnTo>
                    <a:lnTo>
                      <a:pt x="2798" y="577"/>
                    </a:lnTo>
                    <a:lnTo>
                      <a:pt x="2659" y="455"/>
                    </a:lnTo>
                    <a:lnTo>
                      <a:pt x="2536" y="297"/>
                    </a:lnTo>
                    <a:lnTo>
                      <a:pt x="2414" y="157"/>
                    </a:lnTo>
                    <a:lnTo>
                      <a:pt x="2291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27"/>
              <p:cNvSpPr/>
              <p:nvPr/>
            </p:nvSpPr>
            <p:spPr>
              <a:xfrm>
                <a:off x="5516917" y="290272"/>
                <a:ext cx="31121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945" h="4198" extrusionOk="0">
                    <a:moveTo>
                      <a:pt x="193" y="0"/>
                    </a:moveTo>
                    <a:lnTo>
                      <a:pt x="0" y="4197"/>
                    </a:lnTo>
                    <a:lnTo>
                      <a:pt x="630" y="4197"/>
                    </a:lnTo>
                    <a:lnTo>
                      <a:pt x="945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27"/>
              <p:cNvSpPr/>
              <p:nvPr/>
            </p:nvSpPr>
            <p:spPr>
              <a:xfrm>
                <a:off x="7595356" y="290272"/>
                <a:ext cx="36325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4198" extrusionOk="0">
                    <a:moveTo>
                      <a:pt x="193" y="0"/>
                    </a:moveTo>
                    <a:lnTo>
                      <a:pt x="1" y="4197"/>
                    </a:lnTo>
                    <a:lnTo>
                      <a:pt x="735" y="4197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27"/>
              <p:cNvSpPr/>
              <p:nvPr/>
            </p:nvSpPr>
            <p:spPr>
              <a:xfrm>
                <a:off x="6520717" y="290272"/>
                <a:ext cx="64548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4198" extrusionOk="0">
                    <a:moveTo>
                      <a:pt x="1" y="0"/>
                    </a:moveTo>
                    <a:lnTo>
                      <a:pt x="1260" y="4197"/>
                    </a:lnTo>
                    <a:lnTo>
                      <a:pt x="1959" y="4197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27"/>
              <p:cNvSpPr/>
              <p:nvPr/>
            </p:nvSpPr>
            <p:spPr>
              <a:xfrm>
                <a:off x="8612987" y="290272"/>
                <a:ext cx="33426" cy="138251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4198" extrusionOk="0">
                    <a:moveTo>
                      <a:pt x="1" y="0"/>
                    </a:moveTo>
                    <a:lnTo>
                      <a:pt x="595" y="4197"/>
                    </a:lnTo>
                    <a:lnTo>
                      <a:pt x="1015" y="4197"/>
                    </a:lnTo>
                    <a:lnTo>
                      <a:pt x="630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9" name="Google Shape;2389;p27"/>
            <p:cNvGrpSpPr/>
            <p:nvPr/>
          </p:nvGrpSpPr>
          <p:grpSpPr>
            <a:xfrm>
              <a:off x="6869698" y="168"/>
              <a:ext cx="1189817" cy="513220"/>
              <a:chOff x="4197450" y="-466725"/>
              <a:chExt cx="945650" cy="407900"/>
            </a:xfrm>
          </p:grpSpPr>
          <p:sp>
            <p:nvSpPr>
              <p:cNvPr id="2390" name="Google Shape;2390;p27"/>
              <p:cNvSpPr/>
              <p:nvPr/>
            </p:nvSpPr>
            <p:spPr>
              <a:xfrm>
                <a:off x="4684925" y="-466725"/>
                <a:ext cx="458175" cy="325275"/>
              </a:xfrm>
              <a:custGeom>
                <a:avLst/>
                <a:gdLst/>
                <a:ahLst/>
                <a:cxnLst/>
                <a:rect l="l" t="t" r="r" b="b"/>
                <a:pathLst>
                  <a:path w="18327" h="13011" extrusionOk="0">
                    <a:moveTo>
                      <a:pt x="14130" y="0"/>
                    </a:moveTo>
                    <a:lnTo>
                      <a:pt x="14130" y="5421"/>
                    </a:lnTo>
                    <a:lnTo>
                      <a:pt x="14112" y="5771"/>
                    </a:lnTo>
                    <a:lnTo>
                      <a:pt x="14060" y="6103"/>
                    </a:lnTo>
                    <a:lnTo>
                      <a:pt x="13972" y="6435"/>
                    </a:lnTo>
                    <a:lnTo>
                      <a:pt x="13867" y="6750"/>
                    </a:lnTo>
                    <a:lnTo>
                      <a:pt x="13727" y="7030"/>
                    </a:lnTo>
                    <a:lnTo>
                      <a:pt x="13553" y="7310"/>
                    </a:lnTo>
                    <a:lnTo>
                      <a:pt x="13360" y="7572"/>
                    </a:lnTo>
                    <a:lnTo>
                      <a:pt x="13133" y="7817"/>
                    </a:lnTo>
                    <a:lnTo>
                      <a:pt x="12906" y="8044"/>
                    </a:lnTo>
                    <a:lnTo>
                      <a:pt x="12643" y="8237"/>
                    </a:lnTo>
                    <a:lnTo>
                      <a:pt x="12363" y="8394"/>
                    </a:lnTo>
                    <a:lnTo>
                      <a:pt x="12066" y="8551"/>
                    </a:lnTo>
                    <a:lnTo>
                      <a:pt x="11751" y="8656"/>
                    </a:lnTo>
                    <a:lnTo>
                      <a:pt x="11437" y="8744"/>
                    </a:lnTo>
                    <a:lnTo>
                      <a:pt x="11087" y="8796"/>
                    </a:lnTo>
                    <a:lnTo>
                      <a:pt x="10755" y="8814"/>
                    </a:lnTo>
                    <a:lnTo>
                      <a:pt x="0" y="8814"/>
                    </a:lnTo>
                    <a:lnTo>
                      <a:pt x="0" y="13011"/>
                    </a:lnTo>
                    <a:lnTo>
                      <a:pt x="10755" y="13011"/>
                    </a:lnTo>
                    <a:lnTo>
                      <a:pt x="11139" y="12993"/>
                    </a:lnTo>
                    <a:lnTo>
                      <a:pt x="11524" y="12976"/>
                    </a:lnTo>
                    <a:lnTo>
                      <a:pt x="11909" y="12923"/>
                    </a:lnTo>
                    <a:lnTo>
                      <a:pt x="12276" y="12853"/>
                    </a:lnTo>
                    <a:lnTo>
                      <a:pt x="12643" y="12766"/>
                    </a:lnTo>
                    <a:lnTo>
                      <a:pt x="12993" y="12661"/>
                    </a:lnTo>
                    <a:lnTo>
                      <a:pt x="13360" y="12538"/>
                    </a:lnTo>
                    <a:lnTo>
                      <a:pt x="13693" y="12416"/>
                    </a:lnTo>
                    <a:lnTo>
                      <a:pt x="14025" y="12259"/>
                    </a:lnTo>
                    <a:lnTo>
                      <a:pt x="14357" y="12084"/>
                    </a:lnTo>
                    <a:lnTo>
                      <a:pt x="14672" y="11909"/>
                    </a:lnTo>
                    <a:lnTo>
                      <a:pt x="14987" y="11717"/>
                    </a:lnTo>
                    <a:lnTo>
                      <a:pt x="15284" y="11507"/>
                    </a:lnTo>
                    <a:lnTo>
                      <a:pt x="15564" y="11279"/>
                    </a:lnTo>
                    <a:lnTo>
                      <a:pt x="15843" y="11035"/>
                    </a:lnTo>
                    <a:lnTo>
                      <a:pt x="16106" y="10790"/>
                    </a:lnTo>
                    <a:lnTo>
                      <a:pt x="16351" y="10527"/>
                    </a:lnTo>
                    <a:lnTo>
                      <a:pt x="16595" y="10248"/>
                    </a:lnTo>
                    <a:lnTo>
                      <a:pt x="16823" y="9968"/>
                    </a:lnTo>
                    <a:lnTo>
                      <a:pt x="17033" y="9671"/>
                    </a:lnTo>
                    <a:lnTo>
                      <a:pt x="17225" y="9356"/>
                    </a:lnTo>
                    <a:lnTo>
                      <a:pt x="17417" y="9041"/>
                    </a:lnTo>
                    <a:lnTo>
                      <a:pt x="17575" y="8709"/>
                    </a:lnTo>
                    <a:lnTo>
                      <a:pt x="17732" y="8376"/>
                    </a:lnTo>
                    <a:lnTo>
                      <a:pt x="17872" y="8027"/>
                    </a:lnTo>
                    <a:lnTo>
                      <a:pt x="17994" y="7677"/>
                    </a:lnTo>
                    <a:lnTo>
                      <a:pt x="18082" y="7327"/>
                    </a:lnTo>
                    <a:lnTo>
                      <a:pt x="18169" y="6960"/>
                    </a:lnTo>
                    <a:lnTo>
                      <a:pt x="18239" y="6575"/>
                    </a:lnTo>
                    <a:lnTo>
                      <a:pt x="18292" y="6208"/>
                    </a:lnTo>
                    <a:lnTo>
                      <a:pt x="18327" y="5823"/>
                    </a:lnTo>
                    <a:lnTo>
                      <a:pt x="18327" y="5421"/>
                    </a:lnTo>
                    <a:lnTo>
                      <a:pt x="1832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27"/>
              <p:cNvSpPr/>
              <p:nvPr/>
            </p:nvSpPr>
            <p:spPr>
              <a:xfrm>
                <a:off x="4794650" y="-466725"/>
                <a:ext cx="275000" cy="246575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9863" extrusionOk="0">
                    <a:moveTo>
                      <a:pt x="10790" y="0"/>
                    </a:moveTo>
                    <a:lnTo>
                      <a:pt x="10790" y="5141"/>
                    </a:lnTo>
                    <a:lnTo>
                      <a:pt x="10772" y="5369"/>
                    </a:lnTo>
                    <a:lnTo>
                      <a:pt x="10772" y="5596"/>
                    </a:lnTo>
                    <a:lnTo>
                      <a:pt x="10737" y="5823"/>
                    </a:lnTo>
                    <a:lnTo>
                      <a:pt x="10702" y="6051"/>
                    </a:lnTo>
                    <a:lnTo>
                      <a:pt x="10650" y="6260"/>
                    </a:lnTo>
                    <a:lnTo>
                      <a:pt x="10580" y="6488"/>
                    </a:lnTo>
                    <a:lnTo>
                      <a:pt x="10510" y="6698"/>
                    </a:lnTo>
                    <a:lnTo>
                      <a:pt x="10440" y="6890"/>
                    </a:lnTo>
                    <a:lnTo>
                      <a:pt x="10335" y="7100"/>
                    </a:lnTo>
                    <a:lnTo>
                      <a:pt x="10248" y="7292"/>
                    </a:lnTo>
                    <a:lnTo>
                      <a:pt x="10143" y="7485"/>
                    </a:lnTo>
                    <a:lnTo>
                      <a:pt x="10020" y="7659"/>
                    </a:lnTo>
                    <a:lnTo>
                      <a:pt x="9758" y="8009"/>
                    </a:lnTo>
                    <a:lnTo>
                      <a:pt x="9461" y="8324"/>
                    </a:lnTo>
                    <a:lnTo>
                      <a:pt x="9146" y="8621"/>
                    </a:lnTo>
                    <a:lnTo>
                      <a:pt x="8796" y="8884"/>
                    </a:lnTo>
                    <a:lnTo>
                      <a:pt x="8621" y="9006"/>
                    </a:lnTo>
                    <a:lnTo>
                      <a:pt x="8429" y="9111"/>
                    </a:lnTo>
                    <a:lnTo>
                      <a:pt x="8237" y="9198"/>
                    </a:lnTo>
                    <a:lnTo>
                      <a:pt x="8027" y="9303"/>
                    </a:lnTo>
                    <a:lnTo>
                      <a:pt x="7835" y="9373"/>
                    </a:lnTo>
                    <a:lnTo>
                      <a:pt x="7625" y="9443"/>
                    </a:lnTo>
                    <a:lnTo>
                      <a:pt x="7397" y="9513"/>
                    </a:lnTo>
                    <a:lnTo>
                      <a:pt x="7188" y="9566"/>
                    </a:lnTo>
                    <a:lnTo>
                      <a:pt x="6960" y="9601"/>
                    </a:lnTo>
                    <a:lnTo>
                      <a:pt x="6733" y="9636"/>
                    </a:lnTo>
                    <a:lnTo>
                      <a:pt x="6506" y="9653"/>
                    </a:lnTo>
                    <a:lnTo>
                      <a:pt x="0" y="9653"/>
                    </a:lnTo>
                    <a:lnTo>
                      <a:pt x="0" y="9863"/>
                    </a:lnTo>
                    <a:lnTo>
                      <a:pt x="6278" y="9863"/>
                    </a:lnTo>
                    <a:lnTo>
                      <a:pt x="6523" y="9845"/>
                    </a:lnTo>
                    <a:lnTo>
                      <a:pt x="6768" y="9828"/>
                    </a:lnTo>
                    <a:lnTo>
                      <a:pt x="6995" y="9810"/>
                    </a:lnTo>
                    <a:lnTo>
                      <a:pt x="7223" y="9758"/>
                    </a:lnTo>
                    <a:lnTo>
                      <a:pt x="7450" y="9705"/>
                    </a:lnTo>
                    <a:lnTo>
                      <a:pt x="7677" y="9653"/>
                    </a:lnTo>
                    <a:lnTo>
                      <a:pt x="7905" y="9566"/>
                    </a:lnTo>
                    <a:lnTo>
                      <a:pt x="8114" y="9496"/>
                    </a:lnTo>
                    <a:lnTo>
                      <a:pt x="8324" y="9391"/>
                    </a:lnTo>
                    <a:lnTo>
                      <a:pt x="8534" y="9286"/>
                    </a:lnTo>
                    <a:lnTo>
                      <a:pt x="8726" y="9181"/>
                    </a:lnTo>
                    <a:lnTo>
                      <a:pt x="8919" y="9058"/>
                    </a:lnTo>
                    <a:lnTo>
                      <a:pt x="9094" y="8919"/>
                    </a:lnTo>
                    <a:lnTo>
                      <a:pt x="9286" y="8779"/>
                    </a:lnTo>
                    <a:lnTo>
                      <a:pt x="9443" y="8639"/>
                    </a:lnTo>
                    <a:lnTo>
                      <a:pt x="9618" y="8481"/>
                    </a:lnTo>
                    <a:lnTo>
                      <a:pt x="9776" y="8306"/>
                    </a:lnTo>
                    <a:lnTo>
                      <a:pt x="9916" y="8149"/>
                    </a:lnTo>
                    <a:lnTo>
                      <a:pt x="10055" y="7957"/>
                    </a:lnTo>
                    <a:lnTo>
                      <a:pt x="10195" y="7782"/>
                    </a:lnTo>
                    <a:lnTo>
                      <a:pt x="10318" y="7590"/>
                    </a:lnTo>
                    <a:lnTo>
                      <a:pt x="10423" y="7397"/>
                    </a:lnTo>
                    <a:lnTo>
                      <a:pt x="10528" y="7187"/>
                    </a:lnTo>
                    <a:lnTo>
                      <a:pt x="10633" y="6977"/>
                    </a:lnTo>
                    <a:lnTo>
                      <a:pt x="10702" y="6768"/>
                    </a:lnTo>
                    <a:lnTo>
                      <a:pt x="10790" y="6540"/>
                    </a:lnTo>
                    <a:lnTo>
                      <a:pt x="10842" y="6313"/>
                    </a:lnTo>
                    <a:lnTo>
                      <a:pt x="10895" y="6086"/>
                    </a:lnTo>
                    <a:lnTo>
                      <a:pt x="10947" y="5858"/>
                    </a:lnTo>
                    <a:lnTo>
                      <a:pt x="10965" y="5631"/>
                    </a:lnTo>
                    <a:lnTo>
                      <a:pt x="10982" y="5386"/>
                    </a:lnTo>
                    <a:lnTo>
                      <a:pt x="11000" y="5141"/>
                    </a:lnTo>
                    <a:lnTo>
                      <a:pt x="11000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27"/>
              <p:cNvSpPr/>
              <p:nvPr/>
            </p:nvSpPr>
            <p:spPr>
              <a:xfrm>
                <a:off x="5026800" y="-320275"/>
                <a:ext cx="935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3743" h="3988" extrusionOk="0">
                    <a:moveTo>
                      <a:pt x="420" y="0"/>
                    </a:moveTo>
                    <a:lnTo>
                      <a:pt x="367" y="333"/>
                    </a:lnTo>
                    <a:lnTo>
                      <a:pt x="280" y="647"/>
                    </a:lnTo>
                    <a:lnTo>
                      <a:pt x="157" y="962"/>
                    </a:lnTo>
                    <a:lnTo>
                      <a:pt x="0" y="1242"/>
                    </a:lnTo>
                    <a:lnTo>
                      <a:pt x="3235" y="3987"/>
                    </a:lnTo>
                    <a:lnTo>
                      <a:pt x="3497" y="3585"/>
                    </a:lnTo>
                    <a:lnTo>
                      <a:pt x="3742" y="3183"/>
                    </a:lnTo>
                    <a:lnTo>
                      <a:pt x="420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27"/>
              <p:cNvSpPr/>
              <p:nvPr/>
            </p:nvSpPr>
            <p:spPr>
              <a:xfrm>
                <a:off x="4288825" y="-337325"/>
                <a:ext cx="526825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21073" h="10703" extrusionOk="0">
                    <a:moveTo>
                      <a:pt x="21073" y="0"/>
                    </a:moveTo>
                    <a:lnTo>
                      <a:pt x="1" y="263"/>
                    </a:lnTo>
                    <a:lnTo>
                      <a:pt x="1" y="10702"/>
                    </a:lnTo>
                    <a:lnTo>
                      <a:pt x="20810" y="10702"/>
                    </a:lnTo>
                    <a:lnTo>
                      <a:pt x="2107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27"/>
              <p:cNvSpPr/>
              <p:nvPr/>
            </p:nvSpPr>
            <p:spPr>
              <a:xfrm>
                <a:off x="4197450" y="-330775"/>
                <a:ext cx="91400" cy="27195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10878" extrusionOk="0">
                    <a:moveTo>
                      <a:pt x="1" y="1"/>
                    </a:moveTo>
                    <a:lnTo>
                      <a:pt x="753" y="10878"/>
                    </a:lnTo>
                    <a:lnTo>
                      <a:pt x="3656" y="10440"/>
                    </a:lnTo>
                    <a:lnTo>
                      <a:pt x="36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27"/>
              <p:cNvSpPr/>
              <p:nvPr/>
            </p:nvSpPr>
            <p:spPr>
              <a:xfrm>
                <a:off x="4306325" y="-303225"/>
                <a:ext cx="2107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8447" extrusionOk="0">
                    <a:moveTo>
                      <a:pt x="4005" y="0"/>
                    </a:moveTo>
                    <a:lnTo>
                      <a:pt x="3777" y="18"/>
                    </a:lnTo>
                    <a:lnTo>
                      <a:pt x="3567" y="53"/>
                    </a:lnTo>
                    <a:lnTo>
                      <a:pt x="3358" y="88"/>
                    </a:lnTo>
                    <a:lnTo>
                      <a:pt x="2955" y="193"/>
                    </a:lnTo>
                    <a:lnTo>
                      <a:pt x="2571" y="333"/>
                    </a:lnTo>
                    <a:lnTo>
                      <a:pt x="2203" y="507"/>
                    </a:lnTo>
                    <a:lnTo>
                      <a:pt x="1854" y="717"/>
                    </a:lnTo>
                    <a:lnTo>
                      <a:pt x="1521" y="962"/>
                    </a:lnTo>
                    <a:lnTo>
                      <a:pt x="1224" y="1242"/>
                    </a:lnTo>
                    <a:lnTo>
                      <a:pt x="962" y="1539"/>
                    </a:lnTo>
                    <a:lnTo>
                      <a:pt x="717" y="1854"/>
                    </a:lnTo>
                    <a:lnTo>
                      <a:pt x="507" y="2204"/>
                    </a:lnTo>
                    <a:lnTo>
                      <a:pt x="332" y="2571"/>
                    </a:lnTo>
                    <a:lnTo>
                      <a:pt x="175" y="2973"/>
                    </a:lnTo>
                    <a:lnTo>
                      <a:pt x="70" y="3375"/>
                    </a:lnTo>
                    <a:lnTo>
                      <a:pt x="35" y="3585"/>
                    </a:lnTo>
                    <a:lnTo>
                      <a:pt x="18" y="3795"/>
                    </a:lnTo>
                    <a:lnTo>
                      <a:pt x="0" y="4005"/>
                    </a:lnTo>
                    <a:lnTo>
                      <a:pt x="0" y="4215"/>
                    </a:lnTo>
                    <a:lnTo>
                      <a:pt x="0" y="4442"/>
                    </a:lnTo>
                    <a:lnTo>
                      <a:pt x="18" y="4652"/>
                    </a:lnTo>
                    <a:lnTo>
                      <a:pt x="35" y="4862"/>
                    </a:lnTo>
                    <a:lnTo>
                      <a:pt x="70" y="5072"/>
                    </a:lnTo>
                    <a:lnTo>
                      <a:pt x="175" y="5474"/>
                    </a:lnTo>
                    <a:lnTo>
                      <a:pt x="332" y="5859"/>
                    </a:lnTo>
                    <a:lnTo>
                      <a:pt x="507" y="6226"/>
                    </a:lnTo>
                    <a:lnTo>
                      <a:pt x="717" y="6575"/>
                    </a:lnTo>
                    <a:lnTo>
                      <a:pt x="962" y="6908"/>
                    </a:lnTo>
                    <a:lnTo>
                      <a:pt x="1224" y="7205"/>
                    </a:lnTo>
                    <a:lnTo>
                      <a:pt x="1521" y="7485"/>
                    </a:lnTo>
                    <a:lnTo>
                      <a:pt x="1854" y="7730"/>
                    </a:lnTo>
                    <a:lnTo>
                      <a:pt x="2203" y="7940"/>
                    </a:lnTo>
                    <a:lnTo>
                      <a:pt x="2571" y="8114"/>
                    </a:lnTo>
                    <a:lnTo>
                      <a:pt x="2955" y="8254"/>
                    </a:lnTo>
                    <a:lnTo>
                      <a:pt x="3358" y="8359"/>
                    </a:lnTo>
                    <a:lnTo>
                      <a:pt x="3567" y="8394"/>
                    </a:lnTo>
                    <a:lnTo>
                      <a:pt x="3777" y="8429"/>
                    </a:lnTo>
                    <a:lnTo>
                      <a:pt x="4005" y="8429"/>
                    </a:lnTo>
                    <a:lnTo>
                      <a:pt x="4215" y="8447"/>
                    </a:lnTo>
                    <a:lnTo>
                      <a:pt x="4424" y="8429"/>
                    </a:lnTo>
                    <a:lnTo>
                      <a:pt x="4652" y="8429"/>
                    </a:lnTo>
                    <a:lnTo>
                      <a:pt x="4862" y="8394"/>
                    </a:lnTo>
                    <a:lnTo>
                      <a:pt x="5071" y="8359"/>
                    </a:lnTo>
                    <a:lnTo>
                      <a:pt x="5474" y="8254"/>
                    </a:lnTo>
                    <a:lnTo>
                      <a:pt x="5858" y="8114"/>
                    </a:lnTo>
                    <a:lnTo>
                      <a:pt x="6226" y="7940"/>
                    </a:lnTo>
                    <a:lnTo>
                      <a:pt x="6575" y="7730"/>
                    </a:lnTo>
                    <a:lnTo>
                      <a:pt x="6908" y="7485"/>
                    </a:lnTo>
                    <a:lnTo>
                      <a:pt x="7205" y="7205"/>
                    </a:lnTo>
                    <a:lnTo>
                      <a:pt x="7467" y="6908"/>
                    </a:lnTo>
                    <a:lnTo>
                      <a:pt x="7712" y="6575"/>
                    </a:lnTo>
                    <a:lnTo>
                      <a:pt x="7922" y="6226"/>
                    </a:lnTo>
                    <a:lnTo>
                      <a:pt x="8097" y="5859"/>
                    </a:lnTo>
                    <a:lnTo>
                      <a:pt x="8254" y="5474"/>
                    </a:lnTo>
                    <a:lnTo>
                      <a:pt x="8341" y="5072"/>
                    </a:lnTo>
                    <a:lnTo>
                      <a:pt x="8394" y="4862"/>
                    </a:lnTo>
                    <a:lnTo>
                      <a:pt x="8411" y="4652"/>
                    </a:lnTo>
                    <a:lnTo>
                      <a:pt x="8429" y="4442"/>
                    </a:lnTo>
                    <a:lnTo>
                      <a:pt x="8429" y="4215"/>
                    </a:lnTo>
                    <a:lnTo>
                      <a:pt x="8429" y="4005"/>
                    </a:lnTo>
                    <a:lnTo>
                      <a:pt x="8411" y="3795"/>
                    </a:lnTo>
                    <a:lnTo>
                      <a:pt x="8394" y="3585"/>
                    </a:lnTo>
                    <a:lnTo>
                      <a:pt x="8341" y="3375"/>
                    </a:lnTo>
                    <a:lnTo>
                      <a:pt x="8254" y="2973"/>
                    </a:lnTo>
                    <a:lnTo>
                      <a:pt x="8097" y="2571"/>
                    </a:lnTo>
                    <a:lnTo>
                      <a:pt x="7922" y="2204"/>
                    </a:lnTo>
                    <a:lnTo>
                      <a:pt x="7712" y="1854"/>
                    </a:lnTo>
                    <a:lnTo>
                      <a:pt x="7467" y="1539"/>
                    </a:lnTo>
                    <a:lnTo>
                      <a:pt x="7205" y="1242"/>
                    </a:lnTo>
                    <a:lnTo>
                      <a:pt x="6908" y="962"/>
                    </a:lnTo>
                    <a:lnTo>
                      <a:pt x="6575" y="717"/>
                    </a:lnTo>
                    <a:lnTo>
                      <a:pt x="6226" y="507"/>
                    </a:lnTo>
                    <a:lnTo>
                      <a:pt x="5858" y="333"/>
                    </a:lnTo>
                    <a:lnTo>
                      <a:pt x="5474" y="193"/>
                    </a:lnTo>
                    <a:lnTo>
                      <a:pt x="5071" y="88"/>
                    </a:lnTo>
                    <a:lnTo>
                      <a:pt x="4862" y="53"/>
                    </a:lnTo>
                    <a:lnTo>
                      <a:pt x="4652" y="18"/>
                    </a:lnTo>
                    <a:lnTo>
                      <a:pt x="442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27"/>
              <p:cNvSpPr/>
              <p:nvPr/>
            </p:nvSpPr>
            <p:spPr>
              <a:xfrm>
                <a:off x="4417800" y="-303225"/>
                <a:ext cx="111500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4460" h="8447" extrusionOk="0">
                    <a:moveTo>
                      <a:pt x="245" y="0"/>
                    </a:moveTo>
                    <a:lnTo>
                      <a:pt x="0" y="18"/>
                    </a:lnTo>
                    <a:lnTo>
                      <a:pt x="403" y="53"/>
                    </a:lnTo>
                    <a:lnTo>
                      <a:pt x="805" y="140"/>
                    </a:lnTo>
                    <a:lnTo>
                      <a:pt x="1189" y="263"/>
                    </a:lnTo>
                    <a:lnTo>
                      <a:pt x="1557" y="402"/>
                    </a:lnTo>
                    <a:lnTo>
                      <a:pt x="1906" y="595"/>
                    </a:lnTo>
                    <a:lnTo>
                      <a:pt x="2239" y="805"/>
                    </a:lnTo>
                    <a:lnTo>
                      <a:pt x="2536" y="1050"/>
                    </a:lnTo>
                    <a:lnTo>
                      <a:pt x="2816" y="1329"/>
                    </a:lnTo>
                    <a:lnTo>
                      <a:pt x="3078" y="1609"/>
                    </a:lnTo>
                    <a:lnTo>
                      <a:pt x="3305" y="1941"/>
                    </a:lnTo>
                    <a:lnTo>
                      <a:pt x="3498" y="2274"/>
                    </a:lnTo>
                    <a:lnTo>
                      <a:pt x="3673" y="2641"/>
                    </a:lnTo>
                    <a:lnTo>
                      <a:pt x="3795" y="3008"/>
                    </a:lnTo>
                    <a:lnTo>
                      <a:pt x="3900" y="3393"/>
                    </a:lnTo>
                    <a:lnTo>
                      <a:pt x="3952" y="3813"/>
                    </a:lnTo>
                    <a:lnTo>
                      <a:pt x="3970" y="4215"/>
                    </a:lnTo>
                    <a:lnTo>
                      <a:pt x="3952" y="4634"/>
                    </a:lnTo>
                    <a:lnTo>
                      <a:pt x="3900" y="5037"/>
                    </a:lnTo>
                    <a:lnTo>
                      <a:pt x="3795" y="5439"/>
                    </a:lnTo>
                    <a:lnTo>
                      <a:pt x="3673" y="5806"/>
                    </a:lnTo>
                    <a:lnTo>
                      <a:pt x="3498" y="6173"/>
                    </a:lnTo>
                    <a:lnTo>
                      <a:pt x="3305" y="6506"/>
                    </a:lnTo>
                    <a:lnTo>
                      <a:pt x="3078" y="6820"/>
                    </a:lnTo>
                    <a:lnTo>
                      <a:pt x="2816" y="7118"/>
                    </a:lnTo>
                    <a:lnTo>
                      <a:pt x="2536" y="7397"/>
                    </a:lnTo>
                    <a:lnTo>
                      <a:pt x="2239" y="7642"/>
                    </a:lnTo>
                    <a:lnTo>
                      <a:pt x="1906" y="7852"/>
                    </a:lnTo>
                    <a:lnTo>
                      <a:pt x="1557" y="8027"/>
                    </a:lnTo>
                    <a:lnTo>
                      <a:pt x="1189" y="8184"/>
                    </a:lnTo>
                    <a:lnTo>
                      <a:pt x="805" y="8307"/>
                    </a:lnTo>
                    <a:lnTo>
                      <a:pt x="403" y="8394"/>
                    </a:lnTo>
                    <a:lnTo>
                      <a:pt x="0" y="8429"/>
                    </a:lnTo>
                    <a:lnTo>
                      <a:pt x="245" y="8447"/>
                    </a:lnTo>
                    <a:lnTo>
                      <a:pt x="455" y="8429"/>
                    </a:lnTo>
                    <a:lnTo>
                      <a:pt x="682" y="8429"/>
                    </a:lnTo>
                    <a:lnTo>
                      <a:pt x="892" y="8394"/>
                    </a:lnTo>
                    <a:lnTo>
                      <a:pt x="1102" y="8359"/>
                    </a:lnTo>
                    <a:lnTo>
                      <a:pt x="1504" y="8254"/>
                    </a:lnTo>
                    <a:lnTo>
                      <a:pt x="1889" y="8114"/>
                    </a:lnTo>
                    <a:lnTo>
                      <a:pt x="2256" y="7940"/>
                    </a:lnTo>
                    <a:lnTo>
                      <a:pt x="2606" y="7730"/>
                    </a:lnTo>
                    <a:lnTo>
                      <a:pt x="2938" y="7485"/>
                    </a:lnTo>
                    <a:lnTo>
                      <a:pt x="3235" y="7205"/>
                    </a:lnTo>
                    <a:lnTo>
                      <a:pt x="3498" y="6908"/>
                    </a:lnTo>
                    <a:lnTo>
                      <a:pt x="3743" y="6575"/>
                    </a:lnTo>
                    <a:lnTo>
                      <a:pt x="3952" y="6226"/>
                    </a:lnTo>
                    <a:lnTo>
                      <a:pt x="4127" y="5859"/>
                    </a:lnTo>
                    <a:lnTo>
                      <a:pt x="4285" y="5474"/>
                    </a:lnTo>
                    <a:lnTo>
                      <a:pt x="4390" y="5072"/>
                    </a:lnTo>
                    <a:lnTo>
                      <a:pt x="4425" y="4862"/>
                    </a:lnTo>
                    <a:lnTo>
                      <a:pt x="4442" y="4652"/>
                    </a:lnTo>
                    <a:lnTo>
                      <a:pt x="4460" y="4442"/>
                    </a:lnTo>
                    <a:lnTo>
                      <a:pt x="4460" y="4215"/>
                    </a:lnTo>
                    <a:lnTo>
                      <a:pt x="4460" y="4005"/>
                    </a:lnTo>
                    <a:lnTo>
                      <a:pt x="4442" y="3795"/>
                    </a:lnTo>
                    <a:lnTo>
                      <a:pt x="4425" y="3585"/>
                    </a:lnTo>
                    <a:lnTo>
                      <a:pt x="4390" y="3375"/>
                    </a:lnTo>
                    <a:lnTo>
                      <a:pt x="4285" y="2973"/>
                    </a:lnTo>
                    <a:lnTo>
                      <a:pt x="4127" y="2571"/>
                    </a:lnTo>
                    <a:lnTo>
                      <a:pt x="3952" y="2204"/>
                    </a:lnTo>
                    <a:lnTo>
                      <a:pt x="3743" y="1854"/>
                    </a:lnTo>
                    <a:lnTo>
                      <a:pt x="3498" y="1539"/>
                    </a:lnTo>
                    <a:lnTo>
                      <a:pt x="3235" y="1242"/>
                    </a:lnTo>
                    <a:lnTo>
                      <a:pt x="2938" y="962"/>
                    </a:lnTo>
                    <a:lnTo>
                      <a:pt x="2606" y="717"/>
                    </a:lnTo>
                    <a:lnTo>
                      <a:pt x="2256" y="507"/>
                    </a:lnTo>
                    <a:lnTo>
                      <a:pt x="1889" y="333"/>
                    </a:lnTo>
                    <a:lnTo>
                      <a:pt x="1504" y="193"/>
                    </a:lnTo>
                    <a:lnTo>
                      <a:pt x="1102" y="88"/>
                    </a:lnTo>
                    <a:lnTo>
                      <a:pt x="892" y="53"/>
                    </a:lnTo>
                    <a:lnTo>
                      <a:pt x="682" y="18"/>
                    </a:lnTo>
                    <a:lnTo>
                      <a:pt x="45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27"/>
              <p:cNvSpPr/>
              <p:nvPr/>
            </p:nvSpPr>
            <p:spPr>
              <a:xfrm>
                <a:off x="4395500" y="-223675"/>
                <a:ext cx="51600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2065" extrusionOk="0">
                    <a:moveTo>
                      <a:pt x="1032" y="1"/>
                    </a:moveTo>
                    <a:lnTo>
                      <a:pt x="927" y="18"/>
                    </a:lnTo>
                    <a:lnTo>
                      <a:pt x="840" y="36"/>
                    </a:lnTo>
                    <a:lnTo>
                      <a:pt x="630" y="88"/>
                    </a:lnTo>
                    <a:lnTo>
                      <a:pt x="455" y="193"/>
                    </a:lnTo>
                    <a:lnTo>
                      <a:pt x="315" y="316"/>
                    </a:lnTo>
                    <a:lnTo>
                      <a:pt x="193" y="456"/>
                    </a:lnTo>
                    <a:lnTo>
                      <a:pt x="88" y="631"/>
                    </a:lnTo>
                    <a:lnTo>
                      <a:pt x="35" y="840"/>
                    </a:lnTo>
                    <a:lnTo>
                      <a:pt x="18" y="928"/>
                    </a:lnTo>
                    <a:lnTo>
                      <a:pt x="0" y="1033"/>
                    </a:lnTo>
                    <a:lnTo>
                      <a:pt x="18" y="1138"/>
                    </a:lnTo>
                    <a:lnTo>
                      <a:pt x="35" y="1243"/>
                    </a:lnTo>
                    <a:lnTo>
                      <a:pt x="88" y="1435"/>
                    </a:lnTo>
                    <a:lnTo>
                      <a:pt x="193" y="1610"/>
                    </a:lnTo>
                    <a:lnTo>
                      <a:pt x="315" y="1767"/>
                    </a:lnTo>
                    <a:lnTo>
                      <a:pt x="455" y="1890"/>
                    </a:lnTo>
                    <a:lnTo>
                      <a:pt x="630" y="1995"/>
                    </a:lnTo>
                    <a:lnTo>
                      <a:pt x="840" y="2047"/>
                    </a:lnTo>
                    <a:lnTo>
                      <a:pt x="927" y="2064"/>
                    </a:lnTo>
                    <a:lnTo>
                      <a:pt x="1137" y="2064"/>
                    </a:lnTo>
                    <a:lnTo>
                      <a:pt x="1242" y="2047"/>
                    </a:lnTo>
                    <a:lnTo>
                      <a:pt x="1434" y="1995"/>
                    </a:lnTo>
                    <a:lnTo>
                      <a:pt x="1609" y="1890"/>
                    </a:lnTo>
                    <a:lnTo>
                      <a:pt x="1767" y="1767"/>
                    </a:lnTo>
                    <a:lnTo>
                      <a:pt x="1889" y="1610"/>
                    </a:lnTo>
                    <a:lnTo>
                      <a:pt x="1994" y="1435"/>
                    </a:lnTo>
                    <a:lnTo>
                      <a:pt x="2046" y="1243"/>
                    </a:lnTo>
                    <a:lnTo>
                      <a:pt x="2064" y="1138"/>
                    </a:lnTo>
                    <a:lnTo>
                      <a:pt x="2064" y="1033"/>
                    </a:lnTo>
                    <a:lnTo>
                      <a:pt x="2064" y="928"/>
                    </a:lnTo>
                    <a:lnTo>
                      <a:pt x="2046" y="840"/>
                    </a:lnTo>
                    <a:lnTo>
                      <a:pt x="1994" y="631"/>
                    </a:lnTo>
                    <a:lnTo>
                      <a:pt x="1889" y="456"/>
                    </a:lnTo>
                    <a:lnTo>
                      <a:pt x="1767" y="316"/>
                    </a:lnTo>
                    <a:lnTo>
                      <a:pt x="1609" y="193"/>
                    </a:lnTo>
                    <a:lnTo>
                      <a:pt x="1434" y="88"/>
                    </a:lnTo>
                    <a:lnTo>
                      <a:pt x="1242" y="36"/>
                    </a:lnTo>
                    <a:lnTo>
                      <a:pt x="1137" y="18"/>
                    </a:lnTo>
                    <a:lnTo>
                      <a:pt x="103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27"/>
              <p:cNvSpPr/>
              <p:nvPr/>
            </p:nvSpPr>
            <p:spPr>
              <a:xfrm>
                <a:off x="4404250" y="-220175"/>
                <a:ext cx="389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558" extrusionOk="0">
                    <a:moveTo>
                      <a:pt x="770" y="1"/>
                    </a:moveTo>
                    <a:lnTo>
                      <a:pt x="612" y="18"/>
                    </a:lnTo>
                    <a:lnTo>
                      <a:pt x="472" y="71"/>
                    </a:lnTo>
                    <a:lnTo>
                      <a:pt x="332" y="141"/>
                    </a:lnTo>
                    <a:lnTo>
                      <a:pt x="228" y="228"/>
                    </a:lnTo>
                    <a:lnTo>
                      <a:pt x="123" y="351"/>
                    </a:lnTo>
                    <a:lnTo>
                      <a:pt x="53" y="491"/>
                    </a:lnTo>
                    <a:lnTo>
                      <a:pt x="18" y="630"/>
                    </a:lnTo>
                    <a:lnTo>
                      <a:pt x="0" y="788"/>
                    </a:lnTo>
                    <a:lnTo>
                      <a:pt x="18" y="945"/>
                    </a:lnTo>
                    <a:lnTo>
                      <a:pt x="53" y="1085"/>
                    </a:lnTo>
                    <a:lnTo>
                      <a:pt x="123" y="1225"/>
                    </a:lnTo>
                    <a:lnTo>
                      <a:pt x="228" y="1330"/>
                    </a:lnTo>
                    <a:lnTo>
                      <a:pt x="332" y="1435"/>
                    </a:lnTo>
                    <a:lnTo>
                      <a:pt x="472" y="1505"/>
                    </a:lnTo>
                    <a:lnTo>
                      <a:pt x="612" y="1540"/>
                    </a:lnTo>
                    <a:lnTo>
                      <a:pt x="770" y="1557"/>
                    </a:lnTo>
                    <a:lnTo>
                      <a:pt x="927" y="1540"/>
                    </a:lnTo>
                    <a:lnTo>
                      <a:pt x="1067" y="1505"/>
                    </a:lnTo>
                    <a:lnTo>
                      <a:pt x="1207" y="1435"/>
                    </a:lnTo>
                    <a:lnTo>
                      <a:pt x="1329" y="1330"/>
                    </a:lnTo>
                    <a:lnTo>
                      <a:pt x="1417" y="1225"/>
                    </a:lnTo>
                    <a:lnTo>
                      <a:pt x="1487" y="1085"/>
                    </a:lnTo>
                    <a:lnTo>
                      <a:pt x="1539" y="945"/>
                    </a:lnTo>
                    <a:lnTo>
                      <a:pt x="1557" y="788"/>
                    </a:lnTo>
                    <a:lnTo>
                      <a:pt x="1539" y="630"/>
                    </a:lnTo>
                    <a:lnTo>
                      <a:pt x="1487" y="491"/>
                    </a:lnTo>
                    <a:lnTo>
                      <a:pt x="1417" y="351"/>
                    </a:lnTo>
                    <a:lnTo>
                      <a:pt x="1329" y="228"/>
                    </a:lnTo>
                    <a:lnTo>
                      <a:pt x="1207" y="141"/>
                    </a:lnTo>
                    <a:lnTo>
                      <a:pt x="1067" y="71"/>
                    </a:lnTo>
                    <a:lnTo>
                      <a:pt x="927" y="18"/>
                    </a:lnTo>
                    <a:lnTo>
                      <a:pt x="7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27"/>
              <p:cNvSpPr/>
              <p:nvPr/>
            </p:nvSpPr>
            <p:spPr>
              <a:xfrm>
                <a:off x="4397250" y="-297550"/>
                <a:ext cx="48550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991" extrusionOk="0">
                    <a:moveTo>
                      <a:pt x="595" y="1"/>
                    </a:moveTo>
                    <a:lnTo>
                      <a:pt x="420" y="18"/>
                    </a:lnTo>
                    <a:lnTo>
                      <a:pt x="280" y="53"/>
                    </a:lnTo>
                    <a:lnTo>
                      <a:pt x="158" y="106"/>
                    </a:lnTo>
                    <a:lnTo>
                      <a:pt x="105" y="141"/>
                    </a:lnTo>
                    <a:lnTo>
                      <a:pt x="70" y="193"/>
                    </a:lnTo>
                    <a:lnTo>
                      <a:pt x="35" y="245"/>
                    </a:lnTo>
                    <a:lnTo>
                      <a:pt x="18" y="315"/>
                    </a:lnTo>
                    <a:lnTo>
                      <a:pt x="0" y="403"/>
                    </a:lnTo>
                    <a:lnTo>
                      <a:pt x="0" y="490"/>
                    </a:lnTo>
                    <a:lnTo>
                      <a:pt x="18" y="753"/>
                    </a:lnTo>
                    <a:lnTo>
                      <a:pt x="70" y="1102"/>
                    </a:lnTo>
                    <a:lnTo>
                      <a:pt x="158" y="1522"/>
                    </a:lnTo>
                    <a:lnTo>
                      <a:pt x="280" y="1942"/>
                    </a:lnTo>
                    <a:lnTo>
                      <a:pt x="420" y="2344"/>
                    </a:lnTo>
                    <a:lnTo>
                      <a:pt x="508" y="2519"/>
                    </a:lnTo>
                    <a:lnTo>
                      <a:pt x="595" y="2676"/>
                    </a:lnTo>
                    <a:lnTo>
                      <a:pt x="682" y="2799"/>
                    </a:lnTo>
                    <a:lnTo>
                      <a:pt x="770" y="2904"/>
                    </a:lnTo>
                    <a:lnTo>
                      <a:pt x="875" y="2973"/>
                    </a:lnTo>
                    <a:lnTo>
                      <a:pt x="927" y="2973"/>
                    </a:lnTo>
                    <a:lnTo>
                      <a:pt x="962" y="2991"/>
                    </a:lnTo>
                    <a:lnTo>
                      <a:pt x="1015" y="2973"/>
                    </a:lnTo>
                    <a:lnTo>
                      <a:pt x="1067" y="2973"/>
                    </a:lnTo>
                    <a:lnTo>
                      <a:pt x="1172" y="2904"/>
                    </a:lnTo>
                    <a:lnTo>
                      <a:pt x="1260" y="2799"/>
                    </a:lnTo>
                    <a:lnTo>
                      <a:pt x="1347" y="2676"/>
                    </a:lnTo>
                    <a:lnTo>
                      <a:pt x="1434" y="2519"/>
                    </a:lnTo>
                    <a:lnTo>
                      <a:pt x="1522" y="2344"/>
                    </a:lnTo>
                    <a:lnTo>
                      <a:pt x="1662" y="1942"/>
                    </a:lnTo>
                    <a:lnTo>
                      <a:pt x="1784" y="1522"/>
                    </a:lnTo>
                    <a:lnTo>
                      <a:pt x="1872" y="1102"/>
                    </a:lnTo>
                    <a:lnTo>
                      <a:pt x="1924" y="753"/>
                    </a:lnTo>
                    <a:lnTo>
                      <a:pt x="1942" y="490"/>
                    </a:lnTo>
                    <a:lnTo>
                      <a:pt x="1942" y="403"/>
                    </a:lnTo>
                    <a:lnTo>
                      <a:pt x="1924" y="315"/>
                    </a:lnTo>
                    <a:lnTo>
                      <a:pt x="1907" y="245"/>
                    </a:lnTo>
                    <a:lnTo>
                      <a:pt x="1872" y="193"/>
                    </a:lnTo>
                    <a:lnTo>
                      <a:pt x="1819" y="141"/>
                    </a:lnTo>
                    <a:lnTo>
                      <a:pt x="1784" y="106"/>
                    </a:lnTo>
                    <a:lnTo>
                      <a:pt x="1662" y="53"/>
                    </a:lnTo>
                    <a:lnTo>
                      <a:pt x="1522" y="18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27"/>
              <p:cNvSpPr/>
              <p:nvPr/>
            </p:nvSpPr>
            <p:spPr>
              <a:xfrm>
                <a:off x="4397250" y="-173400"/>
                <a:ext cx="48550" cy="7435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2974" extrusionOk="0">
                    <a:moveTo>
                      <a:pt x="927" y="1"/>
                    </a:moveTo>
                    <a:lnTo>
                      <a:pt x="875" y="18"/>
                    </a:lnTo>
                    <a:lnTo>
                      <a:pt x="770" y="88"/>
                    </a:lnTo>
                    <a:lnTo>
                      <a:pt x="682" y="176"/>
                    </a:lnTo>
                    <a:lnTo>
                      <a:pt x="595" y="316"/>
                    </a:lnTo>
                    <a:lnTo>
                      <a:pt x="508" y="473"/>
                    </a:lnTo>
                    <a:lnTo>
                      <a:pt x="420" y="648"/>
                    </a:lnTo>
                    <a:lnTo>
                      <a:pt x="280" y="1050"/>
                    </a:lnTo>
                    <a:lnTo>
                      <a:pt x="158" y="1470"/>
                    </a:lnTo>
                    <a:lnTo>
                      <a:pt x="70" y="1872"/>
                    </a:lnTo>
                    <a:lnTo>
                      <a:pt x="18" y="2222"/>
                    </a:lnTo>
                    <a:lnTo>
                      <a:pt x="0" y="2484"/>
                    </a:lnTo>
                    <a:lnTo>
                      <a:pt x="0" y="2589"/>
                    </a:lnTo>
                    <a:lnTo>
                      <a:pt x="18" y="2659"/>
                    </a:lnTo>
                    <a:lnTo>
                      <a:pt x="35" y="2729"/>
                    </a:lnTo>
                    <a:lnTo>
                      <a:pt x="70" y="2799"/>
                    </a:lnTo>
                    <a:lnTo>
                      <a:pt x="105" y="2834"/>
                    </a:lnTo>
                    <a:lnTo>
                      <a:pt x="158" y="2886"/>
                    </a:lnTo>
                    <a:lnTo>
                      <a:pt x="280" y="2939"/>
                    </a:lnTo>
                    <a:lnTo>
                      <a:pt x="420" y="2956"/>
                    </a:lnTo>
                    <a:lnTo>
                      <a:pt x="595" y="2974"/>
                    </a:lnTo>
                    <a:lnTo>
                      <a:pt x="1347" y="2974"/>
                    </a:lnTo>
                    <a:lnTo>
                      <a:pt x="1522" y="2956"/>
                    </a:lnTo>
                    <a:lnTo>
                      <a:pt x="1662" y="2939"/>
                    </a:lnTo>
                    <a:lnTo>
                      <a:pt x="1784" y="2886"/>
                    </a:lnTo>
                    <a:lnTo>
                      <a:pt x="1819" y="2834"/>
                    </a:lnTo>
                    <a:lnTo>
                      <a:pt x="1872" y="2799"/>
                    </a:lnTo>
                    <a:lnTo>
                      <a:pt x="1907" y="2729"/>
                    </a:lnTo>
                    <a:lnTo>
                      <a:pt x="1924" y="2659"/>
                    </a:lnTo>
                    <a:lnTo>
                      <a:pt x="1942" y="2589"/>
                    </a:lnTo>
                    <a:lnTo>
                      <a:pt x="1942" y="2484"/>
                    </a:lnTo>
                    <a:lnTo>
                      <a:pt x="1924" y="2222"/>
                    </a:lnTo>
                    <a:lnTo>
                      <a:pt x="1872" y="1872"/>
                    </a:lnTo>
                    <a:lnTo>
                      <a:pt x="1784" y="1470"/>
                    </a:lnTo>
                    <a:lnTo>
                      <a:pt x="1662" y="1050"/>
                    </a:lnTo>
                    <a:lnTo>
                      <a:pt x="1522" y="648"/>
                    </a:lnTo>
                    <a:lnTo>
                      <a:pt x="1434" y="473"/>
                    </a:lnTo>
                    <a:lnTo>
                      <a:pt x="1347" y="316"/>
                    </a:lnTo>
                    <a:lnTo>
                      <a:pt x="1260" y="176"/>
                    </a:lnTo>
                    <a:lnTo>
                      <a:pt x="1172" y="88"/>
                    </a:lnTo>
                    <a:lnTo>
                      <a:pt x="1067" y="18"/>
                    </a:lnTo>
                    <a:lnTo>
                      <a:pt x="101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27"/>
              <p:cNvSpPr/>
              <p:nvPr/>
            </p:nvSpPr>
            <p:spPr>
              <a:xfrm>
                <a:off x="4446200" y="-222350"/>
                <a:ext cx="743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942" extrusionOk="0">
                    <a:moveTo>
                      <a:pt x="2484" y="0"/>
                    </a:moveTo>
                    <a:lnTo>
                      <a:pt x="2239" y="18"/>
                    </a:lnTo>
                    <a:lnTo>
                      <a:pt x="1872" y="70"/>
                    </a:lnTo>
                    <a:lnTo>
                      <a:pt x="1470" y="158"/>
                    </a:lnTo>
                    <a:lnTo>
                      <a:pt x="1050" y="280"/>
                    </a:lnTo>
                    <a:lnTo>
                      <a:pt x="648" y="420"/>
                    </a:lnTo>
                    <a:lnTo>
                      <a:pt x="473" y="508"/>
                    </a:lnTo>
                    <a:lnTo>
                      <a:pt x="316" y="595"/>
                    </a:lnTo>
                    <a:lnTo>
                      <a:pt x="176" y="682"/>
                    </a:lnTo>
                    <a:lnTo>
                      <a:pt x="88" y="770"/>
                    </a:lnTo>
                    <a:lnTo>
                      <a:pt x="18" y="875"/>
                    </a:lnTo>
                    <a:lnTo>
                      <a:pt x="1" y="910"/>
                    </a:lnTo>
                    <a:lnTo>
                      <a:pt x="1" y="962"/>
                    </a:lnTo>
                    <a:lnTo>
                      <a:pt x="1" y="1015"/>
                    </a:lnTo>
                    <a:lnTo>
                      <a:pt x="18" y="1067"/>
                    </a:lnTo>
                    <a:lnTo>
                      <a:pt x="88" y="1172"/>
                    </a:lnTo>
                    <a:lnTo>
                      <a:pt x="176" y="1260"/>
                    </a:lnTo>
                    <a:lnTo>
                      <a:pt x="316" y="1347"/>
                    </a:lnTo>
                    <a:lnTo>
                      <a:pt x="473" y="1434"/>
                    </a:lnTo>
                    <a:lnTo>
                      <a:pt x="648" y="1504"/>
                    </a:lnTo>
                    <a:lnTo>
                      <a:pt x="1050" y="1662"/>
                    </a:lnTo>
                    <a:lnTo>
                      <a:pt x="1470" y="1767"/>
                    </a:lnTo>
                    <a:lnTo>
                      <a:pt x="1872" y="1872"/>
                    </a:lnTo>
                    <a:lnTo>
                      <a:pt x="2239" y="1924"/>
                    </a:lnTo>
                    <a:lnTo>
                      <a:pt x="2484" y="1942"/>
                    </a:lnTo>
                    <a:lnTo>
                      <a:pt x="2589" y="1942"/>
                    </a:lnTo>
                    <a:lnTo>
                      <a:pt x="2659" y="1924"/>
                    </a:lnTo>
                    <a:lnTo>
                      <a:pt x="2729" y="1889"/>
                    </a:lnTo>
                    <a:lnTo>
                      <a:pt x="2799" y="1872"/>
                    </a:lnTo>
                    <a:lnTo>
                      <a:pt x="2851" y="1819"/>
                    </a:lnTo>
                    <a:lnTo>
                      <a:pt x="2886" y="1767"/>
                    </a:lnTo>
                    <a:lnTo>
                      <a:pt x="2939" y="1662"/>
                    </a:lnTo>
                    <a:lnTo>
                      <a:pt x="2974" y="1504"/>
                    </a:lnTo>
                    <a:lnTo>
                      <a:pt x="2974" y="1347"/>
                    </a:lnTo>
                    <a:lnTo>
                      <a:pt x="2974" y="962"/>
                    </a:lnTo>
                    <a:lnTo>
                      <a:pt x="2974" y="595"/>
                    </a:lnTo>
                    <a:lnTo>
                      <a:pt x="2974" y="420"/>
                    </a:lnTo>
                    <a:lnTo>
                      <a:pt x="2939" y="280"/>
                    </a:lnTo>
                    <a:lnTo>
                      <a:pt x="2886" y="158"/>
                    </a:lnTo>
                    <a:lnTo>
                      <a:pt x="2851" y="105"/>
                    </a:lnTo>
                    <a:lnTo>
                      <a:pt x="2799" y="70"/>
                    </a:lnTo>
                    <a:lnTo>
                      <a:pt x="2729" y="35"/>
                    </a:lnTo>
                    <a:lnTo>
                      <a:pt x="2659" y="18"/>
                    </a:lnTo>
                    <a:lnTo>
                      <a:pt x="25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27"/>
              <p:cNvSpPr/>
              <p:nvPr/>
            </p:nvSpPr>
            <p:spPr>
              <a:xfrm>
                <a:off x="4322500" y="-222350"/>
                <a:ext cx="743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1942" extrusionOk="0">
                    <a:moveTo>
                      <a:pt x="385" y="0"/>
                    </a:moveTo>
                    <a:lnTo>
                      <a:pt x="297" y="18"/>
                    </a:lnTo>
                    <a:lnTo>
                      <a:pt x="227" y="35"/>
                    </a:lnTo>
                    <a:lnTo>
                      <a:pt x="175" y="70"/>
                    </a:lnTo>
                    <a:lnTo>
                      <a:pt x="123" y="105"/>
                    </a:lnTo>
                    <a:lnTo>
                      <a:pt x="88" y="158"/>
                    </a:lnTo>
                    <a:lnTo>
                      <a:pt x="35" y="280"/>
                    </a:lnTo>
                    <a:lnTo>
                      <a:pt x="0" y="420"/>
                    </a:lnTo>
                    <a:lnTo>
                      <a:pt x="0" y="595"/>
                    </a:lnTo>
                    <a:lnTo>
                      <a:pt x="0" y="962"/>
                    </a:lnTo>
                    <a:lnTo>
                      <a:pt x="0" y="1347"/>
                    </a:lnTo>
                    <a:lnTo>
                      <a:pt x="0" y="1504"/>
                    </a:lnTo>
                    <a:lnTo>
                      <a:pt x="35" y="1662"/>
                    </a:lnTo>
                    <a:lnTo>
                      <a:pt x="88" y="1767"/>
                    </a:lnTo>
                    <a:lnTo>
                      <a:pt x="123" y="1819"/>
                    </a:lnTo>
                    <a:lnTo>
                      <a:pt x="175" y="1872"/>
                    </a:lnTo>
                    <a:lnTo>
                      <a:pt x="227" y="1889"/>
                    </a:lnTo>
                    <a:lnTo>
                      <a:pt x="297" y="1924"/>
                    </a:lnTo>
                    <a:lnTo>
                      <a:pt x="385" y="1942"/>
                    </a:lnTo>
                    <a:lnTo>
                      <a:pt x="472" y="1942"/>
                    </a:lnTo>
                    <a:lnTo>
                      <a:pt x="735" y="1924"/>
                    </a:lnTo>
                    <a:lnTo>
                      <a:pt x="1102" y="1872"/>
                    </a:lnTo>
                    <a:lnTo>
                      <a:pt x="1504" y="1767"/>
                    </a:lnTo>
                    <a:lnTo>
                      <a:pt x="1924" y="1662"/>
                    </a:lnTo>
                    <a:lnTo>
                      <a:pt x="2326" y="1504"/>
                    </a:lnTo>
                    <a:lnTo>
                      <a:pt x="2501" y="1434"/>
                    </a:lnTo>
                    <a:lnTo>
                      <a:pt x="2658" y="1347"/>
                    </a:lnTo>
                    <a:lnTo>
                      <a:pt x="2781" y="1260"/>
                    </a:lnTo>
                    <a:lnTo>
                      <a:pt x="2885" y="1172"/>
                    </a:lnTo>
                    <a:lnTo>
                      <a:pt x="2955" y="1067"/>
                    </a:lnTo>
                    <a:lnTo>
                      <a:pt x="2973" y="1015"/>
                    </a:lnTo>
                    <a:lnTo>
                      <a:pt x="2973" y="962"/>
                    </a:lnTo>
                    <a:lnTo>
                      <a:pt x="2973" y="910"/>
                    </a:lnTo>
                    <a:lnTo>
                      <a:pt x="2955" y="875"/>
                    </a:lnTo>
                    <a:lnTo>
                      <a:pt x="2885" y="770"/>
                    </a:lnTo>
                    <a:lnTo>
                      <a:pt x="2781" y="682"/>
                    </a:lnTo>
                    <a:lnTo>
                      <a:pt x="2658" y="595"/>
                    </a:lnTo>
                    <a:lnTo>
                      <a:pt x="2501" y="508"/>
                    </a:lnTo>
                    <a:lnTo>
                      <a:pt x="2326" y="420"/>
                    </a:lnTo>
                    <a:lnTo>
                      <a:pt x="1924" y="280"/>
                    </a:lnTo>
                    <a:lnTo>
                      <a:pt x="1504" y="158"/>
                    </a:lnTo>
                    <a:lnTo>
                      <a:pt x="1102" y="70"/>
                    </a:lnTo>
                    <a:lnTo>
                      <a:pt x="735" y="18"/>
                    </a:lnTo>
                    <a:lnTo>
                      <a:pt x="4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27"/>
              <p:cNvSpPr/>
              <p:nvPr/>
            </p:nvSpPr>
            <p:spPr>
              <a:xfrm>
                <a:off x="4437025" y="-28092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1417" y="0"/>
                    </a:moveTo>
                    <a:lnTo>
                      <a:pt x="1347" y="18"/>
                    </a:lnTo>
                    <a:lnTo>
                      <a:pt x="1295" y="53"/>
                    </a:lnTo>
                    <a:lnTo>
                      <a:pt x="1225" y="105"/>
                    </a:lnTo>
                    <a:lnTo>
                      <a:pt x="1155" y="158"/>
                    </a:lnTo>
                    <a:lnTo>
                      <a:pt x="980" y="367"/>
                    </a:lnTo>
                    <a:lnTo>
                      <a:pt x="770" y="647"/>
                    </a:lnTo>
                    <a:lnTo>
                      <a:pt x="543" y="997"/>
                    </a:lnTo>
                    <a:lnTo>
                      <a:pt x="333" y="1382"/>
                    </a:lnTo>
                    <a:lnTo>
                      <a:pt x="158" y="1766"/>
                    </a:lnTo>
                    <a:lnTo>
                      <a:pt x="88" y="1959"/>
                    </a:lnTo>
                    <a:lnTo>
                      <a:pt x="36" y="2116"/>
                    </a:lnTo>
                    <a:lnTo>
                      <a:pt x="1" y="2273"/>
                    </a:lnTo>
                    <a:lnTo>
                      <a:pt x="1" y="2413"/>
                    </a:lnTo>
                    <a:lnTo>
                      <a:pt x="18" y="2518"/>
                    </a:lnTo>
                    <a:lnTo>
                      <a:pt x="53" y="2571"/>
                    </a:lnTo>
                    <a:lnTo>
                      <a:pt x="71" y="2606"/>
                    </a:lnTo>
                    <a:lnTo>
                      <a:pt x="123" y="2641"/>
                    </a:lnTo>
                    <a:lnTo>
                      <a:pt x="158" y="2658"/>
                    </a:lnTo>
                    <a:lnTo>
                      <a:pt x="281" y="2693"/>
                    </a:lnTo>
                    <a:lnTo>
                      <a:pt x="420" y="2693"/>
                    </a:lnTo>
                    <a:lnTo>
                      <a:pt x="560" y="2658"/>
                    </a:lnTo>
                    <a:lnTo>
                      <a:pt x="735" y="2606"/>
                    </a:lnTo>
                    <a:lnTo>
                      <a:pt x="928" y="2536"/>
                    </a:lnTo>
                    <a:lnTo>
                      <a:pt x="1295" y="2361"/>
                    </a:lnTo>
                    <a:lnTo>
                      <a:pt x="1680" y="2151"/>
                    </a:lnTo>
                    <a:lnTo>
                      <a:pt x="2047" y="1924"/>
                    </a:lnTo>
                    <a:lnTo>
                      <a:pt x="2327" y="1714"/>
                    </a:lnTo>
                    <a:lnTo>
                      <a:pt x="2536" y="1539"/>
                    </a:lnTo>
                    <a:lnTo>
                      <a:pt x="2589" y="1469"/>
                    </a:lnTo>
                    <a:lnTo>
                      <a:pt x="2641" y="1399"/>
                    </a:lnTo>
                    <a:lnTo>
                      <a:pt x="2676" y="1329"/>
                    </a:lnTo>
                    <a:lnTo>
                      <a:pt x="2694" y="1277"/>
                    </a:lnTo>
                    <a:lnTo>
                      <a:pt x="2694" y="1207"/>
                    </a:lnTo>
                    <a:lnTo>
                      <a:pt x="2694" y="1137"/>
                    </a:lnTo>
                    <a:lnTo>
                      <a:pt x="2641" y="1014"/>
                    </a:lnTo>
                    <a:lnTo>
                      <a:pt x="2554" y="892"/>
                    </a:lnTo>
                    <a:lnTo>
                      <a:pt x="2449" y="770"/>
                    </a:lnTo>
                    <a:lnTo>
                      <a:pt x="2187" y="507"/>
                    </a:lnTo>
                    <a:lnTo>
                      <a:pt x="1924" y="245"/>
                    </a:lnTo>
                    <a:lnTo>
                      <a:pt x="1784" y="123"/>
                    </a:lnTo>
                    <a:lnTo>
                      <a:pt x="1662" y="53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27"/>
              <p:cNvSpPr/>
              <p:nvPr/>
            </p:nvSpPr>
            <p:spPr>
              <a:xfrm>
                <a:off x="4338675" y="-18257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2273" y="1"/>
                    </a:moveTo>
                    <a:lnTo>
                      <a:pt x="2116" y="36"/>
                    </a:lnTo>
                    <a:lnTo>
                      <a:pt x="1959" y="71"/>
                    </a:lnTo>
                    <a:lnTo>
                      <a:pt x="1766" y="141"/>
                    </a:lnTo>
                    <a:lnTo>
                      <a:pt x="1382" y="333"/>
                    </a:lnTo>
                    <a:lnTo>
                      <a:pt x="997" y="543"/>
                    </a:lnTo>
                    <a:lnTo>
                      <a:pt x="647" y="770"/>
                    </a:lnTo>
                    <a:lnTo>
                      <a:pt x="367" y="980"/>
                    </a:lnTo>
                    <a:lnTo>
                      <a:pt x="158" y="1155"/>
                    </a:lnTo>
                    <a:lnTo>
                      <a:pt x="105" y="1225"/>
                    </a:lnTo>
                    <a:lnTo>
                      <a:pt x="53" y="1295"/>
                    </a:lnTo>
                    <a:lnTo>
                      <a:pt x="18" y="1347"/>
                    </a:lnTo>
                    <a:lnTo>
                      <a:pt x="0" y="1417"/>
                    </a:lnTo>
                    <a:lnTo>
                      <a:pt x="0" y="1487"/>
                    </a:lnTo>
                    <a:lnTo>
                      <a:pt x="0" y="1540"/>
                    </a:lnTo>
                    <a:lnTo>
                      <a:pt x="53" y="1662"/>
                    </a:lnTo>
                    <a:lnTo>
                      <a:pt x="123" y="1784"/>
                    </a:lnTo>
                    <a:lnTo>
                      <a:pt x="245" y="1907"/>
                    </a:lnTo>
                    <a:lnTo>
                      <a:pt x="507" y="2187"/>
                    </a:lnTo>
                    <a:lnTo>
                      <a:pt x="770" y="2449"/>
                    </a:lnTo>
                    <a:lnTo>
                      <a:pt x="892" y="2554"/>
                    </a:lnTo>
                    <a:lnTo>
                      <a:pt x="1032" y="2641"/>
                    </a:lnTo>
                    <a:lnTo>
                      <a:pt x="1154" y="2676"/>
                    </a:lnTo>
                    <a:lnTo>
                      <a:pt x="1207" y="2694"/>
                    </a:lnTo>
                    <a:lnTo>
                      <a:pt x="1277" y="2694"/>
                    </a:lnTo>
                    <a:lnTo>
                      <a:pt x="1329" y="2676"/>
                    </a:lnTo>
                    <a:lnTo>
                      <a:pt x="1399" y="2641"/>
                    </a:lnTo>
                    <a:lnTo>
                      <a:pt x="1469" y="2589"/>
                    </a:lnTo>
                    <a:lnTo>
                      <a:pt x="1539" y="2519"/>
                    </a:lnTo>
                    <a:lnTo>
                      <a:pt x="1714" y="2327"/>
                    </a:lnTo>
                    <a:lnTo>
                      <a:pt x="1924" y="2029"/>
                    </a:lnTo>
                    <a:lnTo>
                      <a:pt x="2151" y="1680"/>
                    </a:lnTo>
                    <a:lnTo>
                      <a:pt x="2361" y="1295"/>
                    </a:lnTo>
                    <a:lnTo>
                      <a:pt x="2536" y="910"/>
                    </a:lnTo>
                    <a:lnTo>
                      <a:pt x="2606" y="735"/>
                    </a:lnTo>
                    <a:lnTo>
                      <a:pt x="2658" y="560"/>
                    </a:lnTo>
                    <a:lnTo>
                      <a:pt x="2693" y="403"/>
                    </a:lnTo>
                    <a:lnTo>
                      <a:pt x="2693" y="281"/>
                    </a:lnTo>
                    <a:lnTo>
                      <a:pt x="2676" y="158"/>
                    </a:lnTo>
                    <a:lnTo>
                      <a:pt x="2641" y="123"/>
                    </a:lnTo>
                    <a:lnTo>
                      <a:pt x="2606" y="71"/>
                    </a:lnTo>
                    <a:lnTo>
                      <a:pt x="2571" y="36"/>
                    </a:lnTo>
                    <a:lnTo>
                      <a:pt x="2536" y="18"/>
                    </a:lnTo>
                    <a:lnTo>
                      <a:pt x="24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27"/>
              <p:cNvSpPr/>
              <p:nvPr/>
            </p:nvSpPr>
            <p:spPr>
              <a:xfrm>
                <a:off x="4437025" y="-18257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281" y="1"/>
                    </a:moveTo>
                    <a:lnTo>
                      <a:pt x="158" y="18"/>
                    </a:lnTo>
                    <a:lnTo>
                      <a:pt x="123" y="36"/>
                    </a:lnTo>
                    <a:lnTo>
                      <a:pt x="71" y="71"/>
                    </a:lnTo>
                    <a:lnTo>
                      <a:pt x="53" y="123"/>
                    </a:lnTo>
                    <a:lnTo>
                      <a:pt x="18" y="158"/>
                    </a:lnTo>
                    <a:lnTo>
                      <a:pt x="1" y="281"/>
                    </a:lnTo>
                    <a:lnTo>
                      <a:pt x="1" y="403"/>
                    </a:lnTo>
                    <a:lnTo>
                      <a:pt x="36" y="560"/>
                    </a:lnTo>
                    <a:lnTo>
                      <a:pt x="88" y="735"/>
                    </a:lnTo>
                    <a:lnTo>
                      <a:pt x="158" y="910"/>
                    </a:lnTo>
                    <a:lnTo>
                      <a:pt x="333" y="1295"/>
                    </a:lnTo>
                    <a:lnTo>
                      <a:pt x="543" y="1680"/>
                    </a:lnTo>
                    <a:lnTo>
                      <a:pt x="770" y="2029"/>
                    </a:lnTo>
                    <a:lnTo>
                      <a:pt x="980" y="2327"/>
                    </a:lnTo>
                    <a:lnTo>
                      <a:pt x="1155" y="2519"/>
                    </a:lnTo>
                    <a:lnTo>
                      <a:pt x="1225" y="2589"/>
                    </a:lnTo>
                    <a:lnTo>
                      <a:pt x="1295" y="2641"/>
                    </a:lnTo>
                    <a:lnTo>
                      <a:pt x="1347" y="2676"/>
                    </a:lnTo>
                    <a:lnTo>
                      <a:pt x="1417" y="2694"/>
                    </a:lnTo>
                    <a:lnTo>
                      <a:pt x="1487" y="2694"/>
                    </a:lnTo>
                    <a:lnTo>
                      <a:pt x="1540" y="2676"/>
                    </a:lnTo>
                    <a:lnTo>
                      <a:pt x="1662" y="2641"/>
                    </a:lnTo>
                    <a:lnTo>
                      <a:pt x="1784" y="2554"/>
                    </a:lnTo>
                    <a:lnTo>
                      <a:pt x="1924" y="2449"/>
                    </a:lnTo>
                    <a:lnTo>
                      <a:pt x="2187" y="2187"/>
                    </a:lnTo>
                    <a:lnTo>
                      <a:pt x="2449" y="1907"/>
                    </a:lnTo>
                    <a:lnTo>
                      <a:pt x="2554" y="1784"/>
                    </a:lnTo>
                    <a:lnTo>
                      <a:pt x="2641" y="1662"/>
                    </a:lnTo>
                    <a:lnTo>
                      <a:pt x="2694" y="1540"/>
                    </a:lnTo>
                    <a:lnTo>
                      <a:pt x="2694" y="1487"/>
                    </a:lnTo>
                    <a:lnTo>
                      <a:pt x="2694" y="1417"/>
                    </a:lnTo>
                    <a:lnTo>
                      <a:pt x="2676" y="1347"/>
                    </a:lnTo>
                    <a:lnTo>
                      <a:pt x="2641" y="1295"/>
                    </a:lnTo>
                    <a:lnTo>
                      <a:pt x="2589" y="1225"/>
                    </a:lnTo>
                    <a:lnTo>
                      <a:pt x="2536" y="1155"/>
                    </a:lnTo>
                    <a:lnTo>
                      <a:pt x="2327" y="980"/>
                    </a:lnTo>
                    <a:lnTo>
                      <a:pt x="2047" y="770"/>
                    </a:lnTo>
                    <a:lnTo>
                      <a:pt x="1680" y="543"/>
                    </a:lnTo>
                    <a:lnTo>
                      <a:pt x="1295" y="333"/>
                    </a:lnTo>
                    <a:lnTo>
                      <a:pt x="928" y="141"/>
                    </a:lnTo>
                    <a:lnTo>
                      <a:pt x="735" y="71"/>
                    </a:lnTo>
                    <a:lnTo>
                      <a:pt x="560" y="36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27"/>
              <p:cNvSpPr/>
              <p:nvPr/>
            </p:nvSpPr>
            <p:spPr>
              <a:xfrm>
                <a:off x="4338675" y="-280925"/>
                <a:ext cx="673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694" extrusionOk="0">
                    <a:moveTo>
                      <a:pt x="1154" y="0"/>
                    </a:moveTo>
                    <a:lnTo>
                      <a:pt x="1032" y="53"/>
                    </a:lnTo>
                    <a:lnTo>
                      <a:pt x="892" y="123"/>
                    </a:lnTo>
                    <a:lnTo>
                      <a:pt x="770" y="245"/>
                    </a:lnTo>
                    <a:lnTo>
                      <a:pt x="507" y="507"/>
                    </a:lnTo>
                    <a:lnTo>
                      <a:pt x="245" y="770"/>
                    </a:lnTo>
                    <a:lnTo>
                      <a:pt x="123" y="892"/>
                    </a:lnTo>
                    <a:lnTo>
                      <a:pt x="53" y="1014"/>
                    </a:lnTo>
                    <a:lnTo>
                      <a:pt x="0" y="1137"/>
                    </a:lnTo>
                    <a:lnTo>
                      <a:pt x="0" y="1207"/>
                    </a:lnTo>
                    <a:lnTo>
                      <a:pt x="0" y="1277"/>
                    </a:lnTo>
                    <a:lnTo>
                      <a:pt x="18" y="1329"/>
                    </a:lnTo>
                    <a:lnTo>
                      <a:pt x="53" y="1399"/>
                    </a:lnTo>
                    <a:lnTo>
                      <a:pt x="105" y="1469"/>
                    </a:lnTo>
                    <a:lnTo>
                      <a:pt x="158" y="1539"/>
                    </a:lnTo>
                    <a:lnTo>
                      <a:pt x="367" y="1714"/>
                    </a:lnTo>
                    <a:lnTo>
                      <a:pt x="647" y="1924"/>
                    </a:lnTo>
                    <a:lnTo>
                      <a:pt x="997" y="2151"/>
                    </a:lnTo>
                    <a:lnTo>
                      <a:pt x="1382" y="2361"/>
                    </a:lnTo>
                    <a:lnTo>
                      <a:pt x="1766" y="2536"/>
                    </a:lnTo>
                    <a:lnTo>
                      <a:pt x="1959" y="2606"/>
                    </a:lnTo>
                    <a:lnTo>
                      <a:pt x="2116" y="2658"/>
                    </a:lnTo>
                    <a:lnTo>
                      <a:pt x="2273" y="2693"/>
                    </a:lnTo>
                    <a:lnTo>
                      <a:pt x="2413" y="2693"/>
                    </a:lnTo>
                    <a:lnTo>
                      <a:pt x="2536" y="2658"/>
                    </a:lnTo>
                    <a:lnTo>
                      <a:pt x="2571" y="2641"/>
                    </a:lnTo>
                    <a:lnTo>
                      <a:pt x="2606" y="2606"/>
                    </a:lnTo>
                    <a:lnTo>
                      <a:pt x="2641" y="2571"/>
                    </a:lnTo>
                    <a:lnTo>
                      <a:pt x="2676" y="2518"/>
                    </a:lnTo>
                    <a:lnTo>
                      <a:pt x="2693" y="2413"/>
                    </a:lnTo>
                    <a:lnTo>
                      <a:pt x="2693" y="2273"/>
                    </a:lnTo>
                    <a:lnTo>
                      <a:pt x="2658" y="2116"/>
                    </a:lnTo>
                    <a:lnTo>
                      <a:pt x="2606" y="1959"/>
                    </a:lnTo>
                    <a:lnTo>
                      <a:pt x="2536" y="1766"/>
                    </a:lnTo>
                    <a:lnTo>
                      <a:pt x="2361" y="1382"/>
                    </a:lnTo>
                    <a:lnTo>
                      <a:pt x="2151" y="997"/>
                    </a:lnTo>
                    <a:lnTo>
                      <a:pt x="1924" y="647"/>
                    </a:lnTo>
                    <a:lnTo>
                      <a:pt x="1714" y="367"/>
                    </a:lnTo>
                    <a:lnTo>
                      <a:pt x="1539" y="158"/>
                    </a:lnTo>
                    <a:lnTo>
                      <a:pt x="1469" y="105"/>
                    </a:lnTo>
                    <a:lnTo>
                      <a:pt x="1399" y="53"/>
                    </a:lnTo>
                    <a:lnTo>
                      <a:pt x="1329" y="18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27"/>
              <p:cNvSpPr/>
              <p:nvPr/>
            </p:nvSpPr>
            <p:spPr>
              <a:xfrm>
                <a:off x="4555075" y="-299725"/>
                <a:ext cx="2365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1697" extrusionOk="0">
                    <a:moveTo>
                      <a:pt x="9461" y="0"/>
                    </a:moveTo>
                    <a:lnTo>
                      <a:pt x="0" y="297"/>
                    </a:lnTo>
                    <a:lnTo>
                      <a:pt x="158" y="1259"/>
                    </a:lnTo>
                    <a:lnTo>
                      <a:pt x="9461" y="1696"/>
                    </a:lnTo>
                    <a:lnTo>
                      <a:pt x="9461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27"/>
              <p:cNvSpPr/>
              <p:nvPr/>
            </p:nvSpPr>
            <p:spPr>
              <a:xfrm>
                <a:off x="4565575" y="-230225"/>
                <a:ext cx="224725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1715" extrusionOk="0">
                    <a:moveTo>
                      <a:pt x="0" y="1"/>
                    </a:moveTo>
                    <a:lnTo>
                      <a:pt x="35" y="1714"/>
                    </a:lnTo>
                    <a:lnTo>
                      <a:pt x="8988" y="1714"/>
                    </a:lnTo>
                    <a:lnTo>
                      <a:pt x="8988" y="1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27"/>
              <p:cNvSpPr/>
              <p:nvPr/>
            </p:nvSpPr>
            <p:spPr>
              <a:xfrm>
                <a:off x="4216250" y="-69775"/>
                <a:ext cx="5928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23714" h="438" extrusionOk="0">
                    <a:moveTo>
                      <a:pt x="2904" y="0"/>
                    </a:moveTo>
                    <a:lnTo>
                      <a:pt x="1" y="438"/>
                    </a:lnTo>
                    <a:lnTo>
                      <a:pt x="23171" y="438"/>
                    </a:lnTo>
                    <a:lnTo>
                      <a:pt x="237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27"/>
              <p:cNvSpPr/>
              <p:nvPr/>
            </p:nvSpPr>
            <p:spPr>
              <a:xfrm>
                <a:off x="4216250" y="-69775"/>
                <a:ext cx="592850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23714" h="438" extrusionOk="0">
                    <a:moveTo>
                      <a:pt x="2904" y="0"/>
                    </a:moveTo>
                    <a:lnTo>
                      <a:pt x="1" y="438"/>
                    </a:lnTo>
                    <a:lnTo>
                      <a:pt x="23171" y="438"/>
                    </a:lnTo>
                    <a:lnTo>
                      <a:pt x="23713" y="0"/>
                    </a:lnTo>
                    <a:close/>
                  </a:path>
                </a:pathLst>
              </a:custGeom>
              <a:solidFill>
                <a:srgbClr val="141C34">
                  <a:alpha val="77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1" name="Google Shape;2411;p27"/>
          <p:cNvGrpSpPr/>
          <p:nvPr/>
        </p:nvGrpSpPr>
        <p:grpSpPr>
          <a:xfrm flipH="1">
            <a:off x="12026" y="1521045"/>
            <a:ext cx="679063" cy="1660710"/>
            <a:chOff x="8460176" y="1598845"/>
            <a:chExt cx="679063" cy="1660710"/>
          </a:xfrm>
        </p:grpSpPr>
        <p:sp>
          <p:nvSpPr>
            <p:cNvPr id="2412" name="Google Shape;2412;p27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extrusionOk="0">
                  <a:moveTo>
                    <a:pt x="10948" y="1"/>
                  </a:moveTo>
                  <a:lnTo>
                    <a:pt x="1" y="5230"/>
                  </a:ln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extrusionOk="0">
                  <a:moveTo>
                    <a:pt x="10948" y="1"/>
                  </a:moveTo>
                  <a:lnTo>
                    <a:pt x="1" y="5230"/>
                  </a:ln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8470169" y="1598845"/>
              <a:ext cx="669070" cy="308639"/>
            </a:xfrm>
            <a:custGeom>
              <a:avLst/>
              <a:gdLst/>
              <a:ahLst/>
              <a:cxnLst/>
              <a:rect l="l" t="t" r="r" b="b"/>
              <a:pathLst>
                <a:path w="11717" h="5405" fill="none" extrusionOk="0">
                  <a:moveTo>
                    <a:pt x="1" y="5230"/>
                  </a:moveTo>
                  <a:lnTo>
                    <a:pt x="648" y="5405"/>
                  </a:lnTo>
                  <a:lnTo>
                    <a:pt x="11717" y="4565"/>
                  </a:lnTo>
                  <a:lnTo>
                    <a:pt x="11665" y="246"/>
                  </a:lnTo>
                  <a:lnTo>
                    <a:pt x="10948" y="1"/>
                  </a:lnTo>
                  <a:lnTo>
                    <a:pt x="1" y="52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8460176" y="1598845"/>
              <a:ext cx="635151" cy="298646"/>
            </a:xfrm>
            <a:custGeom>
              <a:avLst/>
              <a:gdLst/>
              <a:ahLst/>
              <a:cxnLst/>
              <a:rect l="l" t="t" r="r" b="b"/>
              <a:pathLst>
                <a:path w="11123" h="5230" extrusionOk="0">
                  <a:moveTo>
                    <a:pt x="11123" y="1"/>
                  </a:moveTo>
                  <a:lnTo>
                    <a:pt x="1" y="3009"/>
                  </a:lnTo>
                  <a:lnTo>
                    <a:pt x="176" y="5230"/>
                  </a:lnTo>
                  <a:lnTo>
                    <a:pt x="11123" y="3971"/>
                  </a:lnTo>
                  <a:lnTo>
                    <a:pt x="1112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8494152" y="1729666"/>
              <a:ext cx="58930" cy="126882"/>
            </a:xfrm>
            <a:custGeom>
              <a:avLst/>
              <a:gdLst/>
              <a:ahLst/>
              <a:cxnLst/>
              <a:rect l="l" t="t" r="r" b="b"/>
              <a:pathLst>
                <a:path w="1032" h="2222" extrusionOk="0">
                  <a:moveTo>
                    <a:pt x="490" y="1"/>
                  </a:moveTo>
                  <a:lnTo>
                    <a:pt x="0" y="71"/>
                  </a:lnTo>
                  <a:lnTo>
                    <a:pt x="210" y="1854"/>
                  </a:lnTo>
                  <a:lnTo>
                    <a:pt x="228" y="1942"/>
                  </a:lnTo>
                  <a:lnTo>
                    <a:pt x="263" y="2012"/>
                  </a:lnTo>
                  <a:lnTo>
                    <a:pt x="315" y="2082"/>
                  </a:lnTo>
                  <a:lnTo>
                    <a:pt x="367" y="2134"/>
                  </a:lnTo>
                  <a:lnTo>
                    <a:pt x="437" y="2169"/>
                  </a:lnTo>
                  <a:lnTo>
                    <a:pt x="507" y="2204"/>
                  </a:lnTo>
                  <a:lnTo>
                    <a:pt x="595" y="2222"/>
                  </a:lnTo>
                  <a:lnTo>
                    <a:pt x="665" y="2222"/>
                  </a:lnTo>
                  <a:lnTo>
                    <a:pt x="752" y="2187"/>
                  </a:lnTo>
                  <a:lnTo>
                    <a:pt x="840" y="2152"/>
                  </a:lnTo>
                  <a:lnTo>
                    <a:pt x="910" y="2099"/>
                  </a:lnTo>
                  <a:lnTo>
                    <a:pt x="962" y="2029"/>
                  </a:lnTo>
                  <a:lnTo>
                    <a:pt x="997" y="1942"/>
                  </a:lnTo>
                  <a:lnTo>
                    <a:pt x="1015" y="1872"/>
                  </a:lnTo>
                  <a:lnTo>
                    <a:pt x="1032" y="1784"/>
                  </a:lnTo>
                  <a:lnTo>
                    <a:pt x="1015" y="1680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8631940" y="1689752"/>
              <a:ext cx="63955" cy="138873"/>
            </a:xfrm>
            <a:custGeom>
              <a:avLst/>
              <a:gdLst/>
              <a:ahLst/>
              <a:cxnLst/>
              <a:rect l="l" t="t" r="r" b="b"/>
              <a:pathLst>
                <a:path w="1120" h="2432" extrusionOk="0">
                  <a:moveTo>
                    <a:pt x="525" y="0"/>
                  </a:moveTo>
                  <a:lnTo>
                    <a:pt x="0" y="88"/>
                  </a:lnTo>
                  <a:lnTo>
                    <a:pt x="228" y="2029"/>
                  </a:lnTo>
                  <a:lnTo>
                    <a:pt x="245" y="2116"/>
                  </a:lnTo>
                  <a:lnTo>
                    <a:pt x="298" y="2204"/>
                  </a:lnTo>
                  <a:lnTo>
                    <a:pt x="333" y="2274"/>
                  </a:lnTo>
                  <a:lnTo>
                    <a:pt x="403" y="2326"/>
                  </a:lnTo>
                  <a:lnTo>
                    <a:pt x="473" y="2379"/>
                  </a:lnTo>
                  <a:lnTo>
                    <a:pt x="560" y="2414"/>
                  </a:lnTo>
                  <a:lnTo>
                    <a:pt x="648" y="2431"/>
                  </a:lnTo>
                  <a:lnTo>
                    <a:pt x="735" y="2414"/>
                  </a:lnTo>
                  <a:lnTo>
                    <a:pt x="840" y="2396"/>
                  </a:lnTo>
                  <a:lnTo>
                    <a:pt x="927" y="2344"/>
                  </a:lnTo>
                  <a:lnTo>
                    <a:pt x="997" y="2291"/>
                  </a:lnTo>
                  <a:lnTo>
                    <a:pt x="1050" y="2221"/>
                  </a:lnTo>
                  <a:lnTo>
                    <a:pt x="1102" y="2134"/>
                  </a:lnTo>
                  <a:lnTo>
                    <a:pt x="1120" y="2046"/>
                  </a:lnTo>
                  <a:lnTo>
                    <a:pt x="1120" y="1941"/>
                  </a:lnTo>
                  <a:lnTo>
                    <a:pt x="1102" y="1836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7"/>
            <p:cNvSpPr/>
            <p:nvPr/>
          </p:nvSpPr>
          <p:spPr>
            <a:xfrm>
              <a:off x="8781719" y="1654805"/>
              <a:ext cx="71949" cy="153834"/>
            </a:xfrm>
            <a:custGeom>
              <a:avLst/>
              <a:gdLst/>
              <a:ahLst/>
              <a:cxnLst/>
              <a:rect l="l" t="t" r="r" b="b"/>
              <a:pathLst>
                <a:path w="1260" h="2694" extrusionOk="0">
                  <a:moveTo>
                    <a:pt x="595" y="0"/>
                  </a:moveTo>
                  <a:lnTo>
                    <a:pt x="1" y="105"/>
                  </a:lnTo>
                  <a:lnTo>
                    <a:pt x="263" y="2256"/>
                  </a:lnTo>
                  <a:lnTo>
                    <a:pt x="280" y="2361"/>
                  </a:lnTo>
                  <a:lnTo>
                    <a:pt x="333" y="2448"/>
                  </a:lnTo>
                  <a:lnTo>
                    <a:pt x="385" y="2536"/>
                  </a:lnTo>
                  <a:lnTo>
                    <a:pt x="455" y="2606"/>
                  </a:lnTo>
                  <a:lnTo>
                    <a:pt x="543" y="2641"/>
                  </a:lnTo>
                  <a:lnTo>
                    <a:pt x="630" y="2676"/>
                  </a:lnTo>
                  <a:lnTo>
                    <a:pt x="718" y="2693"/>
                  </a:lnTo>
                  <a:lnTo>
                    <a:pt x="822" y="2693"/>
                  </a:lnTo>
                  <a:lnTo>
                    <a:pt x="945" y="2676"/>
                  </a:lnTo>
                  <a:lnTo>
                    <a:pt x="1032" y="2623"/>
                  </a:lnTo>
                  <a:lnTo>
                    <a:pt x="1120" y="2553"/>
                  </a:lnTo>
                  <a:lnTo>
                    <a:pt x="1172" y="2466"/>
                  </a:lnTo>
                  <a:lnTo>
                    <a:pt x="1225" y="2379"/>
                  </a:lnTo>
                  <a:lnTo>
                    <a:pt x="1260" y="2274"/>
                  </a:lnTo>
                  <a:lnTo>
                    <a:pt x="1260" y="2169"/>
                  </a:lnTo>
                  <a:lnTo>
                    <a:pt x="1242" y="2064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rgbClr val="AFBA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7"/>
            <p:cNvSpPr/>
            <p:nvPr/>
          </p:nvSpPr>
          <p:spPr>
            <a:xfrm>
              <a:off x="8943489" y="1613863"/>
              <a:ext cx="79943" cy="170794"/>
            </a:xfrm>
            <a:custGeom>
              <a:avLst/>
              <a:gdLst/>
              <a:ahLst/>
              <a:cxnLst/>
              <a:rect l="l" t="t" r="r" b="b"/>
              <a:pathLst>
                <a:path w="1400" h="2991" extrusionOk="0">
                  <a:moveTo>
                    <a:pt x="665" y="0"/>
                  </a:moveTo>
                  <a:lnTo>
                    <a:pt x="1" y="105"/>
                  </a:lnTo>
                  <a:lnTo>
                    <a:pt x="298" y="2501"/>
                  </a:lnTo>
                  <a:lnTo>
                    <a:pt x="315" y="2623"/>
                  </a:lnTo>
                  <a:lnTo>
                    <a:pt x="368" y="2711"/>
                  </a:lnTo>
                  <a:lnTo>
                    <a:pt x="438" y="2798"/>
                  </a:lnTo>
                  <a:lnTo>
                    <a:pt x="508" y="2886"/>
                  </a:lnTo>
                  <a:lnTo>
                    <a:pt x="595" y="2938"/>
                  </a:lnTo>
                  <a:lnTo>
                    <a:pt x="700" y="2973"/>
                  </a:lnTo>
                  <a:lnTo>
                    <a:pt x="805" y="2991"/>
                  </a:lnTo>
                  <a:lnTo>
                    <a:pt x="927" y="2991"/>
                  </a:lnTo>
                  <a:lnTo>
                    <a:pt x="1050" y="2956"/>
                  </a:lnTo>
                  <a:lnTo>
                    <a:pt x="1155" y="2903"/>
                  </a:lnTo>
                  <a:lnTo>
                    <a:pt x="1242" y="2833"/>
                  </a:lnTo>
                  <a:lnTo>
                    <a:pt x="1312" y="2728"/>
                  </a:lnTo>
                  <a:lnTo>
                    <a:pt x="1365" y="2623"/>
                  </a:lnTo>
                  <a:lnTo>
                    <a:pt x="1399" y="2518"/>
                  </a:lnTo>
                  <a:lnTo>
                    <a:pt x="1399" y="2396"/>
                  </a:lnTo>
                  <a:lnTo>
                    <a:pt x="1382" y="2274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7"/>
            <p:cNvSpPr/>
            <p:nvPr/>
          </p:nvSpPr>
          <p:spPr>
            <a:xfrm>
              <a:off x="8507114" y="1893435"/>
              <a:ext cx="184784" cy="21014"/>
            </a:xfrm>
            <a:custGeom>
              <a:avLst/>
              <a:gdLst/>
              <a:ahLst/>
              <a:cxnLst/>
              <a:rect l="l" t="t" r="r" b="b"/>
              <a:pathLst>
                <a:path w="3236" h="368" extrusionOk="0">
                  <a:moveTo>
                    <a:pt x="3236" y="1"/>
                  </a:moveTo>
                  <a:lnTo>
                    <a:pt x="1" y="246"/>
                  </a:lnTo>
                  <a:lnTo>
                    <a:pt x="3236" y="368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7"/>
            <p:cNvSpPr/>
            <p:nvPr/>
          </p:nvSpPr>
          <p:spPr>
            <a:xfrm>
              <a:off x="8691840" y="1859516"/>
              <a:ext cx="447398" cy="65953"/>
            </a:xfrm>
            <a:custGeom>
              <a:avLst/>
              <a:gdLst/>
              <a:ahLst/>
              <a:cxnLst/>
              <a:rect l="l" t="t" r="r" b="b"/>
              <a:pathLst>
                <a:path w="7835" h="1155" extrusionOk="0">
                  <a:moveTo>
                    <a:pt x="7835" y="0"/>
                  </a:moveTo>
                  <a:lnTo>
                    <a:pt x="1" y="595"/>
                  </a:lnTo>
                  <a:lnTo>
                    <a:pt x="1" y="962"/>
                  </a:lnTo>
                  <a:lnTo>
                    <a:pt x="2974" y="1084"/>
                  </a:lnTo>
                  <a:lnTo>
                    <a:pt x="5037" y="1154"/>
                  </a:lnTo>
                  <a:lnTo>
                    <a:pt x="5107" y="1154"/>
                  </a:lnTo>
                  <a:lnTo>
                    <a:pt x="5369" y="1137"/>
                  </a:lnTo>
                  <a:lnTo>
                    <a:pt x="5632" y="1102"/>
                  </a:lnTo>
                  <a:lnTo>
                    <a:pt x="5894" y="1049"/>
                  </a:lnTo>
                  <a:lnTo>
                    <a:pt x="6139" y="979"/>
                  </a:lnTo>
                  <a:lnTo>
                    <a:pt x="6384" y="892"/>
                  </a:lnTo>
                  <a:lnTo>
                    <a:pt x="6611" y="787"/>
                  </a:lnTo>
                  <a:lnTo>
                    <a:pt x="6821" y="682"/>
                  </a:lnTo>
                  <a:lnTo>
                    <a:pt x="7013" y="577"/>
                  </a:lnTo>
                  <a:lnTo>
                    <a:pt x="7345" y="367"/>
                  </a:lnTo>
                  <a:lnTo>
                    <a:pt x="7608" y="17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7"/>
            <p:cNvSpPr/>
            <p:nvPr/>
          </p:nvSpPr>
          <p:spPr>
            <a:xfrm>
              <a:off x="8691840" y="1859516"/>
              <a:ext cx="447398" cy="65953"/>
            </a:xfrm>
            <a:custGeom>
              <a:avLst/>
              <a:gdLst/>
              <a:ahLst/>
              <a:cxnLst/>
              <a:rect l="l" t="t" r="r" b="b"/>
              <a:pathLst>
                <a:path w="7835" h="1155" fill="none" extrusionOk="0">
                  <a:moveTo>
                    <a:pt x="7835" y="0"/>
                  </a:moveTo>
                  <a:lnTo>
                    <a:pt x="1" y="595"/>
                  </a:lnTo>
                  <a:lnTo>
                    <a:pt x="1" y="962"/>
                  </a:lnTo>
                  <a:lnTo>
                    <a:pt x="1" y="962"/>
                  </a:lnTo>
                  <a:lnTo>
                    <a:pt x="2974" y="1084"/>
                  </a:lnTo>
                  <a:lnTo>
                    <a:pt x="5037" y="1154"/>
                  </a:lnTo>
                  <a:lnTo>
                    <a:pt x="5037" y="1154"/>
                  </a:lnTo>
                  <a:lnTo>
                    <a:pt x="5107" y="1154"/>
                  </a:lnTo>
                  <a:lnTo>
                    <a:pt x="5107" y="1154"/>
                  </a:lnTo>
                  <a:lnTo>
                    <a:pt x="5369" y="1137"/>
                  </a:lnTo>
                  <a:lnTo>
                    <a:pt x="5632" y="1102"/>
                  </a:lnTo>
                  <a:lnTo>
                    <a:pt x="5894" y="1049"/>
                  </a:lnTo>
                  <a:lnTo>
                    <a:pt x="6139" y="979"/>
                  </a:lnTo>
                  <a:lnTo>
                    <a:pt x="6384" y="892"/>
                  </a:lnTo>
                  <a:lnTo>
                    <a:pt x="6611" y="787"/>
                  </a:lnTo>
                  <a:lnTo>
                    <a:pt x="6821" y="682"/>
                  </a:lnTo>
                  <a:lnTo>
                    <a:pt x="7013" y="577"/>
                  </a:lnTo>
                  <a:lnTo>
                    <a:pt x="7345" y="367"/>
                  </a:lnTo>
                  <a:lnTo>
                    <a:pt x="7608" y="175"/>
                  </a:lnTo>
                  <a:lnTo>
                    <a:pt x="78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7"/>
            <p:cNvSpPr/>
            <p:nvPr/>
          </p:nvSpPr>
          <p:spPr>
            <a:xfrm>
              <a:off x="8507114" y="1859516"/>
              <a:ext cx="632125" cy="47966"/>
            </a:xfrm>
            <a:custGeom>
              <a:avLst/>
              <a:gdLst/>
              <a:ahLst/>
              <a:cxnLst/>
              <a:rect l="l" t="t" r="r" b="b"/>
              <a:pathLst>
                <a:path w="11070" h="840" extrusionOk="0">
                  <a:moveTo>
                    <a:pt x="11070" y="0"/>
                  </a:moveTo>
                  <a:lnTo>
                    <a:pt x="1" y="840"/>
                  </a:lnTo>
                  <a:lnTo>
                    <a:pt x="1" y="840"/>
                  </a:lnTo>
                  <a:lnTo>
                    <a:pt x="3236" y="595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rgbClr val="A1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7"/>
            <p:cNvSpPr/>
            <p:nvPr/>
          </p:nvSpPr>
          <p:spPr>
            <a:xfrm>
              <a:off x="8507114" y="1859516"/>
              <a:ext cx="632125" cy="47966"/>
            </a:xfrm>
            <a:custGeom>
              <a:avLst/>
              <a:gdLst/>
              <a:ahLst/>
              <a:cxnLst/>
              <a:rect l="l" t="t" r="r" b="b"/>
              <a:pathLst>
                <a:path w="11070" h="840" fill="none" extrusionOk="0">
                  <a:moveTo>
                    <a:pt x="11070" y="0"/>
                  </a:moveTo>
                  <a:lnTo>
                    <a:pt x="1" y="840"/>
                  </a:lnTo>
                  <a:lnTo>
                    <a:pt x="1" y="840"/>
                  </a:lnTo>
                  <a:lnTo>
                    <a:pt x="3236" y="595"/>
                  </a:lnTo>
                  <a:lnTo>
                    <a:pt x="11070" y="0"/>
                  </a:lnTo>
                  <a:lnTo>
                    <a:pt x="110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7"/>
            <p:cNvSpPr/>
            <p:nvPr/>
          </p:nvSpPr>
          <p:spPr>
            <a:xfrm>
              <a:off x="8797707" y="2008268"/>
              <a:ext cx="240687" cy="1251287"/>
            </a:xfrm>
            <a:custGeom>
              <a:avLst/>
              <a:gdLst/>
              <a:ahLst/>
              <a:cxnLst/>
              <a:rect l="l" t="t" r="r" b="b"/>
              <a:pathLst>
                <a:path w="4215" h="21913" extrusionOk="0">
                  <a:moveTo>
                    <a:pt x="1539" y="1"/>
                  </a:moveTo>
                  <a:lnTo>
                    <a:pt x="105" y="8062"/>
                  </a:lnTo>
                  <a:lnTo>
                    <a:pt x="88" y="8657"/>
                  </a:lnTo>
                  <a:lnTo>
                    <a:pt x="35" y="10213"/>
                  </a:lnTo>
                  <a:lnTo>
                    <a:pt x="0" y="12434"/>
                  </a:lnTo>
                  <a:lnTo>
                    <a:pt x="0" y="13693"/>
                  </a:lnTo>
                  <a:lnTo>
                    <a:pt x="0" y="14987"/>
                  </a:lnTo>
                  <a:lnTo>
                    <a:pt x="18" y="16281"/>
                  </a:lnTo>
                  <a:lnTo>
                    <a:pt x="53" y="17523"/>
                  </a:lnTo>
                  <a:lnTo>
                    <a:pt x="105" y="18695"/>
                  </a:lnTo>
                  <a:lnTo>
                    <a:pt x="193" y="19744"/>
                  </a:lnTo>
                  <a:lnTo>
                    <a:pt x="245" y="20216"/>
                  </a:lnTo>
                  <a:lnTo>
                    <a:pt x="298" y="20636"/>
                  </a:lnTo>
                  <a:lnTo>
                    <a:pt x="368" y="21003"/>
                  </a:lnTo>
                  <a:lnTo>
                    <a:pt x="455" y="21318"/>
                  </a:lnTo>
                  <a:lnTo>
                    <a:pt x="542" y="21580"/>
                  </a:lnTo>
                  <a:lnTo>
                    <a:pt x="630" y="21755"/>
                  </a:lnTo>
                  <a:lnTo>
                    <a:pt x="682" y="21825"/>
                  </a:lnTo>
                  <a:lnTo>
                    <a:pt x="735" y="21877"/>
                  </a:lnTo>
                  <a:lnTo>
                    <a:pt x="787" y="21912"/>
                  </a:lnTo>
                  <a:lnTo>
                    <a:pt x="857" y="21912"/>
                  </a:lnTo>
                  <a:lnTo>
                    <a:pt x="927" y="21895"/>
                  </a:lnTo>
                  <a:lnTo>
                    <a:pt x="1067" y="21842"/>
                  </a:lnTo>
                  <a:lnTo>
                    <a:pt x="1207" y="21737"/>
                  </a:lnTo>
                  <a:lnTo>
                    <a:pt x="1329" y="21615"/>
                  </a:lnTo>
                  <a:lnTo>
                    <a:pt x="1469" y="21458"/>
                  </a:lnTo>
                  <a:lnTo>
                    <a:pt x="1609" y="21283"/>
                  </a:lnTo>
                  <a:lnTo>
                    <a:pt x="1749" y="21073"/>
                  </a:lnTo>
                  <a:lnTo>
                    <a:pt x="2029" y="20601"/>
                  </a:lnTo>
                  <a:lnTo>
                    <a:pt x="2309" y="20076"/>
                  </a:lnTo>
                  <a:lnTo>
                    <a:pt x="2588" y="19482"/>
                  </a:lnTo>
                  <a:lnTo>
                    <a:pt x="2851" y="18869"/>
                  </a:lnTo>
                  <a:lnTo>
                    <a:pt x="3096" y="18222"/>
                  </a:lnTo>
                  <a:lnTo>
                    <a:pt x="3340" y="17558"/>
                  </a:lnTo>
                  <a:lnTo>
                    <a:pt x="3550" y="16928"/>
                  </a:lnTo>
                  <a:lnTo>
                    <a:pt x="3743" y="16299"/>
                  </a:lnTo>
                  <a:lnTo>
                    <a:pt x="3900" y="15722"/>
                  </a:lnTo>
                  <a:lnTo>
                    <a:pt x="4040" y="15215"/>
                  </a:lnTo>
                  <a:lnTo>
                    <a:pt x="4127" y="14760"/>
                  </a:lnTo>
                  <a:lnTo>
                    <a:pt x="4197" y="14393"/>
                  </a:lnTo>
                  <a:lnTo>
                    <a:pt x="4215" y="14148"/>
                  </a:lnTo>
                  <a:lnTo>
                    <a:pt x="4215" y="13903"/>
                  </a:lnTo>
                  <a:lnTo>
                    <a:pt x="4180" y="13571"/>
                  </a:lnTo>
                  <a:lnTo>
                    <a:pt x="4075" y="12679"/>
                  </a:lnTo>
                  <a:lnTo>
                    <a:pt x="3883" y="11420"/>
                  </a:lnTo>
                  <a:lnTo>
                    <a:pt x="3603" y="9846"/>
                  </a:lnTo>
                  <a:lnTo>
                    <a:pt x="3236" y="7905"/>
                  </a:lnTo>
                  <a:lnTo>
                    <a:pt x="2781" y="5614"/>
                  </a:lnTo>
                  <a:lnTo>
                    <a:pt x="2221" y="2991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7"/>
            <p:cNvSpPr/>
            <p:nvPr/>
          </p:nvSpPr>
          <p:spPr>
            <a:xfrm>
              <a:off x="8797707" y="2008268"/>
              <a:ext cx="240687" cy="1251287"/>
            </a:xfrm>
            <a:custGeom>
              <a:avLst/>
              <a:gdLst/>
              <a:ahLst/>
              <a:cxnLst/>
              <a:rect l="l" t="t" r="r" b="b"/>
              <a:pathLst>
                <a:path w="4215" h="21913" fill="none" extrusionOk="0">
                  <a:moveTo>
                    <a:pt x="1539" y="1"/>
                  </a:moveTo>
                  <a:lnTo>
                    <a:pt x="105" y="8062"/>
                  </a:lnTo>
                  <a:lnTo>
                    <a:pt x="105" y="8062"/>
                  </a:lnTo>
                  <a:lnTo>
                    <a:pt x="88" y="8657"/>
                  </a:lnTo>
                  <a:lnTo>
                    <a:pt x="35" y="10213"/>
                  </a:lnTo>
                  <a:lnTo>
                    <a:pt x="0" y="12434"/>
                  </a:lnTo>
                  <a:lnTo>
                    <a:pt x="0" y="13693"/>
                  </a:lnTo>
                  <a:lnTo>
                    <a:pt x="0" y="14987"/>
                  </a:lnTo>
                  <a:lnTo>
                    <a:pt x="18" y="16281"/>
                  </a:lnTo>
                  <a:lnTo>
                    <a:pt x="53" y="17523"/>
                  </a:lnTo>
                  <a:lnTo>
                    <a:pt x="105" y="18695"/>
                  </a:lnTo>
                  <a:lnTo>
                    <a:pt x="193" y="19744"/>
                  </a:lnTo>
                  <a:lnTo>
                    <a:pt x="245" y="20216"/>
                  </a:lnTo>
                  <a:lnTo>
                    <a:pt x="298" y="20636"/>
                  </a:lnTo>
                  <a:lnTo>
                    <a:pt x="368" y="21003"/>
                  </a:lnTo>
                  <a:lnTo>
                    <a:pt x="455" y="21318"/>
                  </a:lnTo>
                  <a:lnTo>
                    <a:pt x="542" y="21580"/>
                  </a:lnTo>
                  <a:lnTo>
                    <a:pt x="630" y="21755"/>
                  </a:lnTo>
                  <a:lnTo>
                    <a:pt x="682" y="21825"/>
                  </a:lnTo>
                  <a:lnTo>
                    <a:pt x="735" y="21877"/>
                  </a:lnTo>
                  <a:lnTo>
                    <a:pt x="787" y="21912"/>
                  </a:lnTo>
                  <a:lnTo>
                    <a:pt x="857" y="21912"/>
                  </a:lnTo>
                  <a:lnTo>
                    <a:pt x="857" y="21912"/>
                  </a:lnTo>
                  <a:lnTo>
                    <a:pt x="927" y="21895"/>
                  </a:lnTo>
                  <a:lnTo>
                    <a:pt x="927" y="21895"/>
                  </a:lnTo>
                  <a:lnTo>
                    <a:pt x="1067" y="21842"/>
                  </a:lnTo>
                  <a:lnTo>
                    <a:pt x="1207" y="21737"/>
                  </a:lnTo>
                  <a:lnTo>
                    <a:pt x="1329" y="21615"/>
                  </a:lnTo>
                  <a:lnTo>
                    <a:pt x="1469" y="21458"/>
                  </a:lnTo>
                  <a:lnTo>
                    <a:pt x="1609" y="21283"/>
                  </a:lnTo>
                  <a:lnTo>
                    <a:pt x="1749" y="21073"/>
                  </a:lnTo>
                  <a:lnTo>
                    <a:pt x="2029" y="20601"/>
                  </a:lnTo>
                  <a:lnTo>
                    <a:pt x="2309" y="20076"/>
                  </a:lnTo>
                  <a:lnTo>
                    <a:pt x="2588" y="19482"/>
                  </a:lnTo>
                  <a:lnTo>
                    <a:pt x="2851" y="18869"/>
                  </a:lnTo>
                  <a:lnTo>
                    <a:pt x="3096" y="18222"/>
                  </a:lnTo>
                  <a:lnTo>
                    <a:pt x="3340" y="17558"/>
                  </a:lnTo>
                  <a:lnTo>
                    <a:pt x="3550" y="16928"/>
                  </a:lnTo>
                  <a:lnTo>
                    <a:pt x="3743" y="16299"/>
                  </a:lnTo>
                  <a:lnTo>
                    <a:pt x="3900" y="15722"/>
                  </a:lnTo>
                  <a:lnTo>
                    <a:pt x="4040" y="15215"/>
                  </a:lnTo>
                  <a:lnTo>
                    <a:pt x="4127" y="14760"/>
                  </a:lnTo>
                  <a:lnTo>
                    <a:pt x="4197" y="14393"/>
                  </a:lnTo>
                  <a:lnTo>
                    <a:pt x="4215" y="14148"/>
                  </a:lnTo>
                  <a:lnTo>
                    <a:pt x="4215" y="14148"/>
                  </a:lnTo>
                  <a:lnTo>
                    <a:pt x="4215" y="13903"/>
                  </a:lnTo>
                  <a:lnTo>
                    <a:pt x="4180" y="13571"/>
                  </a:lnTo>
                  <a:lnTo>
                    <a:pt x="4075" y="12679"/>
                  </a:lnTo>
                  <a:lnTo>
                    <a:pt x="3883" y="11420"/>
                  </a:lnTo>
                  <a:lnTo>
                    <a:pt x="3603" y="9846"/>
                  </a:lnTo>
                  <a:lnTo>
                    <a:pt x="3236" y="7905"/>
                  </a:lnTo>
                  <a:lnTo>
                    <a:pt x="2781" y="5614"/>
                  </a:lnTo>
                  <a:lnTo>
                    <a:pt x="2221" y="2991"/>
                  </a:lnTo>
                  <a:lnTo>
                    <a:pt x="15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7"/>
            <p:cNvSpPr/>
            <p:nvPr/>
          </p:nvSpPr>
          <p:spPr>
            <a:xfrm>
              <a:off x="8650898" y="1703742"/>
              <a:ext cx="126882" cy="785902"/>
            </a:xfrm>
            <a:custGeom>
              <a:avLst/>
              <a:gdLst/>
              <a:ahLst/>
              <a:cxnLst/>
              <a:rect l="l" t="t" r="r" b="b"/>
              <a:pathLst>
                <a:path w="2222" h="13763" extrusionOk="0">
                  <a:moveTo>
                    <a:pt x="2099" y="0"/>
                  </a:moveTo>
                  <a:lnTo>
                    <a:pt x="1819" y="1277"/>
                  </a:lnTo>
                  <a:lnTo>
                    <a:pt x="1522" y="2693"/>
                  </a:lnTo>
                  <a:lnTo>
                    <a:pt x="1172" y="4477"/>
                  </a:lnTo>
                  <a:lnTo>
                    <a:pt x="823" y="6505"/>
                  </a:lnTo>
                  <a:lnTo>
                    <a:pt x="630" y="7590"/>
                  </a:lnTo>
                  <a:lnTo>
                    <a:pt x="473" y="8674"/>
                  </a:lnTo>
                  <a:lnTo>
                    <a:pt x="316" y="9775"/>
                  </a:lnTo>
                  <a:lnTo>
                    <a:pt x="193" y="10877"/>
                  </a:lnTo>
                  <a:lnTo>
                    <a:pt x="88" y="11926"/>
                  </a:lnTo>
                  <a:lnTo>
                    <a:pt x="1" y="12958"/>
                  </a:lnTo>
                  <a:lnTo>
                    <a:pt x="2222" y="13763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7"/>
            <p:cNvSpPr/>
            <p:nvPr/>
          </p:nvSpPr>
          <p:spPr>
            <a:xfrm>
              <a:off x="8705830" y="1627853"/>
              <a:ext cx="321601" cy="1541825"/>
            </a:xfrm>
            <a:custGeom>
              <a:avLst/>
              <a:gdLst/>
              <a:ahLst/>
              <a:cxnLst/>
              <a:rect l="l" t="t" r="r" b="b"/>
              <a:pathLst>
                <a:path w="5632" h="27001" extrusionOk="0">
                  <a:moveTo>
                    <a:pt x="1889" y="0"/>
                  </a:moveTo>
                  <a:lnTo>
                    <a:pt x="1819" y="18"/>
                  </a:lnTo>
                  <a:lnTo>
                    <a:pt x="1732" y="70"/>
                  </a:lnTo>
                  <a:lnTo>
                    <a:pt x="1662" y="157"/>
                  </a:lnTo>
                  <a:lnTo>
                    <a:pt x="1592" y="262"/>
                  </a:lnTo>
                  <a:lnTo>
                    <a:pt x="1504" y="402"/>
                  </a:lnTo>
                  <a:lnTo>
                    <a:pt x="1435" y="560"/>
                  </a:lnTo>
                  <a:lnTo>
                    <a:pt x="1347" y="752"/>
                  </a:lnTo>
                  <a:lnTo>
                    <a:pt x="1207" y="1207"/>
                  </a:lnTo>
                  <a:lnTo>
                    <a:pt x="1050" y="1784"/>
                  </a:lnTo>
                  <a:lnTo>
                    <a:pt x="910" y="2448"/>
                  </a:lnTo>
                  <a:lnTo>
                    <a:pt x="770" y="3218"/>
                  </a:lnTo>
                  <a:lnTo>
                    <a:pt x="648" y="4092"/>
                  </a:lnTo>
                  <a:lnTo>
                    <a:pt x="543" y="5054"/>
                  </a:lnTo>
                  <a:lnTo>
                    <a:pt x="438" y="6103"/>
                  </a:lnTo>
                  <a:lnTo>
                    <a:pt x="333" y="7257"/>
                  </a:lnTo>
                  <a:lnTo>
                    <a:pt x="263" y="8499"/>
                  </a:lnTo>
                  <a:lnTo>
                    <a:pt x="210" y="9810"/>
                  </a:lnTo>
                  <a:lnTo>
                    <a:pt x="175" y="11227"/>
                  </a:lnTo>
                  <a:lnTo>
                    <a:pt x="1" y="18921"/>
                  </a:lnTo>
                  <a:lnTo>
                    <a:pt x="525" y="19621"/>
                  </a:lnTo>
                  <a:lnTo>
                    <a:pt x="455" y="27000"/>
                  </a:lnTo>
                  <a:lnTo>
                    <a:pt x="910" y="26668"/>
                  </a:lnTo>
                  <a:lnTo>
                    <a:pt x="1400" y="26301"/>
                  </a:lnTo>
                  <a:lnTo>
                    <a:pt x="1959" y="25829"/>
                  </a:lnTo>
                  <a:lnTo>
                    <a:pt x="2256" y="25566"/>
                  </a:lnTo>
                  <a:lnTo>
                    <a:pt x="2554" y="25304"/>
                  </a:lnTo>
                  <a:lnTo>
                    <a:pt x="2833" y="25007"/>
                  </a:lnTo>
                  <a:lnTo>
                    <a:pt x="3113" y="24727"/>
                  </a:lnTo>
                  <a:lnTo>
                    <a:pt x="3341" y="24430"/>
                  </a:lnTo>
                  <a:lnTo>
                    <a:pt x="3568" y="24150"/>
                  </a:lnTo>
                  <a:lnTo>
                    <a:pt x="3743" y="23870"/>
                  </a:lnTo>
                  <a:lnTo>
                    <a:pt x="3795" y="23730"/>
                  </a:lnTo>
                  <a:lnTo>
                    <a:pt x="3865" y="23590"/>
                  </a:lnTo>
                  <a:lnTo>
                    <a:pt x="3970" y="23328"/>
                  </a:lnTo>
                  <a:lnTo>
                    <a:pt x="4093" y="23083"/>
                  </a:lnTo>
                  <a:lnTo>
                    <a:pt x="4232" y="22856"/>
                  </a:lnTo>
                  <a:lnTo>
                    <a:pt x="4390" y="22611"/>
                  </a:lnTo>
                  <a:lnTo>
                    <a:pt x="4705" y="22104"/>
                  </a:lnTo>
                  <a:lnTo>
                    <a:pt x="4862" y="21807"/>
                  </a:lnTo>
                  <a:lnTo>
                    <a:pt x="5019" y="21509"/>
                  </a:lnTo>
                  <a:lnTo>
                    <a:pt x="5159" y="21160"/>
                  </a:lnTo>
                  <a:lnTo>
                    <a:pt x="5299" y="20775"/>
                  </a:lnTo>
                  <a:lnTo>
                    <a:pt x="5422" y="20338"/>
                  </a:lnTo>
                  <a:lnTo>
                    <a:pt x="5509" y="19848"/>
                  </a:lnTo>
                  <a:lnTo>
                    <a:pt x="5579" y="19306"/>
                  </a:lnTo>
                  <a:lnTo>
                    <a:pt x="5614" y="18694"/>
                  </a:lnTo>
                  <a:lnTo>
                    <a:pt x="5631" y="17994"/>
                  </a:lnTo>
                  <a:lnTo>
                    <a:pt x="5596" y="17225"/>
                  </a:lnTo>
                  <a:lnTo>
                    <a:pt x="5579" y="16788"/>
                  </a:lnTo>
                  <a:lnTo>
                    <a:pt x="5527" y="16316"/>
                  </a:lnTo>
                  <a:lnTo>
                    <a:pt x="5387" y="15249"/>
                  </a:lnTo>
                  <a:lnTo>
                    <a:pt x="5194" y="14025"/>
                  </a:lnTo>
                  <a:lnTo>
                    <a:pt x="4949" y="12713"/>
                  </a:lnTo>
                  <a:lnTo>
                    <a:pt x="4687" y="11332"/>
                  </a:lnTo>
                  <a:lnTo>
                    <a:pt x="4390" y="9898"/>
                  </a:lnTo>
                  <a:lnTo>
                    <a:pt x="4093" y="8464"/>
                  </a:lnTo>
                  <a:lnTo>
                    <a:pt x="3760" y="7030"/>
                  </a:lnTo>
                  <a:lnTo>
                    <a:pt x="3148" y="4372"/>
                  </a:lnTo>
                  <a:lnTo>
                    <a:pt x="2624" y="2168"/>
                  </a:lnTo>
                  <a:lnTo>
                    <a:pt x="2117" y="105"/>
                  </a:lnTo>
                  <a:lnTo>
                    <a:pt x="2047" y="35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7"/>
            <p:cNvSpPr/>
            <p:nvPr/>
          </p:nvSpPr>
          <p:spPr>
            <a:xfrm>
              <a:off x="8852640" y="2251923"/>
              <a:ext cx="125854" cy="697050"/>
            </a:xfrm>
            <a:custGeom>
              <a:avLst/>
              <a:gdLst/>
              <a:ahLst/>
              <a:cxnLst/>
              <a:rect l="l" t="t" r="r" b="b"/>
              <a:pathLst>
                <a:path w="2204" h="12207" extrusionOk="0">
                  <a:moveTo>
                    <a:pt x="18" y="1"/>
                  </a:moveTo>
                  <a:lnTo>
                    <a:pt x="0" y="36"/>
                  </a:lnTo>
                  <a:lnTo>
                    <a:pt x="18" y="245"/>
                  </a:lnTo>
                  <a:lnTo>
                    <a:pt x="88" y="1137"/>
                  </a:lnTo>
                  <a:lnTo>
                    <a:pt x="262" y="2536"/>
                  </a:lnTo>
                  <a:lnTo>
                    <a:pt x="472" y="4302"/>
                  </a:lnTo>
                  <a:lnTo>
                    <a:pt x="1504" y="12207"/>
                  </a:lnTo>
                  <a:lnTo>
                    <a:pt x="1661" y="11927"/>
                  </a:lnTo>
                  <a:lnTo>
                    <a:pt x="1836" y="11647"/>
                  </a:lnTo>
                  <a:lnTo>
                    <a:pt x="2029" y="11350"/>
                  </a:lnTo>
                  <a:lnTo>
                    <a:pt x="2204" y="11035"/>
                  </a:lnTo>
                  <a:lnTo>
                    <a:pt x="1557" y="7520"/>
                  </a:lnTo>
                  <a:lnTo>
                    <a:pt x="892" y="4005"/>
                  </a:lnTo>
                  <a:lnTo>
                    <a:pt x="595" y="2484"/>
                  </a:lnTo>
                  <a:lnTo>
                    <a:pt x="332" y="1242"/>
                  </a:lnTo>
                  <a:lnTo>
                    <a:pt x="140" y="385"/>
                  </a:lnTo>
                  <a:lnTo>
                    <a:pt x="70" y="14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7"/>
            <p:cNvSpPr/>
            <p:nvPr/>
          </p:nvSpPr>
          <p:spPr>
            <a:xfrm>
              <a:off x="8731811" y="2014263"/>
              <a:ext cx="66924" cy="1155412"/>
            </a:xfrm>
            <a:custGeom>
              <a:avLst/>
              <a:gdLst/>
              <a:ahLst/>
              <a:cxnLst/>
              <a:rect l="l" t="t" r="r" b="b"/>
              <a:pathLst>
                <a:path w="1172" h="20234" extrusionOk="0">
                  <a:moveTo>
                    <a:pt x="490" y="1"/>
                  </a:moveTo>
                  <a:lnTo>
                    <a:pt x="472" y="53"/>
                  </a:lnTo>
                  <a:lnTo>
                    <a:pt x="437" y="280"/>
                  </a:lnTo>
                  <a:lnTo>
                    <a:pt x="420" y="700"/>
                  </a:lnTo>
                  <a:lnTo>
                    <a:pt x="350" y="2222"/>
                  </a:lnTo>
                  <a:lnTo>
                    <a:pt x="280" y="4687"/>
                  </a:lnTo>
                  <a:lnTo>
                    <a:pt x="70" y="12854"/>
                  </a:lnTo>
                  <a:lnTo>
                    <a:pt x="0" y="20233"/>
                  </a:lnTo>
                  <a:lnTo>
                    <a:pt x="332" y="19989"/>
                  </a:lnTo>
                  <a:lnTo>
                    <a:pt x="717" y="19709"/>
                  </a:lnTo>
                  <a:lnTo>
                    <a:pt x="1172" y="19342"/>
                  </a:lnTo>
                  <a:lnTo>
                    <a:pt x="1067" y="16159"/>
                  </a:lnTo>
                  <a:lnTo>
                    <a:pt x="910" y="11262"/>
                  </a:lnTo>
                  <a:lnTo>
                    <a:pt x="735" y="6121"/>
                  </a:lnTo>
                  <a:lnTo>
                    <a:pt x="612" y="2222"/>
                  </a:lnTo>
                  <a:lnTo>
                    <a:pt x="560" y="910"/>
                  </a:lnTo>
                  <a:lnTo>
                    <a:pt x="525" y="14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141C34">
                <a:alpha val="77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18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03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627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E0AF-7A66-47A0-915C-302A25371585}" type="datetimeFigureOut">
              <a:rPr lang="zh-CN" altLang="en-US" smtClean="0"/>
              <a:t>2023/9/9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2903-186A-4BCE-973F-143E4F974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67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E0AF-7A66-47A0-915C-302A25371585}" type="datetimeFigureOut">
              <a:rPr lang="zh-CN" altLang="en-US" smtClean="0"/>
              <a:t>2023/9/9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2903-186A-4BCE-973F-143E4F974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0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E0AF-7A66-47A0-915C-302A25371585}" type="datetimeFigureOut">
              <a:rPr lang="zh-CN" altLang="en-US" smtClean="0"/>
              <a:t>2023/9/9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2903-186A-4BCE-973F-143E4F974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E0AF-7A66-47A0-915C-302A25371585}" type="datetimeFigureOut">
              <a:rPr lang="zh-CN" altLang="en-US" smtClean="0"/>
              <a:t>2023/9/9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2903-186A-4BCE-973F-143E4F974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E0AF-7A66-47A0-915C-302A25371585}" type="datetimeFigureOut">
              <a:rPr lang="zh-CN" altLang="en-US" smtClean="0"/>
              <a:t>2023/9/9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2903-186A-4BCE-973F-143E4F974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2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E0AF-7A66-47A0-915C-302A25371585}" type="datetimeFigureOut">
              <a:rPr lang="zh-CN" altLang="en-US" smtClean="0"/>
              <a:t>2023/9/9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2903-186A-4BCE-973F-143E4F974B1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30778" y="5070514"/>
            <a:ext cx="918102" cy="11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30071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E0AF-7A66-47A0-915C-302A25371585}" type="datetimeFigureOut">
              <a:rPr lang="zh-CN" altLang="en-US" smtClean="0"/>
              <a:t>2023/9/9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2903-186A-4BCE-973F-143E4F974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6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3-HD-BTM.png">
            <a:extLst>
              <a:ext uri="{FF2B5EF4-FFF2-40B4-BE49-F238E27FC236}">
                <a16:creationId xmlns:a16="http://schemas.microsoft.com/office/drawing/2014/main" id="{DC66B01D-497D-6A9F-6662-3F21451C0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362"/>
            <a:ext cx="9144000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DE022A-79D2-5BE4-A285-A991D71FA4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32488" y="3236119"/>
            <a:ext cx="2182812" cy="280988"/>
          </a:xfrm>
        </p:spPr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6D6047-24B4-4EB5-AD56-B3B0BC42A600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C532E0-920F-AFA7-1867-D4613CCA2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3243264"/>
            <a:ext cx="4800600" cy="273844"/>
          </a:xfrm>
        </p:spPr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F80B4A-243F-ECAE-8AB5-353C81BF5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57900" y="1072755"/>
            <a:ext cx="2057400" cy="273844"/>
          </a:xfrm>
        </p:spPr>
        <p:txBody>
          <a:bodyPr/>
          <a:lstStyle>
            <a:lvl1pPr>
              <a:defRPr/>
            </a:lvl1pPr>
          </a:lstStyle>
          <a:p>
            <a:fld id="{E7D0D459-C044-44E9-9A1F-F689507EA8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997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E0AF-7A66-47A0-915C-302A25371585}" type="datetimeFigureOut">
              <a:rPr lang="zh-CN" altLang="en-US" smtClean="0"/>
              <a:t>2023/9/9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2903-186A-4BCE-973F-143E4F974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40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E0AF-7A66-47A0-915C-302A25371585}" type="datetimeFigureOut">
              <a:rPr lang="zh-CN" altLang="en-US" smtClean="0"/>
              <a:t>2023/9/9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2903-186A-4BCE-973F-143E4F974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0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E0AF-7A66-47A0-915C-302A25371585}" type="datetimeFigureOut">
              <a:rPr lang="zh-CN" altLang="en-US" smtClean="0"/>
              <a:t>2023/9/9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2903-186A-4BCE-973F-143E4F974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E0AF-7A66-47A0-915C-302A25371585}" type="datetimeFigureOut">
              <a:rPr lang="zh-CN" altLang="en-US" smtClean="0"/>
              <a:t>2023/9/9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2903-186A-4BCE-973F-143E4F974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36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E0AF-7A66-47A0-915C-302A25371585}" type="datetimeFigureOut">
              <a:rPr lang="zh-CN" altLang="en-US" smtClean="0"/>
              <a:t>2023/9/9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02903-186A-4BCE-973F-143E4F974B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4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995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147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400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956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7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825" y="191690"/>
            <a:ext cx="6286500" cy="969771"/>
          </a:xfrm>
        </p:spPr>
        <p:txBody>
          <a:bodyPr/>
          <a:lstStyle>
            <a:lvl1pPr>
              <a:defRPr sz="2700" b="1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45920"/>
            <a:ext cx="8115300" cy="3394808"/>
          </a:xfrm>
        </p:spPr>
        <p:txBody>
          <a:bodyPr>
            <a:normAutofit/>
          </a:bodyPr>
          <a:lstStyle>
            <a:lvl1pPr marL="171450" indent="-171450">
              <a:buFont typeface="Wingdings" panose="05000000000000000000" pitchFamily="2" charset="2"/>
              <a:buChar char="q"/>
              <a:defRPr sz="2700">
                <a:latin typeface="Calibri" panose="020F050202020403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2700">
                <a:latin typeface="Calibri" panose="020F0502020204030204" pitchFamily="34" charset="0"/>
              </a:defRPr>
            </a:lvl2pPr>
            <a:lvl3pPr>
              <a:defRPr sz="2700">
                <a:latin typeface="Calibri" panose="020F0502020204030204" pitchFamily="34" charset="0"/>
              </a:defRPr>
            </a:lvl3pPr>
            <a:lvl4pPr>
              <a:defRPr sz="2700">
                <a:latin typeface="Calibri" panose="020F0502020204030204" pitchFamily="34" charset="0"/>
              </a:defRPr>
            </a:lvl4pPr>
            <a:lvl5pPr>
              <a:defRPr sz="27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E3CA7-AE39-6689-0EA0-7A31D155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7D8155-82FB-4954-ACB6-114DFA602F94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8F2E4-D1ED-312E-26F0-FB5ED446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defRPr sz="788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0C3B2-DD18-7318-075E-58B2615F3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45215-4515-48F4-B14F-7536210C11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0774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210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65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75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142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713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439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71500"/>
            <a:ext cx="6856214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571500"/>
            <a:ext cx="2193989" cy="40005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973836"/>
            <a:ext cx="5486400" cy="2441448"/>
          </a:xfrm>
        </p:spPr>
        <p:txBody>
          <a:bodyPr anchor="b">
            <a:normAutofit/>
          </a:bodyPr>
          <a:lstStyle>
            <a:lvl1pPr algn="l">
              <a:defRPr sz="4425" spc="-75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3502685"/>
            <a:ext cx="5486400" cy="685800"/>
          </a:xfrm>
        </p:spPr>
        <p:txBody>
          <a:bodyPr anchor="t">
            <a:normAutofit/>
          </a:bodyPr>
          <a:lstStyle>
            <a:lvl1pPr marL="0" indent="0" algn="l">
              <a:buNone/>
              <a:defRPr sz="165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FA71-C7C9-446A-8F09-2F32C7308E62}" type="datetimeFigureOut">
              <a:rPr lang="vi-VN" smtClean="0"/>
              <a:t>09/09/2023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05A0-FA96-4DFC-95EB-88F4B73C42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39462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FA71-C7C9-446A-8F09-2F32C7308E62}" type="datetimeFigureOut">
              <a:rPr lang="vi-VN" smtClean="0"/>
              <a:t>09/09/2023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05A0-FA96-4DFC-95EB-88F4B73C42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47499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973836"/>
            <a:ext cx="5486400" cy="2441448"/>
          </a:xfrm>
        </p:spPr>
        <p:txBody>
          <a:bodyPr anchor="b">
            <a:normAutofit/>
          </a:bodyPr>
          <a:lstStyle>
            <a:lvl1pPr>
              <a:defRPr sz="4425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3504438"/>
            <a:ext cx="54864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6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FA71-C7C9-446A-8F09-2F32C7308E62}" type="datetimeFigureOut">
              <a:rPr lang="vi-VN" smtClean="0"/>
              <a:t>09/09/2023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05A0-FA96-4DFC-95EB-88F4B73C42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89555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7FA71-C7C9-446A-8F09-2F32C7308E62}" type="datetimeFigureOut">
              <a:rPr lang="vi-VN" smtClean="0"/>
              <a:t>09/09/2023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05A0-FA96-4DFC-95EB-88F4B73C42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8706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ags" Target="../tags/tag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65760"/>
            <a:ext cx="770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Prompt ExtraBold"/>
              <a:buNone/>
              <a:defRPr sz="3400">
                <a:solidFill>
                  <a:schemeClr val="dk1"/>
                </a:solidFill>
                <a:latin typeface="Prompt ExtraBold"/>
                <a:ea typeface="Prompt ExtraBold"/>
                <a:cs typeface="Prompt ExtraBold"/>
                <a:sym typeface="Promp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anium"/>
              <a:buChar char="●"/>
              <a:defRPr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anium"/>
              <a:buChar char="○"/>
              <a:defRPr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anium"/>
              <a:buChar char="■"/>
              <a:defRPr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anium"/>
              <a:buChar char="●"/>
              <a:defRPr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anium"/>
              <a:buChar char="○"/>
              <a:defRPr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anium"/>
              <a:buChar char="■"/>
              <a:defRPr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anium"/>
              <a:buChar char="●"/>
              <a:defRPr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anium"/>
              <a:buChar char="○"/>
              <a:defRPr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anium"/>
              <a:buChar char="■"/>
              <a:defRPr>
                <a:solidFill>
                  <a:schemeClr val="dk1"/>
                </a:solidFill>
                <a:latin typeface="Oxanium"/>
                <a:ea typeface="Oxanium"/>
                <a:cs typeface="Oxanium"/>
                <a:sym typeface="Oxan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72" r:id="rId6"/>
    <p:sldLayoutId id="214748367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C3-HD-TOP.png">
            <a:extLst>
              <a:ext uri="{FF2B5EF4-FFF2-40B4-BE49-F238E27FC236}">
                <a16:creationId xmlns:a16="http://schemas.microsoft.com/office/drawing/2014/main" id="{AF2435A2-88FE-3393-6B3D-A8B60EF25E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61FC9C-098C-7911-B96F-E241825C0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572691"/>
            <a:ext cx="6457950" cy="970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00" name="Text Placeholder 2">
            <a:extLst>
              <a:ext uri="{FF2B5EF4-FFF2-40B4-BE49-F238E27FC236}">
                <a16:creationId xmlns:a16="http://schemas.microsoft.com/office/drawing/2014/main" id="{45297152-62C9-6FC8-049F-62D23D38BC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14350" y="1645445"/>
            <a:ext cx="8115300" cy="301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04FDC-6C24-42DF-30F4-5F61BE2B9C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46838" y="4767264"/>
            <a:ext cx="2182812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rgbClr val="898989"/>
                </a:solidFill>
                <a:latin typeface="Century Gothic" pitchFamily="34" charset="0"/>
                <a:cs typeface="Arial" charset="0"/>
              </a:defRPr>
            </a:lvl1pPr>
          </a:lstStyle>
          <a:p>
            <a:pPr>
              <a:defRPr/>
            </a:pPr>
            <a:fld id="{5D7052AF-D966-44A1-8FE0-B90AD4AF03AE}" type="datetimeFigureOut">
              <a:rPr lang="en-US"/>
              <a:pPr>
                <a:defRPr/>
              </a:pPr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04142-46CB-7E9E-0EDB-347A2A6A0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350" y="4767264"/>
            <a:ext cx="58293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750">
                <a:solidFill>
                  <a:srgbClr val="898989"/>
                </a:solidFill>
                <a:latin typeface="Century Gothic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537D2-0DC9-20F8-7475-29F0AC684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2250" y="285751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rgbClr val="898989"/>
                </a:solidFill>
                <a:latin typeface="Century Gothic" panose="020B0502020202020204" pitchFamily="34" charset="0"/>
              </a:defRPr>
            </a:lvl1pPr>
          </a:lstStyle>
          <a:p>
            <a:fld id="{60146290-A18A-491E-8656-A846CF3B60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18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5pPr>
      <a:lvl6pPr marL="342900" algn="r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6pPr>
      <a:lvl7pPr marL="685800" algn="r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7pPr>
      <a:lvl8pPr marL="1028700" algn="r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8pPr>
      <a:lvl9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Century Gothic" panose="020B050202020202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C6F79535-3565-41E3-B26D-66968A55E0C3}"/>
              </a:ext>
            </a:extLst>
          </p:cNvPr>
          <p:cNvSpPr txBox="1"/>
          <p:nvPr userDrawn="1"/>
        </p:nvSpPr>
        <p:spPr>
          <a:xfrm>
            <a:off x="0" y="-603424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BEDAE7-F935-4864-ABDC-BD2E32AFE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12975-E402-49A3-8888-4E6BFDD2A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E7234-F41F-4C42-8129-B706EBF25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196BA-41FD-4849-A03F-39DAC9C0A05B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00024-5003-43EE-AC1B-B440B3D77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33142-278A-40C0-B329-454BA3D5F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5DAB4-8342-45D7-8876-2B728AA981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A58EE6-865D-49AF-A52C-6FDA4A4AD30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4377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63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104776" y="95250"/>
            <a:ext cx="8934449" cy="4953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</p:spTree>
    <p:extLst>
      <p:ext uri="{BB962C8B-B14F-4D97-AF65-F5344CB8AC3E}">
        <p14:creationId xmlns:p14="http://schemas.microsoft.com/office/powerpoint/2010/main" val="381315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4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字魂160号-檀宋" panose="00000500000000000000" charset="-122"/>
                <a:ea typeface="字魂160号-檀宋" panose="00000500000000000000" charset="-122"/>
                <a:cs typeface="字魂160号-檀宋" panose="00000500000000000000" charset="-122"/>
              </a:defRPr>
            </a:lvl1pPr>
          </a:lstStyle>
          <a:p>
            <a:fld id="{E263E0AF-7A66-47A0-915C-302A25371585}" type="datetimeFigureOut">
              <a:rPr lang="zh-CN" altLang="en-US" smtClean="0"/>
              <a:t>2023/9/9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字魂160号-檀宋" panose="00000500000000000000" charset="-122"/>
                <a:ea typeface="字魂160号-檀宋" panose="00000500000000000000" charset="-122"/>
                <a:cs typeface="字魂160号-檀宋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字魂160号-檀宋" panose="00000500000000000000" charset="-122"/>
                <a:ea typeface="字魂160号-檀宋" panose="00000500000000000000" charset="-122"/>
                <a:cs typeface="字魂160号-檀宋" panose="00000500000000000000" charset="-122"/>
              </a:defRPr>
            </a:lvl1pPr>
          </a:lstStyle>
          <a:p>
            <a:fld id="{58902903-186A-4BCE-973F-143E4F974B1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14"/>
            </p:custDataLst>
          </p:nvPr>
        </p:nvSpPr>
        <p:spPr>
          <a:xfrm>
            <a:off x="-19050000" y="-19050000"/>
            <a:ext cx="0" cy="0"/>
          </a:xfrm>
          <a:prstGeom prst="rect">
            <a:avLst/>
          </a:prstGeom>
          <a:gradFill>
            <a:gsLst>
              <a:gs pos="0">
                <a:srgbClr val="FEA361"/>
              </a:gs>
              <a:gs pos="100000">
                <a:srgbClr val="D82761"/>
              </a:gs>
            </a:gsLst>
            <a:lin ang="5400000" scaled="1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50">
              <a:latin typeface="字魂160号-檀宋" panose="00000500000000000000" charset="-122"/>
              <a:ea typeface="字魂160号-檀宋" panose="00000500000000000000" charset="-122"/>
              <a:cs typeface="字魂160号-檀宋" panose="00000500000000000000" charset="-122"/>
            </a:endParaRPr>
          </a:p>
        </p:txBody>
      </p:sp>
      <p:sp>
        <p:nvSpPr>
          <p:cNvPr id="16" name="矩形 15"/>
          <p:cNvSpPr/>
          <p:nvPr userDrawn="1">
            <p:custDataLst>
              <p:tags r:id="rId15"/>
            </p:custDataLst>
          </p:nvPr>
        </p:nvSpPr>
        <p:spPr>
          <a:xfrm>
            <a:off x="28194000" y="24193500"/>
            <a:ext cx="0" cy="0"/>
          </a:xfrm>
          <a:prstGeom prst="rect">
            <a:avLst/>
          </a:prstGeom>
          <a:gradFill>
            <a:gsLst>
              <a:gs pos="0">
                <a:srgbClr val="FEA361"/>
              </a:gs>
              <a:gs pos="100000">
                <a:srgbClr val="D82761"/>
              </a:gs>
            </a:gsLst>
            <a:lin ang="5400000" scaled="1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50">
              <a:latin typeface="字魂160号-檀宋" panose="00000500000000000000" charset="-122"/>
              <a:ea typeface="字魂160号-檀宋" panose="00000500000000000000" charset="-122"/>
              <a:cs typeface="字魂160号-檀宋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537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字魂160号-檀宋" panose="00000500000000000000" charset="-122"/>
          <a:ea typeface="字魂160号-檀宋" panose="00000500000000000000" charset="-122"/>
          <a:cs typeface="字魂160号-檀宋" panose="00000500000000000000" charset="-122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字魂160号-檀宋" panose="00000500000000000000" charset="-122"/>
          <a:ea typeface="字魂160号-檀宋" panose="00000500000000000000" charset="-122"/>
          <a:cs typeface="字魂160号-檀宋" panose="00000500000000000000" charset="-122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60号-檀宋" panose="00000500000000000000" charset="-122"/>
          <a:ea typeface="字魂160号-檀宋" panose="00000500000000000000" charset="-122"/>
          <a:cs typeface="字魂160号-檀宋" panose="00000500000000000000" charset="-122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字魂160号-檀宋" panose="00000500000000000000" charset="-122"/>
          <a:ea typeface="字魂160号-檀宋" panose="00000500000000000000" charset="-122"/>
          <a:cs typeface="字魂160号-檀宋" panose="00000500000000000000" charset="-122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160号-檀宋" panose="00000500000000000000" charset="-122"/>
          <a:ea typeface="字魂160号-檀宋" panose="00000500000000000000" charset="-122"/>
          <a:cs typeface="字魂160号-檀宋" panose="00000500000000000000" charset="-122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160号-檀宋" panose="00000500000000000000" charset="-122"/>
          <a:ea typeface="字魂160号-檀宋" panose="00000500000000000000" charset="-122"/>
          <a:cs typeface="字魂160号-檀宋" panose="00000500000000000000" charset="-122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4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842878"/>
            <a:ext cx="2210612" cy="345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648081"/>
            <a:ext cx="5486400" cy="384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A7FA71-C7C9-446A-8F09-2F32C7308E62}" type="datetimeFigureOut">
              <a:rPr lang="vi-VN" smtClean="0"/>
              <a:t>09/09/2023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4767263"/>
            <a:ext cx="11481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1"/>
                </a:solidFill>
              </a:defRPr>
            </a:lvl1pPr>
          </a:lstStyle>
          <a:p>
            <a:fld id="{C2F805A0-FA96-4DFC-95EB-88F4B73C42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155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anose="05020102010507070707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anose="05020102010507070707" pitchFamily="18" charset="2"/>
        <a:buChar char="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anose="05020102010507070707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anose="05020102010507070707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anose="05020102010507070707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anose="05020102010507070707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anose="05020102010507070707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anose="05020102010507070707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anose="05020102010507070707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0.jp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8.png"/><Relationship Id="rId12" Type="http://schemas.openxmlformats.org/officeDocument/2006/relationships/image" Target="../media/image4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openxmlformats.org/officeDocument/2006/relationships/image" Target="../media/image45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10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8.jp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6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4.png"/><Relationship Id="rId18" Type="http://schemas.openxmlformats.org/officeDocument/2006/relationships/slide" Target="slide35.xml"/><Relationship Id="rId3" Type="http://schemas.openxmlformats.org/officeDocument/2006/relationships/image" Target="../media/image66.png"/><Relationship Id="rId7" Type="http://schemas.openxmlformats.org/officeDocument/2006/relationships/image" Target="../media/image70.gif"/><Relationship Id="rId12" Type="http://schemas.openxmlformats.org/officeDocument/2006/relationships/slide" Target="slide33.xml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6" Type="http://schemas.openxmlformats.org/officeDocument/2006/relationships/slide" Target="slide3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9.gif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5" Type="http://schemas.openxmlformats.org/officeDocument/2006/relationships/image" Target="../media/image75.png"/><Relationship Id="rId10" Type="http://schemas.openxmlformats.org/officeDocument/2006/relationships/slide" Target="slide34.xml"/><Relationship Id="rId4" Type="http://schemas.openxmlformats.org/officeDocument/2006/relationships/image" Target="../media/image67.png"/><Relationship Id="rId9" Type="http://schemas.openxmlformats.org/officeDocument/2006/relationships/image" Target="../media/image72.gif"/><Relationship Id="rId1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8.png"/><Relationship Id="rId5" Type="http://schemas.openxmlformats.org/officeDocument/2006/relationships/slide" Target="slide30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8.png"/><Relationship Id="rId5" Type="http://schemas.openxmlformats.org/officeDocument/2006/relationships/slide" Target="slide30.xml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8.png"/><Relationship Id="rId5" Type="http://schemas.openxmlformats.org/officeDocument/2006/relationships/slide" Target="slide30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4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8.png"/><Relationship Id="rId5" Type="http://schemas.openxmlformats.org/officeDocument/2006/relationships/slide" Target="slide30.xml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7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azota.vn/vi/admin/dashboard" TargetMode="External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1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openxmlformats.org/officeDocument/2006/relationships/image" Target="../media/image17.png"/><Relationship Id="rId5" Type="http://schemas.openxmlformats.org/officeDocument/2006/relationships/image" Target="../media/image41.png"/><Relationship Id="rId10" Type="http://schemas.openxmlformats.org/officeDocument/2006/relationships/image" Target="../media/image18.png"/><Relationship Id="rId4" Type="http://schemas.openxmlformats.org/officeDocument/2006/relationships/image" Target="../media/image40.jp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33.png"/><Relationship Id="rId10" Type="http://schemas.openxmlformats.org/officeDocument/2006/relationships/image" Target="../media/image17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17.png"/><Relationship Id="rId4" Type="http://schemas.openxmlformats.org/officeDocument/2006/relationships/image" Target="../media/image36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" y="962896"/>
            <a:ext cx="9199660" cy="77328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30000"/>
              </a:lnSpc>
              <a:buClrTx/>
              <a:defRPr/>
            </a:pPr>
            <a:r>
              <a:rPr lang="en-US" altLang="zh-CN" sz="3800" kern="1200" dirty="0">
                <a:solidFill>
                  <a:prstClr val="black"/>
                </a:solidFill>
                <a:highlight>
                  <a:srgbClr val="F7EA5D"/>
                </a:highlight>
                <a:latin typeface="Cambria"/>
                <a:ea typeface="Cambria"/>
                <a:cs typeface="+mn-ea"/>
                <a:sym typeface="+mn-lt"/>
              </a:rPr>
              <a:t>CHÀO MỪNG QUÝ THẦY CÔ VÀ CÁC CON </a:t>
            </a:r>
          </a:p>
        </p:txBody>
      </p:sp>
      <p:sp>
        <p:nvSpPr>
          <p:cNvPr id="3" name="文本框 15">
            <a:extLst>
              <a:ext uri="{FF2B5EF4-FFF2-40B4-BE49-F238E27FC236}">
                <a16:creationId xmlns:a16="http://schemas.microsoft.com/office/drawing/2014/main" id="{9B6E6506-EEB8-C43F-C839-06522D2385FB}"/>
              </a:ext>
            </a:extLst>
          </p:cNvPr>
          <p:cNvSpPr txBox="1"/>
          <p:nvPr/>
        </p:nvSpPr>
        <p:spPr>
          <a:xfrm>
            <a:off x="908427" y="2057401"/>
            <a:ext cx="759142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prstClr val="black"/>
                </a:solidFill>
                <a:highlight>
                  <a:srgbClr val="F7EA5D"/>
                </a:highlight>
                <a:latin typeface="Baguet Script" panose="020B0604020202020204" pitchFamily="2" charset="0"/>
                <a:ea typeface="Cambria"/>
                <a:cs typeface="Times New Roman" panose="02020603050405020304" pitchFamily="18" charset="0"/>
              </a:rPr>
              <a:t>ĐẾN VỚI MÔN HỌC </a:t>
            </a:r>
          </a:p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prstClr val="black"/>
                </a:solidFill>
                <a:highlight>
                  <a:srgbClr val="F7EA5D"/>
                </a:highlight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KHOA HỌC TỰ NHIÊN 8 </a:t>
            </a:r>
          </a:p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prstClr val="black"/>
                </a:solidFill>
                <a:highlight>
                  <a:srgbClr val="F7EA5D"/>
                </a:highlight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TIẾT 2</a:t>
            </a:r>
          </a:p>
        </p:txBody>
      </p:sp>
    </p:spTree>
    <p:extLst>
      <p:ext uri="{BB962C8B-B14F-4D97-AF65-F5344CB8AC3E}">
        <p14:creationId xmlns:p14="http://schemas.microsoft.com/office/powerpoint/2010/main" val="216727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E180D4A7-C9FB-4DFB-919C-405C955672EB}">
      <p14:showEvtLst xmlns:p14="http://schemas.microsoft.com/office/powerpoint/2010/main">
        <p14:playEvt time="24" objId="19"/>
        <p14:pauseEvt time="1736" objId="19"/>
        <p14:seekEvt time="1736" objId="19" seek="1680"/>
        <p14:resumeEvt time="1736" objId="19"/>
        <p14:pauseEvt time="2071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805288" y="1379404"/>
            <a:ext cx="6025537" cy="969742"/>
            <a:chOff x="2568485" y="3530551"/>
            <a:chExt cx="5954659" cy="1292989"/>
          </a:xfrm>
        </p:grpSpPr>
        <p:grpSp>
          <p:nvGrpSpPr>
            <p:cNvPr id="15" name="Group 14"/>
            <p:cNvGrpSpPr/>
            <p:nvPr/>
          </p:nvGrpSpPr>
          <p:grpSpPr>
            <a:xfrm>
              <a:off x="2568485" y="3530551"/>
              <a:ext cx="5954659" cy="1292989"/>
              <a:chOff x="2347039" y="5105398"/>
              <a:chExt cx="5954659" cy="1292989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2347039" y="5301622"/>
                <a:ext cx="5435972" cy="90054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t="17827" r="17511" b="12131"/>
              <a:stretch/>
            </p:blipFill>
            <p:spPr>
              <a:xfrm>
                <a:off x="7086600" y="5105398"/>
                <a:ext cx="1215098" cy="1292989"/>
              </a:xfrm>
              <a:prstGeom prst="ellipse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2757912" y="3886200"/>
              <a:ext cx="463348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400" b="1" kern="12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/ Ố / N / G / H / N / Ệ / G / I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50283" y="0"/>
            <a:ext cx="2973971" cy="969742"/>
            <a:chOff x="533400" y="266121"/>
            <a:chExt cx="3965294" cy="1292989"/>
          </a:xfrm>
        </p:grpSpPr>
        <p:grpSp>
          <p:nvGrpSpPr>
            <p:cNvPr id="9" name="Group 8"/>
            <p:cNvGrpSpPr/>
            <p:nvPr/>
          </p:nvGrpSpPr>
          <p:grpSpPr>
            <a:xfrm>
              <a:off x="533400" y="266121"/>
              <a:ext cx="3810000" cy="1292989"/>
              <a:chOff x="685800" y="432266"/>
              <a:chExt cx="3810000" cy="1292989"/>
            </a:xfrm>
          </p:grpSpPr>
          <p:sp>
            <p:nvSpPr>
              <p:cNvPr id="6" name="Round Diagonal Corner Rectangle 5"/>
              <p:cNvSpPr/>
              <p:nvPr/>
            </p:nvSpPr>
            <p:spPr>
              <a:xfrm>
                <a:off x="1447800" y="1071430"/>
                <a:ext cx="2209800" cy="487680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1447800" y="739140"/>
                <a:ext cx="3048000" cy="533400"/>
              </a:xfrm>
              <a:prstGeom prst="roundRect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t="17827" r="17511" b="12131"/>
              <a:stretch/>
            </p:blipFill>
            <p:spPr>
              <a:xfrm>
                <a:off x="685800" y="432266"/>
                <a:ext cx="1215098" cy="1292989"/>
              </a:xfrm>
              <a:prstGeom prst="ellipse">
                <a:avLst/>
              </a:prstGeom>
            </p:spPr>
          </p:pic>
        </p:grpSp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394" y="444879"/>
              <a:ext cx="2908300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3205337" y="3320324"/>
            <a:ext cx="4110460" cy="969742"/>
            <a:chOff x="2523843" y="3530551"/>
            <a:chExt cx="5480613" cy="1292989"/>
          </a:xfrm>
        </p:grpSpPr>
        <p:grpSp>
          <p:nvGrpSpPr>
            <p:cNvPr id="35" name="Group 34"/>
            <p:cNvGrpSpPr/>
            <p:nvPr/>
          </p:nvGrpSpPr>
          <p:grpSpPr>
            <a:xfrm>
              <a:off x="2523843" y="3530551"/>
              <a:ext cx="5480613" cy="1292989"/>
              <a:chOff x="2302397" y="5105398"/>
              <a:chExt cx="5480613" cy="1292989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055154" y="5301622"/>
                <a:ext cx="4727856" cy="90054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t="17827" r="17511" b="12131"/>
              <a:stretch/>
            </p:blipFill>
            <p:spPr>
              <a:xfrm>
                <a:off x="2302397" y="5105398"/>
                <a:ext cx="1215098" cy="1292989"/>
              </a:xfrm>
              <a:prstGeom prst="ellipse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3276600" y="3886200"/>
              <a:ext cx="411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ỐNG NGHIỆM</a:t>
              </a:r>
            </a:p>
          </p:txBody>
        </p:sp>
      </p:grpSp>
      <p:pic>
        <p:nvPicPr>
          <p:cNvPr id="28" name="Am-thanh-tra-loi-dung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8728" y="3141616"/>
            <a:ext cx="365522" cy="3655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B7FB25-6902-FDBD-FB6A-AD1363B3CDA8}"/>
              </a:ext>
            </a:extLst>
          </p:cNvPr>
          <p:cNvSpPr txBox="1"/>
          <p:nvPr/>
        </p:nvSpPr>
        <p:spPr>
          <a:xfrm>
            <a:off x="2805287" y="161705"/>
            <a:ext cx="40005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750" b="1" kern="1200" dirty="0">
                <a:solidFill>
                  <a:prstClr val="white"/>
                </a:solidFill>
                <a:ea typeface="+mn-ea"/>
              </a:rPr>
              <a:t>5</a:t>
            </a:r>
            <a:endParaRPr kumimoji="0" lang="en-US" sz="3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E258C5-5118-829D-05D2-6D348955A0B4}"/>
              </a:ext>
            </a:extLst>
          </p:cNvPr>
          <p:cNvSpPr txBox="1"/>
          <p:nvPr/>
        </p:nvSpPr>
        <p:spPr>
          <a:xfrm>
            <a:off x="7959400" y="1484199"/>
            <a:ext cx="40005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750" b="1" kern="1200" dirty="0">
                <a:solidFill>
                  <a:prstClr val="white"/>
                </a:solidFill>
                <a:ea typeface="+mn-ea"/>
              </a:rPr>
              <a:t>5</a:t>
            </a:r>
            <a:endParaRPr kumimoji="0" lang="en-US" sz="3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5E05B7-8023-1225-E62F-00BF33F02D56}"/>
              </a:ext>
            </a:extLst>
          </p:cNvPr>
          <p:cNvSpPr txBox="1"/>
          <p:nvPr/>
        </p:nvSpPr>
        <p:spPr>
          <a:xfrm>
            <a:off x="3460974" y="3467492"/>
            <a:ext cx="40005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750" b="1" kern="1200" dirty="0">
                <a:solidFill>
                  <a:prstClr val="white"/>
                </a:solidFill>
                <a:ea typeface="+mn-ea"/>
              </a:rPr>
              <a:t>5</a:t>
            </a:r>
            <a:endParaRPr kumimoji="0" lang="en-US" sz="3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1C990-BAD2-69BE-B7A4-3F2408E2CA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0" t="29290"/>
          <a:stretch/>
        </p:blipFill>
        <p:spPr>
          <a:xfrm flipH="1">
            <a:off x="-513744" y="1629240"/>
            <a:ext cx="2968119" cy="3423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10F569-6030-2032-FBB8-A72067ADF0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9688"/>
          <a:stretch/>
        </p:blipFill>
        <p:spPr>
          <a:xfrm>
            <a:off x="7577085" y="2710443"/>
            <a:ext cx="563001" cy="172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3015" y="1132608"/>
            <a:ext cx="5308993" cy="969742"/>
            <a:chOff x="3276600" y="3530551"/>
            <a:chExt cx="5246544" cy="1292989"/>
          </a:xfrm>
        </p:grpSpPr>
        <p:grpSp>
          <p:nvGrpSpPr>
            <p:cNvPr id="15" name="Group 14"/>
            <p:cNvGrpSpPr/>
            <p:nvPr/>
          </p:nvGrpSpPr>
          <p:grpSpPr>
            <a:xfrm>
              <a:off x="3276600" y="3530551"/>
              <a:ext cx="5246544" cy="1292989"/>
              <a:chOff x="3055154" y="5105398"/>
              <a:chExt cx="5246544" cy="1292989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3055154" y="5301622"/>
                <a:ext cx="4727856" cy="90054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t="17827" r="17511" b="12131"/>
              <a:stretch/>
            </p:blipFill>
            <p:spPr>
              <a:xfrm>
                <a:off x="7086600" y="5105398"/>
                <a:ext cx="1215098" cy="1292989"/>
              </a:xfrm>
              <a:prstGeom prst="ellipse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3276600" y="3886200"/>
              <a:ext cx="411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NGHIỆM / </a:t>
              </a:r>
              <a:r>
                <a:rPr lang="en-US" sz="2400" b="1" kern="12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CỤ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/ THÍ / DỤNG /</a:t>
              </a:r>
              <a:r>
                <a:rPr lang="en-US" sz="2400" b="1" kern="12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5014" y="84023"/>
            <a:ext cx="2973971" cy="969742"/>
            <a:chOff x="533400" y="266121"/>
            <a:chExt cx="3965294" cy="1292989"/>
          </a:xfrm>
        </p:grpSpPr>
        <p:grpSp>
          <p:nvGrpSpPr>
            <p:cNvPr id="9" name="Group 8"/>
            <p:cNvGrpSpPr/>
            <p:nvPr/>
          </p:nvGrpSpPr>
          <p:grpSpPr>
            <a:xfrm>
              <a:off x="533400" y="266121"/>
              <a:ext cx="3810000" cy="1292989"/>
              <a:chOff x="685800" y="432266"/>
              <a:chExt cx="3810000" cy="1292989"/>
            </a:xfrm>
          </p:grpSpPr>
          <p:sp>
            <p:nvSpPr>
              <p:cNvPr id="6" name="Round Diagonal Corner Rectangle 5"/>
              <p:cNvSpPr/>
              <p:nvPr/>
            </p:nvSpPr>
            <p:spPr>
              <a:xfrm>
                <a:off x="1447800" y="1071430"/>
                <a:ext cx="2209800" cy="487680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1447800" y="739140"/>
                <a:ext cx="3048000" cy="533400"/>
              </a:xfrm>
              <a:prstGeom prst="roundRect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t="17827" r="17511" b="12131"/>
              <a:stretch/>
            </p:blipFill>
            <p:spPr>
              <a:xfrm>
                <a:off x="685800" y="432266"/>
                <a:ext cx="1215098" cy="1292989"/>
              </a:xfrm>
              <a:prstGeom prst="ellipse">
                <a:avLst/>
              </a:prstGeom>
            </p:spPr>
          </p:pic>
        </p:grpSp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394" y="444879"/>
              <a:ext cx="2908300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2595725" y="2398073"/>
            <a:ext cx="4467300" cy="969742"/>
            <a:chOff x="2523843" y="3530551"/>
            <a:chExt cx="5956399" cy="1292989"/>
          </a:xfrm>
        </p:grpSpPr>
        <p:grpSp>
          <p:nvGrpSpPr>
            <p:cNvPr id="35" name="Group 34"/>
            <p:cNvGrpSpPr/>
            <p:nvPr/>
          </p:nvGrpSpPr>
          <p:grpSpPr>
            <a:xfrm>
              <a:off x="2523843" y="3530551"/>
              <a:ext cx="5956399" cy="1292989"/>
              <a:chOff x="2302397" y="5105398"/>
              <a:chExt cx="5956399" cy="1292989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055154" y="5301622"/>
                <a:ext cx="5203642" cy="90054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t="17827" r="17511" b="12131"/>
              <a:stretch/>
            </p:blipFill>
            <p:spPr>
              <a:xfrm>
                <a:off x="2302397" y="5105398"/>
                <a:ext cx="1215098" cy="1292989"/>
              </a:xfrm>
              <a:prstGeom prst="ellipse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3276600" y="3886200"/>
              <a:ext cx="520364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400" b="1" kern="12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DỤNG CỤ THÍ NGHIỆM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endParaRPr>
            </a:p>
          </p:txBody>
        </p:sp>
      </p:grpSp>
      <p:pic>
        <p:nvPicPr>
          <p:cNvPr id="28" name="Am-thanh-tra-loi-dung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8728" y="3141616"/>
            <a:ext cx="365522" cy="3655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B7FB25-6902-FDBD-FB6A-AD1363B3CDA8}"/>
              </a:ext>
            </a:extLst>
          </p:cNvPr>
          <p:cNvSpPr txBox="1"/>
          <p:nvPr/>
        </p:nvSpPr>
        <p:spPr>
          <a:xfrm>
            <a:off x="3340018" y="245728"/>
            <a:ext cx="40005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750" b="1" kern="1200" dirty="0">
                <a:solidFill>
                  <a:prstClr val="white"/>
                </a:solidFill>
                <a:ea typeface="+mn-ea"/>
              </a:rPr>
              <a:t>6</a:t>
            </a:r>
            <a:endParaRPr kumimoji="0" lang="en-US" sz="3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E258C5-5118-829D-05D2-6D348955A0B4}"/>
              </a:ext>
            </a:extLst>
          </p:cNvPr>
          <p:cNvSpPr txBox="1"/>
          <p:nvPr/>
        </p:nvSpPr>
        <p:spPr>
          <a:xfrm>
            <a:off x="6688058" y="1237403"/>
            <a:ext cx="40005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750" b="1" kern="1200" dirty="0">
                <a:solidFill>
                  <a:prstClr val="white"/>
                </a:solidFill>
                <a:ea typeface="+mn-ea"/>
              </a:rPr>
              <a:t>6</a:t>
            </a:r>
            <a:endParaRPr kumimoji="0" lang="en-US" sz="3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5E05B7-8023-1225-E62F-00BF33F02D56}"/>
              </a:ext>
            </a:extLst>
          </p:cNvPr>
          <p:cNvSpPr txBox="1"/>
          <p:nvPr/>
        </p:nvSpPr>
        <p:spPr>
          <a:xfrm>
            <a:off x="2851362" y="2545241"/>
            <a:ext cx="40005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750" b="1" kern="1200" dirty="0">
                <a:solidFill>
                  <a:prstClr val="white"/>
                </a:solidFill>
                <a:ea typeface="+mn-ea"/>
              </a:rPr>
              <a:t>6</a:t>
            </a:r>
            <a:endParaRPr kumimoji="0" lang="en-US" sz="3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0ED9F-60A8-97F8-A788-34E58233C0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4247" y="3718512"/>
            <a:ext cx="1902115" cy="1361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DA72BE-9986-DB2C-29BB-FA1E3E9C26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6354" y="3712946"/>
            <a:ext cx="1331700" cy="1361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721333-1C44-AAFC-6419-BCCEEA7F27A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9688"/>
          <a:stretch/>
        </p:blipFill>
        <p:spPr>
          <a:xfrm>
            <a:off x="494117" y="3638179"/>
            <a:ext cx="567857" cy="1550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C3ECEE-B96D-22CA-A5F7-AE85A3F74AB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695" t="26548" r="25532" b="11318"/>
          <a:stretch/>
        </p:blipFill>
        <p:spPr>
          <a:xfrm>
            <a:off x="1852247" y="3638179"/>
            <a:ext cx="1200346" cy="14405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05783D-4285-FB47-C4C5-4022C840FC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396" y="3718512"/>
            <a:ext cx="1439904" cy="14399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A32387-BBA8-0DCB-2EDF-6F2525EC456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633138" y="3718512"/>
            <a:ext cx="1361452" cy="13614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84E2EB-8D00-89F8-A489-437457BD8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076" y="3592795"/>
            <a:ext cx="1565824" cy="14817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03EA0-CA77-E789-357D-6AE1B0D538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6402">
            <a:off x="-294076" y="3737086"/>
            <a:ext cx="1167163" cy="116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637BC1-BDAD-5B01-6EC4-2CEBF0450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676275"/>
            <a:ext cx="77819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12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E6B4A1-F69D-ACB0-A4E9-080644855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925"/>
            <a:ext cx="5535072" cy="3010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76FE4A-5D89-7699-9838-448CC921A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071" y="1228725"/>
            <a:ext cx="361586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76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3C8309-E8FF-C366-3938-21C433266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835"/>
            <a:ext cx="9144000" cy="43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9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2097CA-E5C1-241A-EDA5-EF929EFB7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921796"/>
              </p:ext>
            </p:extLst>
          </p:nvPr>
        </p:nvGraphicFramePr>
        <p:xfrm>
          <a:off x="286246" y="485031"/>
          <a:ext cx="8698727" cy="3603247"/>
        </p:xfrm>
        <a:graphic>
          <a:graphicData uri="http://schemas.openxmlformats.org/drawingml/2006/table">
            <a:tbl>
              <a:tblPr firstRow="1" firstCol="1" bandRow="1"/>
              <a:tblGrid>
                <a:gridCol w="4280690">
                  <a:extLst>
                    <a:ext uri="{9D8B030D-6E8A-4147-A177-3AD203B41FA5}">
                      <a16:colId xmlns:a16="http://schemas.microsoft.com/office/drawing/2014/main" val="781373302"/>
                    </a:ext>
                  </a:extLst>
                </a:gridCol>
                <a:gridCol w="4418037">
                  <a:extLst>
                    <a:ext uri="{9D8B030D-6E8A-4147-A177-3AD203B41FA5}">
                      <a16:colId xmlns:a16="http://schemas.microsoft.com/office/drawing/2014/main" val="1736732702"/>
                    </a:ext>
                  </a:extLst>
                </a:gridCol>
              </a:tblGrid>
              <a:tr h="7703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1828800" algn="l"/>
                          <a:tab pos="3429000" algn="l"/>
                          <a:tab pos="502920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1828800" algn="l"/>
                          <a:tab pos="3429000" algn="l"/>
                          <a:tab pos="5029200" algn="l"/>
                        </a:tabLs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8A1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33306"/>
                  </a:ext>
                </a:extLst>
              </a:tr>
              <a:tr h="8221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1828800" algn="l"/>
                          <a:tab pos="3429000" algn="l"/>
                          <a:tab pos="5029200" algn="l"/>
                        </a:tabLs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HS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làm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bài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kiểm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khảo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sát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trước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giơ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học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1828800" algn="l"/>
                          <a:tab pos="3429000" algn="l"/>
                          <a:tab pos="5029200" algn="l"/>
                        </a:tabLst>
                      </a:pPr>
                      <a:r>
                        <a:rPr lang="vi-VN" sz="2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Số lượt</a:t>
                      </a:r>
                      <a:r>
                        <a:rPr lang="vi-VN" sz="2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làm bài 34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925507"/>
                  </a:ext>
                </a:extLst>
              </a:tr>
              <a:tr h="6297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1828800" algn="l"/>
                          <a:tab pos="3429000" algn="l"/>
                          <a:tab pos="5029200" algn="l"/>
                        </a:tabLs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Số HS đạt điểm từ TB trở lên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1828800" algn="l"/>
                          <a:tab pos="3429000" algn="l"/>
                          <a:tab pos="5029200" algn="l"/>
                        </a:tabLst>
                      </a:pPr>
                      <a:r>
                        <a:rPr lang="vi-VN" sz="2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5575396"/>
                  </a:ext>
                </a:extLst>
              </a:tr>
              <a:tr h="4222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1828800" algn="l"/>
                          <a:tab pos="3429000" algn="l"/>
                          <a:tab pos="5029200" algn="l"/>
                        </a:tabLst>
                      </a:pPr>
                      <a:r>
                        <a:rPr lang="en-US" sz="2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HS </a:t>
                      </a:r>
                      <a:r>
                        <a:rPr lang="en-US" sz="2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đạt</a:t>
                      </a: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giỏi</a:t>
                      </a: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8)</a:t>
                      </a:r>
                      <a:endParaRPr lang="en-US" sz="2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1828800" algn="l"/>
                          <a:tab pos="3429000" algn="l"/>
                          <a:tab pos="5029200" algn="l"/>
                        </a:tabLst>
                      </a:pPr>
                      <a:r>
                        <a:rPr lang="vi-VN" sz="2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7196114"/>
                  </a:ext>
                </a:extLst>
              </a:tr>
              <a:tr h="8938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1828800" algn="l"/>
                          <a:tab pos="3429000" algn="l"/>
                          <a:tab pos="5029200" algn="l"/>
                        </a:tabLs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 HS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yếu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Kém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1828800" algn="l"/>
                          <a:tab pos="3429000" algn="l"/>
                          <a:tab pos="5029200" algn="l"/>
                        </a:tabLst>
                      </a:pPr>
                      <a:r>
                        <a:rPr lang="vi-VN" sz="2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138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311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DAE10C-7D00-A1B3-583F-C54A70D7A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4A40D7-7370-9D67-4D36-8C9E8B55357A}"/>
              </a:ext>
            </a:extLst>
          </p:cNvPr>
          <p:cNvSpPr/>
          <p:nvPr/>
        </p:nvSpPr>
        <p:spPr>
          <a:xfrm>
            <a:off x="1892410" y="2571750"/>
            <a:ext cx="2051437" cy="1515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07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85B161-AE9D-EB08-C6EB-7159AA6A1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047C00-33F6-9A7F-2A7F-B2D039DC139A}"/>
              </a:ext>
            </a:extLst>
          </p:cNvPr>
          <p:cNvSpPr/>
          <p:nvPr/>
        </p:nvSpPr>
        <p:spPr>
          <a:xfrm>
            <a:off x="1924216" y="3180522"/>
            <a:ext cx="2949934" cy="15902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95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35"/>
          <p:cNvSpPr txBox="1">
            <a:spLocks noGrp="1"/>
          </p:cNvSpPr>
          <p:nvPr>
            <p:ph type="title"/>
          </p:nvPr>
        </p:nvSpPr>
        <p:spPr>
          <a:xfrm>
            <a:off x="1191915" y="1929365"/>
            <a:ext cx="7191436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MỘT SỐ DỤNG CỤ THÍ NGHIỆM VÀ CÁCH SỬ DỤNG</a:t>
            </a:r>
          </a:p>
        </p:txBody>
      </p:sp>
      <p:sp>
        <p:nvSpPr>
          <p:cNvPr id="2917" name="Google Shape;2917;p35"/>
          <p:cNvSpPr/>
          <p:nvPr/>
        </p:nvSpPr>
        <p:spPr>
          <a:xfrm>
            <a:off x="7693825" y="3442200"/>
            <a:ext cx="35600" cy="87750"/>
          </a:xfrm>
          <a:custGeom>
            <a:avLst/>
            <a:gdLst/>
            <a:ahLst/>
            <a:cxnLst/>
            <a:rect l="l" t="t" r="r" b="b"/>
            <a:pathLst>
              <a:path w="1424" h="3510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41" y="281"/>
                </a:lnTo>
                <a:lnTo>
                  <a:pt x="321" y="622"/>
                </a:lnTo>
                <a:lnTo>
                  <a:pt x="522" y="1043"/>
                </a:lnTo>
                <a:lnTo>
                  <a:pt x="742" y="1564"/>
                </a:lnTo>
                <a:lnTo>
                  <a:pt x="983" y="2166"/>
                </a:lnTo>
                <a:lnTo>
                  <a:pt x="1203" y="2808"/>
                </a:lnTo>
                <a:lnTo>
                  <a:pt x="1424" y="3510"/>
                </a:lnTo>
                <a:lnTo>
                  <a:pt x="1424" y="3510"/>
                </a:lnTo>
                <a:lnTo>
                  <a:pt x="1203" y="2808"/>
                </a:lnTo>
                <a:lnTo>
                  <a:pt x="983" y="2166"/>
                </a:lnTo>
                <a:lnTo>
                  <a:pt x="742" y="1564"/>
                </a:lnTo>
                <a:lnTo>
                  <a:pt x="522" y="1043"/>
                </a:lnTo>
                <a:lnTo>
                  <a:pt x="321" y="622"/>
                </a:lnTo>
                <a:lnTo>
                  <a:pt x="141" y="28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8" name="Google Shape;2918;p35"/>
          <p:cNvGrpSpPr/>
          <p:nvPr/>
        </p:nvGrpSpPr>
        <p:grpSpPr>
          <a:xfrm>
            <a:off x="8312689" y="68583"/>
            <a:ext cx="758998" cy="624744"/>
            <a:chOff x="2732350" y="-1832750"/>
            <a:chExt cx="1868450" cy="938900"/>
          </a:xfrm>
        </p:grpSpPr>
        <p:sp>
          <p:nvSpPr>
            <p:cNvPr id="2919" name="Google Shape;2919;p35"/>
            <p:cNvSpPr/>
            <p:nvPr/>
          </p:nvSpPr>
          <p:spPr>
            <a:xfrm>
              <a:off x="2774175" y="-1790900"/>
              <a:ext cx="1784800" cy="854550"/>
            </a:xfrm>
            <a:custGeom>
              <a:avLst/>
              <a:gdLst/>
              <a:ahLst/>
              <a:cxnLst/>
              <a:rect l="l" t="t" r="r" b="b"/>
              <a:pathLst>
                <a:path w="71392" h="34182" extrusionOk="0">
                  <a:moveTo>
                    <a:pt x="0" y="0"/>
                  </a:moveTo>
                  <a:lnTo>
                    <a:pt x="0" y="34182"/>
                  </a:lnTo>
                  <a:lnTo>
                    <a:pt x="71391" y="34182"/>
                  </a:lnTo>
                  <a:lnTo>
                    <a:pt x="713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5"/>
            <p:cNvSpPr/>
            <p:nvPr/>
          </p:nvSpPr>
          <p:spPr>
            <a:xfrm>
              <a:off x="2884400" y="-1185375"/>
              <a:ext cx="177975" cy="180625"/>
            </a:xfrm>
            <a:custGeom>
              <a:avLst/>
              <a:gdLst/>
              <a:ahLst/>
              <a:cxnLst/>
              <a:rect l="l" t="t" r="r" b="b"/>
              <a:pathLst>
                <a:path w="7119" h="7225" extrusionOk="0">
                  <a:moveTo>
                    <a:pt x="7118" y="1"/>
                  </a:moveTo>
                  <a:lnTo>
                    <a:pt x="6613" y="81"/>
                  </a:lnTo>
                  <a:lnTo>
                    <a:pt x="6613" y="160"/>
                  </a:lnTo>
                  <a:lnTo>
                    <a:pt x="6613" y="240"/>
                  </a:lnTo>
                  <a:lnTo>
                    <a:pt x="6613" y="426"/>
                  </a:lnTo>
                  <a:lnTo>
                    <a:pt x="6560" y="665"/>
                  </a:lnTo>
                  <a:lnTo>
                    <a:pt x="6481" y="930"/>
                  </a:lnTo>
                  <a:lnTo>
                    <a:pt x="6428" y="1116"/>
                  </a:lnTo>
                  <a:lnTo>
                    <a:pt x="6321" y="1329"/>
                  </a:lnTo>
                  <a:lnTo>
                    <a:pt x="6189" y="1541"/>
                  </a:lnTo>
                  <a:lnTo>
                    <a:pt x="6029" y="1780"/>
                  </a:lnTo>
                  <a:lnTo>
                    <a:pt x="5817" y="2019"/>
                  </a:lnTo>
                  <a:lnTo>
                    <a:pt x="5604" y="2232"/>
                  </a:lnTo>
                  <a:lnTo>
                    <a:pt x="5392" y="2444"/>
                  </a:lnTo>
                  <a:lnTo>
                    <a:pt x="5100" y="2657"/>
                  </a:lnTo>
                  <a:lnTo>
                    <a:pt x="4807" y="2869"/>
                  </a:lnTo>
                  <a:lnTo>
                    <a:pt x="4356" y="3135"/>
                  </a:lnTo>
                  <a:lnTo>
                    <a:pt x="3984" y="3321"/>
                  </a:lnTo>
                  <a:lnTo>
                    <a:pt x="3559" y="3507"/>
                  </a:lnTo>
                  <a:lnTo>
                    <a:pt x="3453" y="3560"/>
                  </a:lnTo>
                  <a:lnTo>
                    <a:pt x="2922" y="3799"/>
                  </a:lnTo>
                  <a:lnTo>
                    <a:pt x="2576" y="3985"/>
                  </a:lnTo>
                  <a:lnTo>
                    <a:pt x="2098" y="4224"/>
                  </a:lnTo>
                  <a:lnTo>
                    <a:pt x="1780" y="4436"/>
                  </a:lnTo>
                  <a:lnTo>
                    <a:pt x="1488" y="4649"/>
                  </a:lnTo>
                  <a:lnTo>
                    <a:pt x="1222" y="4861"/>
                  </a:lnTo>
                  <a:lnTo>
                    <a:pt x="1009" y="5074"/>
                  </a:lnTo>
                  <a:lnTo>
                    <a:pt x="744" y="5339"/>
                  </a:lnTo>
                  <a:lnTo>
                    <a:pt x="505" y="5658"/>
                  </a:lnTo>
                  <a:lnTo>
                    <a:pt x="319" y="5950"/>
                  </a:lnTo>
                  <a:lnTo>
                    <a:pt x="186" y="6216"/>
                  </a:lnTo>
                  <a:lnTo>
                    <a:pt x="106" y="6481"/>
                  </a:lnTo>
                  <a:lnTo>
                    <a:pt x="27" y="6720"/>
                  </a:lnTo>
                  <a:lnTo>
                    <a:pt x="0" y="6933"/>
                  </a:lnTo>
                  <a:lnTo>
                    <a:pt x="0" y="7225"/>
                  </a:lnTo>
                  <a:lnTo>
                    <a:pt x="531" y="7225"/>
                  </a:lnTo>
                  <a:lnTo>
                    <a:pt x="531" y="7119"/>
                  </a:lnTo>
                  <a:lnTo>
                    <a:pt x="531" y="6959"/>
                  </a:lnTo>
                  <a:lnTo>
                    <a:pt x="585" y="6720"/>
                  </a:lnTo>
                  <a:lnTo>
                    <a:pt x="664" y="6428"/>
                  </a:lnTo>
                  <a:lnTo>
                    <a:pt x="797" y="6189"/>
                  </a:lnTo>
                  <a:lnTo>
                    <a:pt x="930" y="5977"/>
                  </a:lnTo>
                  <a:lnTo>
                    <a:pt x="1063" y="5764"/>
                  </a:lnTo>
                  <a:lnTo>
                    <a:pt x="1275" y="5552"/>
                  </a:lnTo>
                  <a:lnTo>
                    <a:pt x="1488" y="5339"/>
                  </a:lnTo>
                  <a:lnTo>
                    <a:pt x="1806" y="5074"/>
                  </a:lnTo>
                  <a:lnTo>
                    <a:pt x="2098" y="4861"/>
                  </a:lnTo>
                  <a:lnTo>
                    <a:pt x="2417" y="4649"/>
                  </a:lnTo>
                  <a:lnTo>
                    <a:pt x="2789" y="4436"/>
                  </a:lnTo>
                  <a:lnTo>
                    <a:pt x="3214" y="4224"/>
                  </a:lnTo>
                  <a:lnTo>
                    <a:pt x="3559" y="4091"/>
                  </a:lnTo>
                  <a:lnTo>
                    <a:pt x="3639" y="4064"/>
                  </a:lnTo>
                  <a:lnTo>
                    <a:pt x="3639" y="4038"/>
                  </a:lnTo>
                  <a:lnTo>
                    <a:pt x="3825" y="3985"/>
                  </a:lnTo>
                  <a:lnTo>
                    <a:pt x="4197" y="3799"/>
                  </a:lnTo>
                  <a:lnTo>
                    <a:pt x="4807" y="3480"/>
                  </a:lnTo>
                  <a:lnTo>
                    <a:pt x="5339" y="3135"/>
                  </a:lnTo>
                  <a:lnTo>
                    <a:pt x="5684" y="2869"/>
                  </a:lnTo>
                  <a:lnTo>
                    <a:pt x="5923" y="2657"/>
                  </a:lnTo>
                  <a:lnTo>
                    <a:pt x="6135" y="2444"/>
                  </a:lnTo>
                  <a:lnTo>
                    <a:pt x="6321" y="2232"/>
                  </a:lnTo>
                  <a:lnTo>
                    <a:pt x="6481" y="2019"/>
                  </a:lnTo>
                  <a:lnTo>
                    <a:pt x="6640" y="1807"/>
                  </a:lnTo>
                  <a:lnTo>
                    <a:pt x="6799" y="1541"/>
                  </a:lnTo>
                  <a:lnTo>
                    <a:pt x="6906" y="1276"/>
                  </a:lnTo>
                  <a:lnTo>
                    <a:pt x="6985" y="1037"/>
                  </a:lnTo>
                  <a:lnTo>
                    <a:pt x="7065" y="824"/>
                  </a:lnTo>
                  <a:lnTo>
                    <a:pt x="7118" y="426"/>
                  </a:lnTo>
                  <a:lnTo>
                    <a:pt x="7118" y="160"/>
                  </a:lnTo>
                  <a:lnTo>
                    <a:pt x="7118" y="134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5"/>
            <p:cNvSpPr/>
            <p:nvPr/>
          </p:nvSpPr>
          <p:spPr>
            <a:xfrm>
              <a:off x="2884400" y="-1185375"/>
              <a:ext cx="177975" cy="180625"/>
            </a:xfrm>
            <a:custGeom>
              <a:avLst/>
              <a:gdLst/>
              <a:ahLst/>
              <a:cxnLst/>
              <a:rect l="l" t="t" r="r" b="b"/>
              <a:pathLst>
                <a:path w="7119" h="7225" extrusionOk="0">
                  <a:moveTo>
                    <a:pt x="0" y="1"/>
                  </a:moveTo>
                  <a:lnTo>
                    <a:pt x="0" y="134"/>
                  </a:lnTo>
                  <a:lnTo>
                    <a:pt x="0" y="160"/>
                  </a:lnTo>
                  <a:lnTo>
                    <a:pt x="0" y="452"/>
                  </a:lnTo>
                  <a:lnTo>
                    <a:pt x="27" y="665"/>
                  </a:lnTo>
                  <a:lnTo>
                    <a:pt x="80" y="904"/>
                  </a:lnTo>
                  <a:lnTo>
                    <a:pt x="160" y="1143"/>
                  </a:lnTo>
                  <a:lnTo>
                    <a:pt x="266" y="1409"/>
                  </a:lnTo>
                  <a:lnTo>
                    <a:pt x="425" y="1701"/>
                  </a:lnTo>
                  <a:lnTo>
                    <a:pt x="611" y="1993"/>
                  </a:lnTo>
                  <a:lnTo>
                    <a:pt x="638" y="2019"/>
                  </a:lnTo>
                  <a:lnTo>
                    <a:pt x="797" y="2232"/>
                  </a:lnTo>
                  <a:lnTo>
                    <a:pt x="983" y="2444"/>
                  </a:lnTo>
                  <a:lnTo>
                    <a:pt x="1195" y="2657"/>
                  </a:lnTo>
                  <a:lnTo>
                    <a:pt x="1434" y="2869"/>
                  </a:lnTo>
                  <a:lnTo>
                    <a:pt x="1780" y="3135"/>
                  </a:lnTo>
                  <a:lnTo>
                    <a:pt x="2311" y="3480"/>
                  </a:lnTo>
                  <a:lnTo>
                    <a:pt x="2922" y="3799"/>
                  </a:lnTo>
                  <a:lnTo>
                    <a:pt x="3320" y="3985"/>
                  </a:lnTo>
                  <a:lnTo>
                    <a:pt x="3479" y="4038"/>
                  </a:lnTo>
                  <a:lnTo>
                    <a:pt x="3559" y="4091"/>
                  </a:lnTo>
                  <a:lnTo>
                    <a:pt x="3639" y="4118"/>
                  </a:lnTo>
                  <a:lnTo>
                    <a:pt x="3904" y="4224"/>
                  </a:lnTo>
                  <a:lnTo>
                    <a:pt x="4329" y="4436"/>
                  </a:lnTo>
                  <a:lnTo>
                    <a:pt x="4701" y="4649"/>
                  </a:lnTo>
                  <a:lnTo>
                    <a:pt x="5046" y="4861"/>
                  </a:lnTo>
                  <a:lnTo>
                    <a:pt x="5339" y="5074"/>
                  </a:lnTo>
                  <a:lnTo>
                    <a:pt x="5631" y="5339"/>
                  </a:lnTo>
                  <a:lnTo>
                    <a:pt x="5870" y="5552"/>
                  </a:lnTo>
                  <a:lnTo>
                    <a:pt x="6056" y="5764"/>
                  </a:lnTo>
                  <a:lnTo>
                    <a:pt x="6215" y="5977"/>
                  </a:lnTo>
                  <a:lnTo>
                    <a:pt x="6321" y="6189"/>
                  </a:lnTo>
                  <a:lnTo>
                    <a:pt x="6454" y="6428"/>
                  </a:lnTo>
                  <a:lnTo>
                    <a:pt x="6560" y="6720"/>
                  </a:lnTo>
                  <a:lnTo>
                    <a:pt x="6587" y="6959"/>
                  </a:lnTo>
                  <a:lnTo>
                    <a:pt x="6613" y="7119"/>
                  </a:lnTo>
                  <a:lnTo>
                    <a:pt x="6613" y="7225"/>
                  </a:lnTo>
                  <a:lnTo>
                    <a:pt x="7118" y="7225"/>
                  </a:lnTo>
                  <a:lnTo>
                    <a:pt x="7118" y="6933"/>
                  </a:lnTo>
                  <a:lnTo>
                    <a:pt x="7092" y="6720"/>
                  </a:lnTo>
                  <a:lnTo>
                    <a:pt x="7038" y="6481"/>
                  </a:lnTo>
                  <a:lnTo>
                    <a:pt x="6932" y="6216"/>
                  </a:lnTo>
                  <a:lnTo>
                    <a:pt x="6799" y="5950"/>
                  </a:lnTo>
                  <a:lnTo>
                    <a:pt x="6613" y="5658"/>
                  </a:lnTo>
                  <a:lnTo>
                    <a:pt x="6374" y="5339"/>
                  </a:lnTo>
                  <a:lnTo>
                    <a:pt x="6135" y="5074"/>
                  </a:lnTo>
                  <a:lnTo>
                    <a:pt x="5896" y="4861"/>
                  </a:lnTo>
                  <a:lnTo>
                    <a:pt x="5631" y="4649"/>
                  </a:lnTo>
                  <a:lnTo>
                    <a:pt x="5339" y="4436"/>
                  </a:lnTo>
                  <a:lnTo>
                    <a:pt x="5020" y="4224"/>
                  </a:lnTo>
                  <a:lnTo>
                    <a:pt x="4542" y="3985"/>
                  </a:lnTo>
                  <a:lnTo>
                    <a:pt x="4197" y="3799"/>
                  </a:lnTo>
                  <a:lnTo>
                    <a:pt x="3665" y="3560"/>
                  </a:lnTo>
                  <a:lnTo>
                    <a:pt x="3559" y="3507"/>
                  </a:lnTo>
                  <a:lnTo>
                    <a:pt x="3134" y="3321"/>
                  </a:lnTo>
                  <a:lnTo>
                    <a:pt x="2762" y="3135"/>
                  </a:lnTo>
                  <a:lnTo>
                    <a:pt x="2311" y="2869"/>
                  </a:lnTo>
                  <a:lnTo>
                    <a:pt x="2019" y="2657"/>
                  </a:lnTo>
                  <a:lnTo>
                    <a:pt x="1753" y="2444"/>
                  </a:lnTo>
                  <a:lnTo>
                    <a:pt x="1514" y="2232"/>
                  </a:lnTo>
                  <a:lnTo>
                    <a:pt x="1302" y="2019"/>
                  </a:lnTo>
                  <a:lnTo>
                    <a:pt x="1089" y="1780"/>
                  </a:lnTo>
                  <a:lnTo>
                    <a:pt x="930" y="1541"/>
                  </a:lnTo>
                  <a:lnTo>
                    <a:pt x="797" y="1329"/>
                  </a:lnTo>
                  <a:lnTo>
                    <a:pt x="717" y="1116"/>
                  </a:lnTo>
                  <a:lnTo>
                    <a:pt x="638" y="930"/>
                  </a:lnTo>
                  <a:lnTo>
                    <a:pt x="611" y="877"/>
                  </a:lnTo>
                  <a:lnTo>
                    <a:pt x="558" y="665"/>
                  </a:lnTo>
                  <a:lnTo>
                    <a:pt x="531" y="426"/>
                  </a:lnTo>
                  <a:lnTo>
                    <a:pt x="505" y="240"/>
                  </a:lnTo>
                  <a:lnTo>
                    <a:pt x="505" y="160"/>
                  </a:lnTo>
                  <a:lnTo>
                    <a:pt x="531" y="81"/>
                  </a:lnTo>
                  <a:lnTo>
                    <a:pt x="505" y="8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5"/>
            <p:cNvSpPr/>
            <p:nvPr/>
          </p:nvSpPr>
          <p:spPr>
            <a:xfrm>
              <a:off x="2973375" y="-1334100"/>
              <a:ext cx="75050" cy="6675"/>
            </a:xfrm>
            <a:custGeom>
              <a:avLst/>
              <a:gdLst/>
              <a:ahLst/>
              <a:cxnLst/>
              <a:rect l="l" t="t" r="r" b="b"/>
              <a:pathLst>
                <a:path w="3002" h="267" extrusionOk="0">
                  <a:moveTo>
                    <a:pt x="0" y="1"/>
                  </a:moveTo>
                  <a:lnTo>
                    <a:pt x="0" y="266"/>
                  </a:lnTo>
                  <a:lnTo>
                    <a:pt x="3001" y="266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5"/>
            <p:cNvSpPr/>
            <p:nvPr/>
          </p:nvSpPr>
          <p:spPr>
            <a:xfrm>
              <a:off x="2973375" y="-1306875"/>
              <a:ext cx="65075" cy="6675"/>
            </a:xfrm>
            <a:custGeom>
              <a:avLst/>
              <a:gdLst/>
              <a:ahLst/>
              <a:cxnLst/>
              <a:rect l="l" t="t" r="r" b="b"/>
              <a:pathLst>
                <a:path w="2603" h="267" extrusionOk="0">
                  <a:moveTo>
                    <a:pt x="0" y="1"/>
                  </a:moveTo>
                  <a:lnTo>
                    <a:pt x="0" y="266"/>
                  </a:lnTo>
                  <a:lnTo>
                    <a:pt x="2337" y="266"/>
                  </a:lnTo>
                  <a:lnTo>
                    <a:pt x="2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5"/>
            <p:cNvSpPr/>
            <p:nvPr/>
          </p:nvSpPr>
          <p:spPr>
            <a:xfrm>
              <a:off x="2973375" y="-1251750"/>
              <a:ext cx="53800" cy="6650"/>
            </a:xfrm>
            <a:custGeom>
              <a:avLst/>
              <a:gdLst/>
              <a:ahLst/>
              <a:cxnLst/>
              <a:rect l="l" t="t" r="r" b="b"/>
              <a:pathLst>
                <a:path w="2152" h="266" extrusionOk="0">
                  <a:moveTo>
                    <a:pt x="0" y="0"/>
                  </a:moveTo>
                  <a:lnTo>
                    <a:pt x="0" y="266"/>
                  </a:lnTo>
                  <a:lnTo>
                    <a:pt x="2151" y="266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5"/>
            <p:cNvSpPr/>
            <p:nvPr/>
          </p:nvSpPr>
          <p:spPr>
            <a:xfrm>
              <a:off x="2973375" y="-1223875"/>
              <a:ext cx="73050" cy="6675"/>
            </a:xfrm>
            <a:custGeom>
              <a:avLst/>
              <a:gdLst/>
              <a:ahLst/>
              <a:cxnLst/>
              <a:rect l="l" t="t" r="r" b="b"/>
              <a:pathLst>
                <a:path w="2922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922" y="266"/>
                  </a:lnTo>
                  <a:lnTo>
                    <a:pt x="28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5"/>
            <p:cNvSpPr/>
            <p:nvPr/>
          </p:nvSpPr>
          <p:spPr>
            <a:xfrm>
              <a:off x="2973375" y="-1196650"/>
              <a:ext cx="75050" cy="6675"/>
            </a:xfrm>
            <a:custGeom>
              <a:avLst/>
              <a:gdLst/>
              <a:ahLst/>
              <a:cxnLst/>
              <a:rect l="l" t="t" r="r" b="b"/>
              <a:pathLst>
                <a:path w="3002" h="267" extrusionOk="0">
                  <a:moveTo>
                    <a:pt x="0" y="0"/>
                  </a:moveTo>
                  <a:lnTo>
                    <a:pt x="0" y="266"/>
                  </a:lnTo>
                  <a:lnTo>
                    <a:pt x="3001" y="266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5"/>
            <p:cNvSpPr/>
            <p:nvPr/>
          </p:nvSpPr>
          <p:spPr>
            <a:xfrm>
              <a:off x="2973375" y="-1168775"/>
              <a:ext cx="75050" cy="6675"/>
            </a:xfrm>
            <a:custGeom>
              <a:avLst/>
              <a:gdLst/>
              <a:ahLst/>
              <a:cxnLst/>
              <a:rect l="l" t="t" r="r" b="b"/>
              <a:pathLst>
                <a:path w="3002" h="267" extrusionOk="0">
                  <a:moveTo>
                    <a:pt x="0" y="1"/>
                  </a:moveTo>
                  <a:lnTo>
                    <a:pt x="0" y="266"/>
                  </a:lnTo>
                  <a:lnTo>
                    <a:pt x="3001" y="266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5"/>
            <p:cNvSpPr/>
            <p:nvPr/>
          </p:nvSpPr>
          <p:spPr>
            <a:xfrm>
              <a:off x="2973375" y="-1140875"/>
              <a:ext cx="75050" cy="6000"/>
            </a:xfrm>
            <a:custGeom>
              <a:avLst/>
              <a:gdLst/>
              <a:ahLst/>
              <a:cxnLst/>
              <a:rect l="l" t="t" r="r" b="b"/>
              <a:pathLst>
                <a:path w="3002" h="240" extrusionOk="0">
                  <a:moveTo>
                    <a:pt x="0" y="0"/>
                  </a:moveTo>
                  <a:lnTo>
                    <a:pt x="0" y="239"/>
                  </a:lnTo>
                  <a:lnTo>
                    <a:pt x="2869" y="239"/>
                  </a:lnTo>
                  <a:lnTo>
                    <a:pt x="3001" y="27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5"/>
            <p:cNvSpPr/>
            <p:nvPr/>
          </p:nvSpPr>
          <p:spPr>
            <a:xfrm>
              <a:off x="2973375" y="-1113650"/>
              <a:ext cx="51800" cy="6650"/>
            </a:xfrm>
            <a:custGeom>
              <a:avLst/>
              <a:gdLst/>
              <a:ahLst/>
              <a:cxnLst/>
              <a:rect l="l" t="t" r="r" b="b"/>
              <a:pathLst>
                <a:path w="2072" h="266" extrusionOk="0">
                  <a:moveTo>
                    <a:pt x="0" y="0"/>
                  </a:moveTo>
                  <a:lnTo>
                    <a:pt x="0" y="266"/>
                  </a:lnTo>
                  <a:lnTo>
                    <a:pt x="1726" y="266"/>
                  </a:lnTo>
                  <a:lnTo>
                    <a:pt x="20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5"/>
            <p:cNvSpPr/>
            <p:nvPr/>
          </p:nvSpPr>
          <p:spPr>
            <a:xfrm>
              <a:off x="2973375" y="-1058550"/>
              <a:ext cx="65075" cy="6675"/>
            </a:xfrm>
            <a:custGeom>
              <a:avLst/>
              <a:gdLst/>
              <a:ahLst/>
              <a:cxnLst/>
              <a:rect l="l" t="t" r="r" b="b"/>
              <a:pathLst>
                <a:path w="2603" h="267" extrusionOk="0">
                  <a:moveTo>
                    <a:pt x="0" y="1"/>
                  </a:moveTo>
                  <a:lnTo>
                    <a:pt x="0" y="266"/>
                  </a:lnTo>
                  <a:lnTo>
                    <a:pt x="2603" y="266"/>
                  </a:lnTo>
                  <a:lnTo>
                    <a:pt x="2390" y="107"/>
                  </a:lnTo>
                  <a:lnTo>
                    <a:pt x="22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5"/>
            <p:cNvSpPr/>
            <p:nvPr/>
          </p:nvSpPr>
          <p:spPr>
            <a:xfrm>
              <a:off x="2973375" y="-1030650"/>
              <a:ext cx="75050" cy="6000"/>
            </a:xfrm>
            <a:custGeom>
              <a:avLst/>
              <a:gdLst/>
              <a:ahLst/>
              <a:cxnLst/>
              <a:rect l="l" t="t" r="r" b="b"/>
              <a:pathLst>
                <a:path w="3002" h="240" extrusionOk="0">
                  <a:moveTo>
                    <a:pt x="0" y="0"/>
                  </a:moveTo>
                  <a:lnTo>
                    <a:pt x="0" y="239"/>
                  </a:lnTo>
                  <a:lnTo>
                    <a:pt x="3001" y="239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5"/>
            <p:cNvSpPr/>
            <p:nvPr/>
          </p:nvSpPr>
          <p:spPr>
            <a:xfrm>
              <a:off x="2898325" y="-1334100"/>
              <a:ext cx="75075" cy="6675"/>
            </a:xfrm>
            <a:custGeom>
              <a:avLst/>
              <a:gdLst/>
              <a:ahLst/>
              <a:cxnLst/>
              <a:rect l="l" t="t" r="r" b="b"/>
              <a:pathLst>
                <a:path w="3003" h="267" extrusionOk="0">
                  <a:moveTo>
                    <a:pt x="1" y="1"/>
                  </a:moveTo>
                  <a:lnTo>
                    <a:pt x="1" y="266"/>
                  </a:lnTo>
                  <a:lnTo>
                    <a:pt x="3002" y="266"/>
                  </a:lnTo>
                  <a:lnTo>
                    <a:pt x="30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5"/>
            <p:cNvSpPr/>
            <p:nvPr/>
          </p:nvSpPr>
          <p:spPr>
            <a:xfrm>
              <a:off x="2912275" y="-1306875"/>
              <a:ext cx="61125" cy="6675"/>
            </a:xfrm>
            <a:custGeom>
              <a:avLst/>
              <a:gdLst/>
              <a:ahLst/>
              <a:cxnLst/>
              <a:rect l="l" t="t" r="r" b="b"/>
              <a:pathLst>
                <a:path w="2445" h="267" extrusionOk="0">
                  <a:moveTo>
                    <a:pt x="1" y="1"/>
                  </a:moveTo>
                  <a:lnTo>
                    <a:pt x="134" y="133"/>
                  </a:lnTo>
                  <a:lnTo>
                    <a:pt x="240" y="266"/>
                  </a:lnTo>
                  <a:lnTo>
                    <a:pt x="2444" y="266"/>
                  </a:lnTo>
                  <a:lnTo>
                    <a:pt x="2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5"/>
            <p:cNvSpPr/>
            <p:nvPr/>
          </p:nvSpPr>
          <p:spPr>
            <a:xfrm>
              <a:off x="2918925" y="-1251750"/>
              <a:ext cx="54475" cy="6650"/>
            </a:xfrm>
            <a:custGeom>
              <a:avLst/>
              <a:gdLst/>
              <a:ahLst/>
              <a:cxnLst/>
              <a:rect l="l" t="t" r="r" b="b"/>
              <a:pathLst>
                <a:path w="2179" h="266" extrusionOk="0">
                  <a:moveTo>
                    <a:pt x="186" y="0"/>
                  </a:moveTo>
                  <a:lnTo>
                    <a:pt x="0" y="266"/>
                  </a:lnTo>
                  <a:lnTo>
                    <a:pt x="2178" y="266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5"/>
            <p:cNvSpPr/>
            <p:nvPr/>
          </p:nvSpPr>
          <p:spPr>
            <a:xfrm>
              <a:off x="2898325" y="-1223875"/>
              <a:ext cx="75075" cy="6675"/>
            </a:xfrm>
            <a:custGeom>
              <a:avLst/>
              <a:gdLst/>
              <a:ahLst/>
              <a:cxnLst/>
              <a:rect l="l" t="t" r="r" b="b"/>
              <a:pathLst>
                <a:path w="3003" h="267" extrusionOk="0">
                  <a:moveTo>
                    <a:pt x="160" y="0"/>
                  </a:moveTo>
                  <a:lnTo>
                    <a:pt x="1" y="266"/>
                  </a:lnTo>
                  <a:lnTo>
                    <a:pt x="3002" y="266"/>
                  </a:lnTo>
                  <a:lnTo>
                    <a:pt x="3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5"/>
            <p:cNvSpPr/>
            <p:nvPr/>
          </p:nvSpPr>
          <p:spPr>
            <a:xfrm>
              <a:off x="2895025" y="-1196650"/>
              <a:ext cx="78375" cy="6675"/>
            </a:xfrm>
            <a:custGeom>
              <a:avLst/>
              <a:gdLst/>
              <a:ahLst/>
              <a:cxnLst/>
              <a:rect l="l" t="t" r="r" b="b"/>
              <a:pathLst>
                <a:path w="3135" h="267" extrusionOk="0">
                  <a:moveTo>
                    <a:pt x="0" y="0"/>
                  </a:moveTo>
                  <a:lnTo>
                    <a:pt x="0" y="266"/>
                  </a:lnTo>
                  <a:lnTo>
                    <a:pt x="3134" y="266"/>
                  </a:lnTo>
                  <a:lnTo>
                    <a:pt x="3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5"/>
            <p:cNvSpPr/>
            <p:nvPr/>
          </p:nvSpPr>
          <p:spPr>
            <a:xfrm>
              <a:off x="2898325" y="-1168775"/>
              <a:ext cx="75075" cy="6675"/>
            </a:xfrm>
            <a:custGeom>
              <a:avLst/>
              <a:gdLst/>
              <a:ahLst/>
              <a:cxnLst/>
              <a:rect l="l" t="t" r="r" b="b"/>
              <a:pathLst>
                <a:path w="3003" h="267" extrusionOk="0">
                  <a:moveTo>
                    <a:pt x="1" y="1"/>
                  </a:moveTo>
                  <a:lnTo>
                    <a:pt x="1" y="266"/>
                  </a:lnTo>
                  <a:lnTo>
                    <a:pt x="3002" y="266"/>
                  </a:lnTo>
                  <a:lnTo>
                    <a:pt x="30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5"/>
            <p:cNvSpPr/>
            <p:nvPr/>
          </p:nvSpPr>
          <p:spPr>
            <a:xfrm>
              <a:off x="2899675" y="-1140875"/>
              <a:ext cx="73725" cy="6000"/>
            </a:xfrm>
            <a:custGeom>
              <a:avLst/>
              <a:gdLst/>
              <a:ahLst/>
              <a:cxnLst/>
              <a:rect l="l" t="t" r="r" b="b"/>
              <a:pathLst>
                <a:path w="2949" h="240" extrusionOk="0">
                  <a:moveTo>
                    <a:pt x="0" y="0"/>
                  </a:moveTo>
                  <a:lnTo>
                    <a:pt x="133" y="239"/>
                  </a:lnTo>
                  <a:lnTo>
                    <a:pt x="2948" y="239"/>
                  </a:lnTo>
                  <a:lnTo>
                    <a:pt x="29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5"/>
            <p:cNvSpPr/>
            <p:nvPr/>
          </p:nvSpPr>
          <p:spPr>
            <a:xfrm>
              <a:off x="2927550" y="-1113650"/>
              <a:ext cx="45850" cy="6650"/>
            </a:xfrm>
            <a:custGeom>
              <a:avLst/>
              <a:gdLst/>
              <a:ahLst/>
              <a:cxnLst/>
              <a:rect l="l" t="t" r="r" b="b"/>
              <a:pathLst>
                <a:path w="1834" h="266" extrusionOk="0">
                  <a:moveTo>
                    <a:pt x="1" y="0"/>
                  </a:moveTo>
                  <a:lnTo>
                    <a:pt x="80" y="133"/>
                  </a:lnTo>
                  <a:lnTo>
                    <a:pt x="133" y="266"/>
                  </a:lnTo>
                  <a:lnTo>
                    <a:pt x="1833" y="266"/>
                  </a:lnTo>
                  <a:lnTo>
                    <a:pt x="18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5"/>
            <p:cNvSpPr/>
            <p:nvPr/>
          </p:nvSpPr>
          <p:spPr>
            <a:xfrm>
              <a:off x="2906300" y="-1058550"/>
              <a:ext cx="67100" cy="6675"/>
            </a:xfrm>
            <a:custGeom>
              <a:avLst/>
              <a:gdLst/>
              <a:ahLst/>
              <a:cxnLst/>
              <a:rect l="l" t="t" r="r" b="b"/>
              <a:pathLst>
                <a:path w="2684" h="267" extrusionOk="0">
                  <a:moveTo>
                    <a:pt x="266" y="1"/>
                  </a:moveTo>
                  <a:lnTo>
                    <a:pt x="1" y="266"/>
                  </a:lnTo>
                  <a:lnTo>
                    <a:pt x="2683" y="266"/>
                  </a:lnTo>
                  <a:lnTo>
                    <a:pt x="26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5"/>
            <p:cNvSpPr/>
            <p:nvPr/>
          </p:nvSpPr>
          <p:spPr>
            <a:xfrm>
              <a:off x="2898325" y="-1030650"/>
              <a:ext cx="75075" cy="6000"/>
            </a:xfrm>
            <a:custGeom>
              <a:avLst/>
              <a:gdLst/>
              <a:ahLst/>
              <a:cxnLst/>
              <a:rect l="l" t="t" r="r" b="b"/>
              <a:pathLst>
                <a:path w="3003" h="240" extrusionOk="0">
                  <a:moveTo>
                    <a:pt x="1" y="0"/>
                  </a:moveTo>
                  <a:lnTo>
                    <a:pt x="1" y="239"/>
                  </a:lnTo>
                  <a:lnTo>
                    <a:pt x="3002" y="239"/>
                  </a:lnTo>
                  <a:lnTo>
                    <a:pt x="3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5"/>
            <p:cNvSpPr/>
            <p:nvPr/>
          </p:nvSpPr>
          <p:spPr>
            <a:xfrm>
              <a:off x="2884400" y="-1272350"/>
              <a:ext cx="89000" cy="94975"/>
            </a:xfrm>
            <a:custGeom>
              <a:avLst/>
              <a:gdLst/>
              <a:ahLst/>
              <a:cxnLst/>
              <a:rect l="l" t="t" r="r" b="b"/>
              <a:pathLst>
                <a:path w="3560" h="3799" extrusionOk="0">
                  <a:moveTo>
                    <a:pt x="2922" y="1"/>
                  </a:moveTo>
                  <a:lnTo>
                    <a:pt x="2523" y="213"/>
                  </a:lnTo>
                  <a:lnTo>
                    <a:pt x="2178" y="399"/>
                  </a:lnTo>
                  <a:lnTo>
                    <a:pt x="1859" y="612"/>
                  </a:lnTo>
                  <a:lnTo>
                    <a:pt x="1567" y="824"/>
                  </a:lnTo>
                  <a:lnTo>
                    <a:pt x="1249" y="1090"/>
                  </a:lnTo>
                  <a:lnTo>
                    <a:pt x="1036" y="1302"/>
                  </a:lnTo>
                  <a:lnTo>
                    <a:pt x="850" y="1488"/>
                  </a:lnTo>
                  <a:lnTo>
                    <a:pt x="558" y="1886"/>
                  </a:lnTo>
                  <a:lnTo>
                    <a:pt x="345" y="2258"/>
                  </a:lnTo>
                  <a:lnTo>
                    <a:pt x="186" y="2603"/>
                  </a:lnTo>
                  <a:lnTo>
                    <a:pt x="80" y="2922"/>
                  </a:lnTo>
                  <a:lnTo>
                    <a:pt x="27" y="3214"/>
                  </a:lnTo>
                  <a:lnTo>
                    <a:pt x="0" y="3453"/>
                  </a:lnTo>
                  <a:lnTo>
                    <a:pt x="0" y="3613"/>
                  </a:lnTo>
                  <a:lnTo>
                    <a:pt x="0" y="3639"/>
                  </a:lnTo>
                  <a:lnTo>
                    <a:pt x="0" y="3799"/>
                  </a:lnTo>
                  <a:lnTo>
                    <a:pt x="505" y="3719"/>
                  </a:lnTo>
                  <a:lnTo>
                    <a:pt x="531" y="3719"/>
                  </a:lnTo>
                  <a:lnTo>
                    <a:pt x="505" y="3639"/>
                  </a:lnTo>
                  <a:lnTo>
                    <a:pt x="505" y="3560"/>
                  </a:lnTo>
                  <a:lnTo>
                    <a:pt x="531" y="3321"/>
                  </a:lnTo>
                  <a:lnTo>
                    <a:pt x="585" y="3028"/>
                  </a:lnTo>
                  <a:lnTo>
                    <a:pt x="638" y="2843"/>
                  </a:lnTo>
                  <a:lnTo>
                    <a:pt x="717" y="2630"/>
                  </a:lnTo>
                  <a:lnTo>
                    <a:pt x="824" y="2418"/>
                  </a:lnTo>
                  <a:lnTo>
                    <a:pt x="956" y="2205"/>
                  </a:lnTo>
                  <a:lnTo>
                    <a:pt x="1169" y="1939"/>
                  </a:lnTo>
                  <a:lnTo>
                    <a:pt x="1328" y="1727"/>
                  </a:lnTo>
                  <a:lnTo>
                    <a:pt x="1541" y="1515"/>
                  </a:lnTo>
                  <a:lnTo>
                    <a:pt x="1806" y="1302"/>
                  </a:lnTo>
                  <a:lnTo>
                    <a:pt x="2072" y="1090"/>
                  </a:lnTo>
                  <a:lnTo>
                    <a:pt x="2470" y="824"/>
                  </a:lnTo>
                  <a:lnTo>
                    <a:pt x="2975" y="558"/>
                  </a:lnTo>
                  <a:lnTo>
                    <a:pt x="3559" y="266"/>
                  </a:lnTo>
                  <a:lnTo>
                    <a:pt x="3453" y="240"/>
                  </a:lnTo>
                  <a:lnTo>
                    <a:pt x="29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5"/>
            <p:cNvSpPr/>
            <p:nvPr/>
          </p:nvSpPr>
          <p:spPr>
            <a:xfrm>
              <a:off x="2973375" y="-1358000"/>
              <a:ext cx="89000" cy="85675"/>
            </a:xfrm>
            <a:custGeom>
              <a:avLst/>
              <a:gdLst/>
              <a:ahLst/>
              <a:cxnLst/>
              <a:rect l="l" t="t" r="r" b="b"/>
              <a:pathLst>
                <a:path w="3560" h="3427" extrusionOk="0">
                  <a:moveTo>
                    <a:pt x="3054" y="1"/>
                  </a:moveTo>
                  <a:lnTo>
                    <a:pt x="3054" y="133"/>
                  </a:lnTo>
                  <a:lnTo>
                    <a:pt x="3028" y="346"/>
                  </a:lnTo>
                  <a:lnTo>
                    <a:pt x="2948" y="611"/>
                  </a:lnTo>
                  <a:lnTo>
                    <a:pt x="2815" y="957"/>
                  </a:lnTo>
                  <a:lnTo>
                    <a:pt x="2656" y="1222"/>
                  </a:lnTo>
                  <a:lnTo>
                    <a:pt x="2523" y="1408"/>
                  </a:lnTo>
                  <a:lnTo>
                    <a:pt x="2337" y="1621"/>
                  </a:lnTo>
                  <a:lnTo>
                    <a:pt x="2125" y="1833"/>
                  </a:lnTo>
                  <a:lnTo>
                    <a:pt x="1886" y="2046"/>
                  </a:lnTo>
                  <a:lnTo>
                    <a:pt x="1541" y="2311"/>
                  </a:lnTo>
                  <a:lnTo>
                    <a:pt x="1222" y="2524"/>
                  </a:lnTo>
                  <a:lnTo>
                    <a:pt x="850" y="2736"/>
                  </a:lnTo>
                  <a:lnTo>
                    <a:pt x="452" y="2949"/>
                  </a:lnTo>
                  <a:lnTo>
                    <a:pt x="0" y="3135"/>
                  </a:lnTo>
                  <a:lnTo>
                    <a:pt x="53" y="3161"/>
                  </a:lnTo>
                  <a:lnTo>
                    <a:pt x="80" y="3161"/>
                  </a:lnTo>
                  <a:lnTo>
                    <a:pt x="80" y="3188"/>
                  </a:lnTo>
                  <a:lnTo>
                    <a:pt x="638" y="3427"/>
                  </a:lnTo>
                  <a:lnTo>
                    <a:pt x="664" y="3427"/>
                  </a:lnTo>
                  <a:lnTo>
                    <a:pt x="1169" y="3161"/>
                  </a:lnTo>
                  <a:lnTo>
                    <a:pt x="1514" y="2949"/>
                  </a:lnTo>
                  <a:lnTo>
                    <a:pt x="1859" y="2736"/>
                  </a:lnTo>
                  <a:lnTo>
                    <a:pt x="2125" y="2524"/>
                  </a:lnTo>
                  <a:lnTo>
                    <a:pt x="2390" y="2311"/>
                  </a:lnTo>
                  <a:lnTo>
                    <a:pt x="2656" y="2046"/>
                  </a:lnTo>
                  <a:lnTo>
                    <a:pt x="2948" y="1727"/>
                  </a:lnTo>
                  <a:lnTo>
                    <a:pt x="3187" y="1382"/>
                  </a:lnTo>
                  <a:lnTo>
                    <a:pt x="3347" y="1089"/>
                  </a:lnTo>
                  <a:lnTo>
                    <a:pt x="3453" y="797"/>
                  </a:lnTo>
                  <a:lnTo>
                    <a:pt x="3533" y="558"/>
                  </a:lnTo>
                  <a:lnTo>
                    <a:pt x="3559" y="319"/>
                  </a:lnTo>
                  <a:lnTo>
                    <a:pt x="3559" y="133"/>
                  </a:lnTo>
                  <a:lnTo>
                    <a:pt x="35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5"/>
            <p:cNvSpPr/>
            <p:nvPr/>
          </p:nvSpPr>
          <p:spPr>
            <a:xfrm>
              <a:off x="2884400" y="-1358000"/>
              <a:ext cx="177975" cy="180625"/>
            </a:xfrm>
            <a:custGeom>
              <a:avLst/>
              <a:gdLst/>
              <a:ahLst/>
              <a:cxnLst/>
              <a:rect l="l" t="t" r="r" b="b"/>
              <a:pathLst>
                <a:path w="7119" h="7225" extrusionOk="0">
                  <a:moveTo>
                    <a:pt x="0" y="1"/>
                  </a:moveTo>
                  <a:lnTo>
                    <a:pt x="0" y="133"/>
                  </a:lnTo>
                  <a:lnTo>
                    <a:pt x="0" y="319"/>
                  </a:lnTo>
                  <a:lnTo>
                    <a:pt x="53" y="558"/>
                  </a:lnTo>
                  <a:lnTo>
                    <a:pt x="106" y="797"/>
                  </a:lnTo>
                  <a:lnTo>
                    <a:pt x="239" y="1089"/>
                  </a:lnTo>
                  <a:lnTo>
                    <a:pt x="399" y="1382"/>
                  </a:lnTo>
                  <a:lnTo>
                    <a:pt x="611" y="1727"/>
                  </a:lnTo>
                  <a:lnTo>
                    <a:pt x="903" y="2046"/>
                  </a:lnTo>
                  <a:lnTo>
                    <a:pt x="1169" y="2311"/>
                  </a:lnTo>
                  <a:lnTo>
                    <a:pt x="1434" y="2524"/>
                  </a:lnTo>
                  <a:lnTo>
                    <a:pt x="1727" y="2736"/>
                  </a:lnTo>
                  <a:lnTo>
                    <a:pt x="2045" y="2949"/>
                  </a:lnTo>
                  <a:lnTo>
                    <a:pt x="2391" y="3161"/>
                  </a:lnTo>
                  <a:lnTo>
                    <a:pt x="2895" y="3427"/>
                  </a:lnTo>
                  <a:lnTo>
                    <a:pt x="2922" y="3427"/>
                  </a:lnTo>
                  <a:lnTo>
                    <a:pt x="3453" y="3666"/>
                  </a:lnTo>
                  <a:lnTo>
                    <a:pt x="3559" y="3692"/>
                  </a:lnTo>
                  <a:lnTo>
                    <a:pt x="4143" y="3984"/>
                  </a:lnTo>
                  <a:lnTo>
                    <a:pt x="4648" y="4250"/>
                  </a:lnTo>
                  <a:lnTo>
                    <a:pt x="5046" y="4516"/>
                  </a:lnTo>
                  <a:lnTo>
                    <a:pt x="5339" y="4728"/>
                  </a:lnTo>
                  <a:lnTo>
                    <a:pt x="5578" y="4941"/>
                  </a:lnTo>
                  <a:lnTo>
                    <a:pt x="5790" y="5153"/>
                  </a:lnTo>
                  <a:lnTo>
                    <a:pt x="5976" y="5365"/>
                  </a:lnTo>
                  <a:lnTo>
                    <a:pt x="6162" y="5631"/>
                  </a:lnTo>
                  <a:lnTo>
                    <a:pt x="6295" y="5844"/>
                  </a:lnTo>
                  <a:lnTo>
                    <a:pt x="6401" y="6083"/>
                  </a:lnTo>
                  <a:lnTo>
                    <a:pt x="6481" y="6269"/>
                  </a:lnTo>
                  <a:lnTo>
                    <a:pt x="6534" y="6454"/>
                  </a:lnTo>
                  <a:lnTo>
                    <a:pt x="6587" y="6720"/>
                  </a:lnTo>
                  <a:lnTo>
                    <a:pt x="6613" y="6986"/>
                  </a:lnTo>
                  <a:lnTo>
                    <a:pt x="6613" y="7065"/>
                  </a:lnTo>
                  <a:lnTo>
                    <a:pt x="6613" y="7145"/>
                  </a:lnTo>
                  <a:lnTo>
                    <a:pt x="7118" y="7225"/>
                  </a:lnTo>
                  <a:lnTo>
                    <a:pt x="7118" y="7065"/>
                  </a:lnTo>
                  <a:lnTo>
                    <a:pt x="7118" y="7039"/>
                  </a:lnTo>
                  <a:lnTo>
                    <a:pt x="7118" y="6773"/>
                  </a:lnTo>
                  <a:lnTo>
                    <a:pt x="7065" y="6401"/>
                  </a:lnTo>
                  <a:lnTo>
                    <a:pt x="6985" y="6162"/>
                  </a:lnTo>
                  <a:lnTo>
                    <a:pt x="6906" y="5923"/>
                  </a:lnTo>
                  <a:lnTo>
                    <a:pt x="6773" y="5684"/>
                  </a:lnTo>
                  <a:lnTo>
                    <a:pt x="6640" y="5419"/>
                  </a:lnTo>
                  <a:lnTo>
                    <a:pt x="6613" y="5365"/>
                  </a:lnTo>
                  <a:lnTo>
                    <a:pt x="6454" y="5153"/>
                  </a:lnTo>
                  <a:lnTo>
                    <a:pt x="6295" y="4941"/>
                  </a:lnTo>
                  <a:lnTo>
                    <a:pt x="6109" y="4728"/>
                  </a:lnTo>
                  <a:lnTo>
                    <a:pt x="5870" y="4516"/>
                  </a:lnTo>
                  <a:lnTo>
                    <a:pt x="5578" y="4250"/>
                  </a:lnTo>
                  <a:lnTo>
                    <a:pt x="5285" y="4038"/>
                  </a:lnTo>
                  <a:lnTo>
                    <a:pt x="4967" y="3825"/>
                  </a:lnTo>
                  <a:lnTo>
                    <a:pt x="4595" y="3639"/>
                  </a:lnTo>
                  <a:lnTo>
                    <a:pt x="4197" y="3427"/>
                  </a:lnTo>
                  <a:lnTo>
                    <a:pt x="3639" y="3188"/>
                  </a:lnTo>
                  <a:lnTo>
                    <a:pt x="3639" y="3161"/>
                  </a:lnTo>
                  <a:lnTo>
                    <a:pt x="3612" y="3161"/>
                  </a:lnTo>
                  <a:lnTo>
                    <a:pt x="3559" y="3135"/>
                  </a:lnTo>
                  <a:lnTo>
                    <a:pt x="3108" y="2949"/>
                  </a:lnTo>
                  <a:lnTo>
                    <a:pt x="2709" y="2736"/>
                  </a:lnTo>
                  <a:lnTo>
                    <a:pt x="2337" y="2524"/>
                  </a:lnTo>
                  <a:lnTo>
                    <a:pt x="2019" y="2311"/>
                  </a:lnTo>
                  <a:lnTo>
                    <a:pt x="1673" y="2046"/>
                  </a:lnTo>
                  <a:lnTo>
                    <a:pt x="1434" y="1833"/>
                  </a:lnTo>
                  <a:lnTo>
                    <a:pt x="1222" y="1621"/>
                  </a:lnTo>
                  <a:lnTo>
                    <a:pt x="1036" y="1408"/>
                  </a:lnTo>
                  <a:lnTo>
                    <a:pt x="903" y="1222"/>
                  </a:lnTo>
                  <a:lnTo>
                    <a:pt x="744" y="957"/>
                  </a:lnTo>
                  <a:lnTo>
                    <a:pt x="611" y="611"/>
                  </a:lnTo>
                  <a:lnTo>
                    <a:pt x="531" y="346"/>
                  </a:lnTo>
                  <a:lnTo>
                    <a:pt x="531" y="133"/>
                  </a:lnTo>
                  <a:lnTo>
                    <a:pt x="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5"/>
            <p:cNvSpPr/>
            <p:nvPr/>
          </p:nvSpPr>
          <p:spPr>
            <a:xfrm>
              <a:off x="2732350" y="-1832750"/>
              <a:ext cx="1868450" cy="938900"/>
            </a:xfrm>
            <a:custGeom>
              <a:avLst/>
              <a:gdLst/>
              <a:ahLst/>
              <a:cxnLst/>
              <a:rect l="l" t="t" r="r" b="b"/>
              <a:pathLst>
                <a:path w="74738" h="37556" extrusionOk="0">
                  <a:moveTo>
                    <a:pt x="73064" y="1674"/>
                  </a:moveTo>
                  <a:lnTo>
                    <a:pt x="73064" y="35856"/>
                  </a:lnTo>
                  <a:lnTo>
                    <a:pt x="1673" y="35856"/>
                  </a:lnTo>
                  <a:lnTo>
                    <a:pt x="1673" y="1674"/>
                  </a:lnTo>
                  <a:close/>
                  <a:moveTo>
                    <a:pt x="0" y="1"/>
                  </a:moveTo>
                  <a:lnTo>
                    <a:pt x="0" y="37555"/>
                  </a:lnTo>
                  <a:lnTo>
                    <a:pt x="74738" y="37555"/>
                  </a:lnTo>
                  <a:lnTo>
                    <a:pt x="747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5"/>
            <p:cNvSpPr/>
            <p:nvPr/>
          </p:nvSpPr>
          <p:spPr>
            <a:xfrm>
              <a:off x="3189825" y="-1448975"/>
              <a:ext cx="215150" cy="248375"/>
            </a:xfrm>
            <a:custGeom>
              <a:avLst/>
              <a:gdLst/>
              <a:ahLst/>
              <a:cxnLst/>
              <a:rect l="l" t="t" r="r" b="b"/>
              <a:pathLst>
                <a:path w="8606" h="9935" extrusionOk="0">
                  <a:moveTo>
                    <a:pt x="4303" y="373"/>
                  </a:moveTo>
                  <a:lnTo>
                    <a:pt x="8287" y="2683"/>
                  </a:lnTo>
                  <a:lnTo>
                    <a:pt x="8287" y="7252"/>
                  </a:lnTo>
                  <a:lnTo>
                    <a:pt x="4303" y="9562"/>
                  </a:lnTo>
                  <a:lnTo>
                    <a:pt x="319" y="7252"/>
                  </a:lnTo>
                  <a:lnTo>
                    <a:pt x="319" y="2683"/>
                  </a:lnTo>
                  <a:lnTo>
                    <a:pt x="4303" y="373"/>
                  </a:lnTo>
                  <a:close/>
                  <a:moveTo>
                    <a:pt x="4303" y="1"/>
                  </a:moveTo>
                  <a:lnTo>
                    <a:pt x="0" y="2498"/>
                  </a:lnTo>
                  <a:lnTo>
                    <a:pt x="0" y="7438"/>
                  </a:lnTo>
                  <a:lnTo>
                    <a:pt x="4303" y="9934"/>
                  </a:lnTo>
                  <a:lnTo>
                    <a:pt x="8606" y="7438"/>
                  </a:lnTo>
                  <a:lnTo>
                    <a:pt x="8606" y="2498"/>
                  </a:lnTo>
                  <a:lnTo>
                    <a:pt x="43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5"/>
            <p:cNvSpPr/>
            <p:nvPr/>
          </p:nvSpPr>
          <p:spPr>
            <a:xfrm>
              <a:off x="3396975" y="-1448975"/>
              <a:ext cx="214500" cy="248375"/>
            </a:xfrm>
            <a:custGeom>
              <a:avLst/>
              <a:gdLst/>
              <a:ahLst/>
              <a:cxnLst/>
              <a:rect l="l" t="t" r="r" b="b"/>
              <a:pathLst>
                <a:path w="8580" h="9935" extrusionOk="0">
                  <a:moveTo>
                    <a:pt x="4303" y="373"/>
                  </a:moveTo>
                  <a:lnTo>
                    <a:pt x="8261" y="2683"/>
                  </a:lnTo>
                  <a:lnTo>
                    <a:pt x="8261" y="7252"/>
                  </a:lnTo>
                  <a:lnTo>
                    <a:pt x="4303" y="9562"/>
                  </a:lnTo>
                  <a:lnTo>
                    <a:pt x="320" y="7252"/>
                  </a:lnTo>
                  <a:lnTo>
                    <a:pt x="320" y="2683"/>
                  </a:lnTo>
                  <a:lnTo>
                    <a:pt x="4303" y="373"/>
                  </a:lnTo>
                  <a:close/>
                  <a:moveTo>
                    <a:pt x="4303" y="1"/>
                  </a:moveTo>
                  <a:lnTo>
                    <a:pt x="1" y="2498"/>
                  </a:lnTo>
                  <a:lnTo>
                    <a:pt x="1" y="7438"/>
                  </a:lnTo>
                  <a:lnTo>
                    <a:pt x="4303" y="9934"/>
                  </a:lnTo>
                  <a:lnTo>
                    <a:pt x="8580" y="7438"/>
                  </a:lnTo>
                  <a:lnTo>
                    <a:pt x="8580" y="2498"/>
                  </a:lnTo>
                  <a:lnTo>
                    <a:pt x="43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5"/>
            <p:cNvSpPr/>
            <p:nvPr/>
          </p:nvSpPr>
          <p:spPr>
            <a:xfrm>
              <a:off x="3699750" y="-1617625"/>
              <a:ext cx="214500" cy="248375"/>
            </a:xfrm>
            <a:custGeom>
              <a:avLst/>
              <a:gdLst/>
              <a:ahLst/>
              <a:cxnLst/>
              <a:rect l="l" t="t" r="r" b="b"/>
              <a:pathLst>
                <a:path w="8580" h="9935" extrusionOk="0">
                  <a:moveTo>
                    <a:pt x="4303" y="373"/>
                  </a:moveTo>
                  <a:lnTo>
                    <a:pt x="8261" y="2657"/>
                  </a:lnTo>
                  <a:lnTo>
                    <a:pt x="8261" y="7252"/>
                  </a:lnTo>
                  <a:lnTo>
                    <a:pt x="4303" y="9562"/>
                  </a:lnTo>
                  <a:lnTo>
                    <a:pt x="320" y="7252"/>
                  </a:lnTo>
                  <a:lnTo>
                    <a:pt x="320" y="2657"/>
                  </a:lnTo>
                  <a:lnTo>
                    <a:pt x="4303" y="373"/>
                  </a:lnTo>
                  <a:close/>
                  <a:moveTo>
                    <a:pt x="4303" y="1"/>
                  </a:moveTo>
                  <a:lnTo>
                    <a:pt x="1" y="2471"/>
                  </a:lnTo>
                  <a:lnTo>
                    <a:pt x="1" y="7438"/>
                  </a:lnTo>
                  <a:lnTo>
                    <a:pt x="4303" y="9934"/>
                  </a:lnTo>
                  <a:lnTo>
                    <a:pt x="8579" y="7438"/>
                  </a:lnTo>
                  <a:lnTo>
                    <a:pt x="8579" y="2471"/>
                  </a:lnTo>
                  <a:lnTo>
                    <a:pt x="43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5"/>
            <p:cNvSpPr/>
            <p:nvPr/>
          </p:nvSpPr>
          <p:spPr>
            <a:xfrm>
              <a:off x="3095550" y="-1437675"/>
              <a:ext cx="100275" cy="56450"/>
            </a:xfrm>
            <a:custGeom>
              <a:avLst/>
              <a:gdLst/>
              <a:ahLst/>
              <a:cxnLst/>
              <a:rect l="l" t="t" r="r" b="b"/>
              <a:pathLst>
                <a:path w="4011" h="2258" extrusionOk="0">
                  <a:moveTo>
                    <a:pt x="133" y="0"/>
                  </a:moveTo>
                  <a:lnTo>
                    <a:pt x="0" y="293"/>
                  </a:lnTo>
                  <a:lnTo>
                    <a:pt x="3851" y="2258"/>
                  </a:lnTo>
                  <a:lnTo>
                    <a:pt x="4010" y="1992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5"/>
            <p:cNvSpPr/>
            <p:nvPr/>
          </p:nvSpPr>
          <p:spPr>
            <a:xfrm>
              <a:off x="3606150" y="-1437675"/>
              <a:ext cx="100275" cy="56450"/>
            </a:xfrm>
            <a:custGeom>
              <a:avLst/>
              <a:gdLst/>
              <a:ahLst/>
              <a:cxnLst/>
              <a:rect l="l" t="t" r="r" b="b"/>
              <a:pathLst>
                <a:path w="4011" h="2258" extrusionOk="0">
                  <a:moveTo>
                    <a:pt x="3851" y="0"/>
                  </a:moveTo>
                  <a:lnTo>
                    <a:pt x="0" y="1992"/>
                  </a:lnTo>
                  <a:lnTo>
                    <a:pt x="133" y="2258"/>
                  </a:lnTo>
                  <a:lnTo>
                    <a:pt x="4010" y="293"/>
                  </a:lnTo>
                  <a:lnTo>
                    <a:pt x="38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5"/>
            <p:cNvSpPr/>
            <p:nvPr/>
          </p:nvSpPr>
          <p:spPr>
            <a:xfrm>
              <a:off x="3908925" y="-1607000"/>
              <a:ext cx="100275" cy="57150"/>
            </a:xfrm>
            <a:custGeom>
              <a:avLst/>
              <a:gdLst/>
              <a:ahLst/>
              <a:cxnLst/>
              <a:rect l="l" t="t" r="r" b="b"/>
              <a:pathLst>
                <a:path w="4011" h="2286" extrusionOk="0">
                  <a:moveTo>
                    <a:pt x="3851" y="1"/>
                  </a:moveTo>
                  <a:lnTo>
                    <a:pt x="0" y="1993"/>
                  </a:lnTo>
                  <a:lnTo>
                    <a:pt x="133" y="2285"/>
                  </a:lnTo>
                  <a:lnTo>
                    <a:pt x="4010" y="293"/>
                  </a:lnTo>
                  <a:lnTo>
                    <a:pt x="38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5"/>
            <p:cNvSpPr/>
            <p:nvPr/>
          </p:nvSpPr>
          <p:spPr>
            <a:xfrm>
              <a:off x="3293400" y="-1205275"/>
              <a:ext cx="8000" cy="102275"/>
            </a:xfrm>
            <a:custGeom>
              <a:avLst/>
              <a:gdLst/>
              <a:ahLst/>
              <a:cxnLst/>
              <a:rect l="l" t="t" r="r" b="b"/>
              <a:pathLst>
                <a:path w="320" h="4091" extrusionOk="0">
                  <a:moveTo>
                    <a:pt x="1" y="0"/>
                  </a:moveTo>
                  <a:lnTo>
                    <a:pt x="1" y="4090"/>
                  </a:lnTo>
                  <a:lnTo>
                    <a:pt x="319" y="409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5"/>
            <p:cNvSpPr/>
            <p:nvPr/>
          </p:nvSpPr>
          <p:spPr>
            <a:xfrm>
              <a:off x="3500575" y="-1205275"/>
              <a:ext cx="7975" cy="102275"/>
            </a:xfrm>
            <a:custGeom>
              <a:avLst/>
              <a:gdLst/>
              <a:ahLst/>
              <a:cxnLst/>
              <a:rect l="l" t="t" r="r" b="b"/>
              <a:pathLst>
                <a:path w="319" h="4091" extrusionOk="0">
                  <a:moveTo>
                    <a:pt x="0" y="0"/>
                  </a:moveTo>
                  <a:lnTo>
                    <a:pt x="0" y="4090"/>
                  </a:lnTo>
                  <a:lnTo>
                    <a:pt x="319" y="409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5"/>
            <p:cNvSpPr/>
            <p:nvPr/>
          </p:nvSpPr>
          <p:spPr>
            <a:xfrm>
              <a:off x="2989850" y="-1488350"/>
              <a:ext cx="78850" cy="44650"/>
            </a:xfrm>
            <a:custGeom>
              <a:avLst/>
              <a:gdLst/>
              <a:ahLst/>
              <a:cxnLst/>
              <a:rect l="l" t="t" r="r" b="b"/>
              <a:pathLst>
                <a:path w="3154" h="1786" extrusionOk="0">
                  <a:moveTo>
                    <a:pt x="2414" y="297"/>
                  </a:moveTo>
                  <a:cubicBezTo>
                    <a:pt x="2535" y="297"/>
                    <a:pt x="2628" y="344"/>
                    <a:pt x="2693" y="439"/>
                  </a:cubicBezTo>
                  <a:cubicBezTo>
                    <a:pt x="2758" y="533"/>
                    <a:pt x="2791" y="672"/>
                    <a:pt x="2791" y="854"/>
                  </a:cubicBezTo>
                  <a:lnTo>
                    <a:pt x="2791" y="933"/>
                  </a:lnTo>
                  <a:cubicBezTo>
                    <a:pt x="2791" y="1115"/>
                    <a:pt x="2759" y="1254"/>
                    <a:pt x="2694" y="1349"/>
                  </a:cubicBezTo>
                  <a:cubicBezTo>
                    <a:pt x="2630" y="1445"/>
                    <a:pt x="2537" y="1492"/>
                    <a:pt x="2416" y="1492"/>
                  </a:cubicBezTo>
                  <a:cubicBezTo>
                    <a:pt x="2356" y="1492"/>
                    <a:pt x="2302" y="1480"/>
                    <a:pt x="2255" y="1456"/>
                  </a:cubicBezTo>
                  <a:cubicBezTo>
                    <a:pt x="2208" y="1432"/>
                    <a:pt x="2169" y="1396"/>
                    <a:pt x="2137" y="1349"/>
                  </a:cubicBezTo>
                  <a:cubicBezTo>
                    <a:pt x="2104" y="1301"/>
                    <a:pt x="2080" y="1243"/>
                    <a:pt x="2063" y="1173"/>
                  </a:cubicBezTo>
                  <a:cubicBezTo>
                    <a:pt x="2046" y="1104"/>
                    <a:pt x="2037" y="1023"/>
                    <a:pt x="2037" y="933"/>
                  </a:cubicBezTo>
                  <a:lnTo>
                    <a:pt x="2037" y="854"/>
                  </a:lnTo>
                  <a:cubicBezTo>
                    <a:pt x="2037" y="672"/>
                    <a:pt x="2070" y="533"/>
                    <a:pt x="2135" y="439"/>
                  </a:cubicBezTo>
                  <a:cubicBezTo>
                    <a:pt x="2200" y="344"/>
                    <a:pt x="2293" y="297"/>
                    <a:pt x="2414" y="297"/>
                  </a:cubicBezTo>
                  <a:close/>
                  <a:moveTo>
                    <a:pt x="1" y="25"/>
                  </a:moveTo>
                  <a:lnTo>
                    <a:pt x="1" y="1762"/>
                  </a:lnTo>
                  <a:lnTo>
                    <a:pt x="359" y="1762"/>
                  </a:lnTo>
                  <a:lnTo>
                    <a:pt x="359" y="1017"/>
                  </a:lnTo>
                  <a:lnTo>
                    <a:pt x="1057" y="1017"/>
                  </a:lnTo>
                  <a:lnTo>
                    <a:pt x="1057" y="1762"/>
                  </a:lnTo>
                  <a:lnTo>
                    <a:pt x="1415" y="1762"/>
                  </a:lnTo>
                  <a:lnTo>
                    <a:pt x="1415" y="25"/>
                  </a:lnTo>
                  <a:lnTo>
                    <a:pt x="1057" y="25"/>
                  </a:lnTo>
                  <a:lnTo>
                    <a:pt x="1057" y="729"/>
                  </a:lnTo>
                  <a:lnTo>
                    <a:pt x="359" y="729"/>
                  </a:lnTo>
                  <a:lnTo>
                    <a:pt x="359" y="25"/>
                  </a:lnTo>
                  <a:close/>
                  <a:moveTo>
                    <a:pt x="2414" y="1"/>
                  </a:moveTo>
                  <a:cubicBezTo>
                    <a:pt x="2305" y="1"/>
                    <a:pt x="2205" y="21"/>
                    <a:pt x="2115" y="60"/>
                  </a:cubicBezTo>
                  <a:cubicBezTo>
                    <a:pt x="2024" y="99"/>
                    <a:pt x="1946" y="156"/>
                    <a:pt x="1881" y="230"/>
                  </a:cubicBezTo>
                  <a:cubicBezTo>
                    <a:pt x="1816" y="304"/>
                    <a:pt x="1765" y="394"/>
                    <a:pt x="1729" y="500"/>
                  </a:cubicBezTo>
                  <a:cubicBezTo>
                    <a:pt x="1692" y="605"/>
                    <a:pt x="1674" y="724"/>
                    <a:pt x="1674" y="856"/>
                  </a:cubicBezTo>
                  <a:lnTo>
                    <a:pt x="1674" y="933"/>
                  </a:lnTo>
                  <a:cubicBezTo>
                    <a:pt x="1674" y="1066"/>
                    <a:pt x="1693" y="1185"/>
                    <a:pt x="1729" y="1290"/>
                  </a:cubicBezTo>
                  <a:cubicBezTo>
                    <a:pt x="1766" y="1395"/>
                    <a:pt x="1817" y="1485"/>
                    <a:pt x="1883" y="1558"/>
                  </a:cubicBezTo>
                  <a:cubicBezTo>
                    <a:pt x="1948" y="1631"/>
                    <a:pt x="2026" y="1687"/>
                    <a:pt x="2117" y="1727"/>
                  </a:cubicBezTo>
                  <a:cubicBezTo>
                    <a:pt x="2208" y="1766"/>
                    <a:pt x="2308" y="1786"/>
                    <a:pt x="2416" y="1786"/>
                  </a:cubicBezTo>
                  <a:cubicBezTo>
                    <a:pt x="2525" y="1786"/>
                    <a:pt x="2625" y="1766"/>
                    <a:pt x="2716" y="1727"/>
                  </a:cubicBezTo>
                  <a:cubicBezTo>
                    <a:pt x="2807" y="1687"/>
                    <a:pt x="2884" y="1631"/>
                    <a:pt x="2949" y="1558"/>
                  </a:cubicBezTo>
                  <a:cubicBezTo>
                    <a:pt x="3014" y="1485"/>
                    <a:pt x="3064" y="1395"/>
                    <a:pt x="3100" y="1290"/>
                  </a:cubicBezTo>
                  <a:cubicBezTo>
                    <a:pt x="3136" y="1185"/>
                    <a:pt x="3154" y="1066"/>
                    <a:pt x="3154" y="933"/>
                  </a:cubicBezTo>
                  <a:lnTo>
                    <a:pt x="3154" y="856"/>
                  </a:lnTo>
                  <a:cubicBezTo>
                    <a:pt x="3154" y="724"/>
                    <a:pt x="3136" y="605"/>
                    <a:pt x="3100" y="500"/>
                  </a:cubicBezTo>
                  <a:cubicBezTo>
                    <a:pt x="3063" y="394"/>
                    <a:pt x="3013" y="304"/>
                    <a:pt x="2947" y="230"/>
                  </a:cubicBezTo>
                  <a:cubicBezTo>
                    <a:pt x="2882" y="156"/>
                    <a:pt x="2804" y="99"/>
                    <a:pt x="2714" y="60"/>
                  </a:cubicBezTo>
                  <a:cubicBezTo>
                    <a:pt x="2623" y="21"/>
                    <a:pt x="2523" y="1"/>
                    <a:pt x="24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5"/>
            <p:cNvSpPr/>
            <p:nvPr/>
          </p:nvSpPr>
          <p:spPr>
            <a:xfrm>
              <a:off x="3249500" y="-1075350"/>
              <a:ext cx="78875" cy="44650"/>
            </a:xfrm>
            <a:custGeom>
              <a:avLst/>
              <a:gdLst/>
              <a:ahLst/>
              <a:cxnLst/>
              <a:rect l="l" t="t" r="r" b="b"/>
              <a:pathLst>
                <a:path w="3155" h="1786" extrusionOk="0">
                  <a:moveTo>
                    <a:pt x="740" y="297"/>
                  </a:moveTo>
                  <a:cubicBezTo>
                    <a:pt x="861" y="297"/>
                    <a:pt x="954" y="344"/>
                    <a:pt x="1019" y="439"/>
                  </a:cubicBezTo>
                  <a:cubicBezTo>
                    <a:pt x="1084" y="533"/>
                    <a:pt x="1117" y="672"/>
                    <a:pt x="1117" y="854"/>
                  </a:cubicBezTo>
                  <a:lnTo>
                    <a:pt x="1117" y="932"/>
                  </a:lnTo>
                  <a:cubicBezTo>
                    <a:pt x="1117" y="1115"/>
                    <a:pt x="1085" y="1253"/>
                    <a:pt x="1020" y="1349"/>
                  </a:cubicBezTo>
                  <a:cubicBezTo>
                    <a:pt x="956" y="1444"/>
                    <a:pt x="863" y="1492"/>
                    <a:pt x="742" y="1492"/>
                  </a:cubicBezTo>
                  <a:cubicBezTo>
                    <a:pt x="682" y="1492"/>
                    <a:pt x="628" y="1480"/>
                    <a:pt x="581" y="1456"/>
                  </a:cubicBezTo>
                  <a:cubicBezTo>
                    <a:pt x="534" y="1431"/>
                    <a:pt x="495" y="1396"/>
                    <a:pt x="462" y="1348"/>
                  </a:cubicBezTo>
                  <a:cubicBezTo>
                    <a:pt x="430" y="1301"/>
                    <a:pt x="406" y="1242"/>
                    <a:pt x="388" y="1173"/>
                  </a:cubicBezTo>
                  <a:cubicBezTo>
                    <a:pt x="371" y="1103"/>
                    <a:pt x="363" y="1023"/>
                    <a:pt x="363" y="932"/>
                  </a:cubicBezTo>
                  <a:lnTo>
                    <a:pt x="363" y="854"/>
                  </a:lnTo>
                  <a:cubicBezTo>
                    <a:pt x="363" y="672"/>
                    <a:pt x="395" y="533"/>
                    <a:pt x="461" y="439"/>
                  </a:cubicBezTo>
                  <a:cubicBezTo>
                    <a:pt x="526" y="344"/>
                    <a:pt x="619" y="297"/>
                    <a:pt x="740" y="297"/>
                  </a:cubicBezTo>
                  <a:close/>
                  <a:moveTo>
                    <a:pt x="1741" y="24"/>
                  </a:moveTo>
                  <a:lnTo>
                    <a:pt x="1741" y="1762"/>
                  </a:lnTo>
                  <a:lnTo>
                    <a:pt x="2099" y="1762"/>
                  </a:lnTo>
                  <a:lnTo>
                    <a:pt x="2099" y="1017"/>
                  </a:lnTo>
                  <a:lnTo>
                    <a:pt x="2796" y="1017"/>
                  </a:lnTo>
                  <a:lnTo>
                    <a:pt x="2796" y="1762"/>
                  </a:lnTo>
                  <a:lnTo>
                    <a:pt x="3154" y="1762"/>
                  </a:lnTo>
                  <a:lnTo>
                    <a:pt x="3154" y="24"/>
                  </a:lnTo>
                  <a:lnTo>
                    <a:pt x="2796" y="24"/>
                  </a:lnTo>
                  <a:lnTo>
                    <a:pt x="2796" y="728"/>
                  </a:lnTo>
                  <a:lnTo>
                    <a:pt x="2099" y="728"/>
                  </a:lnTo>
                  <a:lnTo>
                    <a:pt x="2099" y="24"/>
                  </a:lnTo>
                  <a:close/>
                  <a:moveTo>
                    <a:pt x="740" y="1"/>
                  </a:moveTo>
                  <a:cubicBezTo>
                    <a:pt x="631" y="1"/>
                    <a:pt x="531" y="20"/>
                    <a:pt x="440" y="60"/>
                  </a:cubicBezTo>
                  <a:cubicBezTo>
                    <a:pt x="350" y="99"/>
                    <a:pt x="272" y="156"/>
                    <a:pt x="207" y="230"/>
                  </a:cubicBezTo>
                  <a:cubicBezTo>
                    <a:pt x="141" y="304"/>
                    <a:pt x="91" y="394"/>
                    <a:pt x="54" y="499"/>
                  </a:cubicBezTo>
                  <a:cubicBezTo>
                    <a:pt x="18" y="605"/>
                    <a:pt x="0" y="724"/>
                    <a:pt x="0" y="856"/>
                  </a:cubicBezTo>
                  <a:lnTo>
                    <a:pt x="0" y="932"/>
                  </a:lnTo>
                  <a:cubicBezTo>
                    <a:pt x="0" y="1065"/>
                    <a:pt x="18" y="1184"/>
                    <a:pt x="55" y="1290"/>
                  </a:cubicBezTo>
                  <a:cubicBezTo>
                    <a:pt x="92" y="1395"/>
                    <a:pt x="143" y="1484"/>
                    <a:pt x="208" y="1558"/>
                  </a:cubicBezTo>
                  <a:cubicBezTo>
                    <a:pt x="274" y="1631"/>
                    <a:pt x="352" y="1687"/>
                    <a:pt x="443" y="1726"/>
                  </a:cubicBezTo>
                  <a:cubicBezTo>
                    <a:pt x="533" y="1766"/>
                    <a:pt x="633" y="1785"/>
                    <a:pt x="742" y="1785"/>
                  </a:cubicBezTo>
                  <a:cubicBezTo>
                    <a:pt x="851" y="1785"/>
                    <a:pt x="951" y="1766"/>
                    <a:pt x="1042" y="1726"/>
                  </a:cubicBezTo>
                  <a:cubicBezTo>
                    <a:pt x="1132" y="1687"/>
                    <a:pt x="1210" y="1631"/>
                    <a:pt x="1275" y="1558"/>
                  </a:cubicBezTo>
                  <a:cubicBezTo>
                    <a:pt x="1340" y="1484"/>
                    <a:pt x="1390" y="1395"/>
                    <a:pt x="1426" y="1290"/>
                  </a:cubicBezTo>
                  <a:cubicBezTo>
                    <a:pt x="1462" y="1184"/>
                    <a:pt x="1480" y="1065"/>
                    <a:pt x="1480" y="932"/>
                  </a:cubicBezTo>
                  <a:lnTo>
                    <a:pt x="1480" y="856"/>
                  </a:lnTo>
                  <a:cubicBezTo>
                    <a:pt x="1480" y="724"/>
                    <a:pt x="1461" y="605"/>
                    <a:pt x="1425" y="499"/>
                  </a:cubicBezTo>
                  <a:cubicBezTo>
                    <a:pt x="1389" y="394"/>
                    <a:pt x="1338" y="304"/>
                    <a:pt x="1273" y="230"/>
                  </a:cubicBezTo>
                  <a:cubicBezTo>
                    <a:pt x="1208" y="156"/>
                    <a:pt x="1130" y="99"/>
                    <a:pt x="1039" y="60"/>
                  </a:cubicBezTo>
                  <a:cubicBezTo>
                    <a:pt x="949" y="20"/>
                    <a:pt x="849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5"/>
            <p:cNvSpPr/>
            <p:nvPr/>
          </p:nvSpPr>
          <p:spPr>
            <a:xfrm>
              <a:off x="3455325" y="-1075350"/>
              <a:ext cx="78875" cy="44650"/>
            </a:xfrm>
            <a:custGeom>
              <a:avLst/>
              <a:gdLst/>
              <a:ahLst/>
              <a:cxnLst/>
              <a:rect l="l" t="t" r="r" b="b"/>
              <a:pathLst>
                <a:path w="3155" h="1786" extrusionOk="0">
                  <a:moveTo>
                    <a:pt x="740" y="297"/>
                  </a:moveTo>
                  <a:cubicBezTo>
                    <a:pt x="861" y="297"/>
                    <a:pt x="954" y="344"/>
                    <a:pt x="1019" y="439"/>
                  </a:cubicBezTo>
                  <a:cubicBezTo>
                    <a:pt x="1085" y="533"/>
                    <a:pt x="1117" y="672"/>
                    <a:pt x="1117" y="854"/>
                  </a:cubicBezTo>
                  <a:lnTo>
                    <a:pt x="1117" y="932"/>
                  </a:lnTo>
                  <a:cubicBezTo>
                    <a:pt x="1117" y="1115"/>
                    <a:pt x="1085" y="1253"/>
                    <a:pt x="1021" y="1349"/>
                  </a:cubicBezTo>
                  <a:cubicBezTo>
                    <a:pt x="956" y="1444"/>
                    <a:pt x="863" y="1492"/>
                    <a:pt x="743" y="1492"/>
                  </a:cubicBezTo>
                  <a:cubicBezTo>
                    <a:pt x="682" y="1492"/>
                    <a:pt x="628" y="1480"/>
                    <a:pt x="581" y="1456"/>
                  </a:cubicBezTo>
                  <a:cubicBezTo>
                    <a:pt x="535" y="1431"/>
                    <a:pt x="495" y="1396"/>
                    <a:pt x="463" y="1348"/>
                  </a:cubicBezTo>
                  <a:cubicBezTo>
                    <a:pt x="431" y="1301"/>
                    <a:pt x="406" y="1242"/>
                    <a:pt x="389" y="1173"/>
                  </a:cubicBezTo>
                  <a:cubicBezTo>
                    <a:pt x="372" y="1103"/>
                    <a:pt x="363" y="1023"/>
                    <a:pt x="363" y="932"/>
                  </a:cubicBezTo>
                  <a:lnTo>
                    <a:pt x="363" y="854"/>
                  </a:lnTo>
                  <a:cubicBezTo>
                    <a:pt x="363" y="672"/>
                    <a:pt x="396" y="533"/>
                    <a:pt x="461" y="439"/>
                  </a:cubicBezTo>
                  <a:cubicBezTo>
                    <a:pt x="526" y="344"/>
                    <a:pt x="619" y="297"/>
                    <a:pt x="740" y="297"/>
                  </a:cubicBezTo>
                  <a:close/>
                  <a:moveTo>
                    <a:pt x="1741" y="24"/>
                  </a:moveTo>
                  <a:lnTo>
                    <a:pt x="1741" y="1762"/>
                  </a:lnTo>
                  <a:lnTo>
                    <a:pt x="2099" y="1762"/>
                  </a:lnTo>
                  <a:lnTo>
                    <a:pt x="2099" y="1017"/>
                  </a:lnTo>
                  <a:lnTo>
                    <a:pt x="2797" y="1017"/>
                  </a:lnTo>
                  <a:lnTo>
                    <a:pt x="2797" y="1762"/>
                  </a:lnTo>
                  <a:lnTo>
                    <a:pt x="3155" y="1762"/>
                  </a:lnTo>
                  <a:lnTo>
                    <a:pt x="3155" y="24"/>
                  </a:lnTo>
                  <a:lnTo>
                    <a:pt x="2797" y="24"/>
                  </a:lnTo>
                  <a:lnTo>
                    <a:pt x="2797" y="728"/>
                  </a:lnTo>
                  <a:lnTo>
                    <a:pt x="2099" y="728"/>
                  </a:lnTo>
                  <a:lnTo>
                    <a:pt x="2099" y="24"/>
                  </a:lnTo>
                  <a:close/>
                  <a:moveTo>
                    <a:pt x="740" y="1"/>
                  </a:moveTo>
                  <a:cubicBezTo>
                    <a:pt x="631" y="1"/>
                    <a:pt x="531" y="20"/>
                    <a:pt x="441" y="60"/>
                  </a:cubicBezTo>
                  <a:cubicBezTo>
                    <a:pt x="350" y="99"/>
                    <a:pt x="272" y="156"/>
                    <a:pt x="207" y="230"/>
                  </a:cubicBezTo>
                  <a:cubicBezTo>
                    <a:pt x="142" y="304"/>
                    <a:pt x="91" y="394"/>
                    <a:pt x="55" y="499"/>
                  </a:cubicBezTo>
                  <a:cubicBezTo>
                    <a:pt x="19" y="605"/>
                    <a:pt x="0" y="724"/>
                    <a:pt x="0" y="856"/>
                  </a:cubicBezTo>
                  <a:lnTo>
                    <a:pt x="0" y="932"/>
                  </a:lnTo>
                  <a:cubicBezTo>
                    <a:pt x="0" y="1065"/>
                    <a:pt x="19" y="1184"/>
                    <a:pt x="55" y="1290"/>
                  </a:cubicBezTo>
                  <a:cubicBezTo>
                    <a:pt x="92" y="1395"/>
                    <a:pt x="143" y="1484"/>
                    <a:pt x="209" y="1558"/>
                  </a:cubicBezTo>
                  <a:cubicBezTo>
                    <a:pt x="274" y="1631"/>
                    <a:pt x="352" y="1687"/>
                    <a:pt x="443" y="1726"/>
                  </a:cubicBezTo>
                  <a:cubicBezTo>
                    <a:pt x="534" y="1766"/>
                    <a:pt x="634" y="1785"/>
                    <a:pt x="743" y="1785"/>
                  </a:cubicBezTo>
                  <a:cubicBezTo>
                    <a:pt x="852" y="1785"/>
                    <a:pt x="951" y="1766"/>
                    <a:pt x="1042" y="1726"/>
                  </a:cubicBezTo>
                  <a:cubicBezTo>
                    <a:pt x="1133" y="1687"/>
                    <a:pt x="1210" y="1631"/>
                    <a:pt x="1275" y="1558"/>
                  </a:cubicBezTo>
                  <a:cubicBezTo>
                    <a:pt x="1340" y="1484"/>
                    <a:pt x="1390" y="1395"/>
                    <a:pt x="1426" y="1290"/>
                  </a:cubicBezTo>
                  <a:cubicBezTo>
                    <a:pt x="1462" y="1184"/>
                    <a:pt x="1480" y="1065"/>
                    <a:pt x="1480" y="932"/>
                  </a:cubicBezTo>
                  <a:lnTo>
                    <a:pt x="1480" y="856"/>
                  </a:lnTo>
                  <a:cubicBezTo>
                    <a:pt x="1480" y="724"/>
                    <a:pt x="1462" y="605"/>
                    <a:pt x="1426" y="499"/>
                  </a:cubicBezTo>
                  <a:cubicBezTo>
                    <a:pt x="1389" y="394"/>
                    <a:pt x="1339" y="304"/>
                    <a:pt x="1273" y="230"/>
                  </a:cubicBezTo>
                  <a:cubicBezTo>
                    <a:pt x="1208" y="156"/>
                    <a:pt x="1130" y="99"/>
                    <a:pt x="1040" y="60"/>
                  </a:cubicBezTo>
                  <a:cubicBezTo>
                    <a:pt x="949" y="20"/>
                    <a:pt x="849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5"/>
            <p:cNvSpPr/>
            <p:nvPr/>
          </p:nvSpPr>
          <p:spPr>
            <a:xfrm>
              <a:off x="4030325" y="-1647700"/>
              <a:ext cx="78875" cy="44650"/>
            </a:xfrm>
            <a:custGeom>
              <a:avLst/>
              <a:gdLst/>
              <a:ahLst/>
              <a:cxnLst/>
              <a:rect l="l" t="t" r="r" b="b"/>
              <a:pathLst>
                <a:path w="3155" h="1786" extrusionOk="0">
                  <a:moveTo>
                    <a:pt x="740" y="297"/>
                  </a:moveTo>
                  <a:cubicBezTo>
                    <a:pt x="861" y="297"/>
                    <a:pt x="954" y="344"/>
                    <a:pt x="1020" y="439"/>
                  </a:cubicBezTo>
                  <a:cubicBezTo>
                    <a:pt x="1085" y="533"/>
                    <a:pt x="1117" y="672"/>
                    <a:pt x="1117" y="854"/>
                  </a:cubicBezTo>
                  <a:lnTo>
                    <a:pt x="1117" y="933"/>
                  </a:lnTo>
                  <a:cubicBezTo>
                    <a:pt x="1117" y="1115"/>
                    <a:pt x="1085" y="1253"/>
                    <a:pt x="1021" y="1349"/>
                  </a:cubicBezTo>
                  <a:cubicBezTo>
                    <a:pt x="956" y="1444"/>
                    <a:pt x="864" y="1492"/>
                    <a:pt x="743" y="1492"/>
                  </a:cubicBezTo>
                  <a:cubicBezTo>
                    <a:pt x="682" y="1492"/>
                    <a:pt x="629" y="1480"/>
                    <a:pt x="582" y="1456"/>
                  </a:cubicBezTo>
                  <a:cubicBezTo>
                    <a:pt x="535" y="1431"/>
                    <a:pt x="495" y="1396"/>
                    <a:pt x="463" y="1348"/>
                  </a:cubicBezTo>
                  <a:cubicBezTo>
                    <a:pt x="431" y="1301"/>
                    <a:pt x="406" y="1243"/>
                    <a:pt x="389" y="1173"/>
                  </a:cubicBezTo>
                  <a:cubicBezTo>
                    <a:pt x="372" y="1103"/>
                    <a:pt x="363" y="1023"/>
                    <a:pt x="363" y="933"/>
                  </a:cubicBezTo>
                  <a:lnTo>
                    <a:pt x="363" y="854"/>
                  </a:lnTo>
                  <a:cubicBezTo>
                    <a:pt x="363" y="672"/>
                    <a:pt x="396" y="533"/>
                    <a:pt x="461" y="439"/>
                  </a:cubicBezTo>
                  <a:cubicBezTo>
                    <a:pt x="526" y="344"/>
                    <a:pt x="620" y="297"/>
                    <a:pt x="740" y="297"/>
                  </a:cubicBezTo>
                  <a:close/>
                  <a:moveTo>
                    <a:pt x="1741" y="25"/>
                  </a:moveTo>
                  <a:lnTo>
                    <a:pt x="1741" y="1762"/>
                  </a:lnTo>
                  <a:lnTo>
                    <a:pt x="2099" y="1762"/>
                  </a:lnTo>
                  <a:lnTo>
                    <a:pt x="2099" y="1017"/>
                  </a:lnTo>
                  <a:lnTo>
                    <a:pt x="2797" y="1017"/>
                  </a:lnTo>
                  <a:lnTo>
                    <a:pt x="2797" y="1762"/>
                  </a:lnTo>
                  <a:lnTo>
                    <a:pt x="3155" y="1762"/>
                  </a:lnTo>
                  <a:lnTo>
                    <a:pt x="3155" y="25"/>
                  </a:lnTo>
                  <a:lnTo>
                    <a:pt x="2797" y="25"/>
                  </a:lnTo>
                  <a:lnTo>
                    <a:pt x="2797" y="729"/>
                  </a:lnTo>
                  <a:lnTo>
                    <a:pt x="2099" y="729"/>
                  </a:lnTo>
                  <a:lnTo>
                    <a:pt x="2099" y="25"/>
                  </a:lnTo>
                  <a:close/>
                  <a:moveTo>
                    <a:pt x="740" y="1"/>
                  </a:moveTo>
                  <a:cubicBezTo>
                    <a:pt x="631" y="1"/>
                    <a:pt x="532" y="20"/>
                    <a:pt x="441" y="60"/>
                  </a:cubicBezTo>
                  <a:cubicBezTo>
                    <a:pt x="350" y="99"/>
                    <a:pt x="272" y="156"/>
                    <a:pt x="207" y="230"/>
                  </a:cubicBezTo>
                  <a:cubicBezTo>
                    <a:pt x="142" y="304"/>
                    <a:pt x="91" y="394"/>
                    <a:pt x="55" y="499"/>
                  </a:cubicBezTo>
                  <a:cubicBezTo>
                    <a:pt x="19" y="605"/>
                    <a:pt x="1" y="724"/>
                    <a:pt x="1" y="856"/>
                  </a:cubicBezTo>
                  <a:lnTo>
                    <a:pt x="1" y="933"/>
                  </a:lnTo>
                  <a:cubicBezTo>
                    <a:pt x="1" y="1065"/>
                    <a:pt x="19" y="1184"/>
                    <a:pt x="56" y="1290"/>
                  </a:cubicBezTo>
                  <a:cubicBezTo>
                    <a:pt x="92" y="1395"/>
                    <a:pt x="143" y="1485"/>
                    <a:pt x="209" y="1558"/>
                  </a:cubicBezTo>
                  <a:cubicBezTo>
                    <a:pt x="275" y="1631"/>
                    <a:pt x="353" y="1687"/>
                    <a:pt x="443" y="1727"/>
                  </a:cubicBezTo>
                  <a:cubicBezTo>
                    <a:pt x="534" y="1766"/>
                    <a:pt x="634" y="1786"/>
                    <a:pt x="743" y="1786"/>
                  </a:cubicBezTo>
                  <a:cubicBezTo>
                    <a:pt x="852" y="1786"/>
                    <a:pt x="952" y="1766"/>
                    <a:pt x="1042" y="1727"/>
                  </a:cubicBezTo>
                  <a:cubicBezTo>
                    <a:pt x="1133" y="1687"/>
                    <a:pt x="1211" y="1631"/>
                    <a:pt x="1276" y="1558"/>
                  </a:cubicBezTo>
                  <a:cubicBezTo>
                    <a:pt x="1340" y="1485"/>
                    <a:pt x="1391" y="1395"/>
                    <a:pt x="1426" y="1290"/>
                  </a:cubicBezTo>
                  <a:cubicBezTo>
                    <a:pt x="1462" y="1184"/>
                    <a:pt x="1480" y="1065"/>
                    <a:pt x="1480" y="933"/>
                  </a:cubicBezTo>
                  <a:lnTo>
                    <a:pt x="1480" y="856"/>
                  </a:lnTo>
                  <a:cubicBezTo>
                    <a:pt x="1480" y="724"/>
                    <a:pt x="1462" y="605"/>
                    <a:pt x="1426" y="499"/>
                  </a:cubicBezTo>
                  <a:cubicBezTo>
                    <a:pt x="1390" y="394"/>
                    <a:pt x="1339" y="304"/>
                    <a:pt x="1274" y="230"/>
                  </a:cubicBezTo>
                  <a:cubicBezTo>
                    <a:pt x="1208" y="156"/>
                    <a:pt x="1131" y="99"/>
                    <a:pt x="1040" y="60"/>
                  </a:cubicBezTo>
                  <a:cubicBezTo>
                    <a:pt x="949" y="20"/>
                    <a:pt x="849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5"/>
            <p:cNvSpPr/>
            <p:nvPr/>
          </p:nvSpPr>
          <p:spPr>
            <a:xfrm>
              <a:off x="3484800" y="-1512250"/>
              <a:ext cx="29375" cy="44650"/>
            </a:xfrm>
            <a:custGeom>
              <a:avLst/>
              <a:gdLst/>
              <a:ahLst/>
              <a:cxnLst/>
              <a:rect l="l" t="t" r="r" b="b"/>
              <a:pathLst>
                <a:path w="1175" h="1786" extrusionOk="0">
                  <a:moveTo>
                    <a:pt x="587" y="280"/>
                  </a:moveTo>
                  <a:cubicBezTo>
                    <a:pt x="625" y="280"/>
                    <a:pt x="659" y="287"/>
                    <a:pt x="689" y="301"/>
                  </a:cubicBezTo>
                  <a:cubicBezTo>
                    <a:pt x="719" y="316"/>
                    <a:pt x="745" y="339"/>
                    <a:pt x="766" y="371"/>
                  </a:cubicBezTo>
                  <a:cubicBezTo>
                    <a:pt x="787" y="403"/>
                    <a:pt x="803" y="446"/>
                    <a:pt x="814" y="498"/>
                  </a:cubicBezTo>
                  <a:cubicBezTo>
                    <a:pt x="825" y="551"/>
                    <a:pt x="830" y="616"/>
                    <a:pt x="830" y="693"/>
                  </a:cubicBezTo>
                  <a:lnTo>
                    <a:pt x="830" y="1089"/>
                  </a:lnTo>
                  <a:cubicBezTo>
                    <a:pt x="830" y="1167"/>
                    <a:pt x="825" y="1232"/>
                    <a:pt x="814" y="1286"/>
                  </a:cubicBezTo>
                  <a:cubicBezTo>
                    <a:pt x="803" y="1339"/>
                    <a:pt x="788" y="1382"/>
                    <a:pt x="767" y="1415"/>
                  </a:cubicBezTo>
                  <a:cubicBezTo>
                    <a:pt x="747" y="1448"/>
                    <a:pt x="722" y="1472"/>
                    <a:pt x="692" y="1486"/>
                  </a:cubicBezTo>
                  <a:cubicBezTo>
                    <a:pt x="661" y="1500"/>
                    <a:pt x="627" y="1508"/>
                    <a:pt x="589" y="1508"/>
                  </a:cubicBezTo>
                  <a:cubicBezTo>
                    <a:pt x="551" y="1508"/>
                    <a:pt x="517" y="1500"/>
                    <a:pt x="486" y="1486"/>
                  </a:cubicBezTo>
                  <a:cubicBezTo>
                    <a:pt x="456" y="1472"/>
                    <a:pt x="431" y="1448"/>
                    <a:pt x="410" y="1415"/>
                  </a:cubicBezTo>
                  <a:cubicBezTo>
                    <a:pt x="389" y="1382"/>
                    <a:pt x="373" y="1339"/>
                    <a:pt x="362" y="1286"/>
                  </a:cubicBezTo>
                  <a:cubicBezTo>
                    <a:pt x="351" y="1232"/>
                    <a:pt x="346" y="1167"/>
                    <a:pt x="346" y="1089"/>
                  </a:cubicBezTo>
                  <a:lnTo>
                    <a:pt x="346" y="693"/>
                  </a:lnTo>
                  <a:cubicBezTo>
                    <a:pt x="346" y="616"/>
                    <a:pt x="351" y="551"/>
                    <a:pt x="362" y="498"/>
                  </a:cubicBezTo>
                  <a:cubicBezTo>
                    <a:pt x="372" y="446"/>
                    <a:pt x="388" y="403"/>
                    <a:pt x="409" y="371"/>
                  </a:cubicBezTo>
                  <a:cubicBezTo>
                    <a:pt x="430" y="339"/>
                    <a:pt x="455" y="316"/>
                    <a:pt x="485" y="301"/>
                  </a:cubicBezTo>
                  <a:cubicBezTo>
                    <a:pt x="514" y="287"/>
                    <a:pt x="548" y="280"/>
                    <a:pt x="587" y="280"/>
                  </a:cubicBezTo>
                  <a:close/>
                  <a:moveTo>
                    <a:pt x="587" y="1"/>
                  </a:moveTo>
                  <a:cubicBezTo>
                    <a:pt x="499" y="1"/>
                    <a:pt x="420" y="15"/>
                    <a:pt x="348" y="43"/>
                  </a:cubicBezTo>
                  <a:cubicBezTo>
                    <a:pt x="276" y="71"/>
                    <a:pt x="215" y="116"/>
                    <a:pt x="163" y="176"/>
                  </a:cubicBezTo>
                  <a:cubicBezTo>
                    <a:pt x="111" y="236"/>
                    <a:pt x="71" y="312"/>
                    <a:pt x="43" y="406"/>
                  </a:cubicBezTo>
                  <a:cubicBezTo>
                    <a:pt x="15" y="499"/>
                    <a:pt x="1" y="611"/>
                    <a:pt x="1" y="742"/>
                  </a:cubicBezTo>
                  <a:lnTo>
                    <a:pt x="1" y="1044"/>
                  </a:lnTo>
                  <a:cubicBezTo>
                    <a:pt x="1" y="1174"/>
                    <a:pt x="15" y="1286"/>
                    <a:pt x="44" y="1379"/>
                  </a:cubicBezTo>
                  <a:cubicBezTo>
                    <a:pt x="72" y="1473"/>
                    <a:pt x="113" y="1550"/>
                    <a:pt x="164" y="1610"/>
                  </a:cubicBezTo>
                  <a:cubicBezTo>
                    <a:pt x="216" y="1671"/>
                    <a:pt x="278" y="1715"/>
                    <a:pt x="350" y="1743"/>
                  </a:cubicBezTo>
                  <a:cubicBezTo>
                    <a:pt x="422" y="1772"/>
                    <a:pt x="502" y="1786"/>
                    <a:pt x="589" y="1786"/>
                  </a:cubicBezTo>
                  <a:cubicBezTo>
                    <a:pt x="676" y="1786"/>
                    <a:pt x="756" y="1772"/>
                    <a:pt x="828" y="1743"/>
                  </a:cubicBezTo>
                  <a:cubicBezTo>
                    <a:pt x="900" y="1715"/>
                    <a:pt x="962" y="1671"/>
                    <a:pt x="1013" y="1610"/>
                  </a:cubicBezTo>
                  <a:cubicBezTo>
                    <a:pt x="1064" y="1550"/>
                    <a:pt x="1104" y="1473"/>
                    <a:pt x="1132" y="1379"/>
                  </a:cubicBezTo>
                  <a:cubicBezTo>
                    <a:pt x="1161" y="1286"/>
                    <a:pt x="1175" y="1174"/>
                    <a:pt x="1175" y="1044"/>
                  </a:cubicBezTo>
                  <a:lnTo>
                    <a:pt x="1175" y="742"/>
                  </a:lnTo>
                  <a:cubicBezTo>
                    <a:pt x="1175" y="611"/>
                    <a:pt x="1160" y="499"/>
                    <a:pt x="1132" y="406"/>
                  </a:cubicBezTo>
                  <a:cubicBezTo>
                    <a:pt x="1103" y="312"/>
                    <a:pt x="1063" y="236"/>
                    <a:pt x="1011" y="176"/>
                  </a:cubicBezTo>
                  <a:cubicBezTo>
                    <a:pt x="960" y="116"/>
                    <a:pt x="898" y="71"/>
                    <a:pt x="826" y="43"/>
                  </a:cubicBezTo>
                  <a:cubicBezTo>
                    <a:pt x="754" y="15"/>
                    <a:pt x="674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5"/>
            <p:cNvSpPr/>
            <p:nvPr/>
          </p:nvSpPr>
          <p:spPr>
            <a:xfrm>
              <a:off x="4143300" y="-1709900"/>
              <a:ext cx="366550" cy="49150"/>
            </a:xfrm>
            <a:custGeom>
              <a:avLst/>
              <a:gdLst/>
              <a:ahLst/>
              <a:cxnLst/>
              <a:rect l="l" t="t" r="r" b="b"/>
              <a:pathLst>
                <a:path w="14662" h="1966" extrusionOk="0">
                  <a:moveTo>
                    <a:pt x="0" y="0"/>
                  </a:moveTo>
                  <a:lnTo>
                    <a:pt x="0" y="1966"/>
                  </a:lnTo>
                  <a:lnTo>
                    <a:pt x="14661" y="1966"/>
                  </a:lnTo>
                  <a:lnTo>
                    <a:pt x="146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5"/>
            <p:cNvSpPr/>
            <p:nvPr/>
          </p:nvSpPr>
          <p:spPr>
            <a:xfrm>
              <a:off x="3661925" y="-1709900"/>
              <a:ext cx="365875" cy="80350"/>
            </a:xfrm>
            <a:custGeom>
              <a:avLst/>
              <a:gdLst/>
              <a:ahLst/>
              <a:cxnLst/>
              <a:rect l="l" t="t" r="r" b="b"/>
              <a:pathLst>
                <a:path w="14635" h="3214" extrusionOk="0">
                  <a:moveTo>
                    <a:pt x="0" y="0"/>
                  </a:moveTo>
                  <a:lnTo>
                    <a:pt x="0" y="3214"/>
                  </a:lnTo>
                  <a:lnTo>
                    <a:pt x="14634" y="3214"/>
                  </a:lnTo>
                  <a:lnTo>
                    <a:pt x="146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5"/>
            <p:cNvSpPr/>
            <p:nvPr/>
          </p:nvSpPr>
          <p:spPr>
            <a:xfrm>
              <a:off x="4282075" y="-1401825"/>
              <a:ext cx="227775" cy="227100"/>
            </a:xfrm>
            <a:custGeom>
              <a:avLst/>
              <a:gdLst/>
              <a:ahLst/>
              <a:cxnLst/>
              <a:rect l="l" t="t" r="r" b="b"/>
              <a:pathLst>
                <a:path w="9111" h="9084" extrusionOk="0">
                  <a:moveTo>
                    <a:pt x="0" y="1"/>
                  </a:moveTo>
                  <a:lnTo>
                    <a:pt x="0" y="9084"/>
                  </a:lnTo>
                  <a:lnTo>
                    <a:pt x="9110" y="9084"/>
                  </a:lnTo>
                  <a:lnTo>
                    <a:pt x="91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5"/>
            <p:cNvSpPr/>
            <p:nvPr/>
          </p:nvSpPr>
          <p:spPr>
            <a:xfrm>
              <a:off x="4143300" y="-1332100"/>
              <a:ext cx="113550" cy="157375"/>
            </a:xfrm>
            <a:custGeom>
              <a:avLst/>
              <a:gdLst/>
              <a:ahLst/>
              <a:cxnLst/>
              <a:rect l="l" t="t" r="r" b="b"/>
              <a:pathLst>
                <a:path w="4542" h="6295" extrusionOk="0">
                  <a:moveTo>
                    <a:pt x="0" y="0"/>
                  </a:moveTo>
                  <a:lnTo>
                    <a:pt x="0" y="6295"/>
                  </a:lnTo>
                  <a:lnTo>
                    <a:pt x="4542" y="6295"/>
                  </a:lnTo>
                  <a:lnTo>
                    <a:pt x="45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5"/>
            <p:cNvSpPr/>
            <p:nvPr/>
          </p:nvSpPr>
          <p:spPr>
            <a:xfrm>
              <a:off x="4143300" y="-1618950"/>
              <a:ext cx="366550" cy="15300"/>
            </a:xfrm>
            <a:custGeom>
              <a:avLst/>
              <a:gdLst/>
              <a:ahLst/>
              <a:cxnLst/>
              <a:rect l="l" t="t" r="r" b="b"/>
              <a:pathLst>
                <a:path w="14662" h="612" extrusionOk="0">
                  <a:moveTo>
                    <a:pt x="0" y="1"/>
                  </a:moveTo>
                  <a:lnTo>
                    <a:pt x="0" y="612"/>
                  </a:lnTo>
                  <a:lnTo>
                    <a:pt x="14661" y="612"/>
                  </a:lnTo>
                  <a:lnTo>
                    <a:pt x="14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5"/>
            <p:cNvSpPr/>
            <p:nvPr/>
          </p:nvSpPr>
          <p:spPr>
            <a:xfrm>
              <a:off x="4143300" y="-1586400"/>
              <a:ext cx="366550" cy="15300"/>
            </a:xfrm>
            <a:custGeom>
              <a:avLst/>
              <a:gdLst/>
              <a:ahLst/>
              <a:cxnLst/>
              <a:rect l="l" t="t" r="r" b="b"/>
              <a:pathLst>
                <a:path w="1466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4661" y="611"/>
                  </a:lnTo>
                  <a:lnTo>
                    <a:pt x="146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5"/>
            <p:cNvSpPr/>
            <p:nvPr/>
          </p:nvSpPr>
          <p:spPr>
            <a:xfrm>
              <a:off x="4143300" y="-1553875"/>
              <a:ext cx="366550" cy="15975"/>
            </a:xfrm>
            <a:custGeom>
              <a:avLst/>
              <a:gdLst/>
              <a:ahLst/>
              <a:cxnLst/>
              <a:rect l="l" t="t" r="r" b="b"/>
              <a:pathLst>
                <a:path w="14662" h="639" extrusionOk="0">
                  <a:moveTo>
                    <a:pt x="0" y="1"/>
                  </a:moveTo>
                  <a:lnTo>
                    <a:pt x="0" y="638"/>
                  </a:lnTo>
                  <a:lnTo>
                    <a:pt x="14661" y="638"/>
                  </a:lnTo>
                  <a:lnTo>
                    <a:pt x="14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5"/>
            <p:cNvSpPr/>
            <p:nvPr/>
          </p:nvSpPr>
          <p:spPr>
            <a:xfrm>
              <a:off x="4143300" y="-1521325"/>
              <a:ext cx="366550" cy="15950"/>
            </a:xfrm>
            <a:custGeom>
              <a:avLst/>
              <a:gdLst/>
              <a:ahLst/>
              <a:cxnLst/>
              <a:rect l="l" t="t" r="r" b="b"/>
              <a:pathLst>
                <a:path w="14662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661" y="637"/>
                  </a:lnTo>
                  <a:lnTo>
                    <a:pt x="146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5"/>
            <p:cNvSpPr/>
            <p:nvPr/>
          </p:nvSpPr>
          <p:spPr>
            <a:xfrm>
              <a:off x="4143300" y="-1140225"/>
              <a:ext cx="366550" cy="15300"/>
            </a:xfrm>
            <a:custGeom>
              <a:avLst/>
              <a:gdLst/>
              <a:ahLst/>
              <a:cxnLst/>
              <a:rect l="l" t="t" r="r" b="b"/>
              <a:pathLst>
                <a:path w="14662" h="612" extrusionOk="0">
                  <a:moveTo>
                    <a:pt x="0" y="1"/>
                  </a:moveTo>
                  <a:lnTo>
                    <a:pt x="0" y="612"/>
                  </a:lnTo>
                  <a:lnTo>
                    <a:pt x="14661" y="612"/>
                  </a:lnTo>
                  <a:lnTo>
                    <a:pt x="14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5"/>
            <p:cNvSpPr/>
            <p:nvPr/>
          </p:nvSpPr>
          <p:spPr>
            <a:xfrm>
              <a:off x="4143300" y="-1107675"/>
              <a:ext cx="366550" cy="15950"/>
            </a:xfrm>
            <a:custGeom>
              <a:avLst/>
              <a:gdLst/>
              <a:ahLst/>
              <a:cxnLst/>
              <a:rect l="l" t="t" r="r" b="b"/>
              <a:pathLst>
                <a:path w="14662" h="638" extrusionOk="0">
                  <a:moveTo>
                    <a:pt x="0" y="0"/>
                  </a:moveTo>
                  <a:lnTo>
                    <a:pt x="0" y="638"/>
                  </a:lnTo>
                  <a:lnTo>
                    <a:pt x="14661" y="638"/>
                  </a:lnTo>
                  <a:lnTo>
                    <a:pt x="146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5"/>
            <p:cNvSpPr/>
            <p:nvPr/>
          </p:nvSpPr>
          <p:spPr>
            <a:xfrm>
              <a:off x="4143300" y="-1075150"/>
              <a:ext cx="366550" cy="15975"/>
            </a:xfrm>
            <a:custGeom>
              <a:avLst/>
              <a:gdLst/>
              <a:ahLst/>
              <a:cxnLst/>
              <a:rect l="l" t="t" r="r" b="b"/>
              <a:pathLst>
                <a:path w="14662" h="639" extrusionOk="0">
                  <a:moveTo>
                    <a:pt x="0" y="1"/>
                  </a:moveTo>
                  <a:lnTo>
                    <a:pt x="0" y="638"/>
                  </a:lnTo>
                  <a:lnTo>
                    <a:pt x="14661" y="638"/>
                  </a:lnTo>
                  <a:lnTo>
                    <a:pt x="14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5"/>
            <p:cNvSpPr/>
            <p:nvPr/>
          </p:nvSpPr>
          <p:spPr>
            <a:xfrm>
              <a:off x="4143300" y="-1042600"/>
              <a:ext cx="366550" cy="15950"/>
            </a:xfrm>
            <a:custGeom>
              <a:avLst/>
              <a:gdLst/>
              <a:ahLst/>
              <a:cxnLst/>
              <a:rect l="l" t="t" r="r" b="b"/>
              <a:pathLst>
                <a:path w="14662" h="638" extrusionOk="0">
                  <a:moveTo>
                    <a:pt x="0" y="0"/>
                  </a:moveTo>
                  <a:lnTo>
                    <a:pt x="0" y="638"/>
                  </a:lnTo>
                  <a:lnTo>
                    <a:pt x="14661" y="638"/>
                  </a:lnTo>
                  <a:lnTo>
                    <a:pt x="146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5"/>
            <p:cNvSpPr/>
            <p:nvPr/>
          </p:nvSpPr>
          <p:spPr>
            <a:xfrm>
              <a:off x="4282075" y="-1488150"/>
              <a:ext cx="227775" cy="15300"/>
            </a:xfrm>
            <a:custGeom>
              <a:avLst/>
              <a:gdLst/>
              <a:ahLst/>
              <a:cxnLst/>
              <a:rect l="l" t="t" r="r" b="b"/>
              <a:pathLst>
                <a:path w="9111" h="612" extrusionOk="0">
                  <a:moveTo>
                    <a:pt x="0" y="1"/>
                  </a:moveTo>
                  <a:lnTo>
                    <a:pt x="0" y="612"/>
                  </a:lnTo>
                  <a:lnTo>
                    <a:pt x="9110" y="612"/>
                  </a:lnTo>
                  <a:lnTo>
                    <a:pt x="91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5"/>
            <p:cNvSpPr/>
            <p:nvPr/>
          </p:nvSpPr>
          <p:spPr>
            <a:xfrm>
              <a:off x="4282075" y="-1455600"/>
              <a:ext cx="227775" cy="15300"/>
            </a:xfrm>
            <a:custGeom>
              <a:avLst/>
              <a:gdLst/>
              <a:ahLst/>
              <a:cxnLst/>
              <a:rect l="l" t="t" r="r" b="b"/>
              <a:pathLst>
                <a:path w="9111" h="612" extrusionOk="0">
                  <a:moveTo>
                    <a:pt x="0" y="0"/>
                  </a:moveTo>
                  <a:lnTo>
                    <a:pt x="0" y="611"/>
                  </a:lnTo>
                  <a:lnTo>
                    <a:pt x="9110" y="611"/>
                  </a:lnTo>
                  <a:lnTo>
                    <a:pt x="91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5"/>
            <p:cNvSpPr/>
            <p:nvPr/>
          </p:nvSpPr>
          <p:spPr>
            <a:xfrm>
              <a:off x="3553025" y="-1175400"/>
              <a:ext cx="227100" cy="15950"/>
            </a:xfrm>
            <a:custGeom>
              <a:avLst/>
              <a:gdLst/>
              <a:ahLst/>
              <a:cxnLst/>
              <a:rect l="l" t="t" r="r" b="b"/>
              <a:pathLst>
                <a:path w="9084" h="638" extrusionOk="0">
                  <a:moveTo>
                    <a:pt x="0" y="0"/>
                  </a:moveTo>
                  <a:lnTo>
                    <a:pt x="0" y="638"/>
                  </a:lnTo>
                  <a:lnTo>
                    <a:pt x="9084" y="638"/>
                  </a:lnTo>
                  <a:lnTo>
                    <a:pt x="90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5"/>
            <p:cNvSpPr/>
            <p:nvPr/>
          </p:nvSpPr>
          <p:spPr>
            <a:xfrm>
              <a:off x="3639325" y="-1142200"/>
              <a:ext cx="140800" cy="15300"/>
            </a:xfrm>
            <a:custGeom>
              <a:avLst/>
              <a:gdLst/>
              <a:ahLst/>
              <a:cxnLst/>
              <a:rect l="l" t="t" r="r" b="b"/>
              <a:pathLst>
                <a:path w="5632" h="612" extrusionOk="0">
                  <a:moveTo>
                    <a:pt x="1" y="0"/>
                  </a:moveTo>
                  <a:lnTo>
                    <a:pt x="1" y="611"/>
                  </a:lnTo>
                  <a:lnTo>
                    <a:pt x="5632" y="611"/>
                  </a:lnTo>
                  <a:lnTo>
                    <a:pt x="56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5"/>
            <p:cNvSpPr/>
            <p:nvPr/>
          </p:nvSpPr>
          <p:spPr>
            <a:xfrm>
              <a:off x="3639325" y="-1109675"/>
              <a:ext cx="140800" cy="15300"/>
            </a:xfrm>
            <a:custGeom>
              <a:avLst/>
              <a:gdLst/>
              <a:ahLst/>
              <a:cxnLst/>
              <a:rect l="l" t="t" r="r" b="b"/>
              <a:pathLst>
                <a:path w="5632" h="612" extrusionOk="0">
                  <a:moveTo>
                    <a:pt x="1" y="1"/>
                  </a:moveTo>
                  <a:lnTo>
                    <a:pt x="1" y="612"/>
                  </a:lnTo>
                  <a:lnTo>
                    <a:pt x="5632" y="612"/>
                  </a:lnTo>
                  <a:lnTo>
                    <a:pt x="56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6" name="Google Shape;2976;p35"/>
          <p:cNvGrpSpPr/>
          <p:nvPr/>
        </p:nvGrpSpPr>
        <p:grpSpPr>
          <a:xfrm>
            <a:off x="72313" y="0"/>
            <a:ext cx="758998" cy="715089"/>
            <a:chOff x="2161450" y="-1686850"/>
            <a:chExt cx="1422144" cy="1339870"/>
          </a:xfrm>
        </p:grpSpPr>
        <p:sp>
          <p:nvSpPr>
            <p:cNvPr id="2977" name="Google Shape;2977;p35"/>
            <p:cNvSpPr/>
            <p:nvPr/>
          </p:nvSpPr>
          <p:spPr>
            <a:xfrm>
              <a:off x="2255449" y="-1593809"/>
              <a:ext cx="1234142" cy="1152828"/>
            </a:xfrm>
            <a:custGeom>
              <a:avLst/>
              <a:gdLst/>
              <a:ahLst/>
              <a:cxnLst/>
              <a:rect l="l" t="t" r="r" b="b"/>
              <a:pathLst>
                <a:path w="33466" h="31261" extrusionOk="0">
                  <a:moveTo>
                    <a:pt x="1" y="0"/>
                  </a:moveTo>
                  <a:lnTo>
                    <a:pt x="1" y="31260"/>
                  </a:lnTo>
                  <a:lnTo>
                    <a:pt x="33465" y="31260"/>
                  </a:lnTo>
                  <a:lnTo>
                    <a:pt x="33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5"/>
            <p:cNvSpPr/>
            <p:nvPr/>
          </p:nvSpPr>
          <p:spPr>
            <a:xfrm>
              <a:off x="2161450" y="-1686850"/>
              <a:ext cx="1422144" cy="1339870"/>
            </a:xfrm>
            <a:custGeom>
              <a:avLst/>
              <a:gdLst/>
              <a:ahLst/>
              <a:cxnLst/>
              <a:rect l="l" t="t" r="r" b="b"/>
              <a:pathLst>
                <a:path w="38564" h="36333" extrusionOk="0">
                  <a:moveTo>
                    <a:pt x="36014" y="2523"/>
                  </a:moveTo>
                  <a:lnTo>
                    <a:pt x="36014" y="33783"/>
                  </a:lnTo>
                  <a:lnTo>
                    <a:pt x="2550" y="33783"/>
                  </a:lnTo>
                  <a:lnTo>
                    <a:pt x="2550" y="2523"/>
                  </a:lnTo>
                  <a:close/>
                  <a:moveTo>
                    <a:pt x="0" y="0"/>
                  </a:moveTo>
                  <a:lnTo>
                    <a:pt x="0" y="36333"/>
                  </a:lnTo>
                  <a:lnTo>
                    <a:pt x="38564" y="36333"/>
                  </a:lnTo>
                  <a:lnTo>
                    <a:pt x="385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5"/>
            <p:cNvSpPr/>
            <p:nvPr/>
          </p:nvSpPr>
          <p:spPr>
            <a:xfrm>
              <a:off x="2870521" y="-1482183"/>
              <a:ext cx="508393" cy="508356"/>
            </a:xfrm>
            <a:custGeom>
              <a:avLst/>
              <a:gdLst/>
              <a:ahLst/>
              <a:cxnLst/>
              <a:rect l="l" t="t" r="r" b="b"/>
              <a:pathLst>
                <a:path w="13786" h="13785" extrusionOk="0">
                  <a:moveTo>
                    <a:pt x="1" y="1"/>
                  </a:moveTo>
                  <a:lnTo>
                    <a:pt x="1" y="13785"/>
                  </a:lnTo>
                  <a:lnTo>
                    <a:pt x="13785" y="13785"/>
                  </a:lnTo>
                  <a:lnTo>
                    <a:pt x="137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5"/>
            <p:cNvSpPr/>
            <p:nvPr/>
          </p:nvSpPr>
          <p:spPr>
            <a:xfrm>
              <a:off x="2560054" y="-1326452"/>
              <a:ext cx="254676" cy="352623"/>
            </a:xfrm>
            <a:custGeom>
              <a:avLst/>
              <a:gdLst/>
              <a:ahLst/>
              <a:cxnLst/>
              <a:rect l="l" t="t" r="r" b="b"/>
              <a:pathLst>
                <a:path w="6906" h="9562" extrusionOk="0">
                  <a:moveTo>
                    <a:pt x="1" y="1"/>
                  </a:moveTo>
                  <a:lnTo>
                    <a:pt x="1" y="9562"/>
                  </a:lnTo>
                  <a:lnTo>
                    <a:pt x="6906" y="9562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5"/>
            <p:cNvSpPr/>
            <p:nvPr/>
          </p:nvSpPr>
          <p:spPr>
            <a:xfrm>
              <a:off x="2560054" y="-897462"/>
              <a:ext cx="818865" cy="35292"/>
            </a:xfrm>
            <a:custGeom>
              <a:avLst/>
              <a:gdLst/>
              <a:ahLst/>
              <a:cxnLst/>
              <a:rect l="l" t="t" r="r" b="b"/>
              <a:pathLst>
                <a:path w="22205" h="957" extrusionOk="0">
                  <a:moveTo>
                    <a:pt x="1" y="1"/>
                  </a:moveTo>
                  <a:lnTo>
                    <a:pt x="1" y="957"/>
                  </a:lnTo>
                  <a:lnTo>
                    <a:pt x="22204" y="957"/>
                  </a:lnTo>
                  <a:lnTo>
                    <a:pt x="22204" y="1"/>
                  </a:lnTo>
                  <a:close/>
                </a:path>
              </a:pathLst>
            </a:custGeom>
            <a:solidFill>
              <a:srgbClr val="76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5"/>
            <p:cNvSpPr/>
            <p:nvPr/>
          </p:nvSpPr>
          <p:spPr>
            <a:xfrm>
              <a:off x="2560054" y="-824003"/>
              <a:ext cx="818865" cy="34333"/>
            </a:xfrm>
            <a:custGeom>
              <a:avLst/>
              <a:gdLst/>
              <a:ahLst/>
              <a:cxnLst/>
              <a:rect l="l" t="t" r="r" b="b"/>
              <a:pathLst>
                <a:path w="22205" h="931" extrusionOk="0">
                  <a:moveTo>
                    <a:pt x="1" y="1"/>
                  </a:moveTo>
                  <a:lnTo>
                    <a:pt x="1" y="930"/>
                  </a:lnTo>
                  <a:lnTo>
                    <a:pt x="22204" y="930"/>
                  </a:lnTo>
                  <a:lnTo>
                    <a:pt x="22204" y="1"/>
                  </a:lnTo>
                  <a:close/>
                </a:path>
              </a:pathLst>
            </a:custGeom>
            <a:solidFill>
              <a:srgbClr val="76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5"/>
            <p:cNvSpPr/>
            <p:nvPr/>
          </p:nvSpPr>
          <p:spPr>
            <a:xfrm>
              <a:off x="2560054" y="-751540"/>
              <a:ext cx="818865" cy="35329"/>
            </a:xfrm>
            <a:custGeom>
              <a:avLst/>
              <a:gdLst/>
              <a:ahLst/>
              <a:cxnLst/>
              <a:rect l="l" t="t" r="r" b="b"/>
              <a:pathLst>
                <a:path w="22205" h="958" extrusionOk="0">
                  <a:moveTo>
                    <a:pt x="1" y="1"/>
                  </a:moveTo>
                  <a:lnTo>
                    <a:pt x="1" y="957"/>
                  </a:lnTo>
                  <a:lnTo>
                    <a:pt x="22204" y="957"/>
                  </a:lnTo>
                  <a:lnTo>
                    <a:pt x="22204" y="1"/>
                  </a:lnTo>
                  <a:close/>
                </a:path>
              </a:pathLst>
            </a:custGeom>
            <a:solidFill>
              <a:srgbClr val="76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5"/>
            <p:cNvSpPr/>
            <p:nvPr/>
          </p:nvSpPr>
          <p:spPr>
            <a:xfrm>
              <a:off x="2560054" y="-678081"/>
              <a:ext cx="818865" cy="34333"/>
            </a:xfrm>
            <a:custGeom>
              <a:avLst/>
              <a:gdLst/>
              <a:ahLst/>
              <a:cxnLst/>
              <a:rect l="l" t="t" r="r" b="b"/>
              <a:pathLst>
                <a:path w="22205" h="931" extrusionOk="0">
                  <a:moveTo>
                    <a:pt x="1" y="1"/>
                  </a:moveTo>
                  <a:lnTo>
                    <a:pt x="1" y="930"/>
                  </a:lnTo>
                  <a:lnTo>
                    <a:pt x="22204" y="930"/>
                  </a:lnTo>
                  <a:lnTo>
                    <a:pt x="22204" y="1"/>
                  </a:lnTo>
                  <a:close/>
                </a:path>
              </a:pathLst>
            </a:custGeom>
            <a:solidFill>
              <a:srgbClr val="76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812;p34">
            <a:extLst>
              <a:ext uri="{FF2B5EF4-FFF2-40B4-BE49-F238E27FC236}">
                <a16:creationId xmlns:a16="http://schemas.microsoft.com/office/drawing/2014/main" id="{8C030411-C1C2-DA3B-67BB-85453A1B1BF8}"/>
              </a:ext>
            </a:extLst>
          </p:cNvPr>
          <p:cNvSpPr/>
          <p:nvPr/>
        </p:nvSpPr>
        <p:spPr>
          <a:xfrm>
            <a:off x="410923" y="2011123"/>
            <a:ext cx="580650" cy="5376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5" name="Google Shape;2814;p34">
            <a:extLst>
              <a:ext uri="{FF2B5EF4-FFF2-40B4-BE49-F238E27FC236}">
                <a16:creationId xmlns:a16="http://schemas.microsoft.com/office/drawing/2014/main" id="{ACE8E4F1-C1FC-F8FD-9354-AC546770377A}"/>
              </a:ext>
            </a:extLst>
          </p:cNvPr>
          <p:cNvSpPr txBox="1">
            <a:spLocks/>
          </p:cNvSpPr>
          <p:nvPr/>
        </p:nvSpPr>
        <p:spPr>
          <a:xfrm>
            <a:off x="240042" y="1927107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2" name="Google Shape;2441;p31">
            <a:extLst>
              <a:ext uri="{FF2B5EF4-FFF2-40B4-BE49-F238E27FC236}">
                <a16:creationId xmlns:a16="http://schemas.microsoft.com/office/drawing/2014/main" id="{A51ED053-85E5-CC98-BEE9-61FDCB33CF07}"/>
              </a:ext>
            </a:extLst>
          </p:cNvPr>
          <p:cNvSpPr txBox="1">
            <a:spLocks/>
          </p:cNvSpPr>
          <p:nvPr/>
        </p:nvSpPr>
        <p:spPr>
          <a:xfrm>
            <a:off x="212032" y="302970"/>
            <a:ext cx="8587638" cy="17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ClrTx/>
              <a:buFontTx/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1: 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MỘT SỐ HOÁ CH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T, 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ClrTx/>
              <a:buFontTx/>
            </a:pP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BẢN TR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PHÒNG THÍ NGHIỆM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1992C4-FC0B-CB60-AA8B-FD315CB91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844" y="1"/>
            <a:ext cx="9917621" cy="5342021"/>
          </a:xfrm>
          <a:prstGeom prst="rect">
            <a:avLst/>
          </a:prstGeom>
        </p:spPr>
      </p:pic>
      <p:sp>
        <p:nvSpPr>
          <p:cNvPr id="2" name="Donut 3">
            <a:extLst>
              <a:ext uri="{FF2B5EF4-FFF2-40B4-BE49-F238E27FC236}">
                <a16:creationId xmlns:a16="http://schemas.microsoft.com/office/drawing/2014/main" id="{A672ABED-50BB-A2AC-312C-45505F4625D2}"/>
              </a:ext>
            </a:extLst>
          </p:cNvPr>
          <p:cNvSpPr/>
          <p:nvPr/>
        </p:nvSpPr>
        <p:spPr bwMode="gray">
          <a:xfrm>
            <a:off x="320040" y="541057"/>
            <a:ext cx="3000375" cy="3641141"/>
          </a:xfrm>
          <a:prstGeom prst="donut">
            <a:avLst>
              <a:gd name="adj" fmla="val 14974"/>
            </a:avLst>
          </a:prstGeom>
          <a:gradFill flip="none" rotWithShape="1">
            <a:gsLst>
              <a:gs pos="0">
                <a:srgbClr val="969696"/>
              </a:gs>
              <a:gs pos="56000">
                <a:srgbClr val="DDDDDD"/>
              </a:gs>
              <a:gs pos="100000">
                <a:srgbClr val="C0C0C0"/>
              </a:gs>
            </a:gsLst>
            <a:lin ang="16200000" scaled="1"/>
            <a:tileRect/>
          </a:gra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isometricTopUp">
              <a:rot lat="19382459" lon="19395617" rev="3319951"/>
            </a:camera>
            <a:lightRig rig="balanced" dir="t"/>
          </a:scene3d>
          <a:sp3d>
            <a:bevelT w="88900" h="889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  <a:sym typeface="Arial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831E8C29-4813-BF8A-2C1D-20AF60FA0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259" y="1558702"/>
            <a:ext cx="175736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</a:rPr>
              <a:t>II</a:t>
            </a:r>
          </a:p>
        </p:txBody>
      </p:sp>
      <p:grpSp>
        <p:nvGrpSpPr>
          <p:cNvPr id="26" name="Group 24">
            <a:extLst>
              <a:ext uri="{FF2B5EF4-FFF2-40B4-BE49-F238E27FC236}">
                <a16:creationId xmlns:a16="http://schemas.microsoft.com/office/drawing/2014/main" id="{876BFC65-64E8-EE9D-1C19-152473DA5727}"/>
              </a:ext>
            </a:extLst>
          </p:cNvPr>
          <p:cNvGrpSpPr>
            <a:grpSpLocks/>
          </p:cNvGrpSpPr>
          <p:nvPr/>
        </p:nvGrpSpPr>
        <p:grpSpPr bwMode="auto">
          <a:xfrm>
            <a:off x="2685553" y="3039591"/>
            <a:ext cx="5453431" cy="686598"/>
            <a:chOff x="4487937" y="4547019"/>
            <a:chExt cx="9672268" cy="693554"/>
          </a:xfrm>
        </p:grpSpPr>
        <p:sp>
          <p:nvSpPr>
            <p:cNvPr id="27" name="Rounded Rectangle 40">
              <a:extLst>
                <a:ext uri="{FF2B5EF4-FFF2-40B4-BE49-F238E27FC236}">
                  <a16:creationId xmlns:a16="http://schemas.microsoft.com/office/drawing/2014/main" id="{F30C028E-ED62-8322-0A2B-97F176E9EF47}"/>
                </a:ext>
              </a:extLst>
            </p:cNvPr>
            <p:cNvSpPr/>
            <p:nvPr/>
          </p:nvSpPr>
          <p:spPr bwMode="gray">
            <a:xfrm>
              <a:off x="5344737" y="4622648"/>
              <a:ext cx="8815468" cy="6179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77000">
                  <a:srgbClr val="FFFFFF"/>
                </a:gs>
              </a:gsLst>
              <a:lin ang="0" scaled="1"/>
              <a:tileRect/>
            </a:gra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25400">
              <a:extrusionClr>
                <a:srgbClr val="FFFFFF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2.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Cách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sư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̉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dụng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một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sô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́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dụng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cụ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thi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́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nghiệm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14230C8-8896-3CAB-B0F8-42ED283F2408}"/>
                </a:ext>
              </a:extLst>
            </p:cNvPr>
            <p:cNvSpPr/>
            <p:nvPr/>
          </p:nvSpPr>
          <p:spPr bwMode="gray">
            <a:xfrm>
              <a:off x="4487937" y="4547019"/>
              <a:ext cx="457201" cy="254236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l">
                <a:rot lat="0" lon="0" rev="2400000"/>
              </a:lightRig>
            </a:scene3d>
            <a:sp3d prstMaterial="metal">
              <a:bevelT w="215900" h="215900"/>
              <a:contourClr>
                <a:schemeClr val="tx1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1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  <a:alpha val="20000"/>
                      </a:srgbClr>
                    </a:gs>
                    <a:gs pos="50000">
                      <a:srgbClr val="FFFFFF">
                        <a:shade val="67500"/>
                        <a:satMod val="115000"/>
                        <a:alpha val="20000"/>
                      </a:srgbClr>
                    </a:gs>
                    <a:gs pos="100000">
                      <a:srgbClr val="FFFFFF">
                        <a:shade val="100000"/>
                        <a:satMod val="115000"/>
                        <a:alpha val="2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entury Gothic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29" name="Shape 47">
            <a:extLst>
              <a:ext uri="{FF2B5EF4-FFF2-40B4-BE49-F238E27FC236}">
                <a16:creationId xmlns:a16="http://schemas.microsoft.com/office/drawing/2014/main" id="{7D2A6535-1D44-FCBF-DEF3-61494027F3FE}"/>
              </a:ext>
            </a:extLst>
          </p:cNvPr>
          <p:cNvCxnSpPr/>
          <p:nvPr/>
        </p:nvCxnSpPr>
        <p:spPr bwMode="auto">
          <a:xfrm rot="16200000" flipH="1">
            <a:off x="2974800" y="3180290"/>
            <a:ext cx="172641" cy="421506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24">
            <a:extLst>
              <a:ext uri="{FF2B5EF4-FFF2-40B4-BE49-F238E27FC236}">
                <a16:creationId xmlns:a16="http://schemas.microsoft.com/office/drawing/2014/main" id="{E1901DFF-5239-BD6E-E342-1100300FE88A}"/>
              </a:ext>
            </a:extLst>
          </p:cNvPr>
          <p:cNvGrpSpPr>
            <a:grpSpLocks/>
          </p:cNvGrpSpPr>
          <p:nvPr/>
        </p:nvGrpSpPr>
        <p:grpSpPr bwMode="auto">
          <a:xfrm>
            <a:off x="2628662" y="1324986"/>
            <a:ext cx="5320852" cy="611728"/>
            <a:chOff x="4098831" y="4622648"/>
            <a:chExt cx="8627324" cy="617925"/>
          </a:xfrm>
        </p:grpSpPr>
        <p:sp>
          <p:nvSpPr>
            <p:cNvPr id="16" name="Rounded Rectangle 40">
              <a:extLst>
                <a:ext uri="{FF2B5EF4-FFF2-40B4-BE49-F238E27FC236}">
                  <a16:creationId xmlns:a16="http://schemas.microsoft.com/office/drawing/2014/main" id="{26A8C930-2BDD-14BA-495D-3FEB82B52666}"/>
                </a:ext>
              </a:extLst>
            </p:cNvPr>
            <p:cNvSpPr/>
            <p:nvPr/>
          </p:nvSpPr>
          <p:spPr bwMode="gray">
            <a:xfrm>
              <a:off x="5344737" y="4622648"/>
              <a:ext cx="7381418" cy="6179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77000">
                  <a:srgbClr val="FFFFFF"/>
                </a:gs>
              </a:gsLst>
              <a:lin ang="0" scaled="1"/>
              <a:tileRect/>
            </a:gra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25400">
              <a:extrusionClr>
                <a:srgbClr val="FFFFFF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1.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Một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sô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́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dụng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cụ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thi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́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nghiệm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thông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dụng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E4E23E-91E1-2CB8-0BE8-910CABF513EA}"/>
                </a:ext>
              </a:extLst>
            </p:cNvPr>
            <p:cNvSpPr/>
            <p:nvPr/>
          </p:nvSpPr>
          <p:spPr bwMode="gray">
            <a:xfrm>
              <a:off x="4098831" y="4902062"/>
              <a:ext cx="457201" cy="254236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glow" dir="l">
                <a:rot lat="0" lon="0" rev="2400000"/>
              </a:lightRig>
            </a:scene3d>
            <a:sp3d prstMaterial="metal">
              <a:bevelT w="215900" h="215900"/>
              <a:contourClr>
                <a:schemeClr val="tx1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1800" b="1" i="1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  <a:alpha val="20000"/>
                      </a:srgbClr>
                    </a:gs>
                    <a:gs pos="50000">
                      <a:srgbClr val="FFFFFF">
                        <a:shade val="67500"/>
                        <a:satMod val="115000"/>
                        <a:alpha val="20000"/>
                      </a:srgbClr>
                    </a:gs>
                    <a:gs pos="100000">
                      <a:srgbClr val="FFFFFF">
                        <a:shade val="100000"/>
                        <a:satMod val="115000"/>
                        <a:alpha val="2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entury Gothic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30" name="Shape 47">
            <a:extLst>
              <a:ext uri="{FF2B5EF4-FFF2-40B4-BE49-F238E27FC236}">
                <a16:creationId xmlns:a16="http://schemas.microsoft.com/office/drawing/2014/main" id="{5EC40415-E5B7-9F30-1A83-434610DE12EC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4442" y="1658979"/>
            <a:ext cx="569081" cy="68460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283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/>
          <p:cNvSpPr/>
          <p:nvPr/>
        </p:nvSpPr>
        <p:spPr>
          <a:xfrm>
            <a:off x="1143000" y="1257300"/>
            <a:ext cx="6057900" cy="3886200"/>
          </a:xfrm>
          <a:prstGeom prst="triangle">
            <a:avLst>
              <a:gd name="adj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2628900" y="-57150"/>
            <a:ext cx="5429250" cy="5200650"/>
          </a:xfrm>
          <a:prstGeom prst="triangle">
            <a:avLst>
              <a:gd name="adj" fmla="val 9878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Isosceles Triangle 7"/>
          <p:cNvSpPr/>
          <p:nvPr/>
        </p:nvSpPr>
        <p:spPr>
          <a:xfrm rot="10638066">
            <a:off x="178154" y="-315150"/>
            <a:ext cx="8586768" cy="5341871"/>
          </a:xfrm>
          <a:prstGeom prst="triangle">
            <a:avLst>
              <a:gd name="adj" fmla="val 70694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30" y="2922940"/>
            <a:ext cx="2423970" cy="2423970"/>
          </a:xfrm>
          <a:prstGeom prst="rect">
            <a:avLst/>
          </a:prstGeom>
        </p:spPr>
      </p:pic>
      <p:pic>
        <p:nvPicPr>
          <p:cNvPr id="15" name="khởi độ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9750" y="743252"/>
            <a:ext cx="457200" cy="4572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771651" y="1435057"/>
            <a:ext cx="5627042" cy="1708118"/>
            <a:chOff x="838200" y="1913410"/>
            <a:chExt cx="7502723" cy="22774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164697"/>
              <a:ext cx="7502723" cy="173255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809"/>
            <a:stretch/>
          </p:blipFill>
          <p:spPr>
            <a:xfrm rot="1226162">
              <a:off x="3399678" y="2354760"/>
              <a:ext cx="457105" cy="35091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809"/>
            <a:stretch/>
          </p:blipFill>
          <p:spPr>
            <a:xfrm rot="21109600">
              <a:off x="3000903" y="1943658"/>
              <a:ext cx="457105" cy="44207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973" y="1913410"/>
              <a:ext cx="977778" cy="81269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8389" y="3390900"/>
              <a:ext cx="787302" cy="800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575" y="2389191"/>
              <a:ext cx="827196" cy="614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10424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11A5D7A-450E-292D-BC5E-5731CD666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404" y="754315"/>
            <a:ext cx="1354881" cy="1385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FE9CAA-5B3F-4958-BCB6-EF21E76EA861}"/>
              </a:ext>
            </a:extLst>
          </p:cNvPr>
          <p:cNvSpPr/>
          <p:nvPr/>
        </p:nvSpPr>
        <p:spPr>
          <a:xfrm>
            <a:off x="0" y="1"/>
            <a:ext cx="9144000" cy="6892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B2DA77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1BD679-F0AF-4BCD-8985-55C3AA97E29F}"/>
              </a:ext>
            </a:extLst>
          </p:cNvPr>
          <p:cNvSpPr txBox="1"/>
          <p:nvPr/>
        </p:nvSpPr>
        <p:spPr>
          <a:xfrm>
            <a:off x="164387" y="98447"/>
            <a:ext cx="70812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Một số dụng cụ thí nghiệm thông dụng</a:t>
            </a:r>
            <a:endParaRPr kumimoji="0" lang="en-GB" sz="3000" b="1" i="0" u="none" strike="noStrike" kern="0" cap="all" spc="-38" normalizeH="0" baseline="0" noProof="0" dirty="0">
              <a:ln>
                <a:noFill/>
              </a:ln>
              <a:solidFill>
                <a:srgbClr val="88AADF"/>
              </a:solidFill>
              <a:effectLst/>
              <a:uLnTx/>
              <a:uFillTx/>
              <a:latin typeface="Times New Roman" panose="02020603050405020304" pitchFamily="18" charset="0"/>
              <a:cs typeface="#9Slide04 Taviraj ExtraBold" pitchFamily="2" charset="-3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ACDD95-EB1F-416F-AB6D-AD3FB5E763BD}"/>
              </a:ext>
            </a:extLst>
          </p:cNvPr>
          <p:cNvSpPr/>
          <p:nvPr/>
        </p:nvSpPr>
        <p:spPr>
          <a:xfrm>
            <a:off x="0" y="667100"/>
            <a:ext cx="9144000" cy="85725"/>
          </a:xfrm>
          <a:prstGeom prst="rect">
            <a:avLst/>
          </a:prstGeom>
          <a:solidFill>
            <a:schemeClr val="accent2">
              <a:lumMod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E05169-C824-BD48-896E-E766B52C0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688"/>
          <a:stretch/>
        </p:blipFill>
        <p:spPr>
          <a:xfrm>
            <a:off x="594766" y="866011"/>
            <a:ext cx="453036" cy="13853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957FAC-AB11-976D-A70C-741D2E7ECB9D}"/>
              </a:ext>
            </a:extLst>
          </p:cNvPr>
          <p:cNvSpPr txBox="1"/>
          <p:nvPr/>
        </p:nvSpPr>
        <p:spPr>
          <a:xfrm>
            <a:off x="2211383" y="2251338"/>
            <a:ext cx="24216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)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Cốc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thủy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tinh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C7F507-968A-4226-94A0-34AF8C926821}"/>
              </a:ext>
            </a:extLst>
          </p:cNvPr>
          <p:cNvSpPr txBox="1"/>
          <p:nvPr/>
        </p:nvSpPr>
        <p:spPr>
          <a:xfrm>
            <a:off x="35482" y="2251338"/>
            <a:ext cx="18189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a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)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Ố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 nghiệm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0D983-B75C-2659-C3D1-0F55EE3AB904}"/>
              </a:ext>
            </a:extLst>
          </p:cNvPr>
          <p:cNvSpPr txBox="1"/>
          <p:nvPr/>
        </p:nvSpPr>
        <p:spPr>
          <a:xfrm>
            <a:off x="4632992" y="2251338"/>
            <a:ext cx="2612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c)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Bình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nón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C13B0-792B-B91B-0567-18D64ECECF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95" t="26548" r="25532" b="11318"/>
          <a:stretch/>
        </p:blipFill>
        <p:spPr>
          <a:xfrm>
            <a:off x="2645262" y="827881"/>
            <a:ext cx="1102451" cy="13230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2D5665-8A61-F850-4CF8-FF70B7E8C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536" y="806700"/>
            <a:ext cx="1439904" cy="14399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D78728-A00C-E9B1-F8A0-682594F12AF5}"/>
              </a:ext>
            </a:extLst>
          </p:cNvPr>
          <p:cNvSpPr txBox="1"/>
          <p:nvPr/>
        </p:nvSpPr>
        <p:spPr>
          <a:xfrm>
            <a:off x="6960155" y="2241869"/>
            <a:ext cx="2612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)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Phễu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190F12-6DCB-9907-8C14-EAF1860A4DB7}"/>
              </a:ext>
            </a:extLst>
          </p:cNvPr>
          <p:cNvSpPr txBox="1"/>
          <p:nvPr/>
        </p:nvSpPr>
        <p:spPr>
          <a:xfrm>
            <a:off x="2044842" y="4615147"/>
            <a:ext cx="26126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</a:t>
            </a: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)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Ống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hút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nhỏ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giọt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645FC6-EB94-CAA3-94C4-8BD13640A176}"/>
              </a:ext>
            </a:extLst>
          </p:cNvPr>
          <p:cNvSpPr txBox="1"/>
          <p:nvPr/>
        </p:nvSpPr>
        <p:spPr>
          <a:xfrm>
            <a:off x="-23853" y="4615147"/>
            <a:ext cx="18189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e</a:t>
            </a: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)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Ố</a:t>
            </a: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đong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22BDF-A587-5FB0-E7AC-4C0CD3561791}"/>
              </a:ext>
            </a:extLst>
          </p:cNvPr>
          <p:cNvSpPr txBox="1"/>
          <p:nvPr/>
        </p:nvSpPr>
        <p:spPr>
          <a:xfrm>
            <a:off x="4632992" y="4618534"/>
            <a:ext cx="26126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</a:t>
            </a: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)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Kẹp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gỗ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A5827A-B444-F3C1-3C47-E2244090D0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394604">
            <a:off x="5309813" y="2979686"/>
            <a:ext cx="1565824" cy="1565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939CF3-8E53-2BBC-89C4-86D706DE3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35" y="3003111"/>
            <a:ext cx="1565824" cy="15658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D8F0C9-0F41-F69E-30BC-2B1F877F26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09" y="3103005"/>
            <a:ext cx="1350544" cy="1350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241004-BA6F-FBE4-C2EE-0830673FF8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1356" y="3003110"/>
            <a:ext cx="1626917" cy="162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1DF9CB-6E22-0410-B671-91474A54603C}"/>
              </a:ext>
            </a:extLst>
          </p:cNvPr>
          <p:cNvSpPr txBox="1"/>
          <p:nvPr/>
        </p:nvSpPr>
        <p:spPr>
          <a:xfrm>
            <a:off x="6991959" y="4619681"/>
            <a:ext cx="26126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i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đèn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cồn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1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4" grpId="0"/>
      <p:bldP spid="26" grpId="0"/>
      <p:bldP spid="18" grpId="0"/>
      <p:bldP spid="9" grpId="0"/>
      <p:bldP spid="10" grpId="0"/>
      <p:bldP spid="11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FE9CAA-5B3F-4958-BCB6-EF21E76EA861}"/>
              </a:ext>
            </a:extLst>
          </p:cNvPr>
          <p:cNvSpPr/>
          <p:nvPr/>
        </p:nvSpPr>
        <p:spPr>
          <a:xfrm>
            <a:off x="0" y="1"/>
            <a:ext cx="9144000" cy="7061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1BD679-F0AF-4BCD-8985-55C3AA97E29F}"/>
              </a:ext>
            </a:extLst>
          </p:cNvPr>
          <p:cNvSpPr txBox="1"/>
          <p:nvPr/>
        </p:nvSpPr>
        <p:spPr>
          <a:xfrm>
            <a:off x="0" y="81172"/>
            <a:ext cx="70812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Một số dụng cụ thí nghiệm thông dụng</a:t>
            </a:r>
            <a:endParaRPr lang="en-GB" sz="3000" b="1" cap="all" spc="-38" dirty="0">
              <a:solidFill>
                <a:schemeClr val="bg1"/>
              </a:solidFill>
              <a:latin typeface="Times New Roman" panose="02020603050405020304" pitchFamily="18" charset="0"/>
              <a:cs typeface="#9Slide04 Taviraj ExtraBold" pitchFamily="2" charset="-34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A8BA3609-F038-F45F-0EE5-3A305D58424B}"/>
              </a:ext>
            </a:extLst>
          </p:cNvPr>
          <p:cNvSpPr/>
          <p:nvPr/>
        </p:nvSpPr>
        <p:spPr>
          <a:xfrm>
            <a:off x="769977" y="3048826"/>
            <a:ext cx="2891176" cy="2094673"/>
          </a:xfrm>
          <a:custGeom>
            <a:avLst/>
            <a:gdLst/>
            <a:ahLst/>
            <a:cxnLst/>
            <a:rect l="l" t="t" r="r" b="b"/>
            <a:pathLst>
              <a:path w="5695225" h="4114800">
                <a:moveTo>
                  <a:pt x="0" y="0"/>
                </a:moveTo>
                <a:lnTo>
                  <a:pt x="5695224" y="0"/>
                </a:lnTo>
                <a:lnTo>
                  <a:pt x="56952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76479-830D-298B-C8C7-BE94F04A1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314" y="874346"/>
            <a:ext cx="3429685" cy="4269153"/>
          </a:xfrm>
          <a:prstGeom prst="rect">
            <a:avLst/>
          </a:prstGeom>
        </p:spPr>
      </p:pic>
      <p:pic>
        <p:nvPicPr>
          <p:cNvPr id="5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7FA58BF2-3C9D-2E39-2EEE-727F7ED15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5293" y="18385"/>
            <a:ext cx="1238707" cy="6962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AEAC9D-7DF0-97E8-9DC6-445F03F4B420}"/>
              </a:ext>
            </a:extLst>
          </p:cNvPr>
          <p:cNvSpPr txBox="1"/>
          <p:nvPr/>
        </p:nvSpPr>
        <p:spPr>
          <a:xfrm>
            <a:off x="1" y="1064203"/>
            <a:ext cx="5184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Hình thức: Hoạt động nhóm đôi </a:t>
            </a:r>
          </a:p>
          <a:p>
            <a:r>
              <a:rPr lang="pt-B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hoàn thành ND1 - PHT</a:t>
            </a:r>
            <a:endParaRPr lang="en-GB" sz="2400" cap="all" spc="-38" dirty="0">
              <a:solidFill>
                <a:schemeClr val="bg1"/>
              </a:solidFill>
              <a:latin typeface="Times New Roman" panose="02020603050405020304" pitchFamily="18" charset="0"/>
              <a:cs typeface="#9Slide04 Taviraj ExtraBold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3A3A3-0C43-DFDD-823D-D46439DA8B18}"/>
              </a:ext>
            </a:extLst>
          </p:cNvPr>
          <p:cNvSpPr txBox="1"/>
          <p:nvPr/>
        </p:nvSpPr>
        <p:spPr>
          <a:xfrm>
            <a:off x="0" y="1859807"/>
            <a:ext cx="2830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Thời gian: 2 phút</a:t>
            </a:r>
            <a:endParaRPr lang="en-GB" sz="2400" cap="all" spc="-38" dirty="0">
              <a:solidFill>
                <a:schemeClr val="bg1"/>
              </a:solidFill>
              <a:latin typeface="Times New Roman" panose="02020603050405020304" pitchFamily="18" charset="0"/>
              <a:cs typeface="#9Slide04 Taviraj ExtraBol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086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A5827A-B444-F3C1-3C47-E2244090D0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26374">
            <a:off x="2998044" y="773024"/>
            <a:ext cx="1128064" cy="1128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1A5D7A-450E-292D-BC5E-5731CD666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52044">
            <a:off x="2860536" y="2858271"/>
            <a:ext cx="1209380" cy="12365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FE9CAA-5B3F-4958-BCB6-EF21E76EA861}"/>
              </a:ext>
            </a:extLst>
          </p:cNvPr>
          <p:cNvSpPr/>
          <p:nvPr/>
        </p:nvSpPr>
        <p:spPr>
          <a:xfrm>
            <a:off x="0" y="1"/>
            <a:ext cx="9144000" cy="6892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B2DA77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1BD679-F0AF-4BCD-8985-55C3AA97E29F}"/>
              </a:ext>
            </a:extLst>
          </p:cNvPr>
          <p:cNvSpPr txBox="1"/>
          <p:nvPr/>
        </p:nvSpPr>
        <p:spPr>
          <a:xfrm>
            <a:off x="164387" y="98447"/>
            <a:ext cx="70812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Một số dụng cụ thí nghiệm thông dụng</a:t>
            </a:r>
            <a:endParaRPr kumimoji="0" lang="en-GB" sz="2400" b="1" i="0" u="none" strike="noStrike" kern="0" cap="all" spc="-38" normalizeH="0" baseline="0" noProof="0" dirty="0">
              <a:ln>
                <a:noFill/>
              </a:ln>
              <a:solidFill>
                <a:srgbClr val="88AADF"/>
              </a:solidFill>
              <a:effectLst/>
              <a:uLnTx/>
              <a:uFillTx/>
              <a:latin typeface="Times New Roman" panose="02020603050405020304" pitchFamily="18" charset="0"/>
              <a:cs typeface="#9Slide04 Taviraj ExtraBold" pitchFamily="2" charset="-3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ACDD95-EB1F-416F-AB6D-AD3FB5E763BD}"/>
              </a:ext>
            </a:extLst>
          </p:cNvPr>
          <p:cNvSpPr/>
          <p:nvPr/>
        </p:nvSpPr>
        <p:spPr>
          <a:xfrm>
            <a:off x="0" y="667100"/>
            <a:ext cx="9144000" cy="85725"/>
          </a:xfrm>
          <a:prstGeom prst="rect">
            <a:avLst/>
          </a:prstGeom>
          <a:solidFill>
            <a:schemeClr val="accent2">
              <a:lumMod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957FAC-AB11-976D-A70C-741D2E7ECB9D}"/>
              </a:ext>
            </a:extLst>
          </p:cNvPr>
          <p:cNvSpPr txBox="1"/>
          <p:nvPr/>
        </p:nvSpPr>
        <p:spPr>
          <a:xfrm>
            <a:off x="15037" y="1088481"/>
            <a:ext cx="24216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Kẹp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gô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̃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78728-A00C-E9B1-F8A0-682594F12AF5}"/>
              </a:ext>
            </a:extLst>
          </p:cNvPr>
          <p:cNvSpPr txBox="1"/>
          <p:nvPr/>
        </p:nvSpPr>
        <p:spPr>
          <a:xfrm>
            <a:off x="-516027" y="3038196"/>
            <a:ext cx="2612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Phễu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lọc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190F12-6DCB-9907-8C14-EAF1860A4DB7}"/>
              </a:ext>
            </a:extLst>
          </p:cNvPr>
          <p:cNvSpPr txBox="1"/>
          <p:nvPr/>
        </p:nvSpPr>
        <p:spPr>
          <a:xfrm>
            <a:off x="0" y="1982160"/>
            <a:ext cx="30921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Ống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hút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nhỏ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giọt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D8F0C9-0F41-F69E-30BC-2B1F877F2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3934">
            <a:off x="3007463" y="1876815"/>
            <a:ext cx="1012299" cy="10122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1228B2-F0B7-5E89-A3E5-335034F8FBEB}"/>
              </a:ext>
            </a:extLst>
          </p:cNvPr>
          <p:cNvSpPr txBox="1"/>
          <p:nvPr/>
        </p:nvSpPr>
        <p:spPr>
          <a:xfrm>
            <a:off x="4269764" y="1143784"/>
            <a:ext cx="4860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</a:rPr>
              <a:t>d. </a:t>
            </a:r>
            <a:r>
              <a:rPr lang="en-US" sz="2400" b="1" dirty="0" err="1">
                <a:latin typeface="Times New Roman" panose="02020603050405020304" pitchFamily="18" charset="0"/>
              </a:rPr>
              <a:t>Kẹp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chặt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va</a:t>
            </a:r>
            <a:r>
              <a:rPr lang="en-US" sz="2400" b="1" dirty="0">
                <a:latin typeface="Times New Roman" panose="02020603050405020304" pitchFamily="18" charset="0"/>
              </a:rPr>
              <a:t>̀ </a:t>
            </a:r>
            <a:r>
              <a:rPr lang="en-US" sz="2400" b="1" dirty="0" err="1">
                <a:latin typeface="Times New Roman" panose="02020603050405020304" pitchFamily="18" charset="0"/>
              </a:rPr>
              <a:t>giư</a:t>
            </a:r>
            <a:r>
              <a:rPr lang="en-US" sz="2400" b="1" dirty="0">
                <a:latin typeface="Times New Roman" panose="02020603050405020304" pitchFamily="18" charset="0"/>
              </a:rPr>
              <a:t>̃ </a:t>
            </a:r>
            <a:r>
              <a:rPr lang="en-US" sz="2400" b="1" dirty="0" err="1">
                <a:latin typeface="Times New Roman" panose="02020603050405020304" pitchFamily="18" charset="0"/>
              </a:rPr>
              <a:t>ống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nghiệm</a:t>
            </a:r>
            <a:endParaRPr lang="en-US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A1B983-CDB1-476E-46D2-248E97F5C82C}"/>
              </a:ext>
            </a:extLst>
          </p:cNvPr>
          <p:cNvSpPr txBox="1"/>
          <p:nvPr/>
        </p:nvSpPr>
        <p:spPr>
          <a:xfrm>
            <a:off x="4327546" y="2019403"/>
            <a:ext cx="4898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Lấy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chất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lỏng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với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một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lượng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nho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</a:t>
            </a:r>
            <a:endParaRPr lang="en-US" sz="24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484554C-EEE3-E569-6AC3-B0AC47784A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9688"/>
          <a:stretch/>
        </p:blipFill>
        <p:spPr>
          <a:xfrm rot="3949431">
            <a:off x="3186297" y="3793523"/>
            <a:ext cx="459889" cy="14062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A4A91A2-A097-7E42-176C-EFB06D20D24D}"/>
              </a:ext>
            </a:extLst>
          </p:cNvPr>
          <p:cNvSpPr txBox="1"/>
          <p:nvPr/>
        </p:nvSpPr>
        <p:spPr>
          <a:xfrm>
            <a:off x="-297311" y="4232075"/>
            <a:ext cx="2612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Ống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nghiệm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88EE72-AE11-D666-6DD5-68AC890F9455}"/>
              </a:ext>
            </a:extLst>
          </p:cNvPr>
          <p:cNvSpPr txBox="1"/>
          <p:nvPr/>
        </p:nvSpPr>
        <p:spPr>
          <a:xfrm>
            <a:off x="4383339" y="2868497"/>
            <a:ext cx="4886076" cy="9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730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Gạn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lọc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lỏng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phòng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79C380-E8C0-4FF6-FEDE-B7F63D616EF0}"/>
              </a:ext>
            </a:extLst>
          </p:cNvPr>
          <p:cNvSpPr txBox="1"/>
          <p:nvPr/>
        </p:nvSpPr>
        <p:spPr>
          <a:xfrm>
            <a:off x="4375388" y="4081165"/>
            <a:ext cx="4911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Đựng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hóa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chất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thực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hiện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nghiệm</a:t>
            </a:r>
            <a:endParaRPr lang="en-US" sz="2400" b="1" dirty="0"/>
          </a:p>
        </p:txBody>
      </p:sp>
      <p:graphicFrame>
        <p:nvGraphicFramePr>
          <p:cNvPr id="33" name="Table 33">
            <a:extLst>
              <a:ext uri="{FF2B5EF4-FFF2-40B4-BE49-F238E27FC236}">
                <a16:creationId xmlns:a16="http://schemas.microsoft.com/office/drawing/2014/main" id="{B77BED0C-76A7-5DBD-16A8-385439554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839596"/>
              </p:ext>
            </p:extLst>
          </p:nvPr>
        </p:nvGraphicFramePr>
        <p:xfrm>
          <a:off x="2775493" y="747035"/>
          <a:ext cx="1479287" cy="4227984"/>
        </p:xfrm>
        <a:graphic>
          <a:graphicData uri="http://schemas.openxmlformats.org/drawingml/2006/table">
            <a:tbl>
              <a:tblPr firstRow="1" bandRow="1">
                <a:tableStyleId>{017BEB8F-6501-4396-9958-74FC917A472D}</a:tableStyleId>
              </a:tblPr>
              <a:tblGrid>
                <a:gridCol w="1479287">
                  <a:extLst>
                    <a:ext uri="{9D8B030D-6E8A-4147-A177-3AD203B41FA5}">
                      <a16:colId xmlns:a16="http://schemas.microsoft.com/office/drawing/2014/main" val="674025666"/>
                    </a:ext>
                  </a:extLst>
                </a:gridCol>
              </a:tblGrid>
              <a:tr h="10569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165864"/>
                  </a:ext>
                </a:extLst>
              </a:tr>
              <a:tr h="10569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211715"/>
                  </a:ext>
                </a:extLst>
              </a:tr>
              <a:tr h="10569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373490"/>
                  </a:ext>
                </a:extLst>
              </a:tr>
              <a:tr h="10569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931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59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FE9CAA-5B3F-4958-BCB6-EF21E76EA861}"/>
              </a:ext>
            </a:extLst>
          </p:cNvPr>
          <p:cNvSpPr/>
          <p:nvPr/>
        </p:nvSpPr>
        <p:spPr>
          <a:xfrm>
            <a:off x="0" y="1"/>
            <a:ext cx="9144000" cy="6892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B2DA77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1BD679-F0AF-4BCD-8985-55C3AA97E29F}"/>
              </a:ext>
            </a:extLst>
          </p:cNvPr>
          <p:cNvSpPr txBox="1"/>
          <p:nvPr/>
        </p:nvSpPr>
        <p:spPr>
          <a:xfrm>
            <a:off x="164387" y="98447"/>
            <a:ext cx="70812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Một số dụng cụ thí nghiệm thông dụng</a:t>
            </a:r>
            <a:endParaRPr kumimoji="0" lang="en-GB" sz="2400" b="1" i="0" u="none" strike="noStrike" kern="0" cap="all" spc="-38" normalizeH="0" baseline="0" noProof="0" dirty="0">
              <a:ln>
                <a:noFill/>
              </a:ln>
              <a:solidFill>
                <a:srgbClr val="88AADF"/>
              </a:solidFill>
              <a:effectLst/>
              <a:uLnTx/>
              <a:uFillTx/>
              <a:latin typeface="Times New Roman" panose="02020603050405020304" pitchFamily="18" charset="0"/>
              <a:cs typeface="#9Slide04 Taviraj ExtraBold" pitchFamily="2" charset="-3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ACDD95-EB1F-416F-AB6D-AD3FB5E763BD}"/>
              </a:ext>
            </a:extLst>
          </p:cNvPr>
          <p:cNvSpPr/>
          <p:nvPr/>
        </p:nvSpPr>
        <p:spPr>
          <a:xfrm>
            <a:off x="0" y="667100"/>
            <a:ext cx="9144000" cy="85725"/>
          </a:xfrm>
          <a:prstGeom prst="rect">
            <a:avLst/>
          </a:prstGeom>
          <a:solidFill>
            <a:schemeClr val="accent2">
              <a:lumMod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957FAC-AB11-976D-A70C-741D2E7ECB9D}"/>
              </a:ext>
            </a:extLst>
          </p:cNvPr>
          <p:cNvSpPr txBox="1"/>
          <p:nvPr/>
        </p:nvSpPr>
        <p:spPr>
          <a:xfrm>
            <a:off x="15037" y="1088481"/>
            <a:ext cx="24216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Đèn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cồn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78728-A00C-E9B1-F8A0-682594F12AF5}"/>
              </a:ext>
            </a:extLst>
          </p:cNvPr>
          <p:cNvSpPr txBox="1"/>
          <p:nvPr/>
        </p:nvSpPr>
        <p:spPr>
          <a:xfrm>
            <a:off x="-468321" y="3038196"/>
            <a:ext cx="2612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Ống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190F12-6DCB-9907-8C14-EAF1860A4DB7}"/>
              </a:ext>
            </a:extLst>
          </p:cNvPr>
          <p:cNvSpPr txBox="1"/>
          <p:nvPr/>
        </p:nvSpPr>
        <p:spPr>
          <a:xfrm>
            <a:off x="0" y="1982160"/>
            <a:ext cx="30921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Cốc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thủy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1228B2-F0B7-5E89-A3E5-335034F8FBEB}"/>
              </a:ext>
            </a:extLst>
          </p:cNvPr>
          <p:cNvSpPr txBox="1"/>
          <p:nvPr/>
        </p:nvSpPr>
        <p:spPr>
          <a:xfrm>
            <a:off x="4275194" y="883372"/>
            <a:ext cx="48604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Dùng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đốt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đun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nóng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PTN</a:t>
            </a:r>
            <a:endParaRPr lang="en-US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A1B983-CDB1-476E-46D2-248E97F5C82C}"/>
              </a:ext>
            </a:extLst>
          </p:cNvPr>
          <p:cNvSpPr txBox="1"/>
          <p:nvPr/>
        </p:nvSpPr>
        <p:spPr>
          <a:xfrm>
            <a:off x="4327546" y="1963746"/>
            <a:ext cx="48980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Đựng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dịch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chê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chất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lỏng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đun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nóng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hóa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chất</a:t>
            </a:r>
            <a:endParaRPr lang="en-US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4A91A2-A097-7E42-176C-EFB06D20D24D}"/>
              </a:ext>
            </a:extLst>
          </p:cNvPr>
          <p:cNvSpPr txBox="1"/>
          <p:nvPr/>
        </p:nvSpPr>
        <p:spPr>
          <a:xfrm>
            <a:off x="-468321" y="4243493"/>
            <a:ext cx="2612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8.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Bình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nón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88EE72-AE11-D666-6DD5-68AC890F9455}"/>
              </a:ext>
            </a:extLst>
          </p:cNvPr>
          <p:cNvSpPr txBox="1"/>
          <p:nvPr/>
        </p:nvSpPr>
        <p:spPr>
          <a:xfrm>
            <a:off x="4327546" y="2980489"/>
            <a:ext cx="4755766" cy="9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730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lỏng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cần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thiết</a:t>
            </a: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79C380-E8C0-4FF6-FEDE-B7F63D616EF0}"/>
              </a:ext>
            </a:extLst>
          </p:cNvPr>
          <p:cNvSpPr txBox="1"/>
          <p:nvPr/>
        </p:nvSpPr>
        <p:spPr>
          <a:xfrm>
            <a:off x="4310190" y="3995109"/>
            <a:ext cx="4911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lỏng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lỏng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có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dùng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lỏng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" name="Table 33">
            <a:extLst>
              <a:ext uri="{FF2B5EF4-FFF2-40B4-BE49-F238E27FC236}">
                <a16:creationId xmlns:a16="http://schemas.microsoft.com/office/drawing/2014/main" id="{B77BED0C-76A7-5DBD-16A8-385439554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837231"/>
              </p:ext>
            </p:extLst>
          </p:nvPr>
        </p:nvGraphicFramePr>
        <p:xfrm>
          <a:off x="2545953" y="756916"/>
          <a:ext cx="1590302" cy="4382808"/>
        </p:xfrm>
        <a:graphic>
          <a:graphicData uri="http://schemas.openxmlformats.org/drawingml/2006/table">
            <a:tbl>
              <a:tblPr firstRow="1" bandRow="1">
                <a:tableStyleId>{017BEB8F-6501-4396-9958-74FC917A472D}</a:tableStyleId>
              </a:tblPr>
              <a:tblGrid>
                <a:gridCol w="1590302">
                  <a:extLst>
                    <a:ext uri="{9D8B030D-6E8A-4147-A177-3AD203B41FA5}">
                      <a16:colId xmlns:a16="http://schemas.microsoft.com/office/drawing/2014/main" val="674025666"/>
                    </a:ext>
                  </a:extLst>
                </a:gridCol>
              </a:tblGrid>
              <a:tr h="10957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165864"/>
                  </a:ext>
                </a:extLst>
              </a:tr>
              <a:tr h="10957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211715"/>
                  </a:ext>
                </a:extLst>
              </a:tr>
              <a:tr h="10957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373490"/>
                  </a:ext>
                </a:extLst>
              </a:tr>
              <a:tr h="10957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93195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3AB539B-03F1-B3F3-C41C-E6F5CC546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95" t="26548" r="25532" b="11318"/>
          <a:stretch/>
        </p:blipFill>
        <p:spPr>
          <a:xfrm>
            <a:off x="3040020" y="1982160"/>
            <a:ext cx="717770" cy="861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6C8AF-BC83-2F13-DB62-EC304D1F9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302" y="4051446"/>
            <a:ext cx="1165528" cy="1165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7D145-B54F-B903-8D90-2677A39E2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97352">
            <a:off x="2776357" y="2875995"/>
            <a:ext cx="1167419" cy="1167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8E7180-7A61-18B6-4ECD-D4922112B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199" y="852577"/>
            <a:ext cx="861412" cy="8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E352787-C4AC-CF02-19AF-9D055E7DD0A8}"/>
              </a:ext>
            </a:extLst>
          </p:cNvPr>
          <p:cNvSpPr/>
          <p:nvPr/>
        </p:nvSpPr>
        <p:spPr>
          <a:xfrm>
            <a:off x="0" y="1"/>
            <a:ext cx="9144000" cy="689209"/>
          </a:xfrm>
          <a:prstGeom prst="rect">
            <a:avLst/>
          </a:prstGeom>
          <a:solidFill>
            <a:srgbClr val="FFDB5F">
              <a:lumMod val="40000"/>
              <a:lumOff val="6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B2DA77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0E4C1F-7CDA-E31C-9B5F-782E021F454F}"/>
              </a:ext>
            </a:extLst>
          </p:cNvPr>
          <p:cNvSpPr txBox="1"/>
          <p:nvPr/>
        </p:nvSpPr>
        <p:spPr>
          <a:xfrm>
            <a:off x="164387" y="98447"/>
            <a:ext cx="70812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Cách sử dụng một số dụng cụ thí nghiệm</a:t>
            </a:r>
            <a:endParaRPr kumimoji="0" lang="en-GB" sz="3000" b="1" i="0" u="none" strike="noStrike" kern="0" cap="all" spc="-38" normalizeH="0" baseline="0" noProof="0" dirty="0">
              <a:ln>
                <a:noFill/>
              </a:ln>
              <a:solidFill>
                <a:srgbClr val="88AADF"/>
              </a:solidFill>
              <a:effectLst/>
              <a:uLnTx/>
              <a:uFillTx/>
              <a:latin typeface="Times New Roman" panose="02020603050405020304" pitchFamily="18" charset="0"/>
              <a:cs typeface="#9Slide04 Taviraj ExtraBold" pitchFamily="2" charset="-34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0C8010-76E7-C27E-B3AF-55CE1E210CBB}"/>
              </a:ext>
            </a:extLst>
          </p:cNvPr>
          <p:cNvSpPr/>
          <p:nvPr/>
        </p:nvSpPr>
        <p:spPr>
          <a:xfrm>
            <a:off x="0" y="667100"/>
            <a:ext cx="9144000" cy="85725"/>
          </a:xfrm>
          <a:prstGeom prst="rect">
            <a:avLst/>
          </a:prstGeom>
          <a:solidFill>
            <a:srgbClr val="D4E5FF">
              <a:lumMod val="9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/>
              <a:cs typeface="Arial"/>
              <a:sym typeface="Arial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A5F34A57-E1B7-7509-2E14-4E01D9531A77}"/>
              </a:ext>
            </a:extLst>
          </p:cNvPr>
          <p:cNvSpPr/>
          <p:nvPr/>
        </p:nvSpPr>
        <p:spPr>
          <a:xfrm>
            <a:off x="3413757" y="3020518"/>
            <a:ext cx="2454892" cy="1865328"/>
          </a:xfrm>
          <a:custGeom>
            <a:avLst/>
            <a:gdLst/>
            <a:ahLst/>
            <a:cxnLst/>
            <a:rect l="l" t="t" r="r" b="b"/>
            <a:pathLst>
              <a:path w="12883914" h="8229600">
                <a:moveTo>
                  <a:pt x="0" y="0"/>
                </a:moveTo>
                <a:lnTo>
                  <a:pt x="12883914" y="0"/>
                </a:lnTo>
                <a:lnTo>
                  <a:pt x="128839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533E58-1C79-450A-E665-EC100631D5B9}"/>
              </a:ext>
            </a:extLst>
          </p:cNvPr>
          <p:cNvSpPr txBox="1"/>
          <p:nvPr/>
        </p:nvSpPr>
        <p:spPr>
          <a:xfrm>
            <a:off x="299298" y="1145975"/>
            <a:ext cx="5981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(6-8HS)</a:t>
            </a:r>
          </a:p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ống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ống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hút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giọt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thuyết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phút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692E47-555D-4AF2-DE15-4492088079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9688"/>
          <a:stretch/>
        </p:blipFill>
        <p:spPr>
          <a:xfrm>
            <a:off x="6682669" y="1070011"/>
            <a:ext cx="563001" cy="1721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27CD9-9AD0-D1A1-A1FB-B6EAE4E3F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5988">
            <a:off x="7353473" y="1300370"/>
            <a:ext cx="1235657" cy="1235657"/>
          </a:xfrm>
          <a:prstGeom prst="rect">
            <a:avLst/>
          </a:prstGeom>
        </p:spPr>
      </p:pic>
      <p:pic>
        <p:nvPicPr>
          <p:cNvPr id="8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A55B8824-6E63-58B5-1B06-9A97070012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7176" y="0"/>
            <a:ext cx="1186824" cy="6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1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12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399FD9F-42EF-3874-50C0-7508861A6018}"/>
              </a:ext>
            </a:extLst>
          </p:cNvPr>
          <p:cNvSpPr txBox="1"/>
          <p:nvPr/>
        </p:nvSpPr>
        <p:spPr>
          <a:xfrm>
            <a:off x="375724" y="1090938"/>
            <a:ext cx="26796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-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Kẹp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nghiệm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ở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khoảng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1/3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nghiệm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tính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̀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miệng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1026" name="Picture 2" descr="Những lưu ý quan trọng khi sử dụng ống nghiệm thủy tinh mà bạn cần biết –  Dụng cụ thủy tinh Duran – Đức">
            <a:extLst>
              <a:ext uri="{FF2B5EF4-FFF2-40B4-BE49-F238E27FC236}">
                <a16:creationId xmlns:a16="http://schemas.microsoft.com/office/drawing/2014/main" id="{1953580F-3C58-3F53-8597-13E84F324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711" y="1527072"/>
            <a:ext cx="2239105" cy="22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D2C2B5-3541-D508-AE66-9948ECAC0261}"/>
              </a:ext>
            </a:extLst>
          </p:cNvPr>
          <p:cNvSpPr txBox="1"/>
          <p:nvPr/>
        </p:nvSpPr>
        <p:spPr>
          <a:xfrm>
            <a:off x="2006384" y="421512"/>
            <a:ext cx="64508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Khi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đun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nóng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hóa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chất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trong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nghiệm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F9513E-C435-FD6B-55A6-C092856E3710}"/>
              </a:ext>
            </a:extLst>
          </p:cNvPr>
          <p:cNvSpPr txBox="1"/>
          <p:nvPr/>
        </p:nvSpPr>
        <p:spPr>
          <a:xfrm>
            <a:off x="5801291" y="1090938"/>
            <a:ext cx="23408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-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Miệng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nghiệm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nghiêng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vê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̀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phía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có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người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F9F83-1614-6AF6-0E92-2DDE7A92AD6C}"/>
              </a:ext>
            </a:extLst>
          </p:cNvPr>
          <p:cNvSpPr txBox="1"/>
          <p:nvPr/>
        </p:nvSpPr>
        <p:spPr>
          <a:xfrm>
            <a:off x="5869116" y="3083066"/>
            <a:ext cx="31635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-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̀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̀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đáy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nghiệm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vào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ngọn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lửa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đèn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cồn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-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Làm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nóng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đều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đáy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nghiệm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rồi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đun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trực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tiếp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tại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có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hóa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chất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B79404-9ED3-34C9-0B7A-EBE26B0E297C}"/>
              </a:ext>
            </a:extLst>
          </p:cNvPr>
          <p:cNvSpPr txBox="1"/>
          <p:nvPr/>
        </p:nvSpPr>
        <p:spPr>
          <a:xfrm>
            <a:off x="225822" y="3066528"/>
            <a:ext cx="267968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-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Điều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chỉnh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đáy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nghiệm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vào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vị trí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nóng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nhất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của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ngọn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lửa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khoảng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2/3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ngọn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lửa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̀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dưới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lên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)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D9BF9E-B968-6173-5CA0-204DDE642CF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055411" y="1598770"/>
            <a:ext cx="1309855" cy="397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75FD84-591D-8894-377B-BB73D9C5035A}"/>
              </a:ext>
            </a:extLst>
          </p:cNvPr>
          <p:cNvCxnSpPr>
            <a:cxnSpLocks/>
          </p:cNvCxnSpPr>
          <p:nvPr/>
        </p:nvCxnSpPr>
        <p:spPr>
          <a:xfrm flipH="1" flipV="1">
            <a:off x="4065463" y="2808359"/>
            <a:ext cx="1803653" cy="6345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B787D0F-7168-A509-FE9A-030C95C30813}"/>
              </a:ext>
            </a:extLst>
          </p:cNvPr>
          <p:cNvCxnSpPr>
            <a:cxnSpLocks/>
          </p:cNvCxnSpPr>
          <p:nvPr/>
        </p:nvCxnSpPr>
        <p:spPr>
          <a:xfrm flipH="1">
            <a:off x="5010903" y="1287195"/>
            <a:ext cx="858213" cy="5612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83CEBC7-76E0-7841-CA11-B60D48C8CB39}"/>
              </a:ext>
            </a:extLst>
          </p:cNvPr>
          <p:cNvCxnSpPr>
            <a:cxnSpLocks/>
          </p:cNvCxnSpPr>
          <p:nvPr/>
        </p:nvCxnSpPr>
        <p:spPr>
          <a:xfrm flipV="1">
            <a:off x="2468308" y="2893885"/>
            <a:ext cx="1309855" cy="1430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392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399FD9F-42EF-3874-50C0-7508861A6018}"/>
              </a:ext>
            </a:extLst>
          </p:cNvPr>
          <p:cNvSpPr txBox="1"/>
          <p:nvPr/>
        </p:nvSpPr>
        <p:spPr>
          <a:xfrm>
            <a:off x="5767271" y="611027"/>
            <a:ext cx="32103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k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ẹp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nghiệm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ở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khoảng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1/3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nghiệm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tính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̀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miệng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?</a:t>
            </a:r>
          </a:p>
        </p:txBody>
      </p:sp>
      <p:pic>
        <p:nvPicPr>
          <p:cNvPr id="1026" name="Picture 2" descr="Những lưu ý quan trọng khi sử dụng ống nghiệm thủy tinh mà bạn cần biết –  Dụng cụ thủy tinh Duran – Đức">
            <a:extLst>
              <a:ext uri="{FF2B5EF4-FFF2-40B4-BE49-F238E27FC236}">
                <a16:creationId xmlns:a16="http://schemas.microsoft.com/office/drawing/2014/main" id="{1953580F-3C58-3F53-8597-13E84F324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712" y="1710267"/>
            <a:ext cx="2055910" cy="205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D2C2B5-3541-D508-AE66-9948ECAC0261}"/>
              </a:ext>
            </a:extLst>
          </p:cNvPr>
          <p:cNvSpPr txBox="1"/>
          <p:nvPr/>
        </p:nvSpPr>
        <p:spPr>
          <a:xfrm>
            <a:off x="343741" y="165869"/>
            <a:ext cx="80538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Giải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thích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tại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Khi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đun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nóng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hóa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chất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trong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nghiệm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,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cần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F9F83-1614-6AF6-0E92-2DDE7A92AD6C}"/>
              </a:ext>
            </a:extLst>
          </p:cNvPr>
          <p:cNvSpPr txBox="1"/>
          <p:nvPr/>
        </p:nvSpPr>
        <p:spPr>
          <a:xfrm>
            <a:off x="166392" y="623330"/>
            <a:ext cx="27042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- l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àm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nóng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đều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đáy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nghiệm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rồi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đun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trực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tiếp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tại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có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hóa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chất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D9BF9E-B968-6173-5CA0-204DDE642CFA}"/>
              </a:ext>
            </a:extLst>
          </p:cNvPr>
          <p:cNvCxnSpPr>
            <a:cxnSpLocks/>
          </p:cNvCxnSpPr>
          <p:nvPr/>
        </p:nvCxnSpPr>
        <p:spPr>
          <a:xfrm flipH="1">
            <a:off x="4482059" y="921895"/>
            <a:ext cx="1146748" cy="12705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75FD84-591D-8894-377B-BB73D9C5035A}"/>
              </a:ext>
            </a:extLst>
          </p:cNvPr>
          <p:cNvCxnSpPr>
            <a:cxnSpLocks/>
          </p:cNvCxnSpPr>
          <p:nvPr/>
        </p:nvCxnSpPr>
        <p:spPr>
          <a:xfrm>
            <a:off x="2950137" y="1412364"/>
            <a:ext cx="831339" cy="13028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68CBA3F-F99E-81DB-1D68-DBA5672B38EE}"/>
              </a:ext>
            </a:extLst>
          </p:cNvPr>
          <p:cNvSpPr txBox="1"/>
          <p:nvPr/>
        </p:nvSpPr>
        <p:spPr>
          <a:xfrm>
            <a:off x="5654361" y="1710267"/>
            <a:ext cx="348963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Vì: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ẹp ống nghiệm quá cao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thao tác thí nghiệm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ẹp ống nghiệm quá thấp 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có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tuột, rơi ống nghiệm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hiểm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Khó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cháy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1B48BE-577F-CACA-0E98-B8EB8701E09A}"/>
              </a:ext>
            </a:extLst>
          </p:cNvPr>
          <p:cNvSpPr txBox="1"/>
          <p:nvPr/>
        </p:nvSpPr>
        <p:spPr>
          <a:xfrm>
            <a:off x="166392" y="2192479"/>
            <a:ext cx="29965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Vì: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Thủy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nhiệt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kém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iệc hơ nóng đều ống nghiệm giúp nhiệt toả đều, tránh làm nứt, vỡ ống nghiệm khi lửa tụ nhiệt tại một điểm.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421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F9513E-C435-FD6B-55A6-C092856E3710}"/>
              </a:ext>
            </a:extLst>
          </p:cNvPr>
          <p:cNvSpPr txBox="1"/>
          <p:nvPr/>
        </p:nvSpPr>
        <p:spPr>
          <a:xfrm>
            <a:off x="1946489" y="961814"/>
            <a:ext cx="6030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-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Bóp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chặt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va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̀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giư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̃ quả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bóp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su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CB26B-94EA-B67F-6397-96546A806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830">
            <a:off x="585850" y="1189927"/>
            <a:ext cx="1416205" cy="1416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7A4E1B-428D-F951-812F-8C1E64B26287}"/>
              </a:ext>
            </a:extLst>
          </p:cNvPr>
          <p:cNvSpPr txBox="1"/>
          <p:nvPr/>
        </p:nvSpPr>
        <p:spPr>
          <a:xfrm>
            <a:off x="1946489" y="1444733"/>
            <a:ext cx="6030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-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hút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nho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̉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giọt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vào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lọ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đựng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hóa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chất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027E32-FB5C-01E4-EA8B-E27F98F8F7B9}"/>
              </a:ext>
            </a:extLst>
          </p:cNvPr>
          <p:cNvSpPr txBox="1"/>
          <p:nvPr/>
        </p:nvSpPr>
        <p:spPr>
          <a:xfrm>
            <a:off x="1946489" y="1898029"/>
            <a:ext cx="6030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-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Tha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̉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chậm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quả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bóp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su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đê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̉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hút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chất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lỏng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lên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F0B08F-B5B7-83C3-7E34-0DD2708D15AB}"/>
              </a:ext>
            </a:extLst>
          </p:cNvPr>
          <p:cNvSpPr txBox="1"/>
          <p:nvPr/>
        </p:nvSpPr>
        <p:spPr>
          <a:xfrm>
            <a:off x="1497043" y="3132123"/>
            <a:ext cx="46339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-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Chuyển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hút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nho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̉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giọt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đến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nghiệm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Wingdings" panose="05000000000000000000" pitchFamily="2" charset="2"/>
              </a:rPr>
              <a:t>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bóp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nhe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̣ quả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bóp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su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đê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̉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chuyển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từng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giọt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hóa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chất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vào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nghiệm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91B910-AADF-1906-CD3B-FB128FAB3FFB}"/>
              </a:ext>
            </a:extLst>
          </p:cNvPr>
          <p:cNvSpPr txBox="1"/>
          <p:nvPr/>
        </p:nvSpPr>
        <p:spPr>
          <a:xfrm>
            <a:off x="1556875" y="535224"/>
            <a:ext cx="6030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Lấy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hóa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chất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0962A5-F99E-79FD-6E82-76AFCB852695}"/>
              </a:ext>
            </a:extLst>
          </p:cNvPr>
          <p:cNvSpPr txBox="1"/>
          <p:nvPr/>
        </p:nvSpPr>
        <p:spPr>
          <a:xfrm>
            <a:off x="1592858" y="2588094"/>
            <a:ext cx="6030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Chuyển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hút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nho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̉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giọt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đến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ống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/>
                <a:sym typeface="Arial"/>
              </a:rPr>
              <a:t>nghiệm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566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diagram of a science experiment&#10;&#10;Description automatically generated">
            <a:extLst>
              <a:ext uri="{FF2B5EF4-FFF2-40B4-BE49-F238E27FC236}">
                <a16:creationId xmlns:a16="http://schemas.microsoft.com/office/drawing/2014/main" id="{36AB6C69-2BFA-8CD6-FC59-9D95D129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27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9000"/>
            </a:schemeClr>
          </a:soli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5" name="圆: 空心 4"/>
          <p:cNvSpPr/>
          <p:nvPr/>
        </p:nvSpPr>
        <p:spPr>
          <a:xfrm>
            <a:off x="812483" y="-1187768"/>
            <a:ext cx="7519035" cy="7519035"/>
          </a:xfrm>
          <a:prstGeom prst="donut">
            <a:avLst>
              <a:gd name="adj" fmla="val 12924"/>
            </a:avLst>
          </a:prstGeom>
          <a:gradFill>
            <a:gsLst>
              <a:gs pos="87000">
                <a:srgbClr val="FC9D61"/>
              </a:gs>
              <a:gs pos="0">
                <a:srgbClr val="FC9D61"/>
              </a:gs>
              <a:gs pos="43000">
                <a:srgbClr val="E04161"/>
              </a:gs>
            </a:gsLst>
            <a:lin ang="5400000" scaled="1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745371" y="745121"/>
            <a:ext cx="3653260" cy="3653260"/>
          </a:xfrm>
          <a:prstGeom prst="ellipse">
            <a:avLst/>
          </a:prstGeom>
          <a:solidFill>
            <a:schemeClr val="bg1"/>
          </a:solidFill>
          <a:ln w="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8" name="文本">
            <a:extLst>
              <a:ext uri="{FF2B5EF4-FFF2-40B4-BE49-F238E27FC236}">
                <a16:creationId xmlns:a16="http://schemas.microsoft.com/office/drawing/2014/main" id="{B018C710-B604-441B-B97A-5DCA87AB3C6D}"/>
              </a:ext>
            </a:extLst>
          </p:cNvPr>
          <p:cNvSpPr txBox="1"/>
          <p:nvPr/>
        </p:nvSpPr>
        <p:spPr>
          <a:xfrm>
            <a:off x="2215294" y="1184600"/>
            <a:ext cx="4835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+mn-lt"/>
              </a:rPr>
              <a:t>Luyện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+mn-lt"/>
              </a:rPr>
              <a:t>tập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+mn-lt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zh-CN" sz="7200" b="1" kern="1200" dirty="0" err="1">
                <a:solidFill>
                  <a:srgbClr val="70AD4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+mn-lt"/>
              </a:rPr>
              <a:t>củng</a:t>
            </a:r>
            <a:r>
              <a:rPr lang="en-US" altLang="zh-CN" sz="7200" b="1" kern="1200" dirty="0">
                <a:solidFill>
                  <a:srgbClr val="70AD4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7200" b="1" kern="1200" dirty="0" err="1">
                <a:solidFill>
                  <a:srgbClr val="70AD4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+mn-lt"/>
              </a:rPr>
              <a:t>cô</a:t>
            </a:r>
            <a:r>
              <a:rPr lang="en-US" altLang="zh-CN" sz="7200" b="1" kern="1200" dirty="0">
                <a:solidFill>
                  <a:srgbClr val="70AD47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+mn-lt"/>
              </a:rPr>
              <a:t>́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06" y="28070"/>
            <a:ext cx="6805914" cy="5084765"/>
          </a:xfrm>
          <a:prstGeom prst="roundRect">
            <a:avLst>
              <a:gd name="adj" fmla="val 7891"/>
            </a:avLst>
          </a:prstGeom>
        </p:spPr>
      </p:pic>
      <p:grpSp>
        <p:nvGrpSpPr>
          <p:cNvPr id="7" name="Group 6"/>
          <p:cNvGrpSpPr/>
          <p:nvPr/>
        </p:nvGrpSpPr>
        <p:grpSpPr>
          <a:xfrm>
            <a:off x="1100464" y="149024"/>
            <a:ext cx="4686300" cy="4790651"/>
            <a:chOff x="-228600" y="-1676400"/>
            <a:chExt cx="6248400" cy="63875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600" y="-1676400"/>
              <a:ext cx="6248400" cy="63875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511490"/>
              <a:ext cx="2971800" cy="194095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0" t="29290"/>
          <a:stretch/>
        </p:blipFill>
        <p:spPr>
          <a:xfrm>
            <a:off x="5257801" y="1677467"/>
            <a:ext cx="2829470" cy="3423936"/>
          </a:xfrm>
          <a:prstGeom prst="rect">
            <a:avLst/>
          </a:prstGeom>
        </p:spPr>
      </p:pic>
      <p:pic>
        <p:nvPicPr>
          <p:cNvPr id="2" name="Gameshow Vua Tiếng Việt - Tập 18 Full HD - Ngày 7-1-2022 ⭐ Chủ Đề -Mùa-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72600" y="-182761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0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">
        <p:random/>
      </p:transition>
    </mc:Choice>
    <mc:Fallback xmlns="">
      <p:transition spd="slow" advClick="0" advTm="4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17B5C3-F600-3491-82A7-EDC315407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99" y="888514"/>
            <a:ext cx="3314701" cy="3267067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251"/>
            <a:ext cx="9143996" cy="5142595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8684874" y="2124204"/>
            <a:ext cx="181384" cy="147147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376535" y="1851490"/>
            <a:ext cx="722936" cy="692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68" y="3682540"/>
            <a:ext cx="379718" cy="379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4" y="89808"/>
            <a:ext cx="651482" cy="48318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8AAF274-EC86-41C7-A09C-8DC9DEC89A8E}"/>
              </a:ext>
            </a:extLst>
          </p:cNvPr>
          <p:cNvSpPr/>
          <p:nvPr/>
        </p:nvSpPr>
        <p:spPr>
          <a:xfrm>
            <a:off x="5588033" y="791182"/>
            <a:ext cx="2342651" cy="14942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F96981-805F-4AA3-B8DF-754C5DAACFE6}"/>
              </a:ext>
            </a:extLst>
          </p:cNvPr>
          <p:cNvSpPr/>
          <p:nvPr/>
        </p:nvSpPr>
        <p:spPr>
          <a:xfrm>
            <a:off x="2956773" y="866122"/>
            <a:ext cx="2382218" cy="14942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D6D839-5076-4C10-B574-02980E164EF4}"/>
              </a:ext>
            </a:extLst>
          </p:cNvPr>
          <p:cNvSpPr/>
          <p:nvPr/>
        </p:nvSpPr>
        <p:spPr>
          <a:xfrm>
            <a:off x="3040448" y="2603373"/>
            <a:ext cx="2380094" cy="14754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9585C7-3494-4441-A8F3-4D41C66B5F64}"/>
              </a:ext>
            </a:extLst>
          </p:cNvPr>
          <p:cNvSpPr/>
          <p:nvPr/>
        </p:nvSpPr>
        <p:spPr>
          <a:xfrm>
            <a:off x="5585625" y="2575274"/>
            <a:ext cx="2230621" cy="1509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3" name="4a">
            <a:hlinkClick r:id="rId10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747" y="2505348"/>
            <a:ext cx="2380094" cy="1731393"/>
          </a:xfrm>
          <a:prstGeom prst="rect">
            <a:avLst/>
          </a:prstGeom>
        </p:spPr>
      </p:pic>
      <p:pic>
        <p:nvPicPr>
          <p:cNvPr id="42" name="3a">
            <a:hlinkClick r:id="rId12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15" y="2536515"/>
            <a:ext cx="2519245" cy="1718471"/>
          </a:xfrm>
          <a:prstGeom prst="rect">
            <a:avLst/>
          </a:prstGeom>
        </p:spPr>
      </p:pic>
      <p:pic>
        <p:nvPicPr>
          <p:cNvPr id="40" name="1a">
            <a:hlinkClick r:id="rId14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14" y="794691"/>
            <a:ext cx="2445350" cy="1734220"/>
          </a:xfrm>
          <a:prstGeom prst="rect">
            <a:avLst/>
          </a:prstGeom>
        </p:spPr>
      </p:pic>
      <p:pic>
        <p:nvPicPr>
          <p:cNvPr id="41" name="2a">
            <a:hlinkClick r:id="rId16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94" y="756646"/>
            <a:ext cx="2492690" cy="1761251"/>
          </a:xfrm>
          <a:prstGeom prst="rect">
            <a:avLst/>
          </a:prstGeom>
        </p:spPr>
      </p:pic>
      <p:sp>
        <p:nvSpPr>
          <p:cNvPr id="9" name="Action Button: Go Forward or Next 8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8B43185E-F784-BC38-CD19-2D210D7D4BAA}"/>
              </a:ext>
            </a:extLst>
          </p:cNvPr>
          <p:cNvSpPr/>
          <p:nvPr/>
        </p:nvSpPr>
        <p:spPr>
          <a:xfrm>
            <a:off x="59267" y="4741333"/>
            <a:ext cx="660400" cy="352011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F56F7D-0B8A-B736-BB38-0E30D7BA31D9}"/>
              </a:ext>
            </a:extLst>
          </p:cNvPr>
          <p:cNvSpPr/>
          <p:nvPr/>
        </p:nvSpPr>
        <p:spPr>
          <a:xfrm>
            <a:off x="-31390" y="1"/>
            <a:ext cx="2697384" cy="514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Có 4 ô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cửa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mỗi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cửa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thưởng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01 ô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cửa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hết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cửa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sẽ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bí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mật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khám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GHÉC GÔ……</a:t>
            </a:r>
          </a:p>
        </p:txBody>
      </p:sp>
    </p:spTree>
    <p:extLst>
      <p:ext uri="{BB962C8B-B14F-4D97-AF65-F5344CB8AC3E}">
        <p14:creationId xmlns:p14="http://schemas.microsoft.com/office/powerpoint/2010/main" val="327689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3" grpId="0" animBg="1"/>
      <p:bldP spid="14" grpId="0" animBg="1"/>
      <p:bldP spid="4" grpId="0" animBg="1"/>
      <p:bldP spid="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630322" y="582676"/>
            <a:ext cx="7706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vi-VN" sz="3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Dụng cụ nào dùng để đựng hóa chất và </a:t>
            </a:r>
          </a:p>
          <a:p>
            <a:pPr algn="ctr" defTabSz="685800">
              <a:buClrTx/>
              <a:defRPr/>
            </a:pPr>
            <a:r>
              <a:rPr lang="vi-VN" sz="3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thực hiện các thí nghiệm</a:t>
            </a:r>
            <a:r>
              <a:rPr lang="en-US" sz="3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lang="en-US" sz="3000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85A13-6721-45E3-ADA0-E1D8A997AEE8}"/>
              </a:ext>
            </a:extLst>
          </p:cNvPr>
          <p:cNvSpPr txBox="1"/>
          <p:nvPr/>
        </p:nvSpPr>
        <p:spPr>
          <a:xfrm>
            <a:off x="1880525" y="2018336"/>
            <a:ext cx="41235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5763" indent="-385763" defTabSz="685800">
              <a:buClrTx/>
              <a:buFontTx/>
              <a:buAutoNum type="alphaUcPeriod"/>
            </a:pPr>
            <a:r>
              <a:rPr lang="vi-VN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Ống đong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       </a:t>
            </a:r>
          </a:p>
          <a:p>
            <a:pPr marL="385763" indent="-385763" defTabSz="685800">
              <a:buClrTx/>
              <a:buFontTx/>
              <a:buAutoNum type="alphaUcPeriod"/>
            </a:pPr>
            <a:r>
              <a:rPr lang="vi-VN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Ống nghiệm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          </a:t>
            </a:r>
          </a:p>
          <a:p>
            <a:pPr marL="385763" indent="-385763" defTabSz="685800">
              <a:buClrTx/>
              <a:buFontTx/>
              <a:buAutoNum type="alphaUcPeriod"/>
            </a:pPr>
            <a:r>
              <a:rPr lang="vi-VN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Bình nón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</a:p>
          <a:p>
            <a:pPr defTabSz="685800">
              <a:buClrTx/>
            </a:pP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Cốc thủy tinh</a:t>
            </a:r>
            <a:r>
              <a:rPr lang="en-US" sz="30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B90EC-445D-4B11-ADB6-C377762CAD6C}"/>
              </a:ext>
            </a:extLst>
          </p:cNvPr>
          <p:cNvSpPr/>
          <p:nvPr/>
        </p:nvSpPr>
        <p:spPr>
          <a:xfrm>
            <a:off x="1772084" y="2487770"/>
            <a:ext cx="530585" cy="500062"/>
          </a:xfrm>
          <a:prstGeom prst="ellips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ED7D31"/>
              </a:solidFill>
              <a:latin typeface="Calibri" panose="020F0502020204030204"/>
            </a:endParaRPr>
          </a:p>
        </p:txBody>
      </p:sp>
      <p:pic>
        <p:nvPicPr>
          <p:cNvPr id="10" name="đồng hồ đếm giờ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F66ACA6-CA92-4312-A7AE-1D5B588E7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1360" y="4093954"/>
            <a:ext cx="1659988" cy="9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8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630322" y="401701"/>
            <a:ext cx="77064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vi-VN" sz="3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Thao tác nào sau đây không đúng</a:t>
            </a:r>
            <a:r>
              <a:rPr lang="en-US" sz="3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en-US" sz="3000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85A13-6721-45E3-ADA0-E1D8A997AEE8}"/>
              </a:ext>
            </a:extLst>
          </p:cNvPr>
          <p:cNvSpPr txBox="1"/>
          <p:nvPr/>
        </p:nvSpPr>
        <p:spPr>
          <a:xfrm>
            <a:off x="630322" y="849849"/>
            <a:ext cx="7946645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indent="-385763" defTabSz="685800">
              <a:lnSpc>
                <a:spcPct val="150000"/>
              </a:lnSpc>
              <a:buClrTx/>
              <a:buFontTx/>
              <a:buAutoNum type="alphaUcPeriod"/>
            </a:pP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 nóng đều ống nghiệm sau đó đun tập trung tại điểm có hóa chất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</a:p>
          <a:p>
            <a:pPr marL="385763" indent="-385763" defTabSz="685800">
              <a:lnSpc>
                <a:spcPct val="150000"/>
              </a:lnSpc>
              <a:buClrTx/>
              <a:buFontTx/>
              <a:buAutoNum type="alphaUcPeriod"/>
            </a:pPr>
            <a:r>
              <a:rPr lang="vi-VN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Kẹp ống nghiệm ở khoảng 1/3 ống nghiệm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tính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miệng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ống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nghiệm</a:t>
            </a:r>
            <a:endParaRPr lang="en-US" sz="2400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85763" indent="-385763" defTabSz="685800">
              <a:lnSpc>
                <a:spcPct val="150000"/>
              </a:lnSpc>
              <a:buClrTx/>
              <a:buFontTx/>
              <a:buAutoNum type="alphaUcPeriod"/>
            </a:pPr>
            <a:r>
              <a:rPr lang="vi-VN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Hướng miệng ống nghiệm về phía không có người</a:t>
            </a:r>
            <a:endParaRPr lang="en-US" sz="2400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85763" indent="-385763" defTabSz="685800">
              <a:lnSpc>
                <a:spcPct val="150000"/>
              </a:lnSpc>
              <a:buClrTx/>
              <a:buFontTx/>
              <a:buAutoNum type="alphaUcPeriod"/>
            </a:pPr>
            <a:r>
              <a:rPr lang="vi-VN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Tay thuận giữ ống nghiệm, tay không thuận lấy hóa chất</a:t>
            </a:r>
            <a:endParaRPr lang="en-US" sz="2400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B90EC-445D-4B11-ADB6-C377762CAD6C}"/>
              </a:ext>
            </a:extLst>
          </p:cNvPr>
          <p:cNvSpPr/>
          <p:nvPr/>
        </p:nvSpPr>
        <p:spPr>
          <a:xfrm>
            <a:off x="567033" y="3699743"/>
            <a:ext cx="530585" cy="500062"/>
          </a:xfrm>
          <a:prstGeom prst="ellips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ED7D31"/>
              </a:solidFill>
              <a:latin typeface="Calibri" panose="020F0502020204030204"/>
            </a:endParaRPr>
          </a:p>
        </p:txBody>
      </p:sp>
      <p:pic>
        <p:nvPicPr>
          <p:cNvPr id="10" name="đồng hồ đếm giờ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F66ACA6-CA92-4312-A7AE-1D5B588E7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4760" y="4034752"/>
            <a:ext cx="1659988" cy="9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9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630322" y="542447"/>
            <a:ext cx="77064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vi-VN" sz="3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Thao tác thí nghiệm nào đúng</a:t>
            </a:r>
            <a:endParaRPr lang="en-US" sz="3000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85A13-6721-45E3-ADA0-E1D8A997AEE8}"/>
              </a:ext>
            </a:extLst>
          </p:cNvPr>
          <p:cNvSpPr txBox="1"/>
          <p:nvPr/>
        </p:nvSpPr>
        <p:spPr>
          <a:xfrm>
            <a:off x="630322" y="1096445"/>
            <a:ext cx="77819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vi-VN" sz="2400" dirty="0">
                <a:solidFill>
                  <a:schemeClr val="bg1"/>
                </a:solidFill>
                <a:latin typeface="+mj-lt"/>
              </a:rPr>
              <a:t>A. Đưa ống hút nhỏ giọt vào lọ hóa chất, sau đó bóp chặt và giữ quả bóp cao su</a:t>
            </a:r>
            <a:endParaRPr lang="en-US" sz="2400" kern="1200" dirty="0">
              <a:solidFill>
                <a:schemeClr val="bg1"/>
              </a:solidFill>
              <a:latin typeface="+mj-lt"/>
              <a:ea typeface="+mn-ea"/>
              <a:cs typeface="Times New Roman" panose="02020603050405020304" pitchFamily="18" charset="0"/>
            </a:endParaRPr>
          </a:p>
          <a:p>
            <a:pPr algn="just" defTabSz="685800">
              <a:buClrTx/>
            </a:pPr>
            <a:r>
              <a:rPr lang="vi-VN" sz="2400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Bóp nhẹ quả bóp cao su để lấy từng giọt hóa chất vào ống nghiệm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vi-VN" sz="2400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Cho đầu ống hút vào thành ống nghiệm để hóa chất từ từ chảy xuống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just" defTabSz="685800">
              <a:buClrTx/>
            </a:pPr>
            <a:r>
              <a:rPr lang="vi-VN" sz="2400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Dốc ngược ống hút nhỏ giọt để hóa chất không chảy ra ngoài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just" defTabSz="685800">
              <a:buClrTx/>
            </a:pPr>
            <a:endParaRPr lang="en-US" sz="2400" kern="1200" dirty="0">
              <a:solidFill>
                <a:schemeClr val="bg1"/>
              </a:solidFill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B90EC-445D-4B11-ADB6-C377762CAD6C}"/>
              </a:ext>
            </a:extLst>
          </p:cNvPr>
          <p:cNvSpPr/>
          <p:nvPr/>
        </p:nvSpPr>
        <p:spPr>
          <a:xfrm>
            <a:off x="476250" y="1905000"/>
            <a:ext cx="520795" cy="446836"/>
          </a:xfrm>
          <a:prstGeom prst="ellips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ED7D31"/>
              </a:solidFill>
              <a:latin typeface="Calibri" panose="020F0502020204030204"/>
            </a:endParaRPr>
          </a:p>
        </p:txBody>
      </p:sp>
      <p:pic>
        <p:nvPicPr>
          <p:cNvPr id="10" name="đồng hồ đếm giờ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F66ACA6-CA92-4312-A7AE-1D5B588E7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1360" y="4093954"/>
            <a:ext cx="1659988" cy="9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8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kern="12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84370" y="669693"/>
            <a:ext cx="8246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vi-VN" sz="2400" b="1" dirty="0">
                <a:solidFill>
                  <a:schemeClr val="bg1"/>
                </a:solidFill>
              </a:rPr>
              <a:t>Dụng cụ nào không được dùng để đun nóng hóa chất?</a:t>
            </a:r>
            <a:endParaRPr lang="en-US" sz="2400" b="1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85A13-6721-45E3-ADA0-E1D8A997AEE8}"/>
              </a:ext>
            </a:extLst>
          </p:cNvPr>
          <p:cNvSpPr txBox="1"/>
          <p:nvPr/>
        </p:nvSpPr>
        <p:spPr>
          <a:xfrm>
            <a:off x="1171244" y="2332197"/>
            <a:ext cx="61069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endParaRPr lang="en-US" sz="2400" b="1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B90EC-445D-4B11-ADB6-C377762CAD6C}"/>
              </a:ext>
            </a:extLst>
          </p:cNvPr>
          <p:cNvSpPr/>
          <p:nvPr/>
        </p:nvSpPr>
        <p:spPr>
          <a:xfrm>
            <a:off x="7375777" y="3483146"/>
            <a:ext cx="530585" cy="500062"/>
          </a:xfrm>
          <a:prstGeom prst="ellips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400" kern="1200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10" name="đồng hồ đếm giờ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F66ACA6-CA92-4312-A7AE-1D5B588E7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4012" y="4209757"/>
            <a:ext cx="1659988" cy="933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E05169-C824-BD48-896E-E766B52C07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9688"/>
          <a:stretch/>
        </p:blipFill>
        <p:spPr>
          <a:xfrm>
            <a:off x="1114094" y="1189091"/>
            <a:ext cx="452755" cy="13849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1BDE3-6488-44B0-17B2-53D0A28CC7C0}"/>
              </a:ext>
            </a:extLst>
          </p:cNvPr>
          <p:cNvSpPr txBox="1"/>
          <p:nvPr/>
        </p:nvSpPr>
        <p:spPr>
          <a:xfrm>
            <a:off x="2982060" y="3392661"/>
            <a:ext cx="61069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endParaRPr lang="en-US" sz="2400" b="1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8C13B0-792B-B91B-0567-18D64ECECF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695" t="26548" r="25532" b="11318"/>
          <a:stretch/>
        </p:blipFill>
        <p:spPr>
          <a:xfrm>
            <a:off x="2533298" y="2126073"/>
            <a:ext cx="1102360" cy="14169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EFBFCE-52B2-CD6C-06FA-50F82C290736}"/>
              </a:ext>
            </a:extLst>
          </p:cNvPr>
          <p:cNvSpPr txBox="1"/>
          <p:nvPr/>
        </p:nvSpPr>
        <p:spPr>
          <a:xfrm>
            <a:off x="5080177" y="2504834"/>
            <a:ext cx="61069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endParaRPr lang="en-US" sz="2400" b="1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8E4333-19A8-562A-1F1C-8807BDDFF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1385" y="1313099"/>
            <a:ext cx="1007110" cy="1349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663B1C-D70B-F146-A2FB-31CD7D7E57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3249" y="1997629"/>
            <a:ext cx="534670" cy="13296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54974C-3742-AE54-6F9E-4AFBB90B5E73}"/>
              </a:ext>
            </a:extLst>
          </p:cNvPr>
          <p:cNvSpPr txBox="1"/>
          <p:nvPr/>
        </p:nvSpPr>
        <p:spPr>
          <a:xfrm>
            <a:off x="7418682" y="3415860"/>
            <a:ext cx="61069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endParaRPr lang="en-US" sz="2400" b="1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64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198433607029825128">
            <a:hlinkClick r:id="" action="ppaction://media"/>
            <a:extLst>
              <a:ext uri="{FF2B5EF4-FFF2-40B4-BE49-F238E27FC236}">
                <a16:creationId xmlns:a16="http://schemas.microsoft.com/office/drawing/2014/main" id="{D50C5972-90BA-C32F-695B-772D94D03B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285" b="23787"/>
          <a:stretch/>
        </p:blipFill>
        <p:spPr>
          <a:xfrm>
            <a:off x="71726" y="109147"/>
            <a:ext cx="4367495" cy="5034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A2D304-B41B-7782-E338-CFAD84A0F85B}"/>
              </a:ext>
            </a:extLst>
          </p:cNvPr>
          <p:cNvSpPr txBox="1"/>
          <p:nvPr/>
        </p:nvSpPr>
        <p:spPr>
          <a:xfrm>
            <a:off x="1858423" y="595204"/>
            <a:ext cx="694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- Quan sát video</a:t>
            </a:r>
          </a:p>
          <a:p>
            <a:pPr algn="just"/>
            <a:r>
              <a:rPr lang="vi-VN" sz="2400" b="1" dirty="0"/>
              <a:t>- Chỉ ra thao tác thí nghiệm chưa chính xác. 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ED896C-D832-D0B9-1DA7-6D7F4B01E06A}"/>
              </a:ext>
            </a:extLst>
          </p:cNvPr>
          <p:cNvSpPr txBox="1"/>
          <p:nvPr/>
        </p:nvSpPr>
        <p:spPr>
          <a:xfrm>
            <a:off x="5091269" y="1700958"/>
            <a:ext cx="3707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gang </a:t>
            </a:r>
            <a:r>
              <a:rPr lang="en-US" sz="2000" dirty="0" err="1"/>
              <a:t>tay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E9DE1-F405-B05E-7CE0-FD55AC85ABEC}"/>
              </a:ext>
            </a:extLst>
          </p:cNvPr>
          <p:cNvSpPr txBox="1"/>
          <p:nvPr/>
        </p:nvSpPr>
        <p:spPr>
          <a:xfrm>
            <a:off x="4810735" y="2924806"/>
            <a:ext cx="3491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- </a:t>
            </a:r>
            <a:r>
              <a:rPr lang="vi-VN" sz="2000" dirty="0"/>
              <a:t>Kẹp ngang ống nghiệm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36D58E-8330-BA35-9CDF-4B320ECD95F7}"/>
              </a:ext>
            </a:extLst>
          </p:cNvPr>
          <p:cNvSpPr txBox="1"/>
          <p:nvPr/>
        </p:nvSpPr>
        <p:spPr>
          <a:xfrm>
            <a:off x="4994169" y="3505552"/>
            <a:ext cx="4078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- </a:t>
            </a:r>
            <a:r>
              <a:rPr lang="vi-VN" sz="2000" dirty="0"/>
              <a:t>Bóp công tơ hút trong chất lỏng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2D7E14-AED4-59DF-F79F-E84AF017ED26}"/>
              </a:ext>
            </a:extLst>
          </p:cNvPr>
          <p:cNvSpPr txBox="1"/>
          <p:nvPr/>
        </p:nvSpPr>
        <p:spPr>
          <a:xfrm>
            <a:off x="4994169" y="4042720"/>
            <a:ext cx="4149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- </a:t>
            </a:r>
            <a:r>
              <a:rPr lang="vi-VN" sz="2000" dirty="0"/>
              <a:t>Không hơ nóng đều ống nghiệm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B65ED4-88A8-1049-1790-81CB2CDB5988}"/>
              </a:ext>
            </a:extLst>
          </p:cNvPr>
          <p:cNvSpPr txBox="1"/>
          <p:nvPr/>
        </p:nvSpPr>
        <p:spPr>
          <a:xfrm>
            <a:off x="5091270" y="2344060"/>
            <a:ext cx="3707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dùng</a:t>
            </a:r>
            <a:r>
              <a:rPr lang="en-US" sz="2000" dirty="0"/>
              <a:t> </a:t>
            </a:r>
            <a:r>
              <a:rPr lang="en-US" sz="2000" dirty="0" err="1"/>
              <a:t>ống</a:t>
            </a:r>
            <a:r>
              <a:rPr lang="en-US" sz="2000" dirty="0"/>
              <a:t> </a:t>
            </a:r>
            <a:r>
              <a:rPr lang="en-US" sz="2000" dirty="0" err="1"/>
              <a:t>hút</a:t>
            </a:r>
            <a:r>
              <a:rPr lang="en-US" sz="2000" dirty="0"/>
              <a:t> </a:t>
            </a:r>
            <a:r>
              <a:rPr lang="en-US" sz="2000" dirty="0" err="1"/>
              <a:t>nho</a:t>
            </a:r>
            <a:r>
              <a:rPr lang="en-US" sz="2000" dirty="0"/>
              <a:t>̉ </a:t>
            </a:r>
            <a:r>
              <a:rPr lang="en-US" sz="2000" dirty="0" err="1"/>
              <a:t>giọt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505D9-6439-2D84-D90A-634512C50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35" y="37025"/>
            <a:ext cx="1490911" cy="1469486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D1A56F-8500-0647-8491-54123E616EFE}"/>
              </a:ext>
            </a:extLst>
          </p:cNvPr>
          <p:cNvSpPr txBox="1"/>
          <p:nvPr/>
        </p:nvSpPr>
        <p:spPr>
          <a:xfrm>
            <a:off x="1925880" y="189388"/>
            <a:ext cx="4092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ĐÔI MẮT TINH ANH</a:t>
            </a:r>
          </a:p>
        </p:txBody>
      </p:sp>
    </p:spTree>
    <p:extLst>
      <p:ext uri="{BB962C8B-B14F-4D97-AF65-F5344CB8AC3E}">
        <p14:creationId xmlns:p14="http://schemas.microsoft.com/office/powerpoint/2010/main" val="42569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/>
      <p:bldP spid="9" grpId="1"/>
      <p:bldP spid="13" grpId="0"/>
      <p:bldP spid="14" grpId="0"/>
      <p:bldP spid="16" grpId="0"/>
      <p:bldP spid="18" grpId="0"/>
      <p:bldP spid="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23976"/>
            <a:ext cx="8115300" cy="4105175"/>
            <a:chOff x="0" y="0"/>
            <a:chExt cx="5920967" cy="2995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2995158"/>
            </a:xfrm>
            <a:custGeom>
              <a:avLst/>
              <a:gdLst/>
              <a:ahLst/>
              <a:cxnLst/>
              <a:rect l="l" t="t" r="r" b="b"/>
              <a:pathLst>
                <a:path w="5920967" h="2995158">
                  <a:moveTo>
                    <a:pt x="5796507" y="2995157"/>
                  </a:moveTo>
                  <a:lnTo>
                    <a:pt x="124460" y="2995157"/>
                  </a:lnTo>
                  <a:cubicBezTo>
                    <a:pt x="55880" y="2995157"/>
                    <a:pt x="0" y="2939278"/>
                    <a:pt x="0" y="28706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0698"/>
                  </a:lnTo>
                  <a:cubicBezTo>
                    <a:pt x="5920967" y="2939278"/>
                    <a:pt x="5865087" y="2995158"/>
                    <a:pt x="5796507" y="29951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-114985" y="3759997"/>
            <a:ext cx="9357963" cy="3164693"/>
          </a:xfrm>
          <a:custGeom>
            <a:avLst/>
            <a:gdLst/>
            <a:ahLst/>
            <a:cxnLst/>
            <a:rect l="l" t="t" r="r" b="b"/>
            <a:pathLst>
              <a:path w="18715925" h="6329386">
                <a:moveTo>
                  <a:pt x="0" y="0"/>
                </a:moveTo>
                <a:lnTo>
                  <a:pt x="18715925" y="0"/>
                </a:lnTo>
                <a:lnTo>
                  <a:pt x="18715925" y="6329386"/>
                </a:lnTo>
                <a:lnTo>
                  <a:pt x="0" y="63293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034796" y="-68830"/>
            <a:ext cx="2355162" cy="1869410"/>
          </a:xfrm>
          <a:custGeom>
            <a:avLst/>
            <a:gdLst/>
            <a:ahLst/>
            <a:cxnLst/>
            <a:rect l="l" t="t" r="r" b="b"/>
            <a:pathLst>
              <a:path w="4710323" h="3738819">
                <a:moveTo>
                  <a:pt x="0" y="0"/>
                </a:moveTo>
                <a:lnTo>
                  <a:pt x="4710323" y="0"/>
                </a:lnTo>
                <a:lnTo>
                  <a:pt x="4710323" y="3738819"/>
                </a:lnTo>
                <a:lnTo>
                  <a:pt x="0" y="3738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3556806">
            <a:off x="-62181" y="-313963"/>
            <a:ext cx="1673686" cy="1727676"/>
          </a:xfrm>
          <a:custGeom>
            <a:avLst/>
            <a:gdLst/>
            <a:ahLst/>
            <a:cxnLst/>
            <a:rect l="l" t="t" r="r" b="b"/>
            <a:pathLst>
              <a:path w="3347372" h="3455352">
                <a:moveTo>
                  <a:pt x="0" y="0"/>
                </a:moveTo>
                <a:lnTo>
                  <a:pt x="3347372" y="0"/>
                </a:lnTo>
                <a:lnTo>
                  <a:pt x="3347372" y="3455352"/>
                </a:lnTo>
                <a:lnTo>
                  <a:pt x="0" y="34553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42547" y="775850"/>
            <a:ext cx="3816246" cy="515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433"/>
              </a:lnSpc>
              <a:buClrTx/>
            </a:pPr>
            <a:r>
              <a:rPr lang="vi-VN" sz="3166" b="1" kern="1200" dirty="0">
                <a:latin typeface="Happy Font TH"/>
                <a:ea typeface="+mn-ea"/>
                <a:cs typeface="+mn-cs"/>
              </a:rPr>
              <a:t>Dặn dò</a:t>
            </a:r>
            <a:endParaRPr lang="en-US" sz="3166" b="1" kern="1200" dirty="0">
              <a:latin typeface="Happy Font TH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14B385-45A1-E3CE-554C-9F0E5BCB87D6}"/>
              </a:ext>
            </a:extLst>
          </p:cNvPr>
          <p:cNvSpPr txBox="1"/>
          <p:nvPr/>
        </p:nvSpPr>
        <p:spPr>
          <a:xfrm>
            <a:off x="1089329" y="1464458"/>
            <a:ext cx="7315200" cy="2405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  <a:tab pos="457200" algn="l"/>
                <a:tab pos="1828800" algn="l"/>
                <a:tab pos="3429000" algn="l"/>
                <a:tab pos="5029200" algn="l"/>
              </a:tabLst>
            </a:pPr>
            <a:r>
              <a:rPr lang="vi-VN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Xem lại các nội dung đã học</a:t>
            </a:r>
            <a:endParaRPr lang="en-US" sz="2200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  <a:tab pos="457200" algn="l"/>
                <a:tab pos="1828800" algn="l"/>
                <a:tab pos="3429000" algn="l"/>
                <a:tab pos="5029200" algn="l"/>
              </a:tabLst>
            </a:pPr>
            <a:r>
              <a:rPr lang="vi-VN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Tìm hiểu</a:t>
            </a:r>
            <a:r>
              <a:rPr lang="vi-VN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nội dung 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III,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thiệu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thiết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phiếu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3 (ND2) </a:t>
            </a:r>
            <a:endParaRPr lang="en-US" sz="22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  <a:tab pos="457200" algn="l"/>
                <a:tab pos="1828800" algn="l"/>
                <a:tab pos="3429000" algn="l"/>
                <a:tab pos="5029200" algn="l"/>
              </a:tabLs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Chụp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nộp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endParaRPr lang="vi-VN" sz="2200" b="1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  <a:tab pos="457200" algn="l"/>
                <a:tab pos="1828800" algn="l"/>
                <a:tab pos="3429000" algn="l"/>
                <a:tab pos="5029200" algn="l"/>
              </a:tabLs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https://azota.vn/vi/admin/dashboard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  <a:tab pos="457200" algn="l"/>
                <a:tab pos="1828800" algn="l"/>
                <a:tab pos="3429000" algn="l"/>
                <a:tab pos="5029200" algn="l"/>
              </a:tabLst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Hạn</a:t>
            </a: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nộp</a:t>
            </a: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…………………..</a:t>
            </a:r>
            <a:endParaRPr lang="en-US" sz="22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082B0D76-A325-7732-8D00-46C7DF1E1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3954" y="1111216"/>
            <a:ext cx="6673454" cy="136921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CHÂN THÀNH CẢM ƠN</a:t>
            </a:r>
            <a:endParaRPr lang="en-US" sz="2025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78562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1" y="971550"/>
            <a:ext cx="8543925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khóa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từ/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thưởng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505" y="2369993"/>
            <a:ext cx="3143250" cy="2559557"/>
            <a:chOff x="-76200" y="1524000"/>
            <a:chExt cx="5715000" cy="5334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1524000"/>
              <a:ext cx="5217814" cy="5334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7964" y="2553562"/>
              <a:ext cx="5460836" cy="3773915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556" y="151694"/>
            <a:ext cx="2102891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3473832"/>
            <a:ext cx="2228850" cy="145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03482" y="1164291"/>
            <a:ext cx="5109588" cy="2814918"/>
          </a:xfrm>
          <a:custGeom>
            <a:avLst/>
            <a:gdLst/>
            <a:ahLst/>
            <a:cxnLst/>
            <a:rect l="l" t="t" r="r" b="b"/>
            <a:pathLst>
              <a:path w="10219175" h="5629836">
                <a:moveTo>
                  <a:pt x="0" y="0"/>
                </a:moveTo>
                <a:lnTo>
                  <a:pt x="10219175" y="0"/>
                </a:lnTo>
                <a:lnTo>
                  <a:pt x="10219175" y="5629836"/>
                </a:lnTo>
                <a:lnTo>
                  <a:pt x="0" y="5629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 rot="-2217080" flipH="1">
            <a:off x="-753918" y="3619918"/>
            <a:ext cx="2536536" cy="2504253"/>
          </a:xfrm>
          <a:custGeom>
            <a:avLst/>
            <a:gdLst/>
            <a:ahLst/>
            <a:cxnLst/>
            <a:rect l="l" t="t" r="r" b="b"/>
            <a:pathLst>
              <a:path w="5073072" h="5008506">
                <a:moveTo>
                  <a:pt x="5073072" y="0"/>
                </a:moveTo>
                <a:lnTo>
                  <a:pt x="0" y="0"/>
                </a:lnTo>
                <a:lnTo>
                  <a:pt x="0" y="5008505"/>
                </a:lnTo>
                <a:lnTo>
                  <a:pt x="5073072" y="5008505"/>
                </a:lnTo>
                <a:lnTo>
                  <a:pt x="507307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1406172">
            <a:off x="-649333" y="-1311677"/>
            <a:ext cx="2536536" cy="2504253"/>
          </a:xfrm>
          <a:custGeom>
            <a:avLst/>
            <a:gdLst/>
            <a:ahLst/>
            <a:cxnLst/>
            <a:rect l="l" t="t" r="r" b="b"/>
            <a:pathLst>
              <a:path w="5073072" h="5008506">
                <a:moveTo>
                  <a:pt x="0" y="0"/>
                </a:moveTo>
                <a:lnTo>
                  <a:pt x="5073072" y="0"/>
                </a:lnTo>
                <a:lnTo>
                  <a:pt x="5073072" y="5008505"/>
                </a:lnTo>
                <a:lnTo>
                  <a:pt x="0" y="5008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97349" y="3218789"/>
            <a:ext cx="2536536" cy="2504253"/>
          </a:xfrm>
          <a:custGeom>
            <a:avLst/>
            <a:gdLst/>
            <a:ahLst/>
            <a:cxnLst/>
            <a:rect l="l" t="t" r="r" b="b"/>
            <a:pathLst>
              <a:path w="5073072" h="5008506">
                <a:moveTo>
                  <a:pt x="0" y="0"/>
                </a:moveTo>
                <a:lnTo>
                  <a:pt x="5073072" y="0"/>
                </a:lnTo>
                <a:lnTo>
                  <a:pt x="5073072" y="5008505"/>
                </a:lnTo>
                <a:lnTo>
                  <a:pt x="0" y="5008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725306" flipH="1">
            <a:off x="7300465" y="-1366262"/>
            <a:ext cx="2536536" cy="2504253"/>
          </a:xfrm>
          <a:custGeom>
            <a:avLst/>
            <a:gdLst/>
            <a:ahLst/>
            <a:cxnLst/>
            <a:rect l="l" t="t" r="r" b="b"/>
            <a:pathLst>
              <a:path w="5073072" h="5008506">
                <a:moveTo>
                  <a:pt x="5073072" y="0"/>
                </a:moveTo>
                <a:lnTo>
                  <a:pt x="0" y="0"/>
                </a:lnTo>
                <a:lnTo>
                  <a:pt x="0" y="5008505"/>
                </a:lnTo>
                <a:lnTo>
                  <a:pt x="5073072" y="5008505"/>
                </a:lnTo>
                <a:lnTo>
                  <a:pt x="507307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9804" y="1704595"/>
            <a:ext cx="3976933" cy="1859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7556"/>
              </a:lnSpc>
              <a:buClrTx/>
            </a:pPr>
            <a:r>
              <a:rPr lang="en-US" sz="5284" kern="1200" dirty="0">
                <a:latin typeface="More Sugar"/>
                <a:ea typeface="+mn-ea"/>
                <a:cs typeface="+mn-cs"/>
              </a:rPr>
              <a:t>Are  You </a:t>
            </a:r>
          </a:p>
          <a:p>
            <a:pPr algn="ctr" defTabSz="457200">
              <a:lnSpc>
                <a:spcPts val="7556"/>
              </a:lnSpc>
              <a:buClrTx/>
            </a:pPr>
            <a:r>
              <a:rPr lang="en-US" sz="5284" kern="1200" dirty="0">
                <a:latin typeface="More Sugar"/>
                <a:ea typeface="+mn-ea"/>
                <a:cs typeface="+mn-cs"/>
              </a:rPr>
              <a:t>READY???</a:t>
            </a:r>
          </a:p>
        </p:txBody>
      </p:sp>
      <p:sp>
        <p:nvSpPr>
          <p:cNvPr id="8" name="Freeform 8"/>
          <p:cNvSpPr/>
          <p:nvPr/>
        </p:nvSpPr>
        <p:spPr>
          <a:xfrm>
            <a:off x="5032964" y="1185313"/>
            <a:ext cx="3230720" cy="3036877"/>
          </a:xfrm>
          <a:custGeom>
            <a:avLst/>
            <a:gdLst/>
            <a:ahLst/>
            <a:cxnLst/>
            <a:rect l="l" t="t" r="r" b="b"/>
            <a:pathLst>
              <a:path w="6461440" h="6073753">
                <a:moveTo>
                  <a:pt x="0" y="0"/>
                </a:moveTo>
                <a:lnTo>
                  <a:pt x="6461440" y="0"/>
                </a:lnTo>
                <a:lnTo>
                  <a:pt x="6461440" y="6073753"/>
                </a:lnTo>
                <a:lnTo>
                  <a:pt x="0" y="6073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205400" y="297624"/>
            <a:ext cx="4548253" cy="4548253"/>
          </a:xfrm>
          <a:custGeom>
            <a:avLst/>
            <a:gdLst/>
            <a:ahLst/>
            <a:cxnLst/>
            <a:rect l="l" t="t" r="r" b="b"/>
            <a:pathLst>
              <a:path w="9096505" h="9096505">
                <a:moveTo>
                  <a:pt x="0" y="0"/>
                </a:moveTo>
                <a:lnTo>
                  <a:pt x="9096505" y="0"/>
                </a:lnTo>
                <a:lnTo>
                  <a:pt x="9096505" y="9096504"/>
                </a:lnTo>
                <a:lnTo>
                  <a:pt x="0" y="90965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105753" y="197976"/>
            <a:ext cx="4747547" cy="4747547"/>
          </a:xfrm>
          <a:custGeom>
            <a:avLst/>
            <a:gdLst/>
            <a:ahLst/>
            <a:cxnLst/>
            <a:rect l="l" t="t" r="r" b="b"/>
            <a:pathLst>
              <a:path w="9495093" h="9495093">
                <a:moveTo>
                  <a:pt x="0" y="0"/>
                </a:moveTo>
                <a:lnTo>
                  <a:pt x="9495094" y="0"/>
                </a:lnTo>
                <a:lnTo>
                  <a:pt x="9495094" y="9495094"/>
                </a:lnTo>
                <a:lnTo>
                  <a:pt x="0" y="94950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020880" y="146858"/>
            <a:ext cx="4849782" cy="4849782"/>
          </a:xfrm>
          <a:custGeom>
            <a:avLst/>
            <a:gdLst/>
            <a:ahLst/>
            <a:cxnLst/>
            <a:rect l="l" t="t" r="r" b="b"/>
            <a:pathLst>
              <a:path w="9699564" h="9699564">
                <a:moveTo>
                  <a:pt x="0" y="0"/>
                </a:moveTo>
                <a:lnTo>
                  <a:pt x="9699564" y="0"/>
                </a:lnTo>
                <a:lnTo>
                  <a:pt x="9699564" y="9699564"/>
                </a:lnTo>
                <a:lnTo>
                  <a:pt x="0" y="9699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43051" y="199593"/>
            <a:ext cx="2973971" cy="969742"/>
            <a:chOff x="533400" y="266121"/>
            <a:chExt cx="3965294" cy="1292989"/>
          </a:xfrm>
        </p:grpSpPr>
        <p:grpSp>
          <p:nvGrpSpPr>
            <p:cNvPr id="9" name="Group 8"/>
            <p:cNvGrpSpPr/>
            <p:nvPr/>
          </p:nvGrpSpPr>
          <p:grpSpPr>
            <a:xfrm>
              <a:off x="533400" y="266121"/>
              <a:ext cx="3810000" cy="1292989"/>
              <a:chOff x="685800" y="432266"/>
              <a:chExt cx="3810000" cy="1292989"/>
            </a:xfrm>
          </p:grpSpPr>
          <p:sp>
            <p:nvSpPr>
              <p:cNvPr id="6" name="Round Diagonal Corner Rectangle 5"/>
              <p:cNvSpPr/>
              <p:nvPr/>
            </p:nvSpPr>
            <p:spPr>
              <a:xfrm>
                <a:off x="1447800" y="1071430"/>
                <a:ext cx="2209800" cy="487680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1447800" y="739140"/>
                <a:ext cx="3048000" cy="533400"/>
              </a:xfrm>
              <a:prstGeom prst="roundRect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t="17827" r="17511" b="12131"/>
              <a:stretch/>
            </p:blipFill>
            <p:spPr>
              <a:xfrm>
                <a:off x="685800" y="432266"/>
                <a:ext cx="1215098" cy="1292989"/>
              </a:xfrm>
              <a:prstGeom prst="ellipse">
                <a:avLst/>
              </a:prstGeom>
            </p:spPr>
          </p:pic>
        </p:grpSp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394" y="444879"/>
              <a:ext cx="2908300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771652"/>
            <a:ext cx="814388" cy="88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931" y="2573538"/>
            <a:ext cx="814388" cy="88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0" t="29290"/>
          <a:stretch/>
        </p:blipFill>
        <p:spPr>
          <a:xfrm flipH="1">
            <a:off x="-513744" y="1629240"/>
            <a:ext cx="2968119" cy="342393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050257" y="1543052"/>
            <a:ext cx="5770852" cy="969742"/>
            <a:chOff x="3276600" y="3530551"/>
            <a:chExt cx="5246544" cy="1292989"/>
          </a:xfrm>
        </p:grpSpPr>
        <p:grpSp>
          <p:nvGrpSpPr>
            <p:cNvPr id="15" name="Group 14"/>
            <p:cNvGrpSpPr/>
            <p:nvPr/>
          </p:nvGrpSpPr>
          <p:grpSpPr>
            <a:xfrm>
              <a:off x="3276600" y="3530551"/>
              <a:ext cx="5246544" cy="1292989"/>
              <a:chOff x="3055154" y="5105398"/>
              <a:chExt cx="5246544" cy="1292989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3055154" y="5301622"/>
                <a:ext cx="4727856" cy="90054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t="17827" r="17511" b="12131"/>
              <a:stretch/>
            </p:blipFill>
            <p:spPr>
              <a:xfrm>
                <a:off x="7086600" y="5105398"/>
                <a:ext cx="1215098" cy="1292989"/>
              </a:xfrm>
              <a:prstGeom prst="ellipse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3276600" y="3886200"/>
              <a:ext cx="411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HÚT / </a:t>
              </a:r>
              <a:r>
                <a:rPr lang="en-US" sz="2400" b="1" kern="12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GIỌT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/ </a:t>
              </a:r>
              <a:r>
                <a:rPr lang="en-US" sz="2400" b="1" kern="12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ỐNG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/ NHỎ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411658" y="3227971"/>
            <a:ext cx="5200328" cy="969743"/>
            <a:chOff x="2523843" y="3530551"/>
            <a:chExt cx="5480613" cy="1292989"/>
          </a:xfrm>
        </p:grpSpPr>
        <p:grpSp>
          <p:nvGrpSpPr>
            <p:cNvPr id="35" name="Group 34"/>
            <p:cNvGrpSpPr/>
            <p:nvPr/>
          </p:nvGrpSpPr>
          <p:grpSpPr>
            <a:xfrm>
              <a:off x="2523843" y="3530551"/>
              <a:ext cx="5480613" cy="1292989"/>
              <a:chOff x="2302397" y="5105398"/>
              <a:chExt cx="5480613" cy="1292989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055154" y="5301622"/>
                <a:ext cx="4727856" cy="90054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t="17827" r="17511" b="12131"/>
              <a:stretch/>
            </p:blipFill>
            <p:spPr>
              <a:xfrm>
                <a:off x="2302397" y="5105398"/>
                <a:ext cx="1215098" cy="1292989"/>
              </a:xfrm>
              <a:prstGeom prst="ellipse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3583128" y="3864668"/>
              <a:ext cx="411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ỐNG HÚT NHỎ GIỌT</a:t>
              </a:r>
            </a:p>
          </p:txBody>
        </p:sp>
      </p:grpSp>
      <p:pic>
        <p:nvPicPr>
          <p:cNvPr id="29" name="Am-thanh-tra-loi-dung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71496" y="3341208"/>
            <a:ext cx="365522" cy="365522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F402E4AB-F9A3-3AB9-E266-609EF2883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0" t="21753" r="29025" b="20055"/>
          <a:stretch/>
        </p:blipFill>
        <p:spPr bwMode="auto">
          <a:xfrm>
            <a:off x="6978628" y="1761174"/>
            <a:ext cx="543917" cy="51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9B8C396E-A23D-0093-2488-8EF397981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0" t="21753" r="29025" b="20055"/>
          <a:stretch/>
        </p:blipFill>
        <p:spPr bwMode="auto">
          <a:xfrm>
            <a:off x="2727427" y="3398536"/>
            <a:ext cx="543917" cy="51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54907315-D587-5F3A-03D9-3398E29C1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0" t="21753" r="29025" b="20055"/>
          <a:stretch/>
        </p:blipFill>
        <p:spPr bwMode="auto">
          <a:xfrm>
            <a:off x="1762831" y="378598"/>
            <a:ext cx="543917" cy="51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FD1348-B95C-672D-9BD7-54EB9416E0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6448">
            <a:off x="7442790" y="3081695"/>
            <a:ext cx="1457173" cy="14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24122D7-3FA7-2400-4131-6616791514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08646" y="2867540"/>
            <a:ext cx="1713911" cy="17139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886201" y="1543053"/>
            <a:ext cx="5136356" cy="969743"/>
            <a:chOff x="3276600" y="3530551"/>
            <a:chExt cx="5246544" cy="1292989"/>
          </a:xfrm>
        </p:grpSpPr>
        <p:grpSp>
          <p:nvGrpSpPr>
            <p:cNvPr id="15" name="Group 14"/>
            <p:cNvGrpSpPr/>
            <p:nvPr/>
          </p:nvGrpSpPr>
          <p:grpSpPr>
            <a:xfrm>
              <a:off x="3276600" y="3530551"/>
              <a:ext cx="5246544" cy="1292989"/>
              <a:chOff x="3055154" y="5105398"/>
              <a:chExt cx="5246544" cy="1292989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3055154" y="5301622"/>
                <a:ext cx="4727856" cy="90054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t="17827" r="17511" b="12131"/>
              <a:stretch/>
            </p:blipFill>
            <p:spPr>
              <a:xfrm>
                <a:off x="7346817" y="5105398"/>
                <a:ext cx="954881" cy="1292989"/>
              </a:xfrm>
              <a:prstGeom prst="ellipse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3276600" y="3886200"/>
              <a:ext cx="411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Ô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̃ / P / K / </a:t>
              </a:r>
              <a:r>
                <a:rPr lang="en-US" sz="2400" b="1" kern="12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Ẹ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/ G /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43051" y="199593"/>
            <a:ext cx="2973971" cy="969742"/>
            <a:chOff x="533400" y="266121"/>
            <a:chExt cx="3965294" cy="1292989"/>
          </a:xfrm>
        </p:grpSpPr>
        <p:grpSp>
          <p:nvGrpSpPr>
            <p:cNvPr id="9" name="Group 8"/>
            <p:cNvGrpSpPr/>
            <p:nvPr/>
          </p:nvGrpSpPr>
          <p:grpSpPr>
            <a:xfrm>
              <a:off x="533400" y="266121"/>
              <a:ext cx="3810000" cy="1292989"/>
              <a:chOff x="685800" y="432266"/>
              <a:chExt cx="3810000" cy="1292989"/>
            </a:xfrm>
          </p:grpSpPr>
          <p:sp>
            <p:nvSpPr>
              <p:cNvPr id="6" name="Round Diagonal Corner Rectangle 5"/>
              <p:cNvSpPr/>
              <p:nvPr/>
            </p:nvSpPr>
            <p:spPr>
              <a:xfrm>
                <a:off x="1447800" y="1071430"/>
                <a:ext cx="2209800" cy="487680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1447800" y="739140"/>
                <a:ext cx="3048000" cy="533400"/>
              </a:xfrm>
              <a:prstGeom prst="roundRect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t="17827" r="17511" b="12131"/>
              <a:stretch/>
            </p:blipFill>
            <p:spPr>
              <a:xfrm>
                <a:off x="685800" y="432266"/>
                <a:ext cx="1215098" cy="1292989"/>
              </a:xfrm>
              <a:prstGeom prst="ellipse">
                <a:avLst/>
              </a:prstGeom>
            </p:spPr>
          </p:pic>
        </p:grpSp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394" y="444879"/>
              <a:ext cx="2908300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D2C91C60-7866-4A2A-0767-5D4309E0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594" y="1543053"/>
            <a:ext cx="814388" cy="88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2691790" y="3239625"/>
            <a:ext cx="4628561" cy="969742"/>
            <a:chOff x="2523843" y="3530551"/>
            <a:chExt cx="5480613" cy="1292989"/>
          </a:xfrm>
        </p:grpSpPr>
        <p:grpSp>
          <p:nvGrpSpPr>
            <p:cNvPr id="35" name="Group 34"/>
            <p:cNvGrpSpPr/>
            <p:nvPr/>
          </p:nvGrpSpPr>
          <p:grpSpPr>
            <a:xfrm>
              <a:off x="2523843" y="3530551"/>
              <a:ext cx="5480613" cy="1292989"/>
              <a:chOff x="2302397" y="5105398"/>
              <a:chExt cx="5480613" cy="1292989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055154" y="5301622"/>
                <a:ext cx="4727856" cy="90054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t="17827" r="17511" b="12131"/>
              <a:stretch/>
            </p:blipFill>
            <p:spPr>
              <a:xfrm>
                <a:off x="2302397" y="5105398"/>
                <a:ext cx="1215098" cy="1292989"/>
              </a:xfrm>
              <a:prstGeom prst="ellipse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3525999" y="3852690"/>
              <a:ext cx="411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KẸP GỖ</a:t>
              </a:r>
            </a:p>
          </p:txBody>
        </p:sp>
      </p:grpSp>
      <p:pic>
        <p:nvPicPr>
          <p:cNvPr id="2" name="Am-thanh-tra-loi-dung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71496" y="3341208"/>
            <a:ext cx="365522" cy="365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75645B-106C-C5F0-D5A3-1C67CD56B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2" y="203598"/>
            <a:ext cx="814388" cy="88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B238D02-E0E3-BF7E-9799-E644CB4ED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71" y="3265603"/>
            <a:ext cx="814388" cy="88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BB4021-BB6E-F1B6-64E2-15ACB6C3C40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0" t="29290"/>
          <a:stretch/>
        </p:blipFill>
        <p:spPr>
          <a:xfrm flipH="1">
            <a:off x="-513744" y="1629240"/>
            <a:ext cx="2968119" cy="342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3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794602" y="1418552"/>
            <a:ext cx="5136356" cy="969743"/>
            <a:chOff x="3276600" y="3530551"/>
            <a:chExt cx="5246544" cy="1292989"/>
          </a:xfrm>
        </p:grpSpPr>
        <p:grpSp>
          <p:nvGrpSpPr>
            <p:cNvPr id="15" name="Group 14"/>
            <p:cNvGrpSpPr/>
            <p:nvPr/>
          </p:nvGrpSpPr>
          <p:grpSpPr>
            <a:xfrm>
              <a:off x="3276600" y="3530551"/>
              <a:ext cx="5246544" cy="1292989"/>
              <a:chOff x="3055154" y="5105398"/>
              <a:chExt cx="5246544" cy="1292989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3055154" y="5301622"/>
                <a:ext cx="4727856" cy="90054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t="17827" r="17511" b="12131"/>
              <a:stretch/>
            </p:blipFill>
            <p:spPr>
              <a:xfrm>
                <a:off x="7346817" y="5105398"/>
                <a:ext cx="954881" cy="1292989"/>
              </a:xfrm>
              <a:prstGeom prst="ellipse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3276600" y="3886200"/>
              <a:ext cx="411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400" b="1" kern="12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/ </a:t>
              </a:r>
              <a:r>
                <a:rPr lang="en-US" sz="2400" b="1" kern="12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/ N / Ố / N / O / </a:t>
              </a:r>
              <a:r>
                <a:rPr lang="en-US" sz="2400" b="1" kern="12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/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43051" y="199593"/>
            <a:ext cx="2973971" cy="969742"/>
            <a:chOff x="533400" y="266121"/>
            <a:chExt cx="3965294" cy="1292989"/>
          </a:xfrm>
        </p:grpSpPr>
        <p:grpSp>
          <p:nvGrpSpPr>
            <p:cNvPr id="9" name="Group 8"/>
            <p:cNvGrpSpPr/>
            <p:nvPr/>
          </p:nvGrpSpPr>
          <p:grpSpPr>
            <a:xfrm>
              <a:off x="533400" y="266121"/>
              <a:ext cx="3810000" cy="1292989"/>
              <a:chOff x="685800" y="432266"/>
              <a:chExt cx="3810000" cy="1292989"/>
            </a:xfrm>
          </p:grpSpPr>
          <p:sp>
            <p:nvSpPr>
              <p:cNvPr id="6" name="Round Diagonal Corner Rectangle 5"/>
              <p:cNvSpPr/>
              <p:nvPr/>
            </p:nvSpPr>
            <p:spPr>
              <a:xfrm>
                <a:off x="1447800" y="1071430"/>
                <a:ext cx="2209800" cy="487680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1447800" y="739140"/>
                <a:ext cx="3048000" cy="533400"/>
              </a:xfrm>
              <a:prstGeom prst="roundRect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t="17827" r="17511" b="12131"/>
              <a:stretch/>
            </p:blipFill>
            <p:spPr>
              <a:xfrm>
                <a:off x="685800" y="432266"/>
                <a:ext cx="1215098" cy="1292989"/>
              </a:xfrm>
              <a:prstGeom prst="ellipse">
                <a:avLst/>
              </a:prstGeom>
            </p:spPr>
          </p:pic>
        </p:grpSp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394" y="444879"/>
              <a:ext cx="2908300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2335797" y="3115124"/>
            <a:ext cx="5027111" cy="969742"/>
            <a:chOff x="2523843" y="3530551"/>
            <a:chExt cx="5480613" cy="1292989"/>
          </a:xfrm>
        </p:grpSpPr>
        <p:grpSp>
          <p:nvGrpSpPr>
            <p:cNvPr id="35" name="Group 34"/>
            <p:cNvGrpSpPr/>
            <p:nvPr/>
          </p:nvGrpSpPr>
          <p:grpSpPr>
            <a:xfrm>
              <a:off x="2523843" y="3530551"/>
              <a:ext cx="5480613" cy="1292989"/>
              <a:chOff x="2302397" y="5105398"/>
              <a:chExt cx="5480613" cy="1292989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055154" y="5301622"/>
                <a:ext cx="4727856" cy="900545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t="17827" r="17511" b="12131"/>
              <a:stretch/>
            </p:blipFill>
            <p:spPr>
              <a:xfrm>
                <a:off x="2302397" y="5105398"/>
                <a:ext cx="1215098" cy="1292989"/>
              </a:xfrm>
              <a:prstGeom prst="ellipse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3525999" y="3852690"/>
              <a:ext cx="411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ỐNG </a:t>
              </a:r>
              <a:r>
                <a:rPr lang="en-US" sz="2400" b="1" kern="1200" dirty="0">
                  <a:solidFill>
                    <a:prstClr val="black"/>
                  </a:solidFill>
                  <a:latin typeface="Arial" pitchFamily="34" charset="0"/>
                  <a:ea typeface="+mn-ea"/>
                  <a:cs typeface="Arial" pitchFamily="34" charset="0"/>
                </a:rPr>
                <a:t>ĐONG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endParaRPr>
            </a:p>
          </p:txBody>
        </p:sp>
      </p:grpSp>
      <p:pic>
        <p:nvPicPr>
          <p:cNvPr id="2" name="Am-thanh-tra-loi-dung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71496" y="3341208"/>
            <a:ext cx="365522" cy="365522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B52ED403-4756-81EF-DF9F-9099A317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53" y="237839"/>
            <a:ext cx="814388" cy="88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327BD88-6951-BAA1-2D70-1D749BFA6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50" y="1418552"/>
            <a:ext cx="814388" cy="88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8682836-E4C6-0502-7EB7-A373EC508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182" y="3115124"/>
            <a:ext cx="814388" cy="88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5A9B24-499C-89B7-2C1C-99E17DA427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0" t="29290"/>
          <a:stretch/>
        </p:blipFill>
        <p:spPr>
          <a:xfrm flipH="1">
            <a:off x="-513744" y="1629240"/>
            <a:ext cx="2968119" cy="3423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E2993-3B69-1F6E-5C78-D0FF6FEAF4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4029" y="2667013"/>
            <a:ext cx="1713911" cy="171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4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931" y="2573538"/>
            <a:ext cx="814388" cy="882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14552" y="1344988"/>
            <a:ext cx="6429842" cy="969742"/>
            <a:chOff x="3657600" y="2057400"/>
            <a:chExt cx="5246544" cy="1292989"/>
          </a:xfrm>
        </p:grpSpPr>
        <p:grpSp>
          <p:nvGrpSpPr>
            <p:cNvPr id="17" name="Group 16"/>
            <p:cNvGrpSpPr/>
            <p:nvPr/>
          </p:nvGrpSpPr>
          <p:grpSpPr>
            <a:xfrm>
              <a:off x="3657600" y="2057400"/>
              <a:ext cx="5246544" cy="1292989"/>
              <a:chOff x="3276600" y="3530551"/>
              <a:chExt cx="5246544" cy="129298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276600" y="3530551"/>
                <a:ext cx="5246544" cy="1292989"/>
                <a:chOff x="3055154" y="5105398"/>
                <a:chExt cx="5246544" cy="1292989"/>
              </a:xfrm>
            </p:grpSpPr>
            <p:sp>
              <p:nvSpPr>
                <p:cNvPr id="14" name="Rounded Rectangle 13"/>
                <p:cNvSpPr/>
                <p:nvPr/>
              </p:nvSpPr>
              <p:spPr>
                <a:xfrm>
                  <a:off x="3055154" y="5301622"/>
                  <a:ext cx="4727856" cy="900545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667" t="17827" r="17511" b="12131"/>
                <a:stretch/>
              </p:blipFill>
              <p:spPr>
                <a:xfrm>
                  <a:off x="7086600" y="5105398"/>
                  <a:ext cx="1215098" cy="1292989"/>
                </a:xfrm>
                <a:prstGeom prst="ellipse">
                  <a:avLst/>
                </a:prstGeom>
              </p:spPr>
            </p:pic>
          </p:grpSp>
          <p:sp>
            <p:nvSpPr>
              <p:cNvPr id="16" name="TextBox 15"/>
              <p:cNvSpPr txBox="1"/>
              <p:nvPr/>
            </p:nvSpPr>
            <p:spPr>
              <a:xfrm>
                <a:off x="3276600" y="3886200"/>
                <a:ext cx="411480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N / Ố / T / I / H / U / C / C / Ỷ / T / H  </a:t>
                </a:r>
              </a:p>
            </p:txBody>
          </p:sp>
        </p:grpSp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2115725"/>
              <a:ext cx="1131744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543051" y="199593"/>
            <a:ext cx="2973971" cy="969742"/>
            <a:chOff x="533400" y="266121"/>
            <a:chExt cx="3965294" cy="1292989"/>
          </a:xfrm>
        </p:grpSpPr>
        <p:grpSp>
          <p:nvGrpSpPr>
            <p:cNvPr id="13" name="Group 12"/>
            <p:cNvGrpSpPr/>
            <p:nvPr/>
          </p:nvGrpSpPr>
          <p:grpSpPr>
            <a:xfrm>
              <a:off x="533400" y="266121"/>
              <a:ext cx="3965294" cy="1292989"/>
              <a:chOff x="533400" y="266121"/>
              <a:chExt cx="3965294" cy="129298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33400" y="266121"/>
                <a:ext cx="3810000" cy="1292989"/>
                <a:chOff x="685800" y="432266"/>
                <a:chExt cx="3810000" cy="1292989"/>
              </a:xfrm>
            </p:grpSpPr>
            <p:sp>
              <p:nvSpPr>
                <p:cNvPr id="6" name="Round Diagonal Corner Rectangle 5"/>
                <p:cNvSpPr/>
                <p:nvPr/>
              </p:nvSpPr>
              <p:spPr>
                <a:xfrm>
                  <a:off x="1447800" y="1071430"/>
                  <a:ext cx="2209800" cy="487680"/>
                </a:xfrm>
                <a:prstGeom prst="round2DiagRect">
                  <a:avLst>
                    <a:gd name="adj1" fmla="val 16667"/>
                    <a:gd name="adj2" fmla="val 50000"/>
                  </a:avLst>
                </a:prstGeom>
                <a:solidFill>
                  <a:srgbClr val="FF3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" name="Rounded Rectangle 3"/>
                <p:cNvSpPr/>
                <p:nvPr/>
              </p:nvSpPr>
              <p:spPr>
                <a:xfrm>
                  <a:off x="1447800" y="739140"/>
                  <a:ext cx="3048000" cy="533400"/>
                </a:xfrm>
                <a:prstGeom prst="roundRect">
                  <a:avLst/>
                </a:prstGeom>
                <a:solidFill>
                  <a:srgbClr val="FF7C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667" t="17827" r="17511" b="12131"/>
                <a:stretch/>
              </p:blipFill>
              <p:spPr>
                <a:xfrm>
                  <a:off x="685800" y="432266"/>
                  <a:ext cx="1215098" cy="1292989"/>
                </a:xfrm>
                <a:prstGeom prst="ellipse">
                  <a:avLst/>
                </a:prstGeom>
              </p:spPr>
            </p:pic>
          </p:grp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0394" y="444879"/>
                <a:ext cx="2908300" cy="749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024" y="284687"/>
              <a:ext cx="1085850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481965" y="3326060"/>
            <a:ext cx="4110460" cy="969742"/>
            <a:chOff x="3144699" y="4303961"/>
            <a:chExt cx="5480613" cy="1292989"/>
          </a:xfrm>
        </p:grpSpPr>
        <p:grpSp>
          <p:nvGrpSpPr>
            <p:cNvPr id="33" name="Group 32"/>
            <p:cNvGrpSpPr/>
            <p:nvPr/>
          </p:nvGrpSpPr>
          <p:grpSpPr>
            <a:xfrm>
              <a:off x="3144699" y="4303961"/>
              <a:ext cx="5480613" cy="1292989"/>
              <a:chOff x="2523843" y="3530551"/>
              <a:chExt cx="5480613" cy="129298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523843" y="3530551"/>
                <a:ext cx="5480613" cy="1292989"/>
                <a:chOff x="2302397" y="5105398"/>
                <a:chExt cx="5480613" cy="1292989"/>
              </a:xfrm>
            </p:grpSpPr>
            <p:sp>
              <p:nvSpPr>
                <p:cNvPr id="37" name="Rounded Rectangle 36"/>
                <p:cNvSpPr/>
                <p:nvPr/>
              </p:nvSpPr>
              <p:spPr>
                <a:xfrm>
                  <a:off x="3055154" y="5301622"/>
                  <a:ext cx="4727856" cy="900545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667" t="17827" r="17511" b="12131"/>
                <a:stretch/>
              </p:blipFill>
              <p:spPr>
                <a:xfrm>
                  <a:off x="2302397" y="5105398"/>
                  <a:ext cx="1215098" cy="1292989"/>
                </a:xfrm>
                <a:prstGeom prst="ellipse">
                  <a:avLst/>
                </a:prstGeom>
              </p:spPr>
            </p:pic>
          </p:grpSp>
          <p:sp>
            <p:nvSpPr>
              <p:cNvPr id="36" name="TextBox 35"/>
              <p:cNvSpPr txBox="1"/>
              <p:nvPr/>
            </p:nvSpPr>
            <p:spPr>
              <a:xfrm>
                <a:off x="3276600" y="3886200"/>
                <a:ext cx="411480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CỐC THỦY TINH</a:t>
                </a:r>
              </a:p>
            </p:txBody>
          </p:sp>
        </p:grpSp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323" y="4303961"/>
              <a:ext cx="1085850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8" name="Am-thanh-tra-loi-dung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1496" y="3341208"/>
            <a:ext cx="365522" cy="365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5E6EA-3DE4-47C9-C523-4BD76C71FA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0" t="29290"/>
          <a:stretch/>
        </p:blipFill>
        <p:spPr>
          <a:xfrm flipH="1">
            <a:off x="-513744" y="1629240"/>
            <a:ext cx="2968119" cy="34239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79B8A7-7465-9F13-1A4D-A2AD7196224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695" t="26548" r="25532" b="11318"/>
          <a:stretch/>
        </p:blipFill>
        <p:spPr>
          <a:xfrm>
            <a:off x="6987123" y="2779068"/>
            <a:ext cx="1263036" cy="151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XEDSHAPES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XEDSHAPES" val="true"/>
</p:tagLst>
</file>

<file path=ppt/theme/theme1.xml><?xml version="1.0" encoding="utf-8"?>
<a:theme xmlns:a="http://schemas.openxmlformats.org/drawingml/2006/main" name="Microbiology Lab Technician CV by Slidesgo">
  <a:themeElements>
    <a:clrScheme name="Simple Light">
      <a:dk1>
        <a:srgbClr val="FFFFFF"/>
      </a:dk1>
      <a:lt1>
        <a:srgbClr val="88AADF"/>
      </a:lt1>
      <a:dk2>
        <a:srgbClr val="6691D1"/>
      </a:dk2>
      <a:lt2>
        <a:srgbClr val="6B8BB8"/>
      </a:lt2>
      <a:accent1>
        <a:srgbClr val="FFDB5F"/>
      </a:accent1>
      <a:accent2>
        <a:srgbClr val="D4E5FF"/>
      </a:accent2>
      <a:accent3>
        <a:srgbClr val="3D6490"/>
      </a:accent3>
      <a:accent4>
        <a:srgbClr val="B2DA77"/>
      </a:accent4>
      <a:accent5>
        <a:srgbClr val="ACEAFF"/>
      </a:accent5>
      <a:accent6>
        <a:srgbClr val="FF48B2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5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5E5D"/>
      </a:accent1>
      <a:accent2>
        <a:srgbClr val="60AC30"/>
      </a:accent2>
      <a:accent3>
        <a:srgbClr val="F29057"/>
      </a:accent3>
      <a:accent4>
        <a:srgbClr val="86C4EC"/>
      </a:accent4>
      <a:accent5>
        <a:srgbClr val="EB5E5D"/>
      </a:accent5>
      <a:accent6>
        <a:srgbClr val="60AC30"/>
      </a:accent6>
      <a:hlink>
        <a:srgbClr val="0563C1"/>
      </a:hlink>
      <a:folHlink>
        <a:srgbClr val="954F72"/>
      </a:folHlink>
    </a:clrScheme>
    <a:fontScheme name="hu2vsxkg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03sdolbd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0" cap="flat" cmpd="sng" algn="ctr">
          <a:noFill/>
          <a:prstDash val="solid"/>
          <a:miter lim="800000"/>
        </a:ln>
        <a:effectLst>
          <a:outerShdw blurRad="241300" dist="127000" dir="2700000" algn="tl" rotWithShape="0">
            <a:prstClr val="black">
              <a:alpha val="18000"/>
            </a:prst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dist">
          <a:defRPr b="1" dirty="0" smtClean="0">
            <a:solidFill>
              <a:schemeClr val="bg1"/>
            </a:solidFill>
            <a:effectLst>
              <a:outerShdw blurRad="76200" dist="38100" dir="2700000" algn="tl" rotWithShape="0">
                <a:prstClr val="black">
                  <a:alpha val="29000"/>
                </a:prst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3649</TotalTime>
  <Words>1219</Words>
  <Application>Microsoft Office PowerPoint</Application>
  <PresentationFormat>On-screen Show (16:9)</PresentationFormat>
  <Paragraphs>145</Paragraphs>
  <Slides>37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67" baseType="lpstr">
      <vt:lpstr>Oxanium</vt:lpstr>
      <vt:lpstr>More Sugar</vt:lpstr>
      <vt:lpstr>Wingdings</vt:lpstr>
      <vt:lpstr>等线</vt:lpstr>
      <vt:lpstr>Calibri Light</vt:lpstr>
      <vt:lpstr>Times New Roman</vt:lpstr>
      <vt:lpstr>Microsoft YaHei</vt:lpstr>
      <vt:lpstr>Wingdings 2</vt:lpstr>
      <vt:lpstr>Batang</vt:lpstr>
      <vt:lpstr>Baguet Script</vt:lpstr>
      <vt:lpstr>Loved by the King</vt:lpstr>
      <vt:lpstr>Helvetica Neue</vt:lpstr>
      <vt:lpstr>Century Gothic</vt:lpstr>
      <vt:lpstr>Prompt ExtraBold</vt:lpstr>
      <vt:lpstr>Calibri</vt:lpstr>
      <vt:lpstr>Arial</vt:lpstr>
      <vt:lpstr>字魂160号-檀宋</vt:lpstr>
      <vt:lpstr>Cambria</vt:lpstr>
      <vt:lpstr>Happy Font TH</vt:lpstr>
      <vt:lpstr>Corbel</vt:lpstr>
      <vt:lpstr>Anton</vt:lpstr>
      <vt:lpstr>Microbiology Lab Technician CV by Slidesgo</vt:lpstr>
      <vt:lpstr>2_Vapor Trail</vt:lpstr>
      <vt:lpstr>1_Office Theme</vt:lpstr>
      <vt:lpstr>Retrospect</vt:lpstr>
      <vt:lpstr>Office 主题​​</vt:lpstr>
      <vt:lpstr>Office Theme</vt:lpstr>
      <vt:lpstr>www.freeppt7.com</vt:lpstr>
      <vt:lpstr>4_Office Theme</vt:lpstr>
      <vt:lpstr>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MỘT SỐ DỤNG CỤ THÍ NGHIỆM VÀ CÁCH SỬ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CHÂN THÀNH CẢM ƠN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Hong</dc:creator>
  <cp:lastModifiedBy>Gekombe, Amon</cp:lastModifiedBy>
  <cp:revision>72</cp:revision>
  <dcterms:modified xsi:type="dcterms:W3CDTF">2023-09-09T04:14:48Z</dcterms:modified>
</cp:coreProperties>
</file>