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701" r:id="rId3"/>
    <p:sldMasterId id="2147483744" r:id="rId4"/>
    <p:sldMasterId id="2147483750" r:id="rId5"/>
    <p:sldMasterId id="2147483849" r:id="rId6"/>
    <p:sldMasterId id="2147483861" r:id="rId7"/>
    <p:sldMasterId id="2147483885" r:id="rId8"/>
    <p:sldMasterId id="2147483897" r:id="rId9"/>
  </p:sldMasterIdLst>
  <p:notesMasterIdLst>
    <p:notesMasterId r:id="rId62"/>
  </p:notesMasterIdLst>
  <p:sldIdLst>
    <p:sldId id="258" r:id="rId10"/>
    <p:sldId id="259" r:id="rId11"/>
    <p:sldId id="260" r:id="rId12"/>
    <p:sldId id="393" r:id="rId13"/>
    <p:sldId id="388" r:id="rId14"/>
    <p:sldId id="389" r:id="rId15"/>
    <p:sldId id="261" r:id="rId16"/>
    <p:sldId id="315" r:id="rId17"/>
    <p:sldId id="316" r:id="rId18"/>
    <p:sldId id="321" r:id="rId19"/>
    <p:sldId id="322" r:id="rId20"/>
    <p:sldId id="318" r:id="rId21"/>
    <p:sldId id="323" r:id="rId22"/>
    <p:sldId id="320" r:id="rId23"/>
    <p:sldId id="256" r:id="rId24"/>
    <p:sldId id="257" r:id="rId25"/>
    <p:sldId id="329" r:id="rId26"/>
    <p:sldId id="325" r:id="rId27"/>
    <p:sldId id="324" r:id="rId28"/>
    <p:sldId id="326" r:id="rId29"/>
    <p:sldId id="328" r:id="rId30"/>
    <p:sldId id="330" r:id="rId31"/>
    <p:sldId id="332" r:id="rId32"/>
    <p:sldId id="384" r:id="rId33"/>
    <p:sldId id="331" r:id="rId34"/>
    <p:sldId id="394" r:id="rId35"/>
    <p:sldId id="334" r:id="rId36"/>
    <p:sldId id="335" r:id="rId37"/>
    <p:sldId id="386" r:id="rId38"/>
    <p:sldId id="387" r:id="rId39"/>
    <p:sldId id="374" r:id="rId40"/>
    <p:sldId id="337" r:id="rId41"/>
    <p:sldId id="338" r:id="rId42"/>
    <p:sldId id="395" r:id="rId43"/>
    <p:sldId id="385" r:id="rId44"/>
    <p:sldId id="339" r:id="rId45"/>
    <p:sldId id="270" r:id="rId46"/>
    <p:sldId id="280" r:id="rId47"/>
    <p:sldId id="366" r:id="rId48"/>
    <p:sldId id="363" r:id="rId49"/>
    <p:sldId id="367" r:id="rId50"/>
    <p:sldId id="372" r:id="rId51"/>
    <p:sldId id="368" r:id="rId52"/>
    <p:sldId id="371" r:id="rId53"/>
    <p:sldId id="375" r:id="rId54"/>
    <p:sldId id="390" r:id="rId55"/>
    <p:sldId id="373" r:id="rId56"/>
    <p:sldId id="391" r:id="rId57"/>
    <p:sldId id="380" r:id="rId58"/>
    <p:sldId id="379" r:id="rId59"/>
    <p:sldId id="378" r:id="rId60"/>
    <p:sldId id="37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AF1"/>
    <a:srgbClr val="2B5AAD"/>
    <a:srgbClr val="FCA400"/>
    <a:srgbClr val="4ACA7B"/>
    <a:srgbClr val="FF3344"/>
    <a:srgbClr val="DE0062"/>
    <a:srgbClr val="F574B7"/>
    <a:srgbClr val="7F7F7F"/>
    <a:srgbClr val="F361E9"/>
    <a:srgbClr val="FC7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97" autoAdjust="0"/>
    <p:restoredTop sz="72238" autoAdjust="0"/>
  </p:normalViewPr>
  <p:slideViewPr>
    <p:cSldViewPr showGuides="1">
      <p:cViewPr>
        <p:scale>
          <a:sx n="74" d="100"/>
          <a:sy n="74" d="100"/>
        </p:scale>
        <p:origin x="-392" y="1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34417497574445"/>
          <c:y val="4.243164903569159E-2"/>
          <c:w val="0.39131144063315476"/>
          <c:h val="0.69367764717062941"/>
        </c:manualLayout>
      </c:layout>
      <c:pieChart>
        <c:varyColors val="1"/>
        <c:ser>
          <c:idx val="0"/>
          <c:order val="0"/>
          <c:tx>
            <c:strRef>
              <c:f>Sheet1!$B$1</c:f>
              <c:strCache>
                <c:ptCount val="1"/>
                <c:pt idx="0">
                  <c:v>Sales</c:v>
                </c:pt>
              </c:strCache>
            </c:strRef>
          </c:tx>
          <c:spPr>
            <a:ln>
              <a:noFill/>
            </a:ln>
          </c:spPr>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704C-4DB1-8A43-DF676BD18BA5}"/>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704C-4DB1-8A43-DF676BD18BA5}"/>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704C-4DB1-8A43-DF676BD18BA5}"/>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704C-4DB1-8A43-DF676BD18BA5}"/>
              </c:ext>
            </c:extLst>
          </c:dPt>
          <c:cat>
            <c:strRef>
              <c:f>Sheet1!$A$2:$A$5</c:f>
              <c:strCache>
                <c:ptCount val="2"/>
                <c:pt idx="0">
                  <c:v>13 bang thuộc địa ở Bắc Mỹ</c:v>
                </c:pt>
                <c:pt idx="1">
                  <c:v>Đế quốc Anh</c:v>
                </c:pt>
              </c:strCache>
            </c:strRef>
          </c:cat>
          <c:val>
            <c:numRef>
              <c:f>Sheet1!$B$2:$B$5</c:f>
              <c:numCache>
                <c:formatCode>General</c:formatCode>
                <c:ptCount val="4"/>
                <c:pt idx="0">
                  <c:v>4</c:v>
                </c:pt>
                <c:pt idx="1">
                  <c:v>6</c:v>
                </c:pt>
              </c:numCache>
            </c:numRef>
          </c:val>
          <c:extLst xmlns:c16r2="http://schemas.microsoft.com/office/drawing/2015/06/chart">
            <c:ext xmlns:c16="http://schemas.microsoft.com/office/drawing/2014/chart" uri="{C3380CC4-5D6E-409C-BE32-E72D297353CC}">
              <c16:uniqueId val="{00000008-704C-4DB1-8A43-DF676BD18BA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9Slide02 Tieu de dai" panose="02000000000000000000" pitchFamily="2" charset="0"/>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F25E0-208E-4A9B-A4A9-AE4B56559888}"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74F9E-A5EB-45F3-992C-1A554A1EA1F5}" type="slidenum">
              <a:rPr lang="en-US" smtClean="0"/>
              <a:t>‹#›</a:t>
            </a:fld>
            <a:endParaRPr lang="en-US"/>
          </a:p>
        </p:txBody>
      </p:sp>
    </p:spTree>
    <p:extLst>
      <p:ext uri="{BB962C8B-B14F-4D97-AF65-F5344CB8AC3E}">
        <p14:creationId xmlns:p14="http://schemas.microsoft.com/office/powerpoint/2010/main" val="412280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Chính trị: </a:t>
            </a:r>
            <a:r>
              <a:rPr lang="en-US" sz="4000">
                <a:solidFill>
                  <a:schemeClr val="tx1">
                    <a:lumMod val="50000"/>
                    <a:lumOff val="50000"/>
                  </a:schemeClr>
                </a:solidFill>
              </a:rPr>
              <a:t>Theo chế độ quân chủ chuyên chế, đứng đầu là Sác-lơ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Kinh tế: </a:t>
            </a:r>
            <a:r>
              <a:rPr lang="en-US" sz="4000">
                <a:solidFill>
                  <a:schemeClr val="tx1">
                    <a:lumMod val="50000"/>
                    <a:lumOff val="50000"/>
                  </a:schemeClr>
                </a:solidFill>
              </a:rPr>
              <a:t>phát triển nhất Châu Âu (đặc biệt là công nghiệp len dạ)</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Xã hội: </a:t>
            </a:r>
            <a:r>
              <a:rPr lang="en-US" sz="4000">
                <a:solidFill>
                  <a:schemeClr val="tx1">
                    <a:lumMod val="50000"/>
                    <a:lumOff val="50000"/>
                  </a:schemeClr>
                </a:solidFill>
              </a:rPr>
              <a:t>Mâu thuẫn giữa tư sản, quý tộc mới với chế độ quân chủ </a:t>
            </a:r>
          </a:p>
          <a:p>
            <a:endParaRPr lang="en-US"/>
          </a:p>
        </p:txBody>
      </p:sp>
      <p:sp>
        <p:nvSpPr>
          <p:cNvPr id="4" name="Slide Number Placeholder 3"/>
          <p:cNvSpPr>
            <a:spLocks noGrp="1"/>
          </p:cNvSpPr>
          <p:nvPr>
            <p:ph type="sldNum" sz="quarter" idx="5"/>
          </p:nvPr>
        </p:nvSpPr>
        <p:spPr/>
        <p:txBody>
          <a:bodyPr/>
          <a:lstStyle/>
          <a:p>
            <a:fld id="{5FE74F9E-A5EB-45F3-992C-1A554A1EA1F5}" type="slidenum">
              <a:rPr lang="en-US" smtClean="0"/>
              <a:t>22</a:t>
            </a:fld>
            <a:endParaRPr lang="en-US"/>
          </a:p>
        </p:txBody>
      </p:sp>
    </p:spTree>
    <p:extLst>
      <p:ext uri="{BB962C8B-B14F-4D97-AF65-F5344CB8AC3E}">
        <p14:creationId xmlns:p14="http://schemas.microsoft.com/office/powerpoint/2010/main" val="207978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Xã hội: Mâu thuẫn giữa tư sản, quý tộc mới với chế độ quân chủ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 Nông dân mất đất mẫu thuẫn với địa chủ, quý tộc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 Tư sản, quý tộc mới có thế lực kinh tế, muốn có quyền lợi chính trị mẫu thuẫn với chế độ phong kiến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=&gt; Yêu cầu đặt ra" Lật đổ chế độ phong kiến, xác lập quan hệ sản xuất tư bản chủ nghĩa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endParaRPr lang="en-US"/>
          </a:p>
        </p:txBody>
      </p:sp>
      <p:sp>
        <p:nvSpPr>
          <p:cNvPr id="4" name="Slide Number Placeholder 3"/>
          <p:cNvSpPr>
            <a:spLocks noGrp="1"/>
          </p:cNvSpPr>
          <p:nvPr>
            <p:ph type="sldNum" sz="quarter" idx="5"/>
          </p:nvPr>
        </p:nvSpPr>
        <p:spPr/>
        <p:txBody>
          <a:bodyPr/>
          <a:lstStyle/>
          <a:p>
            <a:fld id="{5FE74F9E-A5EB-45F3-992C-1A554A1EA1F5}" type="slidenum">
              <a:rPr lang="en-US" smtClean="0"/>
              <a:t>23</a:t>
            </a:fld>
            <a:endParaRPr lang="en-US"/>
          </a:p>
        </p:txBody>
      </p:sp>
    </p:spTree>
    <p:extLst>
      <p:ext uri="{BB962C8B-B14F-4D97-AF65-F5344CB8AC3E}">
        <p14:creationId xmlns:p14="http://schemas.microsoft.com/office/powerpoint/2010/main" val="341773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xmlns="" id="{053F289E-CA25-4D6A-97D9-ABECE0BD5EB7}"/>
              </a:ext>
            </a:extLst>
          </p:cNvPr>
          <p:cNvSpPr>
            <a:spLocks noGrp="1" noChangeArrowheads="1"/>
          </p:cNvSpPr>
          <p:nvPr>
            <p:ph type="sldNum" sz="quarter" idx="5"/>
          </p:nvPr>
        </p:nvSpPr>
        <p:spPr>
          <a:noFill/>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42EBD5-608A-48EA-A642-C63B04D9F5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22531" name="Rectangle 7">
            <a:extLst>
              <a:ext uri="{FF2B5EF4-FFF2-40B4-BE49-F238E27FC236}">
                <a16:creationId xmlns:a16="http://schemas.microsoft.com/office/drawing/2014/main" xmlns="" id="{9793BC42-DEF0-488C-BD49-D9C222BA33D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93D2A-5946-4DDC-9BF6-C8FA4A2702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22532" name="Rectangle 2">
            <a:extLst>
              <a:ext uri="{FF2B5EF4-FFF2-40B4-BE49-F238E27FC236}">
                <a16:creationId xmlns:a16="http://schemas.microsoft.com/office/drawing/2014/main" xmlns="" id="{955398D8-2960-4DFE-A687-10DB9DD5B40E}"/>
              </a:ext>
            </a:extLst>
          </p:cNvPr>
          <p:cNvSpPr>
            <a:spLocks noGrp="1" noRot="1" noChangeAspect="1" noChangeArrowheads="1" noTextEdit="1"/>
          </p:cNvSpPr>
          <p:nvPr>
            <p:ph type="sldImg"/>
          </p:nvPr>
        </p:nvSpPr>
        <p:spPr>
          <a:xfrm>
            <a:off x="381000" y="685800"/>
            <a:ext cx="6096000" cy="3429000"/>
          </a:xfrm>
          <a:ln/>
        </p:spPr>
      </p:sp>
      <p:sp>
        <p:nvSpPr>
          <p:cNvPr id="22533" name="Rectangle 3">
            <a:extLst>
              <a:ext uri="{FF2B5EF4-FFF2-40B4-BE49-F238E27FC236}">
                <a16:creationId xmlns:a16="http://schemas.microsoft.com/office/drawing/2014/main" xmlns="" id="{7E4D9C6F-246F-4E11-BECB-1BBB6A6DDECB}"/>
              </a:ext>
            </a:extLst>
          </p:cNvPr>
          <p:cNvSpPr>
            <a:spLocks noGrp="1" noChangeArrowheads="1"/>
          </p:cNvSpPr>
          <p:nvPr>
            <p:ph type="body" idx="1"/>
          </p:nvPr>
        </p:nvSpPr>
        <p:spPr>
          <a:noFill/>
        </p:spPr>
        <p:txBody>
          <a:bodyPr/>
          <a:lstStyle/>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r>
              <a:rPr lang="en-US" altLang="en-US" sz="1000"/>
              <a:t>Copyright © 2004 Doan Van Hung- Khoa Lich Su, Dai hoc QuyNhon</a:t>
            </a:r>
          </a:p>
          <a:p>
            <a:pPr eaLnBrk="1" hangingPunct="1">
              <a:lnSpc>
                <a:spcPct val="90000"/>
              </a:lnSpc>
            </a:pPr>
            <a:endParaRPr lang="en-US" alt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9/5/2023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7667" y="984515"/>
            <a:ext cx="6518623" cy="410299"/>
          </a:xfrm>
        </p:spPr>
        <p:txBody>
          <a:bodyPr anchor="b"/>
          <a:lstStyle>
            <a:lvl1pPr marL="0" indent="0">
              <a:buNone/>
              <a:defRPr sz="1539" b="1"/>
            </a:lvl1pPr>
            <a:lvl2pPr marL="293210" indent="0">
              <a:buNone/>
              <a:defRPr sz="1283" b="1"/>
            </a:lvl2pPr>
            <a:lvl3pPr marL="586420" indent="0">
              <a:buNone/>
              <a:defRPr sz="1155" b="1"/>
            </a:lvl3pPr>
            <a:lvl4pPr marL="879631" indent="0">
              <a:buNone/>
              <a:defRPr sz="1027" b="1"/>
            </a:lvl4pPr>
            <a:lvl5pPr marL="1172841" indent="0">
              <a:buNone/>
              <a:defRPr sz="1027" b="1"/>
            </a:lvl5pPr>
            <a:lvl6pPr marL="1466051" indent="0">
              <a:buNone/>
              <a:defRPr sz="1027" b="1"/>
            </a:lvl6pPr>
            <a:lvl7pPr marL="1759261" indent="0">
              <a:buNone/>
              <a:defRPr sz="1027" b="1"/>
            </a:lvl7pPr>
            <a:lvl8pPr marL="2052471" indent="0">
              <a:buNone/>
              <a:defRPr sz="1027" b="1"/>
            </a:lvl8pPr>
            <a:lvl9pPr marL="2345683" indent="0">
              <a:buNone/>
              <a:defRPr sz="1027" b="1"/>
            </a:lvl9pPr>
          </a:lstStyle>
          <a:p>
            <a:pPr lvl="0"/>
            <a:r>
              <a:rPr lang="en-US"/>
              <a:t>Click to edit Master text styles</a:t>
            </a:r>
          </a:p>
        </p:txBody>
      </p:sp>
      <p:sp>
        <p:nvSpPr>
          <p:cNvPr id="4" name="Content Placeholder 3"/>
          <p:cNvSpPr>
            <a:spLocks noGrp="1"/>
          </p:cNvSpPr>
          <p:nvPr>
            <p:ph sz="half" idx="2"/>
          </p:nvPr>
        </p:nvSpPr>
        <p:spPr>
          <a:xfrm>
            <a:off x="737667" y="1394813"/>
            <a:ext cx="6518623" cy="2534080"/>
          </a:xfrm>
        </p:spPr>
        <p:txBody>
          <a:bodyPr/>
          <a:lstStyle>
            <a:lvl1pPr>
              <a:defRPr sz="1539"/>
            </a:lvl1pPr>
            <a:lvl2pPr>
              <a:defRPr sz="1283"/>
            </a:lvl2pPr>
            <a:lvl3pPr>
              <a:defRPr sz="1155"/>
            </a:lvl3pPr>
            <a:lvl4pPr>
              <a:defRPr sz="1027"/>
            </a:lvl4pPr>
            <a:lvl5pPr>
              <a:defRPr sz="1027"/>
            </a:lvl5pPr>
            <a:lvl6pPr>
              <a:defRPr sz="1027"/>
            </a:lvl6pPr>
            <a:lvl7pPr>
              <a:defRPr sz="1027"/>
            </a:lvl7pPr>
            <a:lvl8pPr>
              <a:defRPr sz="1027"/>
            </a:lvl8pPr>
            <a:lvl9pPr>
              <a:defRPr sz="10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94495" y="984515"/>
            <a:ext cx="6521183" cy="410299"/>
          </a:xfrm>
        </p:spPr>
        <p:txBody>
          <a:bodyPr anchor="b"/>
          <a:lstStyle>
            <a:lvl1pPr marL="0" indent="0">
              <a:buNone/>
              <a:defRPr sz="1539" b="1"/>
            </a:lvl1pPr>
            <a:lvl2pPr marL="293210" indent="0">
              <a:buNone/>
              <a:defRPr sz="1283" b="1"/>
            </a:lvl2pPr>
            <a:lvl3pPr marL="586420" indent="0">
              <a:buNone/>
              <a:defRPr sz="1155" b="1"/>
            </a:lvl3pPr>
            <a:lvl4pPr marL="879631" indent="0">
              <a:buNone/>
              <a:defRPr sz="1027" b="1"/>
            </a:lvl4pPr>
            <a:lvl5pPr marL="1172841" indent="0">
              <a:buNone/>
              <a:defRPr sz="1027" b="1"/>
            </a:lvl5pPr>
            <a:lvl6pPr marL="1466051" indent="0">
              <a:buNone/>
              <a:defRPr sz="1027" b="1"/>
            </a:lvl6pPr>
            <a:lvl7pPr marL="1759261" indent="0">
              <a:buNone/>
              <a:defRPr sz="1027" b="1"/>
            </a:lvl7pPr>
            <a:lvl8pPr marL="2052471" indent="0">
              <a:buNone/>
              <a:defRPr sz="1027" b="1"/>
            </a:lvl8pPr>
            <a:lvl9pPr marL="2345683" indent="0">
              <a:buNone/>
              <a:defRPr sz="1027" b="1"/>
            </a:lvl9pPr>
          </a:lstStyle>
          <a:p>
            <a:pPr lvl="0"/>
            <a:r>
              <a:rPr lang="en-US"/>
              <a:t>Click to edit Master text styles</a:t>
            </a:r>
          </a:p>
        </p:txBody>
      </p:sp>
      <p:sp>
        <p:nvSpPr>
          <p:cNvPr id="6" name="Content Placeholder 5"/>
          <p:cNvSpPr>
            <a:spLocks noGrp="1"/>
          </p:cNvSpPr>
          <p:nvPr>
            <p:ph sz="quarter" idx="4"/>
          </p:nvPr>
        </p:nvSpPr>
        <p:spPr>
          <a:xfrm>
            <a:off x="7494495" y="1394813"/>
            <a:ext cx="6521183" cy="2534080"/>
          </a:xfrm>
        </p:spPr>
        <p:txBody>
          <a:bodyPr/>
          <a:lstStyle>
            <a:lvl1pPr>
              <a:defRPr sz="1539"/>
            </a:lvl1pPr>
            <a:lvl2pPr>
              <a:defRPr sz="1283"/>
            </a:lvl2pPr>
            <a:lvl3pPr>
              <a:defRPr sz="1155"/>
            </a:lvl3pPr>
            <a:lvl4pPr>
              <a:defRPr sz="1027"/>
            </a:lvl4pPr>
            <a:lvl5pPr>
              <a:defRPr sz="1027"/>
            </a:lvl5pPr>
            <a:lvl6pPr>
              <a:defRPr sz="1027"/>
            </a:lvl6pPr>
            <a:lvl7pPr>
              <a:defRPr sz="1027"/>
            </a:lvl7pPr>
            <a:lvl8pPr>
              <a:defRPr sz="1027"/>
            </a:lvl8pPr>
            <a:lvl9pPr>
              <a:defRPr sz="10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16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734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607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7668" y="175117"/>
            <a:ext cx="4853749" cy="745257"/>
          </a:xfrm>
        </p:spPr>
        <p:txBody>
          <a:bodyPr anchor="b"/>
          <a:lstStyle>
            <a:lvl1pPr algn="l">
              <a:defRPr sz="1283" b="1"/>
            </a:lvl1pPr>
          </a:lstStyle>
          <a:p>
            <a:r>
              <a:rPr lang="en-US"/>
              <a:t>Click to edit Master title style</a:t>
            </a:r>
          </a:p>
        </p:txBody>
      </p:sp>
      <p:sp>
        <p:nvSpPr>
          <p:cNvPr id="3" name="Content Placeholder 2"/>
          <p:cNvSpPr>
            <a:spLocks noGrp="1"/>
          </p:cNvSpPr>
          <p:nvPr>
            <p:ph idx="1"/>
          </p:nvPr>
        </p:nvSpPr>
        <p:spPr>
          <a:xfrm>
            <a:off x="5768149" y="175117"/>
            <a:ext cx="8247529" cy="3753777"/>
          </a:xfrm>
        </p:spPr>
        <p:txBody>
          <a:bodyPr/>
          <a:lstStyle>
            <a:lvl1pPr>
              <a:defRPr sz="2052"/>
            </a:lvl1pPr>
            <a:lvl2pPr>
              <a:defRPr sz="1796"/>
            </a:lvl2pPr>
            <a:lvl3pPr>
              <a:defRPr sz="1539"/>
            </a:lvl3pPr>
            <a:lvl4pPr>
              <a:defRPr sz="1283"/>
            </a:lvl4pPr>
            <a:lvl5pPr>
              <a:defRPr sz="1283"/>
            </a:lvl5pPr>
            <a:lvl6pPr>
              <a:defRPr sz="1283"/>
            </a:lvl6pPr>
            <a:lvl7pPr>
              <a:defRPr sz="1283"/>
            </a:lvl7pPr>
            <a:lvl8pPr>
              <a:defRPr sz="1283"/>
            </a:lvl8pPr>
            <a:lvl9pPr>
              <a:defRPr sz="12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7668" y="920373"/>
            <a:ext cx="4853749" cy="3008520"/>
          </a:xfrm>
        </p:spPr>
        <p:txBody>
          <a:bodyPr/>
          <a:lstStyle>
            <a:lvl1pPr marL="0" indent="0">
              <a:buNone/>
              <a:defRPr sz="897"/>
            </a:lvl1pPr>
            <a:lvl2pPr marL="293210" indent="0">
              <a:buNone/>
              <a:defRPr sz="769"/>
            </a:lvl2pPr>
            <a:lvl3pPr marL="586420" indent="0">
              <a:buNone/>
              <a:defRPr sz="641"/>
            </a:lvl3pPr>
            <a:lvl4pPr marL="879631" indent="0">
              <a:buNone/>
              <a:defRPr sz="577"/>
            </a:lvl4pPr>
            <a:lvl5pPr marL="1172841" indent="0">
              <a:buNone/>
              <a:defRPr sz="577"/>
            </a:lvl5pPr>
            <a:lvl6pPr marL="1466051" indent="0">
              <a:buNone/>
              <a:defRPr sz="577"/>
            </a:lvl6pPr>
            <a:lvl7pPr marL="1759261" indent="0">
              <a:buNone/>
              <a:defRPr sz="577"/>
            </a:lvl7pPr>
            <a:lvl8pPr marL="2052471" indent="0">
              <a:buNone/>
              <a:defRPr sz="577"/>
            </a:lvl8pPr>
            <a:lvl9pPr marL="2345683"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748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1759" y="3078769"/>
            <a:ext cx="8852007" cy="363467"/>
          </a:xfrm>
        </p:spPr>
        <p:txBody>
          <a:bodyPr anchor="b"/>
          <a:lstStyle>
            <a:lvl1pPr algn="l">
              <a:defRPr sz="1283" b="1"/>
            </a:lvl1pPr>
          </a:lstStyle>
          <a:p>
            <a:r>
              <a:rPr lang="en-US"/>
              <a:t>Click to edit Master title style</a:t>
            </a:r>
          </a:p>
        </p:txBody>
      </p:sp>
      <p:sp>
        <p:nvSpPr>
          <p:cNvPr id="3" name="Picture Placeholder 2"/>
          <p:cNvSpPr>
            <a:spLocks noGrp="1"/>
          </p:cNvSpPr>
          <p:nvPr>
            <p:ph type="pic" idx="1"/>
          </p:nvPr>
        </p:nvSpPr>
        <p:spPr>
          <a:xfrm>
            <a:off x="2891759" y="392992"/>
            <a:ext cx="8852007" cy="2638945"/>
          </a:xfrm>
        </p:spPr>
        <p:txBody>
          <a:bodyPr/>
          <a:lstStyle>
            <a:lvl1pPr marL="0" indent="0">
              <a:buNone/>
              <a:defRPr sz="2052"/>
            </a:lvl1pPr>
            <a:lvl2pPr marL="293210" indent="0">
              <a:buNone/>
              <a:defRPr sz="1796"/>
            </a:lvl2pPr>
            <a:lvl3pPr marL="586420" indent="0">
              <a:buNone/>
              <a:defRPr sz="1539"/>
            </a:lvl3pPr>
            <a:lvl4pPr marL="879631" indent="0">
              <a:buNone/>
              <a:defRPr sz="1283"/>
            </a:lvl4pPr>
            <a:lvl5pPr marL="1172841" indent="0">
              <a:buNone/>
              <a:defRPr sz="1283"/>
            </a:lvl5pPr>
            <a:lvl6pPr marL="1466051" indent="0">
              <a:buNone/>
              <a:defRPr sz="1283"/>
            </a:lvl6pPr>
            <a:lvl7pPr marL="1759261" indent="0">
              <a:buNone/>
              <a:defRPr sz="1283"/>
            </a:lvl7pPr>
            <a:lvl8pPr marL="2052471" indent="0">
              <a:buNone/>
              <a:defRPr sz="1283"/>
            </a:lvl8pPr>
            <a:lvl9pPr marL="2345683" indent="0">
              <a:buNone/>
              <a:defRPr sz="1283"/>
            </a:lvl9pPr>
          </a:lstStyle>
          <a:p>
            <a:endParaRPr lang="en-US"/>
          </a:p>
        </p:txBody>
      </p:sp>
      <p:sp>
        <p:nvSpPr>
          <p:cNvPr id="4" name="Text Placeholder 3"/>
          <p:cNvSpPr>
            <a:spLocks noGrp="1"/>
          </p:cNvSpPr>
          <p:nvPr>
            <p:ph type="body" sz="half" idx="2"/>
          </p:nvPr>
        </p:nvSpPr>
        <p:spPr>
          <a:xfrm>
            <a:off x="2891759" y="3442237"/>
            <a:ext cx="8852007" cy="516183"/>
          </a:xfrm>
        </p:spPr>
        <p:txBody>
          <a:bodyPr/>
          <a:lstStyle>
            <a:lvl1pPr marL="0" indent="0">
              <a:buNone/>
              <a:defRPr sz="897"/>
            </a:lvl1pPr>
            <a:lvl2pPr marL="293210" indent="0">
              <a:buNone/>
              <a:defRPr sz="769"/>
            </a:lvl2pPr>
            <a:lvl3pPr marL="586420" indent="0">
              <a:buNone/>
              <a:defRPr sz="641"/>
            </a:lvl3pPr>
            <a:lvl4pPr marL="879631" indent="0">
              <a:buNone/>
              <a:defRPr sz="577"/>
            </a:lvl4pPr>
            <a:lvl5pPr marL="1172841" indent="0">
              <a:buNone/>
              <a:defRPr sz="577"/>
            </a:lvl5pPr>
            <a:lvl6pPr marL="1466051" indent="0">
              <a:buNone/>
              <a:defRPr sz="577"/>
            </a:lvl6pPr>
            <a:lvl7pPr marL="1759261" indent="0">
              <a:buNone/>
              <a:defRPr sz="577"/>
            </a:lvl7pPr>
            <a:lvl8pPr marL="2052471" indent="0">
              <a:buNone/>
              <a:defRPr sz="577"/>
            </a:lvl8pPr>
            <a:lvl9pPr marL="2345683"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985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124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6175" y="176133"/>
            <a:ext cx="3319503" cy="3752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7667" y="176133"/>
            <a:ext cx="9712619" cy="375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891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3F7991-DEC0-42C3-9630-017DF52829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l-PL"/>
          </a:p>
        </p:txBody>
      </p:sp>
      <p:sp>
        <p:nvSpPr>
          <p:cNvPr id="3" name="Subtitle 2">
            <a:extLst>
              <a:ext uri="{FF2B5EF4-FFF2-40B4-BE49-F238E27FC236}">
                <a16:creationId xmlns:a16="http://schemas.microsoft.com/office/drawing/2014/main" xmlns="" id="{520D208C-EF73-4CE8-8AF9-409CDDBD2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l-PL"/>
          </a:p>
        </p:txBody>
      </p:sp>
      <p:sp>
        <p:nvSpPr>
          <p:cNvPr id="4" name="Date Placeholder 3">
            <a:extLst>
              <a:ext uri="{FF2B5EF4-FFF2-40B4-BE49-F238E27FC236}">
                <a16:creationId xmlns:a16="http://schemas.microsoft.com/office/drawing/2014/main" xmlns="" id="{D0245D97-8664-4D03-B648-114B1F4537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4290472-9A0C-4B31-A23D-2D26198188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EA02E2F-F6C5-4CFB-A2CB-A19A13814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146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97A851-5BCC-4ADC-B88D-005BD984B145}"/>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xmlns="" id="{60C1CE64-3D66-44BB-93C6-3E9346A92B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xmlns="" id="{69ACFE90-E766-4217-B5C7-DBFF87C007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10B394F-2A44-47B9-A206-561A169C0A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73E94CD-7AFB-480F-9319-AC08E98918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01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5995E-5251-4502-8DE5-111ACA8C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l-PL"/>
          </a:p>
        </p:txBody>
      </p:sp>
      <p:sp>
        <p:nvSpPr>
          <p:cNvPr id="3" name="Text Placeholder 2">
            <a:extLst>
              <a:ext uri="{FF2B5EF4-FFF2-40B4-BE49-F238E27FC236}">
                <a16:creationId xmlns:a16="http://schemas.microsoft.com/office/drawing/2014/main" xmlns="" id="{6BFA2D44-ED80-4B62-A421-2652592A2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5D49CB1-B251-40CE-A5E4-4BE8A284D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D89047D-21B2-4CEC-81F6-CFDDE7DDDA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7A1C8A4C-7666-4631-A704-B7EB55936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97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9/5/2023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3F3E69-D6D1-4F89-9964-2C0671E47CFB}"/>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xmlns="" id="{9C5BB0BC-B123-44DF-8CFF-44EDDA9DB1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a:extLst>
              <a:ext uri="{FF2B5EF4-FFF2-40B4-BE49-F238E27FC236}">
                <a16:creationId xmlns:a16="http://schemas.microsoft.com/office/drawing/2014/main" xmlns="" id="{218D57A5-23D7-4D63-AEA3-9FD834C6AD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Date Placeholder 4">
            <a:extLst>
              <a:ext uri="{FF2B5EF4-FFF2-40B4-BE49-F238E27FC236}">
                <a16:creationId xmlns:a16="http://schemas.microsoft.com/office/drawing/2014/main" xmlns="" id="{C4B028A8-0B33-48C9-9D7B-BCB4D93460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0C93B423-6FE1-4755-97F5-FAB9CFD09E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B707B4BF-FFFD-4F9C-9900-54E71493F6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936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A716CF-9976-4B7A-B690-52896F0564D3}"/>
              </a:ext>
            </a:extLst>
          </p:cNvPr>
          <p:cNvSpPr>
            <a:spLocks noGrp="1"/>
          </p:cNvSpPr>
          <p:nvPr>
            <p:ph type="title"/>
          </p:nvPr>
        </p:nvSpPr>
        <p:spPr>
          <a:xfrm>
            <a:off x="839788" y="365125"/>
            <a:ext cx="10515600" cy="1325563"/>
          </a:xfrm>
        </p:spPr>
        <p:txBody>
          <a:bodyPr/>
          <a:lstStyle/>
          <a:p>
            <a:r>
              <a:rPr lang="en-US"/>
              <a:t>Click to edit Master title style</a:t>
            </a:r>
            <a:endParaRPr lang="pl-PL"/>
          </a:p>
        </p:txBody>
      </p:sp>
      <p:sp>
        <p:nvSpPr>
          <p:cNvPr id="3" name="Text Placeholder 2">
            <a:extLst>
              <a:ext uri="{FF2B5EF4-FFF2-40B4-BE49-F238E27FC236}">
                <a16:creationId xmlns:a16="http://schemas.microsoft.com/office/drawing/2014/main" xmlns="" id="{7319B635-9AAC-4F22-A4CF-BCD7DDC452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59F139B-9665-465C-B82A-EDDF2FB8F1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a:extLst>
              <a:ext uri="{FF2B5EF4-FFF2-40B4-BE49-F238E27FC236}">
                <a16:creationId xmlns:a16="http://schemas.microsoft.com/office/drawing/2014/main" xmlns="" id="{F2F8BE06-BC89-4DD3-9331-BEFC9582F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FF14FF2-2B60-4D70-AF2B-E4B0DE63A0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Date Placeholder 6">
            <a:extLst>
              <a:ext uri="{FF2B5EF4-FFF2-40B4-BE49-F238E27FC236}">
                <a16:creationId xmlns:a16="http://schemas.microsoft.com/office/drawing/2014/main" xmlns="" id="{21B5CEDF-6648-49A5-9804-F461151565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D1599617-66A6-4F19-8F09-3D1923EB95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0EDAAAA1-B2FE-426D-8CD3-B49B66D1B9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690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5378A-B21B-4A38-B3E1-2E6BD629434E}"/>
              </a:ext>
            </a:extLst>
          </p:cNvPr>
          <p:cNvSpPr>
            <a:spLocks noGrp="1"/>
          </p:cNvSpPr>
          <p:nvPr>
            <p:ph type="title"/>
          </p:nvPr>
        </p:nvSpPr>
        <p:spPr/>
        <p:txBody>
          <a:bodyPr/>
          <a:lstStyle/>
          <a:p>
            <a:r>
              <a:rPr lang="en-US"/>
              <a:t>Click to edit Master title style</a:t>
            </a:r>
            <a:endParaRPr lang="pl-PL"/>
          </a:p>
        </p:txBody>
      </p:sp>
      <p:sp>
        <p:nvSpPr>
          <p:cNvPr id="3" name="Date Placeholder 2">
            <a:extLst>
              <a:ext uri="{FF2B5EF4-FFF2-40B4-BE49-F238E27FC236}">
                <a16:creationId xmlns:a16="http://schemas.microsoft.com/office/drawing/2014/main" xmlns="" id="{F61B5D94-7C11-43B6-B5F4-A3F0033450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A1DEFC81-2AF1-4098-A3B8-7FE79D691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2F18EEDE-0B5B-4D24-9B07-278E08FC91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226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9F080C2-C024-4E18-AAF4-4E0C547DB4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E08E328E-0ED9-421C-B7DF-78EA79B321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9F406B6-EC3B-4599-BA19-3088E32B2C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06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DEBD05-1DC4-4653-8198-93263E933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Content Placeholder 2">
            <a:extLst>
              <a:ext uri="{FF2B5EF4-FFF2-40B4-BE49-F238E27FC236}">
                <a16:creationId xmlns:a16="http://schemas.microsoft.com/office/drawing/2014/main" xmlns="" id="{9058A286-6685-4909-A9BA-5A8C4980A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a:extLst>
              <a:ext uri="{FF2B5EF4-FFF2-40B4-BE49-F238E27FC236}">
                <a16:creationId xmlns:a16="http://schemas.microsoft.com/office/drawing/2014/main" xmlns="" id="{548E42E1-582F-410C-BF48-6F6620D25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31D980-4EAA-401C-8B79-A31A0C4F1B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7CCD629-627D-43F6-A95A-A4B93D7DA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11379BAE-95D6-4441-948D-BFEAFCE5C1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332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EBB1AE-CEE8-4D84-993A-8D712F4A9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Picture Placeholder 2">
            <a:extLst>
              <a:ext uri="{FF2B5EF4-FFF2-40B4-BE49-F238E27FC236}">
                <a16:creationId xmlns:a16="http://schemas.microsoft.com/office/drawing/2014/main" xmlns="" id="{D13E8E94-E5BB-4CCD-B6F8-7187493725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a:extLst>
              <a:ext uri="{FF2B5EF4-FFF2-40B4-BE49-F238E27FC236}">
                <a16:creationId xmlns:a16="http://schemas.microsoft.com/office/drawing/2014/main" xmlns="" id="{BA4C3A85-9E86-4145-9AF0-59220E737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8F3DAA-5A97-4E96-8C7A-9AD418C849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20791BA7-4DC6-4219-B9BC-6B1EF105FD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5F074E78-A848-4A15-9025-5515727B68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60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F5D742-317A-417D-B789-72A1D541CFF2}"/>
              </a:ext>
            </a:extLst>
          </p:cNvPr>
          <p:cNvSpPr>
            <a:spLocks noGrp="1"/>
          </p:cNvSpPr>
          <p:nvPr>
            <p:ph type="title"/>
          </p:nvPr>
        </p:nvSpPr>
        <p:spPr/>
        <p:txBody>
          <a:bodyPr/>
          <a:lstStyle/>
          <a:p>
            <a:r>
              <a:rPr lang="en-US"/>
              <a:t>Click to edit Master title style</a:t>
            </a:r>
            <a:endParaRPr lang="pl-PL"/>
          </a:p>
        </p:txBody>
      </p:sp>
      <p:sp>
        <p:nvSpPr>
          <p:cNvPr id="3" name="Vertical Text Placeholder 2">
            <a:extLst>
              <a:ext uri="{FF2B5EF4-FFF2-40B4-BE49-F238E27FC236}">
                <a16:creationId xmlns:a16="http://schemas.microsoft.com/office/drawing/2014/main" xmlns="" id="{BDB58ABD-DC8F-4BAC-B8E0-9F15E7F9C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xmlns="" id="{956C41E2-94CA-4E1E-A23D-D291C8052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64EB4BC3-733E-4DB0-8066-05CCC55D54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F3E9B2FD-99C0-4B27-9283-80B10F717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44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5F48C4-C114-4C43-8526-F590A77809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l-PL"/>
          </a:p>
        </p:txBody>
      </p:sp>
      <p:sp>
        <p:nvSpPr>
          <p:cNvPr id="3" name="Vertical Text Placeholder 2">
            <a:extLst>
              <a:ext uri="{FF2B5EF4-FFF2-40B4-BE49-F238E27FC236}">
                <a16:creationId xmlns:a16="http://schemas.microsoft.com/office/drawing/2014/main" xmlns="" id="{4812AF8F-A7C5-4D4E-8175-63CBE9215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xmlns="" id="{442FB6DC-F423-445F-9CC3-BB062FC327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254ABB61-8F7D-49F8-8A6D-A815C46D1C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21029C1-1F7A-4392-9F81-D5EE5552FD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148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78FF22-CABF-4B40-B43A-FBB74C1C65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241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1442EF66-6B0A-4F8A-BADD-51562298B8C2}"/>
              </a:ext>
            </a:extLst>
          </p:cNvPr>
          <p:cNvSpPr/>
          <p:nvPr userDrawn="1"/>
        </p:nvSpPr>
        <p:spPr bwMode="auto">
          <a:xfrm>
            <a:off x="639235" y="728664"/>
            <a:ext cx="10928351"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solidFill>
                  <a:prstClr val="white"/>
                </a:solidFill>
              </a:rPr>
              <a:t> </a:t>
            </a:r>
          </a:p>
        </p:txBody>
      </p:sp>
      <p:sp>
        <p:nvSpPr>
          <p:cNvPr id="3" name="Rounded Rectangle 2">
            <a:extLst>
              <a:ext uri="{FF2B5EF4-FFF2-40B4-BE49-F238E27FC236}">
                <a16:creationId xmlns:a16="http://schemas.microsoft.com/office/drawing/2014/main" xmlns="" id="{645E1CC3-56A8-4018-84ED-4536C05D94C0}"/>
              </a:ext>
            </a:extLst>
          </p:cNvPr>
          <p:cNvSpPr/>
          <p:nvPr userDrawn="1"/>
        </p:nvSpPr>
        <p:spPr bwMode="auto">
          <a:xfrm>
            <a:off x="639235" y="2806701"/>
            <a:ext cx="10928351" cy="33242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solidFill>
                  <a:prstClr val="white"/>
                </a:solidFill>
              </a:rPr>
              <a:t> </a:t>
            </a:r>
          </a:p>
        </p:txBody>
      </p:sp>
    </p:spTree>
    <p:extLst>
      <p:ext uri="{BB962C8B-B14F-4D97-AF65-F5344CB8AC3E}">
        <p14:creationId xmlns:p14="http://schemas.microsoft.com/office/powerpoint/2010/main" val="423408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9/5/2023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775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xmlns="" id="{5BCFC7C8-7DC5-46C1-8257-BA53AD9E1FC1}"/>
              </a:ext>
            </a:extLst>
          </p:cNvPr>
          <p:cNvSpPr/>
          <p:nvPr userDrawn="1"/>
        </p:nvSpPr>
        <p:spPr bwMode="auto">
          <a:xfrm>
            <a:off x="624419"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solidFill>
                  <a:prstClr val="white"/>
                </a:solidFill>
              </a:rPr>
              <a:t> </a:t>
            </a:r>
          </a:p>
        </p:txBody>
      </p:sp>
    </p:spTree>
    <p:extLst>
      <p:ext uri="{BB962C8B-B14F-4D97-AF65-F5344CB8AC3E}">
        <p14:creationId xmlns:p14="http://schemas.microsoft.com/office/powerpoint/2010/main" val="3823521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67446E-5F73-470D-A444-9BC75AB02B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866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E12FBCE5-8155-4D82-9A5F-40AFB5550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xmlns="" id="{B6B2FD24-CF3B-4C11-ABEF-1636911E32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267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xmlns="" id="{CB8DB505-C320-40EE-A7B2-C53B29F0F2B9}"/>
              </a:ext>
            </a:extLst>
          </p:cNvPr>
          <p:cNvSpPr/>
          <p:nvPr userDrawn="1"/>
        </p:nvSpPr>
        <p:spPr bwMode="auto">
          <a:xfrm>
            <a:off x="609602" y="438151"/>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pic>
        <p:nvPicPr>
          <p:cNvPr id="3" name="Picture 6">
            <a:extLst>
              <a:ext uri="{FF2B5EF4-FFF2-40B4-BE49-F238E27FC236}">
                <a16:creationId xmlns:a16="http://schemas.microsoft.com/office/drawing/2014/main" xmlns="" id="{628D6C4D-46FD-4F14-9F08-F67B36B8B2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2"/>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497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xmlns="" id="{241448DE-46F7-4129-BA83-FCC98D907D6B}"/>
              </a:ext>
            </a:extLst>
          </p:cNvPr>
          <p:cNvSpPr/>
          <p:nvPr userDrawn="1"/>
        </p:nvSpPr>
        <p:spPr bwMode="auto">
          <a:xfrm>
            <a:off x="609602" y="438151"/>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sp>
        <p:nvSpPr>
          <p:cNvPr id="8" name="Title 5"/>
          <p:cNvSpPr>
            <a:spLocks noGrp="1"/>
          </p:cNvSpPr>
          <p:nvPr>
            <p:ph type="title"/>
          </p:nvPr>
        </p:nvSpPr>
        <p:spPr>
          <a:xfrm>
            <a:off x="609599" y="478895"/>
            <a:ext cx="10960100" cy="994307"/>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369607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xmlns="" id="{CA0DAE22-1D73-4C99-9C1E-26C1D8AF7090}"/>
              </a:ext>
            </a:extLst>
          </p:cNvPr>
          <p:cNvSpPr/>
          <p:nvPr userDrawn="1"/>
        </p:nvSpPr>
        <p:spPr bwMode="auto">
          <a:xfrm>
            <a:off x="670986"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sp>
        <p:nvSpPr>
          <p:cNvPr id="4" name="Rounded Rectangle 7">
            <a:extLst>
              <a:ext uri="{FF2B5EF4-FFF2-40B4-BE49-F238E27FC236}">
                <a16:creationId xmlns:a16="http://schemas.microsoft.com/office/drawing/2014/main" xmlns="" id="{A03710AF-331C-428B-9043-7D92B813F819}"/>
              </a:ext>
            </a:extLst>
          </p:cNvPr>
          <p:cNvSpPr/>
          <p:nvPr userDrawn="1"/>
        </p:nvSpPr>
        <p:spPr bwMode="auto">
          <a:xfrm>
            <a:off x="670986" y="512765"/>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sp>
        <p:nvSpPr>
          <p:cNvPr id="5" name="Title 1">
            <a:extLst>
              <a:ext uri="{FF2B5EF4-FFF2-40B4-BE49-F238E27FC236}">
                <a16:creationId xmlns:a16="http://schemas.microsoft.com/office/drawing/2014/main" xmlns="" id="{61EA48E7-B918-4085-9AF7-18092F0C1501}"/>
              </a:ext>
            </a:extLst>
          </p:cNvPr>
          <p:cNvSpPr txBox="1">
            <a:spLocks/>
          </p:cNvSpPr>
          <p:nvPr userDrawn="1"/>
        </p:nvSpPr>
        <p:spPr>
          <a:xfrm>
            <a:off x="838200" y="3071814"/>
            <a:ext cx="10515600" cy="539751"/>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xmlns="" id="{A8A09823-B807-4D4E-9AF6-D2B9A6FB93DF}"/>
              </a:ext>
            </a:extLst>
          </p:cNvPr>
          <p:cNvSpPr txBox="1">
            <a:spLocks/>
          </p:cNvSpPr>
          <p:nvPr userDrawn="1"/>
        </p:nvSpPr>
        <p:spPr>
          <a:xfrm>
            <a:off x="838200" y="735014"/>
            <a:ext cx="10515600" cy="539751"/>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xmlns="" id="{68EC0CAD-0B6E-463A-8A23-942C6E2E0508}"/>
              </a:ext>
            </a:extLst>
          </p:cNvPr>
          <p:cNvSpPr txBox="1">
            <a:spLocks/>
          </p:cNvSpPr>
          <p:nvPr userDrawn="1"/>
        </p:nvSpPr>
        <p:spPr>
          <a:xfrm>
            <a:off x="838200" y="3467101"/>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dirty="0">
                <a:latin typeface="Twinkl" pitchFamily="50" charset="0"/>
              </a:rPr>
              <a:t>Statement 1 Lorem ipsum </a:t>
            </a:r>
            <a:r>
              <a:rPr lang="en-GB" sz="1800" dirty="0" err="1">
                <a:latin typeface="Twinkl" pitchFamily="50" charset="0"/>
              </a:rPr>
              <a:t>dolor</a:t>
            </a:r>
            <a:r>
              <a:rPr lang="en-GB" sz="1800" dirty="0">
                <a:latin typeface="Twinkl" pitchFamily="50" charset="0"/>
              </a:rPr>
              <a:t> sit </a:t>
            </a:r>
            <a:r>
              <a:rPr lang="en-GB" sz="1800" dirty="0" err="1">
                <a:latin typeface="Twinkl" pitchFamily="50" charset="0"/>
              </a:rPr>
              <a:t>amet</a:t>
            </a:r>
            <a:r>
              <a:rPr lang="en-GB" sz="1800" dirty="0">
                <a:latin typeface="Twinkl" pitchFamily="50" charset="0"/>
              </a:rPr>
              <a:t>, </a:t>
            </a:r>
            <a:r>
              <a:rPr lang="en-GB" sz="1800" dirty="0" err="1">
                <a:latin typeface="Twinkl" pitchFamily="50" charset="0"/>
              </a:rPr>
              <a:t>consectetur</a:t>
            </a:r>
            <a:r>
              <a:rPr lang="en-GB" sz="1800" dirty="0">
                <a:latin typeface="Twinkl" pitchFamily="50" charset="0"/>
              </a:rPr>
              <a:t> </a:t>
            </a:r>
            <a:r>
              <a:rPr lang="en-GB" sz="1800" dirty="0" err="1">
                <a:latin typeface="Twinkl" pitchFamily="50" charset="0"/>
              </a:rPr>
              <a:t>adipiscing</a:t>
            </a:r>
            <a:r>
              <a:rPr lang="en-GB" sz="1800" dirty="0">
                <a:latin typeface="Twinkl" pitchFamily="50" charset="0"/>
              </a:rPr>
              <a:t> </a:t>
            </a:r>
            <a:r>
              <a:rPr lang="en-GB" sz="1800" dirty="0" err="1">
                <a:latin typeface="Twinkl" pitchFamily="50" charset="0"/>
              </a:rPr>
              <a:t>elit</a:t>
            </a:r>
            <a:r>
              <a:rPr lang="en-GB" sz="1800" dirty="0">
                <a:latin typeface="Twinkl" pitchFamily="50" charset="0"/>
              </a:rPr>
              <a:t>.</a:t>
            </a:r>
          </a:p>
          <a:p>
            <a:pPr fontAlgn="auto">
              <a:spcAft>
                <a:spcPts val="0"/>
              </a:spcAft>
              <a:defRPr/>
            </a:pPr>
            <a:r>
              <a:rPr lang="en-GB" sz="1800" dirty="0">
                <a:latin typeface="Twinkl" pitchFamily="50" charset="0"/>
              </a:rPr>
              <a:t>Statement 2</a:t>
            </a:r>
          </a:p>
          <a:p>
            <a:pPr lvl="1" fontAlgn="auto">
              <a:spcAft>
                <a:spcPts val="0"/>
              </a:spcAft>
              <a:defRPr/>
            </a:pPr>
            <a:r>
              <a:rPr lang="en-GB" sz="1600" dirty="0">
                <a:latin typeface="Twinkl" pitchFamily="50" charset="0"/>
              </a:rPr>
              <a:t>Sub statement</a:t>
            </a:r>
          </a:p>
        </p:txBody>
      </p:sp>
      <p:sp>
        <p:nvSpPr>
          <p:cNvPr id="11" name="Content Placeholder 15"/>
          <p:cNvSpPr>
            <a:spLocks noGrp="1"/>
          </p:cNvSpPr>
          <p:nvPr>
            <p:ph idx="1"/>
          </p:nvPr>
        </p:nvSpPr>
        <p:spPr>
          <a:xfrm>
            <a:off x="838200" y="1127761"/>
            <a:ext cx="105156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8516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4759E556-13E6-4B5E-B09C-AB9EA9557F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xmlns="" id="{49DD9B18-2EAC-4484-93FE-856A5DDBFC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069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202968-5054-4113-A459-A90DBD284F6C}"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2986059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02968-5054-4113-A459-A90DBD284F6C}"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749119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9/5/2023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02968-5054-4113-A459-A90DBD284F6C}"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2944808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202968-5054-4113-A459-A90DBD284F6C}"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3796572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202968-5054-4113-A459-A90DBD284F6C}" type="datetimeFigureOut">
              <a:rPr lang="en-US" smtClean="0"/>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37255239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202968-5054-4113-A459-A90DBD284F6C}" type="datetimeFigureOut">
              <a:rPr lang="en-US" smtClean="0"/>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2674250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02968-5054-4113-A459-A90DBD284F6C}" type="datetimeFigureOut">
              <a:rPr lang="en-US" smtClean="0"/>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1613557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02968-5054-4113-A459-A90DBD284F6C}"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802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02968-5054-4113-A459-A90DBD284F6C}"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4168808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02968-5054-4113-A459-A90DBD284F6C}"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1060475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02968-5054-4113-A459-A90DBD284F6C}"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641371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3EEB3E6C-CB2C-4EA7-ACC2-07F5EB61B6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F4BE177-D7DF-496D-A3B7-98A6881B9F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93D7151C-143D-447D-9E9C-6632BEAB62DB}"/>
              </a:ext>
            </a:extLst>
          </p:cNvPr>
          <p:cNvSpPr>
            <a:spLocks noGrp="1" noChangeArrowheads="1"/>
          </p:cNvSpPr>
          <p:nvPr>
            <p:ph type="sldNum" sz="quarter" idx="12"/>
          </p:nvPr>
        </p:nvSpPr>
        <p:spPr>
          <a:ln/>
        </p:spPr>
        <p:txBody>
          <a:bodyPr/>
          <a:lstStyle>
            <a:lvl1pPr>
              <a:defRPr/>
            </a:lvl1pPr>
          </a:lstStyle>
          <a:p>
            <a:fld id="{9531F564-9DAC-4D4B-BA98-1A24B46CF2EE}" type="slidenum">
              <a:rPr lang="en-US" altLang="en-US"/>
              <a:pPr/>
              <a:t>‹#›</a:t>
            </a:fld>
            <a:endParaRPr lang="en-US" altLang="en-US"/>
          </a:p>
        </p:txBody>
      </p:sp>
    </p:spTree>
    <p:extLst>
      <p:ext uri="{BB962C8B-B14F-4D97-AF65-F5344CB8AC3E}">
        <p14:creationId xmlns:p14="http://schemas.microsoft.com/office/powerpoint/2010/main" val="208837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9/5/2023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8AA7287-995C-433A-8CEA-AE9E9255CF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EC6509DB-033D-4754-96A4-E1E080B13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E6366D4E-0A44-4F0E-97E2-81DDE64424A9}"/>
              </a:ext>
            </a:extLst>
          </p:cNvPr>
          <p:cNvSpPr>
            <a:spLocks noGrp="1" noChangeArrowheads="1"/>
          </p:cNvSpPr>
          <p:nvPr>
            <p:ph type="sldNum" sz="quarter" idx="12"/>
          </p:nvPr>
        </p:nvSpPr>
        <p:spPr>
          <a:ln/>
        </p:spPr>
        <p:txBody>
          <a:bodyPr/>
          <a:lstStyle>
            <a:lvl1pPr>
              <a:defRPr/>
            </a:lvl1pPr>
          </a:lstStyle>
          <a:p>
            <a:fld id="{E553BBC3-8A4F-458B-AA01-343DCA04AC3F}" type="slidenum">
              <a:rPr lang="en-US" altLang="en-US"/>
              <a:pPr/>
              <a:t>‹#›</a:t>
            </a:fld>
            <a:endParaRPr lang="en-US" altLang="en-US"/>
          </a:p>
        </p:txBody>
      </p:sp>
    </p:spTree>
    <p:extLst>
      <p:ext uri="{BB962C8B-B14F-4D97-AF65-F5344CB8AC3E}">
        <p14:creationId xmlns:p14="http://schemas.microsoft.com/office/powerpoint/2010/main" val="434903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xmlns="" id="{E531A7CE-5438-465F-8B9F-8A5A2FA8E1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19F20FD-42EA-427B-BD91-5FC7C94AA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17A452A-501D-40E2-BDE9-8C23159D3FBA}"/>
              </a:ext>
            </a:extLst>
          </p:cNvPr>
          <p:cNvSpPr>
            <a:spLocks noGrp="1" noChangeArrowheads="1"/>
          </p:cNvSpPr>
          <p:nvPr>
            <p:ph type="sldNum" sz="quarter" idx="12"/>
          </p:nvPr>
        </p:nvSpPr>
        <p:spPr>
          <a:ln/>
        </p:spPr>
        <p:txBody>
          <a:bodyPr/>
          <a:lstStyle>
            <a:lvl1pPr>
              <a:defRPr/>
            </a:lvl1pPr>
          </a:lstStyle>
          <a:p>
            <a:fld id="{AB134583-BC22-4C54-88BB-791F47648F18}" type="slidenum">
              <a:rPr lang="en-US" altLang="en-US"/>
              <a:pPr/>
              <a:t>‹#›</a:t>
            </a:fld>
            <a:endParaRPr lang="en-US" altLang="en-US"/>
          </a:p>
        </p:txBody>
      </p:sp>
    </p:spTree>
    <p:extLst>
      <p:ext uri="{BB962C8B-B14F-4D97-AF65-F5344CB8AC3E}">
        <p14:creationId xmlns:p14="http://schemas.microsoft.com/office/powerpoint/2010/main" val="3827020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9909CC79-E808-4C03-BC50-DAB17F67EF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746A92B4-52E5-4784-A8D0-5D11FD9626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3A60036F-8A27-457A-9CFD-1785C77DAF2F}"/>
              </a:ext>
            </a:extLst>
          </p:cNvPr>
          <p:cNvSpPr>
            <a:spLocks noGrp="1" noChangeArrowheads="1"/>
          </p:cNvSpPr>
          <p:nvPr>
            <p:ph type="sldNum" sz="quarter" idx="12"/>
          </p:nvPr>
        </p:nvSpPr>
        <p:spPr>
          <a:ln/>
        </p:spPr>
        <p:txBody>
          <a:bodyPr/>
          <a:lstStyle>
            <a:lvl1pPr>
              <a:defRPr/>
            </a:lvl1pPr>
          </a:lstStyle>
          <a:p>
            <a:fld id="{AD358266-BEDF-4A35-B142-6B672A787E19}" type="slidenum">
              <a:rPr lang="en-US" altLang="en-US"/>
              <a:pPr/>
              <a:t>‹#›</a:t>
            </a:fld>
            <a:endParaRPr lang="en-US" altLang="en-US"/>
          </a:p>
        </p:txBody>
      </p:sp>
    </p:spTree>
    <p:extLst>
      <p:ext uri="{BB962C8B-B14F-4D97-AF65-F5344CB8AC3E}">
        <p14:creationId xmlns:p14="http://schemas.microsoft.com/office/powerpoint/2010/main" val="29546654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F8DF138-B080-4F27-84E5-560D0F43EA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B2AC2CE4-9186-45C4-802C-FF81157CB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9125ECE5-4AD7-4960-8433-531F15E656DC}"/>
              </a:ext>
            </a:extLst>
          </p:cNvPr>
          <p:cNvSpPr>
            <a:spLocks noGrp="1" noChangeArrowheads="1"/>
          </p:cNvSpPr>
          <p:nvPr>
            <p:ph type="sldNum" sz="quarter" idx="12"/>
          </p:nvPr>
        </p:nvSpPr>
        <p:spPr>
          <a:ln/>
        </p:spPr>
        <p:txBody>
          <a:bodyPr/>
          <a:lstStyle>
            <a:lvl1pPr>
              <a:defRPr/>
            </a:lvl1pPr>
          </a:lstStyle>
          <a:p>
            <a:fld id="{9E64F6CE-F158-4D9A-9922-E30B61344ABE}" type="slidenum">
              <a:rPr lang="en-US" altLang="en-US"/>
              <a:pPr/>
              <a:t>‹#›</a:t>
            </a:fld>
            <a:endParaRPr lang="en-US" altLang="en-US"/>
          </a:p>
        </p:txBody>
      </p:sp>
    </p:spTree>
    <p:extLst>
      <p:ext uri="{BB962C8B-B14F-4D97-AF65-F5344CB8AC3E}">
        <p14:creationId xmlns:p14="http://schemas.microsoft.com/office/powerpoint/2010/main" val="1836537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6A697915-0359-4179-B184-32A379F124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D17BC7F8-7F92-49C3-ADAC-C4A8F18DBE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960638B2-C0F3-4552-8C91-87DAE63C4771}"/>
              </a:ext>
            </a:extLst>
          </p:cNvPr>
          <p:cNvSpPr>
            <a:spLocks noGrp="1" noChangeArrowheads="1"/>
          </p:cNvSpPr>
          <p:nvPr>
            <p:ph type="sldNum" sz="quarter" idx="12"/>
          </p:nvPr>
        </p:nvSpPr>
        <p:spPr>
          <a:ln/>
        </p:spPr>
        <p:txBody>
          <a:bodyPr/>
          <a:lstStyle>
            <a:lvl1pPr>
              <a:defRPr/>
            </a:lvl1pPr>
          </a:lstStyle>
          <a:p>
            <a:fld id="{3C0D5F12-1A9B-4F30-BBBE-ED20EA636385}" type="slidenum">
              <a:rPr lang="en-US" altLang="en-US"/>
              <a:pPr/>
              <a:t>‹#›</a:t>
            </a:fld>
            <a:endParaRPr lang="en-US" altLang="en-US"/>
          </a:p>
        </p:txBody>
      </p:sp>
    </p:spTree>
    <p:extLst>
      <p:ext uri="{BB962C8B-B14F-4D97-AF65-F5344CB8AC3E}">
        <p14:creationId xmlns:p14="http://schemas.microsoft.com/office/powerpoint/2010/main" val="897391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B864C725-AB9A-4997-A065-A5C809289E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DE2E9F47-D9E8-4B62-B4C5-63357B396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3B9A2F9C-EFE2-48D9-B35D-31E5E6ECA000}"/>
              </a:ext>
            </a:extLst>
          </p:cNvPr>
          <p:cNvSpPr>
            <a:spLocks noGrp="1" noChangeArrowheads="1"/>
          </p:cNvSpPr>
          <p:nvPr>
            <p:ph type="sldNum" sz="quarter" idx="12"/>
          </p:nvPr>
        </p:nvSpPr>
        <p:spPr>
          <a:ln/>
        </p:spPr>
        <p:txBody>
          <a:bodyPr/>
          <a:lstStyle>
            <a:lvl1pPr>
              <a:defRPr/>
            </a:lvl1pPr>
          </a:lstStyle>
          <a:p>
            <a:fld id="{FC7EEE30-9783-4EEA-8087-0C3B6C092037}" type="slidenum">
              <a:rPr lang="en-US" altLang="en-US"/>
              <a:pPr/>
              <a:t>‹#›</a:t>
            </a:fld>
            <a:endParaRPr lang="en-US" altLang="en-US"/>
          </a:p>
        </p:txBody>
      </p:sp>
    </p:spTree>
    <p:extLst>
      <p:ext uri="{BB962C8B-B14F-4D97-AF65-F5344CB8AC3E}">
        <p14:creationId xmlns:p14="http://schemas.microsoft.com/office/powerpoint/2010/main" val="3170117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3E384C3F-6BFA-4188-BEA6-ED090EA81E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747C4658-1CAA-4D43-917A-B33B7DB21B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773DF2B2-D218-4BC2-9DF0-19123EC49FFF}"/>
              </a:ext>
            </a:extLst>
          </p:cNvPr>
          <p:cNvSpPr>
            <a:spLocks noGrp="1" noChangeArrowheads="1"/>
          </p:cNvSpPr>
          <p:nvPr>
            <p:ph type="sldNum" sz="quarter" idx="12"/>
          </p:nvPr>
        </p:nvSpPr>
        <p:spPr>
          <a:ln/>
        </p:spPr>
        <p:txBody>
          <a:bodyPr/>
          <a:lstStyle>
            <a:lvl1pPr>
              <a:defRPr/>
            </a:lvl1pPr>
          </a:lstStyle>
          <a:p>
            <a:fld id="{9DEEC8AE-E2B2-49F3-8E08-17492D0C8628}" type="slidenum">
              <a:rPr lang="en-US" altLang="en-US"/>
              <a:pPr/>
              <a:t>‹#›</a:t>
            </a:fld>
            <a:endParaRPr lang="en-US" altLang="en-US"/>
          </a:p>
        </p:txBody>
      </p:sp>
    </p:spTree>
    <p:extLst>
      <p:ext uri="{BB962C8B-B14F-4D97-AF65-F5344CB8AC3E}">
        <p14:creationId xmlns:p14="http://schemas.microsoft.com/office/powerpoint/2010/main" val="2795676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EA2B5344-BAB9-45F9-9963-004A89E062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C4598CE1-752B-4F63-BBB1-2F0781206D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B660557-9059-402D-8859-78E9BC5936C2}"/>
              </a:ext>
            </a:extLst>
          </p:cNvPr>
          <p:cNvSpPr>
            <a:spLocks noGrp="1" noChangeArrowheads="1"/>
          </p:cNvSpPr>
          <p:nvPr>
            <p:ph type="sldNum" sz="quarter" idx="12"/>
          </p:nvPr>
        </p:nvSpPr>
        <p:spPr>
          <a:ln/>
        </p:spPr>
        <p:txBody>
          <a:bodyPr/>
          <a:lstStyle>
            <a:lvl1pPr>
              <a:defRPr/>
            </a:lvl1pPr>
          </a:lstStyle>
          <a:p>
            <a:fld id="{EE10C57E-F60D-4BF8-9330-63088EBC643E}" type="slidenum">
              <a:rPr lang="en-US" altLang="en-US"/>
              <a:pPr/>
              <a:t>‹#›</a:t>
            </a:fld>
            <a:endParaRPr lang="en-US" altLang="en-US"/>
          </a:p>
        </p:txBody>
      </p:sp>
    </p:spTree>
    <p:extLst>
      <p:ext uri="{BB962C8B-B14F-4D97-AF65-F5344CB8AC3E}">
        <p14:creationId xmlns:p14="http://schemas.microsoft.com/office/powerpoint/2010/main" val="2254388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0CB3641-6D92-41BA-9FB4-8F0EE4B63D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E3669A8-5FCD-49E8-985B-13991A1536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4F04318-6FCB-47A7-9C45-CF3B65A89584}"/>
              </a:ext>
            </a:extLst>
          </p:cNvPr>
          <p:cNvSpPr>
            <a:spLocks noGrp="1" noChangeArrowheads="1"/>
          </p:cNvSpPr>
          <p:nvPr>
            <p:ph type="sldNum" sz="quarter" idx="12"/>
          </p:nvPr>
        </p:nvSpPr>
        <p:spPr>
          <a:ln/>
        </p:spPr>
        <p:txBody>
          <a:bodyPr/>
          <a:lstStyle>
            <a:lvl1pPr>
              <a:defRPr/>
            </a:lvl1pPr>
          </a:lstStyle>
          <a:p>
            <a:fld id="{63A1A0F8-675B-45FA-BD2C-67520078F301}" type="slidenum">
              <a:rPr lang="en-US" altLang="en-US"/>
              <a:pPr/>
              <a:t>‹#›</a:t>
            </a:fld>
            <a:endParaRPr lang="en-US" altLang="en-US"/>
          </a:p>
        </p:txBody>
      </p:sp>
    </p:spTree>
    <p:extLst>
      <p:ext uri="{BB962C8B-B14F-4D97-AF65-F5344CB8AC3E}">
        <p14:creationId xmlns:p14="http://schemas.microsoft.com/office/powerpoint/2010/main" val="2420330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81CE54A-9A2C-4B9E-90BC-8EEECABCF0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91DAC9C-EB12-4FAE-9260-CB110094AA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8EB608D0-A1F9-4512-AD01-76781B134BA6}"/>
              </a:ext>
            </a:extLst>
          </p:cNvPr>
          <p:cNvSpPr>
            <a:spLocks noGrp="1" noChangeArrowheads="1"/>
          </p:cNvSpPr>
          <p:nvPr>
            <p:ph type="sldNum" sz="quarter" idx="12"/>
          </p:nvPr>
        </p:nvSpPr>
        <p:spPr>
          <a:ln/>
        </p:spPr>
        <p:txBody>
          <a:bodyPr/>
          <a:lstStyle>
            <a:lvl1pPr>
              <a:defRPr/>
            </a:lvl1pPr>
          </a:lstStyle>
          <a:p>
            <a:fld id="{8495EE38-3BFE-4C49-AB6E-08BCD9AD6C61}" type="slidenum">
              <a:rPr lang="en-US" altLang="en-US"/>
              <a:pPr/>
              <a:t>‹#›</a:t>
            </a:fld>
            <a:endParaRPr lang="en-US" altLang="en-US"/>
          </a:p>
        </p:txBody>
      </p:sp>
    </p:spTree>
    <p:extLst>
      <p:ext uri="{BB962C8B-B14F-4D97-AF65-F5344CB8AC3E}">
        <p14:creationId xmlns:p14="http://schemas.microsoft.com/office/powerpoint/2010/main" val="129359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502" y="1366306"/>
            <a:ext cx="12540343" cy="942772"/>
          </a:xfrm>
        </p:spPr>
        <p:txBody>
          <a:bodyPr/>
          <a:lstStyle/>
          <a:p>
            <a:r>
              <a:rPr lang="en-US"/>
              <a:t>Click to edit Master title style</a:t>
            </a:r>
          </a:p>
        </p:txBody>
      </p:sp>
      <p:sp>
        <p:nvSpPr>
          <p:cNvPr id="3" name="Subtitle 2"/>
          <p:cNvSpPr>
            <a:spLocks noGrp="1"/>
          </p:cNvSpPr>
          <p:nvPr>
            <p:ph type="subTitle" idx="1"/>
          </p:nvPr>
        </p:nvSpPr>
        <p:spPr>
          <a:xfrm>
            <a:off x="2213001" y="2492337"/>
            <a:ext cx="10327341" cy="1123995"/>
          </a:xfrm>
        </p:spPr>
        <p:txBody>
          <a:bodyPr/>
          <a:lstStyle>
            <a:lvl1pPr marL="0" indent="0" algn="ctr">
              <a:buNone/>
              <a:defRPr>
                <a:solidFill>
                  <a:schemeClr val="tx1">
                    <a:tint val="75000"/>
                  </a:schemeClr>
                </a:solidFill>
              </a:defRPr>
            </a:lvl1pPr>
            <a:lvl2pPr marL="293210" indent="0" algn="ctr">
              <a:buNone/>
              <a:defRPr>
                <a:solidFill>
                  <a:schemeClr val="tx1">
                    <a:tint val="75000"/>
                  </a:schemeClr>
                </a:solidFill>
              </a:defRPr>
            </a:lvl2pPr>
            <a:lvl3pPr marL="586420" indent="0" algn="ctr">
              <a:buNone/>
              <a:defRPr>
                <a:solidFill>
                  <a:schemeClr val="tx1">
                    <a:tint val="75000"/>
                  </a:schemeClr>
                </a:solidFill>
              </a:defRPr>
            </a:lvl3pPr>
            <a:lvl4pPr marL="879631" indent="0" algn="ctr">
              <a:buNone/>
              <a:defRPr>
                <a:solidFill>
                  <a:schemeClr val="tx1">
                    <a:tint val="75000"/>
                  </a:schemeClr>
                </a:solidFill>
              </a:defRPr>
            </a:lvl4pPr>
            <a:lvl5pPr marL="1172841" indent="0" algn="ctr">
              <a:buNone/>
              <a:defRPr>
                <a:solidFill>
                  <a:schemeClr val="tx1">
                    <a:tint val="75000"/>
                  </a:schemeClr>
                </a:solidFill>
              </a:defRPr>
            </a:lvl5pPr>
            <a:lvl6pPr marL="1466051" indent="0" algn="ctr">
              <a:buNone/>
              <a:defRPr>
                <a:solidFill>
                  <a:schemeClr val="tx1">
                    <a:tint val="75000"/>
                  </a:schemeClr>
                </a:solidFill>
              </a:defRPr>
            </a:lvl6pPr>
            <a:lvl7pPr marL="1759261" indent="0" algn="ctr">
              <a:buNone/>
              <a:defRPr>
                <a:solidFill>
                  <a:schemeClr val="tx1">
                    <a:tint val="75000"/>
                  </a:schemeClr>
                </a:solidFill>
              </a:defRPr>
            </a:lvl7pPr>
            <a:lvl8pPr marL="2052471" indent="0" algn="ctr">
              <a:buNone/>
              <a:defRPr>
                <a:solidFill>
                  <a:schemeClr val="tx1">
                    <a:tint val="75000"/>
                  </a:schemeClr>
                </a:solidFill>
              </a:defRPr>
            </a:lvl8pPr>
            <a:lvl9pPr marL="23456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2352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3831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6145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4271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74960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824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926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08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347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5936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42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37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81303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932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6791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568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4697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8730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806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54985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59476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975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5414" y="2826279"/>
            <a:ext cx="12540343" cy="873540"/>
          </a:xfrm>
        </p:spPr>
        <p:txBody>
          <a:bodyPr anchor="t"/>
          <a:lstStyle>
            <a:lvl1pPr algn="l">
              <a:defRPr sz="2565" b="1" cap="all"/>
            </a:lvl1pPr>
          </a:lstStyle>
          <a:p>
            <a:r>
              <a:rPr lang="en-US"/>
              <a:t>Click to edit Master title style</a:t>
            </a:r>
          </a:p>
        </p:txBody>
      </p:sp>
      <p:sp>
        <p:nvSpPr>
          <p:cNvPr id="3" name="Text Placeholder 2"/>
          <p:cNvSpPr>
            <a:spLocks noGrp="1"/>
          </p:cNvSpPr>
          <p:nvPr>
            <p:ph type="body" idx="1"/>
          </p:nvPr>
        </p:nvSpPr>
        <p:spPr>
          <a:xfrm>
            <a:off x="1165414" y="1864163"/>
            <a:ext cx="12540343" cy="962115"/>
          </a:xfrm>
        </p:spPr>
        <p:txBody>
          <a:bodyPr anchor="b"/>
          <a:lstStyle>
            <a:lvl1pPr marL="0" indent="0">
              <a:buNone/>
              <a:defRPr sz="1283">
                <a:solidFill>
                  <a:schemeClr val="tx1">
                    <a:tint val="75000"/>
                  </a:schemeClr>
                </a:solidFill>
              </a:defRPr>
            </a:lvl1pPr>
            <a:lvl2pPr marL="293210" indent="0">
              <a:buNone/>
              <a:defRPr sz="1155">
                <a:solidFill>
                  <a:schemeClr val="tx1">
                    <a:tint val="75000"/>
                  </a:schemeClr>
                </a:solidFill>
              </a:defRPr>
            </a:lvl2pPr>
            <a:lvl3pPr marL="586420" indent="0">
              <a:buNone/>
              <a:defRPr sz="1027">
                <a:solidFill>
                  <a:schemeClr val="tx1">
                    <a:tint val="75000"/>
                  </a:schemeClr>
                </a:solidFill>
              </a:defRPr>
            </a:lvl3pPr>
            <a:lvl4pPr marL="879631" indent="0">
              <a:buNone/>
              <a:defRPr sz="897">
                <a:solidFill>
                  <a:schemeClr val="tx1">
                    <a:tint val="75000"/>
                  </a:schemeClr>
                </a:solidFill>
              </a:defRPr>
            </a:lvl4pPr>
            <a:lvl5pPr marL="1172841" indent="0">
              <a:buNone/>
              <a:defRPr sz="897">
                <a:solidFill>
                  <a:schemeClr val="tx1">
                    <a:tint val="75000"/>
                  </a:schemeClr>
                </a:solidFill>
              </a:defRPr>
            </a:lvl5pPr>
            <a:lvl6pPr marL="1466051" indent="0">
              <a:buNone/>
              <a:defRPr sz="897">
                <a:solidFill>
                  <a:schemeClr val="tx1">
                    <a:tint val="75000"/>
                  </a:schemeClr>
                </a:solidFill>
              </a:defRPr>
            </a:lvl6pPr>
            <a:lvl7pPr marL="1759261" indent="0">
              <a:buNone/>
              <a:defRPr sz="897">
                <a:solidFill>
                  <a:schemeClr val="tx1">
                    <a:tint val="75000"/>
                  </a:schemeClr>
                </a:solidFill>
              </a:defRPr>
            </a:lvl7pPr>
            <a:lvl8pPr marL="2052471" indent="0">
              <a:buNone/>
              <a:defRPr sz="897">
                <a:solidFill>
                  <a:schemeClr val="tx1">
                    <a:tint val="75000"/>
                  </a:schemeClr>
                </a:solidFill>
              </a:defRPr>
            </a:lvl8pPr>
            <a:lvl9pPr marL="2345683" indent="0">
              <a:buNone/>
              <a:defRPr sz="8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660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486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395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7669" y="1026258"/>
            <a:ext cx="6516060" cy="2902636"/>
          </a:xfrm>
        </p:spPr>
        <p:txBody>
          <a:bodyPr/>
          <a:lstStyle>
            <a:lvl1pPr>
              <a:defRPr sz="1796"/>
            </a:lvl1pPr>
            <a:lvl2pPr>
              <a:defRPr sz="1539"/>
            </a:lvl2pPr>
            <a:lvl3pPr>
              <a:defRPr sz="1283"/>
            </a:lvl3pPr>
            <a:lvl4pPr>
              <a:defRPr sz="1155"/>
            </a:lvl4pPr>
            <a:lvl5pPr>
              <a:defRPr sz="1155"/>
            </a:lvl5pPr>
            <a:lvl6pPr>
              <a:defRPr sz="1155"/>
            </a:lvl6pPr>
            <a:lvl7pPr>
              <a:defRPr sz="1155"/>
            </a:lvl7pPr>
            <a:lvl8pPr>
              <a:defRPr sz="1155"/>
            </a:lvl8pPr>
            <a:lvl9pPr>
              <a:defRPr sz="11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99618" y="1026258"/>
            <a:ext cx="6516060" cy="2902636"/>
          </a:xfrm>
        </p:spPr>
        <p:txBody>
          <a:bodyPr/>
          <a:lstStyle>
            <a:lvl1pPr>
              <a:defRPr sz="1796"/>
            </a:lvl1pPr>
            <a:lvl2pPr>
              <a:defRPr sz="1539"/>
            </a:lvl2pPr>
            <a:lvl3pPr>
              <a:defRPr sz="1283"/>
            </a:lvl3pPr>
            <a:lvl4pPr>
              <a:defRPr sz="1155"/>
            </a:lvl4pPr>
            <a:lvl5pPr>
              <a:defRPr sz="1155"/>
            </a:lvl5pPr>
            <a:lvl6pPr>
              <a:defRPr sz="1155"/>
            </a:lvl6pPr>
            <a:lvl7pPr>
              <a:defRPr sz="1155"/>
            </a:lvl7pPr>
            <a:lvl8pPr>
              <a:defRPr sz="1155"/>
            </a:lvl8pPr>
            <a:lvl9pPr>
              <a:defRPr sz="11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77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5.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4AFDA24-4C63-433E-8FBE-28309A5CB7F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9/5/2023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3709E0EF-6991-40E0-A12A-2F6CAE3F30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737666" y="176133"/>
            <a:ext cx="13278011" cy="7330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7666" y="1026258"/>
            <a:ext cx="13278011" cy="2902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7669" y="4076520"/>
            <a:ext cx="3442447" cy="234165"/>
          </a:xfrm>
          <a:prstGeom prst="rect">
            <a:avLst/>
          </a:prstGeom>
        </p:spPr>
        <p:txBody>
          <a:bodyPr vert="horz" lIns="91440" tIns="45720" rIns="91440" bIns="45720" rtlCol="0" anchor="ctr"/>
          <a:lstStyle>
            <a:lvl1pPr algn="l">
              <a:defRPr sz="769">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5040727" y="4076520"/>
            <a:ext cx="4671892" cy="234165"/>
          </a:xfrm>
          <a:prstGeom prst="rect">
            <a:avLst/>
          </a:prstGeom>
        </p:spPr>
        <p:txBody>
          <a:bodyPr vert="horz" lIns="91440" tIns="45720" rIns="91440" bIns="45720" rtlCol="0" anchor="ctr"/>
          <a:lstStyle>
            <a:lvl1pPr algn="ctr">
              <a:defRPr sz="76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73231" y="4076520"/>
            <a:ext cx="3442447" cy="234165"/>
          </a:xfrm>
          <a:prstGeom prst="rect">
            <a:avLst/>
          </a:prstGeom>
        </p:spPr>
        <p:txBody>
          <a:bodyPr vert="horz" lIns="91440" tIns="45720" rIns="91440" bIns="45720" rtlCol="0" anchor="ctr"/>
          <a:lstStyle>
            <a:lvl1pPr algn="r">
              <a:defRPr sz="76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086143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586420" rtl="0" eaLnBrk="1" latinLnBrk="0" hangingPunct="1">
        <a:spcBef>
          <a:spcPct val="0"/>
        </a:spcBef>
        <a:buNone/>
        <a:defRPr sz="2821" kern="1200">
          <a:solidFill>
            <a:schemeClr val="tx1"/>
          </a:solidFill>
          <a:latin typeface="+mj-lt"/>
          <a:ea typeface="+mj-ea"/>
          <a:cs typeface="+mj-cs"/>
        </a:defRPr>
      </a:lvl1pPr>
    </p:titleStyle>
    <p:bodyStyle>
      <a:lvl1pPr marL="219908" indent="-219908" algn="l" defTabSz="586420" rtl="0" eaLnBrk="1" latinLnBrk="0" hangingPunct="1">
        <a:spcBef>
          <a:spcPct val="20000"/>
        </a:spcBef>
        <a:buFont typeface="Arial" pitchFamily="34" charset="0"/>
        <a:buChar char="•"/>
        <a:defRPr sz="2052" kern="1200">
          <a:solidFill>
            <a:schemeClr val="tx1"/>
          </a:solidFill>
          <a:latin typeface="+mn-lt"/>
          <a:ea typeface="+mn-ea"/>
          <a:cs typeface="+mn-cs"/>
        </a:defRPr>
      </a:lvl1pPr>
      <a:lvl2pPr marL="476467" indent="-183257" algn="l" defTabSz="586420" rtl="0" eaLnBrk="1" latinLnBrk="0" hangingPunct="1">
        <a:spcBef>
          <a:spcPct val="20000"/>
        </a:spcBef>
        <a:buFont typeface="Arial" pitchFamily="34" charset="0"/>
        <a:buChar char="–"/>
        <a:defRPr sz="1796" kern="1200">
          <a:solidFill>
            <a:schemeClr val="tx1"/>
          </a:solidFill>
          <a:latin typeface="+mn-lt"/>
          <a:ea typeface="+mn-ea"/>
          <a:cs typeface="+mn-cs"/>
        </a:defRPr>
      </a:lvl2pPr>
      <a:lvl3pPr marL="733026" indent="-146606" algn="l" defTabSz="586420" rtl="0" eaLnBrk="1" latinLnBrk="0" hangingPunct="1">
        <a:spcBef>
          <a:spcPct val="20000"/>
        </a:spcBef>
        <a:buFont typeface="Arial" pitchFamily="34" charset="0"/>
        <a:buChar char="•"/>
        <a:defRPr sz="1539" kern="1200">
          <a:solidFill>
            <a:schemeClr val="tx1"/>
          </a:solidFill>
          <a:latin typeface="+mn-lt"/>
          <a:ea typeface="+mn-ea"/>
          <a:cs typeface="+mn-cs"/>
        </a:defRPr>
      </a:lvl3pPr>
      <a:lvl4pPr marL="1026236"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4pPr>
      <a:lvl5pPr marL="1319446"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5pPr>
      <a:lvl6pPr marL="161265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6pPr>
      <a:lvl7pPr marL="190586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7pPr>
      <a:lvl8pPr marL="219907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8pPr>
      <a:lvl9pPr marL="249228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9pPr>
    </p:bodyStyle>
    <p:otherStyle>
      <a:defPPr>
        <a:defRPr lang="en-US"/>
      </a:defPPr>
      <a:lvl1pPr marL="0" algn="l" defTabSz="586420" rtl="0" eaLnBrk="1" latinLnBrk="0" hangingPunct="1">
        <a:defRPr sz="1155" kern="1200">
          <a:solidFill>
            <a:schemeClr val="tx1"/>
          </a:solidFill>
          <a:latin typeface="+mn-lt"/>
          <a:ea typeface="+mn-ea"/>
          <a:cs typeface="+mn-cs"/>
        </a:defRPr>
      </a:lvl1pPr>
      <a:lvl2pPr marL="293210" algn="l" defTabSz="586420" rtl="0" eaLnBrk="1" latinLnBrk="0" hangingPunct="1">
        <a:defRPr sz="1155" kern="1200">
          <a:solidFill>
            <a:schemeClr val="tx1"/>
          </a:solidFill>
          <a:latin typeface="+mn-lt"/>
          <a:ea typeface="+mn-ea"/>
          <a:cs typeface="+mn-cs"/>
        </a:defRPr>
      </a:lvl2pPr>
      <a:lvl3pPr marL="586420" algn="l" defTabSz="586420" rtl="0" eaLnBrk="1" latinLnBrk="0" hangingPunct="1">
        <a:defRPr sz="1155" kern="1200">
          <a:solidFill>
            <a:schemeClr val="tx1"/>
          </a:solidFill>
          <a:latin typeface="+mn-lt"/>
          <a:ea typeface="+mn-ea"/>
          <a:cs typeface="+mn-cs"/>
        </a:defRPr>
      </a:lvl3pPr>
      <a:lvl4pPr marL="879631" algn="l" defTabSz="586420" rtl="0" eaLnBrk="1" latinLnBrk="0" hangingPunct="1">
        <a:defRPr sz="1155" kern="1200">
          <a:solidFill>
            <a:schemeClr val="tx1"/>
          </a:solidFill>
          <a:latin typeface="+mn-lt"/>
          <a:ea typeface="+mn-ea"/>
          <a:cs typeface="+mn-cs"/>
        </a:defRPr>
      </a:lvl4pPr>
      <a:lvl5pPr marL="1172841" algn="l" defTabSz="586420" rtl="0" eaLnBrk="1" latinLnBrk="0" hangingPunct="1">
        <a:defRPr sz="1155" kern="1200">
          <a:solidFill>
            <a:schemeClr val="tx1"/>
          </a:solidFill>
          <a:latin typeface="+mn-lt"/>
          <a:ea typeface="+mn-ea"/>
          <a:cs typeface="+mn-cs"/>
        </a:defRPr>
      </a:lvl5pPr>
      <a:lvl6pPr marL="1466051" algn="l" defTabSz="586420" rtl="0" eaLnBrk="1" latinLnBrk="0" hangingPunct="1">
        <a:defRPr sz="1155" kern="1200">
          <a:solidFill>
            <a:schemeClr val="tx1"/>
          </a:solidFill>
          <a:latin typeface="+mn-lt"/>
          <a:ea typeface="+mn-ea"/>
          <a:cs typeface="+mn-cs"/>
        </a:defRPr>
      </a:lvl6pPr>
      <a:lvl7pPr marL="1759261" algn="l" defTabSz="586420" rtl="0" eaLnBrk="1" latinLnBrk="0" hangingPunct="1">
        <a:defRPr sz="1155" kern="1200">
          <a:solidFill>
            <a:schemeClr val="tx1"/>
          </a:solidFill>
          <a:latin typeface="+mn-lt"/>
          <a:ea typeface="+mn-ea"/>
          <a:cs typeface="+mn-cs"/>
        </a:defRPr>
      </a:lvl7pPr>
      <a:lvl8pPr marL="2052471" algn="l" defTabSz="586420" rtl="0" eaLnBrk="1" latinLnBrk="0" hangingPunct="1">
        <a:defRPr sz="1155" kern="1200">
          <a:solidFill>
            <a:schemeClr val="tx1"/>
          </a:solidFill>
          <a:latin typeface="+mn-lt"/>
          <a:ea typeface="+mn-ea"/>
          <a:cs typeface="+mn-cs"/>
        </a:defRPr>
      </a:lvl8pPr>
      <a:lvl9pPr marL="2345683" algn="l" defTabSz="586420" rtl="0" eaLnBrk="1" latinLnBrk="0" hangingPunct="1">
        <a:defRPr sz="115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46F5682D-FB97-4181-AD97-AA83134613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768ABD4-4AA6-4F2C-806F-DC5DB79EB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l-PL"/>
          </a:p>
        </p:txBody>
      </p:sp>
      <p:sp>
        <p:nvSpPr>
          <p:cNvPr id="3" name="Text Placeholder 2">
            <a:extLst>
              <a:ext uri="{FF2B5EF4-FFF2-40B4-BE49-F238E27FC236}">
                <a16:creationId xmlns:a16="http://schemas.microsoft.com/office/drawing/2014/main" xmlns="" id="{895409E7-7587-4E7F-8D64-5A4CA0264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xmlns="" id="{EDC426FE-5E3F-426B-BA22-74CA3E40E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E29BB4B-F6FC-47BD-A83E-83BE1FF91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3464F94-9FE1-48E7-9FFF-19FE12E6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9784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29C15194-A9D7-460F-8812-B218D60CF0AF}"/>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mn-lt"/>
              </a:rPr>
              <a:t>www.9slide.vn</a:t>
            </a:r>
            <a:endParaRPr lang="en-US" sz="2400" dirty="0">
              <a:solidFill>
                <a:srgbClr val="CFCFCF"/>
              </a:solidFill>
              <a:latin typeface="+mn-lt"/>
            </a:endParaRPr>
          </a:p>
        </p:txBody>
      </p:sp>
    </p:spTree>
    <p:extLst>
      <p:ext uri="{BB962C8B-B14F-4D97-AF65-F5344CB8AC3E}">
        <p14:creationId xmlns:p14="http://schemas.microsoft.com/office/powerpoint/2010/main" val="83244803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a:defRPr>
      </a:lvl2pPr>
      <a:lvl3pPr algn="l" rtl="0" eaLnBrk="0" fontAlgn="base" hangingPunct="0">
        <a:lnSpc>
          <a:spcPct val="90000"/>
        </a:lnSpc>
        <a:spcBef>
          <a:spcPct val="0"/>
        </a:spcBef>
        <a:spcAft>
          <a:spcPct val="0"/>
        </a:spcAft>
        <a:defRPr sz="4000" b="1">
          <a:solidFill>
            <a:srgbClr val="6F8183"/>
          </a:solidFill>
          <a:latin typeface="Twinkl SemiBold"/>
        </a:defRPr>
      </a:lvl3pPr>
      <a:lvl4pPr algn="l" rtl="0" eaLnBrk="0" fontAlgn="base" hangingPunct="0">
        <a:lnSpc>
          <a:spcPct val="90000"/>
        </a:lnSpc>
        <a:spcBef>
          <a:spcPct val="0"/>
        </a:spcBef>
        <a:spcAft>
          <a:spcPct val="0"/>
        </a:spcAft>
        <a:defRPr sz="4000" b="1">
          <a:solidFill>
            <a:srgbClr val="6F8183"/>
          </a:solidFill>
          <a:latin typeface="Twinkl SemiBold"/>
        </a:defRPr>
      </a:lvl4pPr>
      <a:lvl5pPr algn="l" rtl="0" eaLnBrk="0" fontAlgn="base" hangingPunct="0">
        <a:lnSpc>
          <a:spcPct val="90000"/>
        </a:lnSpc>
        <a:spcBef>
          <a:spcPct val="0"/>
        </a:spcBef>
        <a:spcAft>
          <a:spcPct val="0"/>
        </a:spcAft>
        <a:defRPr sz="4000" b="1">
          <a:solidFill>
            <a:srgbClr val="6F8183"/>
          </a:solidFill>
          <a:latin typeface="Twinkl SemiBold"/>
        </a:defRPr>
      </a:lvl5pPr>
      <a:lvl6pPr marL="457189"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377"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566"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754"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A5BA1223-DCA9-4373-8FF5-3BCFDDB755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26" name="Picture 4">
            <a:extLst>
              <a:ext uri="{FF2B5EF4-FFF2-40B4-BE49-F238E27FC236}">
                <a16:creationId xmlns:a16="http://schemas.microsoft.com/office/drawing/2014/main" xmlns="" id="{41DEFF6F-F99F-4152-BA91-357C04AB6E5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xmlns="" id="{35654BB9-5724-4A41-8D67-73C5D146173F}"/>
              </a:ext>
            </a:extLst>
          </p:cNvPr>
          <p:cNvSpPr>
            <a:spLocks noGrp="1" noChangeArrowheads="1"/>
          </p:cNvSpPr>
          <p:nvPr>
            <p:ph type="title"/>
          </p:nvPr>
        </p:nvSpPr>
        <p:spPr bwMode="auto">
          <a:xfrm>
            <a:off x="654053" y="695325"/>
            <a:ext cx="10883900" cy="1150939"/>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xmlns="" id="{3E63ED24-F3F4-4D5D-9F24-728EE4834C8F}"/>
              </a:ext>
            </a:extLst>
          </p:cNvPr>
          <p:cNvSpPr>
            <a:spLocks noGrp="1" noChangeArrowheads="1"/>
          </p:cNvSpPr>
          <p:nvPr>
            <p:ph type="body" idx="1"/>
          </p:nvPr>
        </p:nvSpPr>
        <p:spPr bwMode="auto">
          <a:xfrm>
            <a:off x="654053" y="1957388"/>
            <a:ext cx="10883900" cy="4387851"/>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2891321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189" algn="l" rtl="0" fontAlgn="base">
        <a:lnSpc>
          <a:spcPct val="90000"/>
        </a:lnSpc>
        <a:spcBef>
          <a:spcPct val="0"/>
        </a:spcBef>
        <a:spcAft>
          <a:spcPct val="0"/>
        </a:spcAft>
        <a:defRPr sz="4000" b="1">
          <a:solidFill>
            <a:srgbClr val="1C1C1C"/>
          </a:solidFill>
          <a:latin typeface="Twinkl" pitchFamily="2" charset="0"/>
        </a:defRPr>
      </a:lvl6pPr>
      <a:lvl7pPr marL="914377" algn="l" rtl="0" fontAlgn="base">
        <a:lnSpc>
          <a:spcPct val="90000"/>
        </a:lnSpc>
        <a:spcBef>
          <a:spcPct val="0"/>
        </a:spcBef>
        <a:spcAft>
          <a:spcPct val="0"/>
        </a:spcAft>
        <a:defRPr sz="4000" b="1">
          <a:solidFill>
            <a:srgbClr val="1C1C1C"/>
          </a:solidFill>
          <a:latin typeface="Twinkl" pitchFamily="2" charset="0"/>
        </a:defRPr>
      </a:lvl7pPr>
      <a:lvl8pPr marL="1371566" algn="l" rtl="0" fontAlgn="base">
        <a:lnSpc>
          <a:spcPct val="90000"/>
        </a:lnSpc>
        <a:spcBef>
          <a:spcPct val="0"/>
        </a:spcBef>
        <a:spcAft>
          <a:spcPct val="0"/>
        </a:spcAft>
        <a:defRPr sz="4000" b="1">
          <a:solidFill>
            <a:srgbClr val="1C1C1C"/>
          </a:solidFill>
          <a:latin typeface="Twinkl" pitchFamily="2" charset="0"/>
        </a:defRPr>
      </a:lvl8pPr>
      <a:lvl9pPr marL="1828754" algn="l" rtl="0" fontAlgn="base">
        <a:lnSpc>
          <a:spcPct val="90000"/>
        </a:lnSpc>
        <a:spcBef>
          <a:spcPct val="0"/>
        </a:spcBef>
        <a:spcAft>
          <a:spcPct val="0"/>
        </a:spcAft>
        <a:defRPr sz="4000" b="1">
          <a:solidFill>
            <a:srgbClr val="1C1C1C"/>
          </a:solidFill>
          <a:latin typeface="Twinkl" pitchFamily="2"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DC2465C5-6337-4B5B-9FA1-5107C9E0DA5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02968-5054-4113-A459-A90DBD284F6C}" type="datetimeFigureOut">
              <a:rPr lang="en-US" smtClean="0"/>
              <a:t>9/5/2023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E542B-333B-4597-8C78-D6A6645BF5E8}" type="slidenum">
              <a:rPr lang="en-US" smtClean="0"/>
              <a:t>‹#›</a:t>
            </a:fld>
            <a:endParaRPr lang="en-US"/>
          </a:p>
        </p:txBody>
      </p:sp>
    </p:spTree>
    <p:extLst>
      <p:ext uri="{BB962C8B-B14F-4D97-AF65-F5344CB8AC3E}">
        <p14:creationId xmlns:p14="http://schemas.microsoft.com/office/powerpoint/2010/main" val="426678921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0E35AC0F-D7F1-49DE-90AB-5E3752BAAE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26" name="Rectangle 2">
            <a:extLst>
              <a:ext uri="{FF2B5EF4-FFF2-40B4-BE49-F238E27FC236}">
                <a16:creationId xmlns:a16="http://schemas.microsoft.com/office/drawing/2014/main" xmlns="" id="{D6BB54DB-FE5F-49E2-9567-7528C8096A9C}"/>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136CBA20-0FD2-405C-9B39-94CA2E9C899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12C52F89-566B-42E3-A660-876190E485F5}"/>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xmlns="" id="{B84D8A0F-1254-46A7-A052-E7F860AEB6C5}"/>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xmlns="" id="{CEF81CA5-B017-4138-8294-D6EEA4DDA66D}"/>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fld id="{5F7F1906-5BA9-4863-B9D3-D5AF2F94EA9D}" type="slidenum">
              <a:rPr lang="en-US" altLang="en-US"/>
              <a:pPr/>
              <a:t>‹#›</a:t>
            </a:fld>
            <a:endParaRPr lang="en-US" altLang="en-US"/>
          </a:p>
        </p:txBody>
      </p:sp>
    </p:spTree>
    <p:extLst>
      <p:ext uri="{BB962C8B-B14F-4D97-AF65-F5344CB8AC3E}">
        <p14:creationId xmlns:p14="http://schemas.microsoft.com/office/powerpoint/2010/main" val="51886205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777BED33-DA2F-45BF-ACD3-4BD666D316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068870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06602C52-99F0-48E2-8864-EFF0ECB298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946984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1.xml"/><Relationship Id="rId5" Type="http://schemas.openxmlformats.org/officeDocument/2006/relationships/image" Target="../media/image43.png"/><Relationship Id="rId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14.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2.pn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5602005-2F9F-49B8-902D-B26F173D9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xmlns="" id="{32EDCD8D-017D-43D6-8D79-08B40E6C7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xmlns=""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Process 17">
            <a:extLst>
              <a:ext uri="{FF2B5EF4-FFF2-40B4-BE49-F238E27FC236}">
                <a16:creationId xmlns:a16="http://schemas.microsoft.com/office/drawing/2014/main" xmlns="" id="{FF13C24F-6EE8-44A7-8E75-FDDD61C71927}"/>
              </a:ext>
            </a:extLst>
          </p:cNvPr>
          <p:cNvSpPr/>
          <p:nvPr/>
        </p:nvSpPr>
        <p:spPr>
          <a:xfrm>
            <a:off x="1066800" y="-6858000"/>
            <a:ext cx="10210800" cy="5105400"/>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135D85CB-CC48-49DE-8626-386DB03655C6}"/>
              </a:ext>
            </a:extLst>
          </p:cNvPr>
          <p:cNvSpPr txBox="1"/>
          <p:nvPr/>
        </p:nvSpPr>
        <p:spPr>
          <a:xfrm>
            <a:off x="16901160" y="2167414"/>
            <a:ext cx="7467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CHÀO MỪNG</a:t>
            </a:r>
          </a:p>
        </p:txBody>
      </p:sp>
      <p:sp>
        <p:nvSpPr>
          <p:cNvPr id="20" name="TextBox 19">
            <a:extLst>
              <a:ext uri="{FF2B5EF4-FFF2-40B4-BE49-F238E27FC236}">
                <a16:creationId xmlns:a16="http://schemas.microsoft.com/office/drawing/2014/main" xmlns="" id="{5BB8B7AF-12E1-476E-9004-159D06EB21C3}"/>
              </a:ext>
            </a:extLst>
          </p:cNvPr>
          <p:cNvSpPr txBox="1"/>
          <p:nvPr/>
        </p:nvSpPr>
        <p:spPr>
          <a:xfrm>
            <a:off x="-10965180" y="3398520"/>
            <a:ext cx="9448800" cy="2215991"/>
          </a:xfrm>
          <a:prstGeom prst="rect">
            <a:avLst/>
          </a:prstGeom>
          <a:noFill/>
        </p:spPr>
        <p:txBody>
          <a:bodyPr wrap="square" lIns="0" tIns="0" rIns="0" bIns="0" rtlCol="0">
            <a:spAutoFit/>
          </a:bodyPr>
          <a:lstStyle/>
          <a:p>
            <a:pPr algn="ctr"/>
            <a:r>
              <a:rPr lang="en-US" sz="7200">
                <a:solidFill>
                  <a:srgbClr val="FFFFFF"/>
                </a:solidFill>
                <a:latin typeface="#9Slide04 Rokkitt Black" panose="00000A00000000000000" pitchFamily="2" charset="0"/>
                <a:cs typeface="#9Slide07 Pattaya" panose="00000500000000000000" pitchFamily="2" charset="-34"/>
              </a:rPr>
              <a:t>QUÝ THẦY CÔ VÀ CÁC EM HỌC SINH</a:t>
            </a:r>
          </a:p>
        </p:txBody>
      </p:sp>
      <p:pic>
        <p:nvPicPr>
          <p:cNvPr id="10" name="Xin-chào-Việt-Nam-Thùy-Chi-_lyrics-video_-Mảnh-đất-tôi-thương.">
            <a:hlinkClick r:id="" action="ppaction://media"/>
            <a:extLst>
              <a:ext uri="{FF2B5EF4-FFF2-40B4-BE49-F238E27FC236}">
                <a16:creationId xmlns:a16="http://schemas.microsoft.com/office/drawing/2014/main" xmlns="" id="{1953E908-A62A-4333-9B64-682D121919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9200" y="-1579039"/>
            <a:ext cx="487363" cy="487363"/>
          </a:xfrm>
          <a:prstGeom prst="rect">
            <a:avLst/>
          </a:prstGeom>
        </p:spPr>
      </p:pic>
    </p:spTree>
    <p:extLst>
      <p:ext uri="{BB962C8B-B14F-4D97-AF65-F5344CB8AC3E}">
        <p14:creationId xmlns:p14="http://schemas.microsoft.com/office/powerpoint/2010/main" val="62233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1BA233C-8DAB-4081-A757-D3621D236702}"/>
              </a:ext>
            </a:extLst>
          </p:cNvPr>
          <p:cNvGrpSpPr/>
          <p:nvPr/>
        </p:nvGrpSpPr>
        <p:grpSpPr>
          <a:xfrm>
            <a:off x="820599" y="914400"/>
            <a:ext cx="10550802" cy="4443962"/>
            <a:chOff x="540074" y="1524292"/>
            <a:chExt cx="5680841" cy="2392751"/>
          </a:xfrm>
          <a:solidFill>
            <a:srgbClr val="F1F1F1"/>
          </a:solidFill>
        </p:grpSpPr>
        <p:sp>
          <p:nvSpPr>
            <p:cNvPr id="5" name="Shape">
              <a:extLst>
                <a:ext uri="{FF2B5EF4-FFF2-40B4-BE49-F238E27FC236}">
                  <a16:creationId xmlns:a16="http://schemas.microsoft.com/office/drawing/2014/main" xmlns="" id="{E25B448D-889B-47D5-AE4B-135C1A4EE8A0}"/>
                </a:ext>
              </a:extLst>
            </p:cNvPr>
            <p:cNvSpPr/>
            <p:nvPr/>
          </p:nvSpPr>
          <p:spPr>
            <a:xfrm>
              <a:off x="3498198" y="3210430"/>
              <a:ext cx="136386" cy="120590"/>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xmlns="" id="{AAD26931-219D-4C4A-88AA-762D0D265306}"/>
                </a:ext>
              </a:extLst>
            </p:cNvPr>
            <p:cNvSpPr/>
            <p:nvPr/>
          </p:nvSpPr>
          <p:spPr>
            <a:xfrm>
              <a:off x="3445109" y="3070800"/>
              <a:ext cx="202502" cy="181942"/>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xmlns="" id="{D4B1091C-BDD8-44B6-AEF6-BD6C3A3DA4E0}"/>
                </a:ext>
              </a:extLst>
            </p:cNvPr>
            <p:cNvSpPr/>
            <p:nvPr/>
          </p:nvSpPr>
          <p:spPr>
            <a:xfrm>
              <a:off x="3803927" y="2585436"/>
              <a:ext cx="184552" cy="110903"/>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xmlns="" id="{B3E623D6-FCA2-4422-9F5F-E6488D65F1B9}"/>
                </a:ext>
              </a:extLst>
            </p:cNvPr>
            <p:cNvSpPr/>
            <p:nvPr/>
          </p:nvSpPr>
          <p:spPr>
            <a:xfrm>
              <a:off x="2757302" y="2430829"/>
              <a:ext cx="152542" cy="120590"/>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xmlns="" id="{57CFAEF0-33C2-4C41-BF8C-B88295F0556F}"/>
                </a:ext>
              </a:extLst>
            </p:cNvPr>
            <p:cNvSpPr/>
            <p:nvPr/>
          </p:nvSpPr>
          <p:spPr>
            <a:xfrm>
              <a:off x="4833012" y="2506116"/>
              <a:ext cx="155133" cy="264150"/>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xmlns="" id="{8171FE9A-0B47-4FD9-A663-B2BA03DC3E5A}"/>
                </a:ext>
              </a:extLst>
            </p:cNvPr>
            <p:cNvSpPr/>
            <p:nvPr/>
          </p:nvSpPr>
          <p:spPr>
            <a:xfrm>
              <a:off x="1751678" y="2709031"/>
              <a:ext cx="236844" cy="205214"/>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xmlns="" id="{7A82254D-9F8F-4D0F-9A3D-CEF7A6617B25}"/>
                </a:ext>
              </a:extLst>
            </p:cNvPr>
            <p:cNvSpPr/>
            <p:nvPr/>
          </p:nvSpPr>
          <p:spPr>
            <a:xfrm>
              <a:off x="3264517" y="2166908"/>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xmlns="" id="{8E5B6A84-87D7-4719-9FB9-FE81553B49BB}"/>
                </a:ext>
              </a:extLst>
            </p:cNvPr>
            <p:cNvSpPr/>
            <p:nvPr/>
          </p:nvSpPr>
          <p:spPr>
            <a:xfrm>
              <a:off x="5991177" y="3192448"/>
              <a:ext cx="29474" cy="76772"/>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xmlns="" id="{72D1CA6C-B700-41FB-832B-E916AEEF7508}"/>
                </a:ext>
              </a:extLst>
            </p:cNvPr>
            <p:cNvSpPr/>
            <p:nvPr/>
          </p:nvSpPr>
          <p:spPr>
            <a:xfrm>
              <a:off x="3966165" y="2110315"/>
              <a:ext cx="297239" cy="144920"/>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xmlns="" id="{CBB5A65A-0171-4C45-9F0B-564C43E1CE5F}"/>
                </a:ext>
              </a:extLst>
            </p:cNvPr>
            <p:cNvSpPr/>
            <p:nvPr/>
          </p:nvSpPr>
          <p:spPr>
            <a:xfrm>
              <a:off x="2070233" y="3469592"/>
              <a:ext cx="94738" cy="84625"/>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xmlns="" id="{E16438F9-4CF5-4D6A-8670-0D9CB868BF99}"/>
                </a:ext>
              </a:extLst>
            </p:cNvPr>
            <p:cNvSpPr/>
            <p:nvPr/>
          </p:nvSpPr>
          <p:spPr>
            <a:xfrm>
              <a:off x="540074" y="1677981"/>
              <a:ext cx="5369242" cy="793189"/>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xmlns="" id="{2401A3FC-1233-4840-BBF3-F2A5B4B795C9}"/>
                </a:ext>
              </a:extLst>
            </p:cNvPr>
            <p:cNvSpPr/>
            <p:nvPr/>
          </p:nvSpPr>
          <p:spPr>
            <a:xfrm>
              <a:off x="2964316" y="1880772"/>
              <a:ext cx="142107" cy="15126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xmlns="" id="{C4D32BD3-1EDA-462D-8FD8-13F28412B3EA}"/>
                </a:ext>
              </a:extLst>
            </p:cNvPr>
            <p:cNvSpPr/>
            <p:nvPr/>
          </p:nvSpPr>
          <p:spPr>
            <a:xfrm>
              <a:off x="3951954" y="2458651"/>
              <a:ext cx="81712" cy="58779"/>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xmlns="" id="{A1A2F80C-950B-454C-A455-04732992961F}"/>
                </a:ext>
              </a:extLst>
            </p:cNvPr>
            <p:cNvSpPr/>
            <p:nvPr/>
          </p:nvSpPr>
          <p:spPr>
            <a:xfrm>
              <a:off x="3423793" y="1989725"/>
              <a:ext cx="278292" cy="138573"/>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xmlns="" id="{2E8A9004-7288-4005-97FD-DFD313E6225C}"/>
                </a:ext>
              </a:extLst>
            </p:cNvPr>
            <p:cNvSpPr/>
            <p:nvPr/>
          </p:nvSpPr>
          <p:spPr>
            <a:xfrm>
              <a:off x="3580110" y="2847604"/>
              <a:ext cx="94738"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xmlns="" id="{5EB41A94-368B-4AFC-938D-457EDB06D7A7}"/>
                </a:ext>
              </a:extLst>
            </p:cNvPr>
            <p:cNvSpPr/>
            <p:nvPr/>
          </p:nvSpPr>
          <p:spPr>
            <a:xfrm>
              <a:off x="3922752" y="2158974"/>
              <a:ext cx="245915" cy="132226"/>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xmlns="" id="{6FD9CE3D-0461-4987-B30F-A01A670D1437}"/>
                </a:ext>
              </a:extLst>
            </p:cNvPr>
            <p:cNvSpPr/>
            <p:nvPr/>
          </p:nvSpPr>
          <p:spPr>
            <a:xfrm>
              <a:off x="3492478" y="2170610"/>
              <a:ext cx="317370" cy="111746"/>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xmlns="" id="{C55F286A-77CC-451C-91FF-C17F24F8821E}"/>
                </a:ext>
              </a:extLst>
            </p:cNvPr>
            <p:cNvSpPr/>
            <p:nvPr/>
          </p:nvSpPr>
          <p:spPr>
            <a:xfrm>
              <a:off x="3186950" y="2255234"/>
              <a:ext cx="69520" cy="126937"/>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xmlns="" id="{FE01705F-65C4-460E-ACB6-AEACD84459B6}"/>
                </a:ext>
              </a:extLst>
            </p:cNvPr>
            <p:cNvSpPr/>
            <p:nvPr/>
          </p:nvSpPr>
          <p:spPr>
            <a:xfrm>
              <a:off x="3051949" y="2727014"/>
              <a:ext cx="34343" cy="89914"/>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xmlns="" id="{ABF9BC15-438A-4632-A088-C2E0D4DD9433}"/>
                </a:ext>
              </a:extLst>
            </p:cNvPr>
            <p:cNvSpPr/>
            <p:nvPr/>
          </p:nvSpPr>
          <p:spPr>
            <a:xfrm>
              <a:off x="4765511" y="2557766"/>
              <a:ext cx="148028" cy="265509"/>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xmlns="" id="{0B1250E5-D4E6-4712-979A-7B7BBD4E8D4C}"/>
                </a:ext>
              </a:extLst>
            </p:cNvPr>
            <p:cNvSpPr/>
            <p:nvPr/>
          </p:nvSpPr>
          <p:spPr>
            <a:xfrm>
              <a:off x="3573004" y="2943864"/>
              <a:ext cx="196581" cy="19357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xmlns="" id="{98A931E3-C305-4FE6-9E71-2596807583A0}"/>
                </a:ext>
              </a:extLst>
            </p:cNvPr>
            <p:cNvSpPr/>
            <p:nvPr/>
          </p:nvSpPr>
          <p:spPr>
            <a:xfrm>
              <a:off x="4175771" y="2188592"/>
              <a:ext cx="135001" cy="77811"/>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xmlns="" id="{CEEC24F3-4F0E-46FD-AA9B-06C27A783941}"/>
                </a:ext>
              </a:extLst>
            </p:cNvPr>
            <p:cNvSpPr/>
            <p:nvPr/>
          </p:nvSpPr>
          <p:spPr>
            <a:xfrm>
              <a:off x="5110118" y="2473142"/>
              <a:ext cx="61580" cy="6029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xmlns="" id="{DF89E824-D6C4-48B5-98C8-D56E8899CF0C}"/>
                </a:ext>
              </a:extLst>
            </p:cNvPr>
            <p:cNvSpPr/>
            <p:nvPr/>
          </p:nvSpPr>
          <p:spPr>
            <a:xfrm>
              <a:off x="3661821" y="2255234"/>
              <a:ext cx="107765"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xmlns="" id="{16B8C99D-F6A3-404F-B7A9-005E9798DC2E}"/>
                </a:ext>
              </a:extLst>
            </p:cNvPr>
            <p:cNvSpPr/>
            <p:nvPr/>
          </p:nvSpPr>
          <p:spPr>
            <a:xfrm>
              <a:off x="3166818" y="2068003"/>
              <a:ext cx="74606"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xmlns="" id="{30F0C1DC-37BC-4BBC-83D4-8A86AD79F411}"/>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xmlns="" id="{D16830F9-88A9-4E54-B9C6-BB445C5E84B0}"/>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xmlns="" id="{241C045D-CC19-4552-B977-130393970E23}"/>
                </a:ext>
              </a:extLst>
            </p:cNvPr>
            <p:cNvSpPr/>
            <p:nvPr/>
          </p:nvSpPr>
          <p:spPr>
            <a:xfrm>
              <a:off x="3587215" y="3391315"/>
              <a:ext cx="2723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xmlns="" id="{633509C1-31B8-450A-AF54-68B34008B0CF}"/>
                </a:ext>
              </a:extLst>
            </p:cNvPr>
            <p:cNvSpPr/>
            <p:nvPr/>
          </p:nvSpPr>
          <p:spPr>
            <a:xfrm>
              <a:off x="2022864" y="2816927"/>
              <a:ext cx="67501" cy="75946"/>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xmlns="" id="{EA347B77-96F7-47FC-9B7F-7ED9CE85530A}"/>
                </a:ext>
              </a:extLst>
            </p:cNvPr>
            <p:cNvSpPr/>
            <p:nvPr/>
          </p:nvSpPr>
          <p:spPr>
            <a:xfrm>
              <a:off x="3438004" y="2525290"/>
              <a:ext cx="292325" cy="24403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xmlns="" id="{23A9CFD3-5E02-4C9B-B33C-D4C608050FB6}"/>
                </a:ext>
              </a:extLst>
            </p:cNvPr>
            <p:cNvSpPr/>
            <p:nvPr/>
          </p:nvSpPr>
          <p:spPr>
            <a:xfrm>
              <a:off x="3654716" y="2349556"/>
              <a:ext cx="371845" cy="280141"/>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xmlns="" id="{B7F67A1D-F72F-4DC5-9A39-B7B8E136F80E}"/>
                </a:ext>
              </a:extLst>
            </p:cNvPr>
            <p:cNvSpPr/>
            <p:nvPr/>
          </p:nvSpPr>
          <p:spPr>
            <a:xfrm>
              <a:off x="2185101" y="2079771"/>
              <a:ext cx="0" cy="846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xmlns="" id="{92F1D9EC-D5FC-44B0-AB1F-09D2C0BC660C}"/>
                </a:ext>
              </a:extLst>
            </p:cNvPr>
            <p:cNvSpPr/>
            <p:nvPr/>
          </p:nvSpPr>
          <p:spPr>
            <a:xfrm>
              <a:off x="4467088" y="2751344"/>
              <a:ext cx="40264" cy="68419"/>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xmlns="" id="{347C26F9-DDEF-4787-BE07-65545F77B8BF}"/>
                </a:ext>
              </a:extLst>
            </p:cNvPr>
            <p:cNvSpPr/>
            <p:nvPr/>
          </p:nvSpPr>
          <p:spPr>
            <a:xfrm>
              <a:off x="2922870" y="2140991"/>
              <a:ext cx="199914" cy="138573"/>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xmlns="" id="{CB57D294-911F-4359-9E2C-0BFED9312BDB}"/>
                </a:ext>
              </a:extLst>
            </p:cNvPr>
            <p:cNvSpPr/>
            <p:nvPr/>
          </p:nvSpPr>
          <p:spPr>
            <a:xfrm>
              <a:off x="3478267" y="2706036"/>
              <a:ext cx="203686"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xmlns="" id="{7349E28A-7863-4798-A9E3-5B5941D2A1BA}"/>
                </a:ext>
              </a:extLst>
            </p:cNvPr>
            <p:cNvSpPr/>
            <p:nvPr/>
          </p:nvSpPr>
          <p:spPr>
            <a:xfrm>
              <a:off x="5164593" y="2230904"/>
              <a:ext cx="67501" cy="79336"/>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xmlns="" id="{E6269634-C535-4605-A513-630066CE97C1}"/>
                </a:ext>
              </a:extLst>
            </p:cNvPr>
            <p:cNvSpPr/>
            <p:nvPr/>
          </p:nvSpPr>
          <p:spPr>
            <a:xfrm>
              <a:off x="3343266" y="3324673"/>
              <a:ext cx="284212" cy="229544"/>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xmlns="" id="{A3264475-F47A-49A4-9CEC-1908E7CFD846}"/>
                </a:ext>
              </a:extLst>
            </p:cNvPr>
            <p:cNvSpPr/>
            <p:nvPr/>
          </p:nvSpPr>
          <p:spPr>
            <a:xfrm>
              <a:off x="3780443" y="2709031"/>
              <a:ext cx="178617" cy="247527"/>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xmlns="" id="{419CF85F-2785-4168-8515-44E306468EF2}"/>
                </a:ext>
              </a:extLst>
            </p:cNvPr>
            <p:cNvSpPr/>
            <p:nvPr/>
          </p:nvSpPr>
          <p:spPr>
            <a:xfrm>
              <a:off x="5831731" y="3046471"/>
              <a:ext cx="97866" cy="7298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xmlns="" id="{B3CECA53-2C25-4545-8497-96BC914742F3}"/>
                </a:ext>
              </a:extLst>
            </p:cNvPr>
            <p:cNvSpPr/>
            <p:nvPr/>
          </p:nvSpPr>
          <p:spPr>
            <a:xfrm>
              <a:off x="3285470" y="2085986"/>
              <a:ext cx="50692" cy="24330"/>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xmlns="" id="{D87D85DB-A3EF-426E-9E95-9E79D0F2B40C}"/>
                </a:ext>
              </a:extLst>
            </p:cNvPr>
            <p:cNvSpPr/>
            <p:nvPr/>
          </p:nvSpPr>
          <p:spPr>
            <a:xfrm>
              <a:off x="3339920" y="2038384"/>
              <a:ext cx="87014" cy="29619"/>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xmlns="" id="{E0EA45DE-714A-4218-B212-1C2B7D5EBF68}"/>
                </a:ext>
              </a:extLst>
            </p:cNvPr>
            <p:cNvSpPr/>
            <p:nvPr/>
          </p:nvSpPr>
          <p:spPr>
            <a:xfrm>
              <a:off x="2815105" y="2744997"/>
              <a:ext cx="54474"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xmlns="" id="{981D83D8-20A1-4908-A96A-A7CE530D6A32}"/>
                </a:ext>
              </a:extLst>
            </p:cNvPr>
            <p:cNvSpPr/>
            <p:nvPr/>
          </p:nvSpPr>
          <p:spPr>
            <a:xfrm>
              <a:off x="3372199" y="2098679"/>
              <a:ext cx="68028" cy="68601"/>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xmlns="" id="{819452F7-3AC8-465E-AC76-0818C8EA9A4A}"/>
                </a:ext>
              </a:extLst>
            </p:cNvPr>
            <p:cNvSpPr/>
            <p:nvPr/>
          </p:nvSpPr>
          <p:spPr>
            <a:xfrm>
              <a:off x="2747605" y="2625918"/>
              <a:ext cx="102385" cy="79755"/>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xmlns="" id="{E12F36AB-D707-4EED-BF32-759C428792B7}"/>
                </a:ext>
              </a:extLst>
            </p:cNvPr>
            <p:cNvSpPr/>
            <p:nvPr/>
          </p:nvSpPr>
          <p:spPr>
            <a:xfrm>
              <a:off x="3265503" y="2133587"/>
              <a:ext cx="9474" cy="846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xmlns="" id="{40383E01-D5A9-49FC-8E45-3BCEA32CAF15}"/>
                </a:ext>
              </a:extLst>
            </p:cNvPr>
            <p:cNvSpPr/>
            <p:nvPr/>
          </p:nvSpPr>
          <p:spPr>
            <a:xfrm>
              <a:off x="3563909" y="2943864"/>
              <a:ext cx="36333" cy="33409"/>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xmlns="" id="{8C89AD25-DAE4-4D29-8D98-CC828CFF1E30}"/>
                </a:ext>
              </a:extLst>
            </p:cNvPr>
            <p:cNvSpPr/>
            <p:nvPr/>
          </p:nvSpPr>
          <p:spPr>
            <a:xfrm>
              <a:off x="3376424" y="1548621"/>
              <a:ext cx="2276066" cy="636617"/>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xmlns="" id="{AB266986-F8DD-489D-9079-8C9BF12A914F}"/>
                </a:ext>
              </a:extLst>
            </p:cNvPr>
            <p:cNvSpPr/>
            <p:nvPr/>
          </p:nvSpPr>
          <p:spPr>
            <a:xfrm>
              <a:off x="3397740" y="2061656"/>
              <a:ext cx="148028" cy="79336"/>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xmlns="" id="{2508E7FB-C1B7-4C7E-846B-FC88FBDBB6EE}"/>
                </a:ext>
              </a:extLst>
            </p:cNvPr>
            <p:cNvSpPr/>
            <p:nvPr/>
          </p:nvSpPr>
          <p:spPr>
            <a:xfrm>
              <a:off x="3938928" y="2455159"/>
              <a:ext cx="13027" cy="29619"/>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xmlns="" id="{E5CD08A6-57C5-4476-8AE2-D743C0D150A4}"/>
                </a:ext>
              </a:extLst>
            </p:cNvPr>
            <p:cNvSpPr/>
            <p:nvPr/>
          </p:nvSpPr>
          <p:spPr>
            <a:xfrm>
              <a:off x="1873653" y="2593731"/>
              <a:ext cx="29398" cy="11636"/>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xmlns="" id="{9685508C-5FF9-4187-9131-197B553393C8}"/>
                </a:ext>
              </a:extLst>
            </p:cNvPr>
            <p:cNvSpPr/>
            <p:nvPr/>
          </p:nvSpPr>
          <p:spPr>
            <a:xfrm>
              <a:off x="2909843" y="2170610"/>
              <a:ext cx="60396"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xmlns="" id="{1785992D-B255-4B28-BF48-77E60C09EAF5}"/>
                </a:ext>
              </a:extLst>
            </p:cNvPr>
            <p:cNvSpPr/>
            <p:nvPr/>
          </p:nvSpPr>
          <p:spPr>
            <a:xfrm>
              <a:off x="3295898" y="1947413"/>
              <a:ext cx="155133" cy="99072"/>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xmlns="" id="{1FA238DD-5EE9-4967-A6A8-078F987EA311}"/>
                </a:ext>
              </a:extLst>
            </p:cNvPr>
            <p:cNvSpPr/>
            <p:nvPr/>
          </p:nvSpPr>
          <p:spPr>
            <a:xfrm>
              <a:off x="5130250" y="2593731"/>
              <a:ext cx="169344" cy="231536"/>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xmlns="" id="{4C374D34-E621-4494-B102-1EAA70EFBA03}"/>
                </a:ext>
              </a:extLst>
            </p:cNvPr>
            <p:cNvSpPr/>
            <p:nvPr/>
          </p:nvSpPr>
          <p:spPr>
            <a:xfrm>
              <a:off x="1606431" y="2925882"/>
              <a:ext cx="232880" cy="32861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xmlns="" id="{7E4F084C-0C95-4E4B-8D8A-F5874D2FC77C}"/>
                </a:ext>
              </a:extLst>
            </p:cNvPr>
            <p:cNvSpPr/>
            <p:nvPr/>
          </p:nvSpPr>
          <p:spPr>
            <a:xfrm>
              <a:off x="1966229" y="3272802"/>
              <a:ext cx="151373" cy="149190"/>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xmlns="" id="{6B79B640-7156-4A44-A1E0-1DFB246342BD}"/>
                </a:ext>
              </a:extLst>
            </p:cNvPr>
            <p:cNvSpPr/>
            <p:nvPr/>
          </p:nvSpPr>
          <p:spPr>
            <a:xfrm>
              <a:off x="5554414" y="2973009"/>
              <a:ext cx="267420" cy="144938"/>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xmlns="" id="{701B2B79-C314-4081-8FA2-2ECE731261CC}"/>
                </a:ext>
              </a:extLst>
            </p:cNvPr>
            <p:cNvSpPr/>
            <p:nvPr/>
          </p:nvSpPr>
          <p:spPr>
            <a:xfrm>
              <a:off x="1575230" y="2752831"/>
              <a:ext cx="108948" cy="46115"/>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xmlns="" id="{DCB278E1-6A73-4AA5-A7D2-81DB5DDEFEEB}"/>
                </a:ext>
              </a:extLst>
            </p:cNvPr>
            <p:cNvSpPr/>
            <p:nvPr/>
          </p:nvSpPr>
          <p:spPr>
            <a:xfrm>
              <a:off x="3640505" y="2339859"/>
              <a:ext cx="25536" cy="24330"/>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xmlns="" id="{F652912E-8F44-4E47-B687-7E42FDF13F8D}"/>
                </a:ext>
              </a:extLst>
            </p:cNvPr>
            <p:cNvSpPr/>
            <p:nvPr/>
          </p:nvSpPr>
          <p:spPr>
            <a:xfrm>
              <a:off x="4101166" y="2261581"/>
              <a:ext cx="253268" cy="235891"/>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xmlns="" id="{58EE7D96-09E5-49C8-91F7-45202F8CE449}"/>
                </a:ext>
              </a:extLst>
            </p:cNvPr>
            <p:cNvSpPr/>
            <p:nvPr/>
          </p:nvSpPr>
          <p:spPr>
            <a:xfrm>
              <a:off x="3966165" y="2455159"/>
              <a:ext cx="131047" cy="171013"/>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xmlns="" id="{1F7E9FE8-C608-4334-B775-CEA1072070D0}"/>
                </a:ext>
              </a:extLst>
            </p:cNvPr>
            <p:cNvSpPr/>
            <p:nvPr/>
          </p:nvSpPr>
          <p:spPr>
            <a:xfrm>
              <a:off x="3159713" y="1560257"/>
              <a:ext cx="345792" cy="332151"/>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xmlns="" id="{7A1BB2C9-F262-4516-945A-6D2B9D87CC5D}"/>
                </a:ext>
              </a:extLst>
            </p:cNvPr>
            <p:cNvSpPr/>
            <p:nvPr/>
          </p:nvSpPr>
          <p:spPr>
            <a:xfrm>
              <a:off x="5108452" y="2152627"/>
              <a:ext cx="76273" cy="96261"/>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xmlns="" id="{CEE29AD6-AE61-4455-BA64-08C6F5ABA404}"/>
                </a:ext>
              </a:extLst>
            </p:cNvPr>
            <p:cNvSpPr/>
            <p:nvPr/>
          </p:nvSpPr>
          <p:spPr>
            <a:xfrm>
              <a:off x="3099317" y="2678356"/>
              <a:ext cx="209607" cy="172232"/>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xmlns="" id="{9AAA435F-0978-41CC-9386-9440B6BC86A4}"/>
                </a:ext>
              </a:extLst>
            </p:cNvPr>
            <p:cNvSpPr/>
            <p:nvPr/>
          </p:nvSpPr>
          <p:spPr>
            <a:xfrm>
              <a:off x="3055708" y="2502760"/>
              <a:ext cx="280453" cy="212791"/>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xmlns="" id="{F0141BFA-0802-4760-8FE2-C286EB69AE62}"/>
                </a:ext>
              </a:extLst>
            </p:cNvPr>
            <p:cNvSpPr/>
            <p:nvPr/>
          </p:nvSpPr>
          <p:spPr>
            <a:xfrm>
              <a:off x="1501809" y="2654026"/>
              <a:ext cx="87632" cy="7827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xmlns="" id="{853F5B1B-45AB-412A-97F9-60D5E6250883}"/>
                </a:ext>
              </a:extLst>
            </p:cNvPr>
            <p:cNvSpPr/>
            <p:nvPr/>
          </p:nvSpPr>
          <p:spPr>
            <a:xfrm>
              <a:off x="5712886" y="3542580"/>
              <a:ext cx="311450" cy="21685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xmlns="" id="{B6B20F24-C38A-456B-B875-6A68901CD10A}"/>
                </a:ext>
              </a:extLst>
            </p:cNvPr>
            <p:cNvSpPr/>
            <p:nvPr/>
          </p:nvSpPr>
          <p:spPr>
            <a:xfrm>
              <a:off x="5922492" y="3288708"/>
              <a:ext cx="43405" cy="38954"/>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xmlns="" id="{6213F36B-349C-4475-A7B3-A1EB0BBACFFC}"/>
                </a:ext>
              </a:extLst>
            </p:cNvPr>
            <p:cNvSpPr/>
            <p:nvPr/>
          </p:nvSpPr>
          <p:spPr>
            <a:xfrm>
              <a:off x="3133660" y="1969712"/>
              <a:ext cx="53290" cy="4963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xmlns="" id="{2C0390B6-028F-4913-8829-04F98747B571}"/>
                </a:ext>
              </a:extLst>
            </p:cNvPr>
            <p:cNvSpPr/>
            <p:nvPr/>
          </p:nvSpPr>
          <p:spPr>
            <a:xfrm>
              <a:off x="4432746" y="2379399"/>
              <a:ext cx="145239" cy="72371"/>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xmlns="" id="{B268EE61-59F6-4D4D-ABB0-164AA9FA07F0}"/>
                </a:ext>
              </a:extLst>
            </p:cNvPr>
            <p:cNvSpPr/>
            <p:nvPr/>
          </p:nvSpPr>
          <p:spPr>
            <a:xfrm>
              <a:off x="3259584" y="3231942"/>
              <a:ext cx="238815" cy="213322"/>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xmlns="" id="{109FC288-5102-4B4C-8225-21847A412608}"/>
                </a:ext>
              </a:extLst>
            </p:cNvPr>
            <p:cNvSpPr/>
            <p:nvPr/>
          </p:nvSpPr>
          <p:spPr>
            <a:xfrm>
              <a:off x="4663669" y="2412847"/>
              <a:ext cx="155133" cy="33215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xmlns="" id="{0B1EF629-AA34-4269-9863-7FDB508BCBE6}"/>
                </a:ext>
              </a:extLst>
            </p:cNvPr>
            <p:cNvSpPr/>
            <p:nvPr/>
          </p:nvSpPr>
          <p:spPr>
            <a:xfrm>
              <a:off x="3587215" y="3113112"/>
              <a:ext cx="189475" cy="296185"/>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xmlns="" id="{597E26E1-72B0-446B-8E77-74B8C47D2EBC}"/>
                </a:ext>
              </a:extLst>
            </p:cNvPr>
            <p:cNvSpPr/>
            <p:nvPr/>
          </p:nvSpPr>
          <p:spPr>
            <a:xfrm>
              <a:off x="2760631" y="2279563"/>
              <a:ext cx="280453" cy="260220"/>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xmlns="" id="{9F30A277-0CC8-4DCB-A8CC-FD160BE193F7}"/>
                </a:ext>
              </a:extLst>
            </p:cNvPr>
            <p:cNvSpPr/>
            <p:nvPr/>
          </p:nvSpPr>
          <p:spPr>
            <a:xfrm>
              <a:off x="3370504" y="2146280"/>
              <a:ext cx="27238" cy="30677"/>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xmlns="" id="{8F32D772-B4DB-4D89-9AE1-4AFFD6CC057B}"/>
                </a:ext>
              </a:extLst>
            </p:cNvPr>
            <p:cNvSpPr/>
            <p:nvPr/>
          </p:nvSpPr>
          <p:spPr>
            <a:xfrm>
              <a:off x="4439852" y="1996072"/>
              <a:ext cx="528161" cy="183876"/>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xmlns="" id="{5A2038D9-2579-4471-9D19-464E7E467A9A}"/>
                </a:ext>
              </a:extLst>
            </p:cNvPr>
            <p:cNvSpPr/>
            <p:nvPr/>
          </p:nvSpPr>
          <p:spPr>
            <a:xfrm>
              <a:off x="3182805" y="2137289"/>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xmlns="" id="{BFCC98BA-3D19-40FA-B22F-60D468D4D37B}"/>
                </a:ext>
              </a:extLst>
            </p:cNvPr>
            <p:cNvSpPr/>
            <p:nvPr/>
          </p:nvSpPr>
          <p:spPr>
            <a:xfrm>
              <a:off x="3492478" y="2056367"/>
              <a:ext cx="60396" cy="55954"/>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xmlns="" id="{174B8A40-E052-4BA9-B98C-8D9AF9575CDA}"/>
                </a:ext>
              </a:extLst>
            </p:cNvPr>
            <p:cNvSpPr/>
            <p:nvPr/>
          </p:nvSpPr>
          <p:spPr>
            <a:xfrm>
              <a:off x="1074306" y="2339859"/>
              <a:ext cx="467767" cy="32686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xmlns="" id="{4D0EF34F-C026-4DFA-9A32-BC1CD55F437C}"/>
                </a:ext>
              </a:extLst>
            </p:cNvPr>
            <p:cNvSpPr/>
            <p:nvPr/>
          </p:nvSpPr>
          <p:spPr>
            <a:xfrm>
              <a:off x="2760631" y="2437176"/>
              <a:ext cx="209607" cy="223197"/>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xmlns="" id="{BB3CC18B-AA46-4A13-A71D-BEDD8EC98484}"/>
                </a:ext>
              </a:extLst>
            </p:cNvPr>
            <p:cNvSpPr/>
            <p:nvPr/>
          </p:nvSpPr>
          <p:spPr>
            <a:xfrm>
              <a:off x="2835237" y="2476498"/>
              <a:ext cx="294655" cy="26850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xmlns="" id="{C8259A20-A2EA-4822-B8B7-3D80B9CBED22}"/>
                </a:ext>
              </a:extLst>
            </p:cNvPr>
            <p:cNvSpPr/>
            <p:nvPr/>
          </p:nvSpPr>
          <p:spPr>
            <a:xfrm>
              <a:off x="4833012" y="2799685"/>
              <a:ext cx="338687" cy="111211"/>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xmlns="" id="{63433471-7081-439B-931C-A83CD78A005A}"/>
                </a:ext>
              </a:extLst>
            </p:cNvPr>
            <p:cNvSpPr/>
            <p:nvPr/>
          </p:nvSpPr>
          <p:spPr>
            <a:xfrm>
              <a:off x="3634583" y="3095130"/>
              <a:ext cx="53291" cy="14011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xmlns="" id="{95F90033-F735-4636-898D-D53E6A2BC90B}"/>
                </a:ext>
              </a:extLst>
            </p:cNvPr>
            <p:cNvSpPr/>
            <p:nvPr/>
          </p:nvSpPr>
          <p:spPr>
            <a:xfrm>
              <a:off x="3809848" y="3143789"/>
              <a:ext cx="136186" cy="241180"/>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xmlns="" id="{69506A76-B446-41F0-98C3-21595F2B6CA7}"/>
                </a:ext>
              </a:extLst>
            </p:cNvPr>
            <p:cNvSpPr/>
            <p:nvPr/>
          </p:nvSpPr>
          <p:spPr>
            <a:xfrm>
              <a:off x="3403662" y="2164263"/>
              <a:ext cx="41448" cy="26949"/>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xmlns="" id="{F8089019-B837-4A3B-B1C7-09B5A4083C41}"/>
                </a:ext>
              </a:extLst>
            </p:cNvPr>
            <p:cNvSpPr/>
            <p:nvPr/>
          </p:nvSpPr>
          <p:spPr>
            <a:xfrm>
              <a:off x="5031368" y="2523387"/>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xmlns="" id="{7DA4F15C-D28D-4F7E-A974-1FC008E1D555}"/>
                </a:ext>
              </a:extLst>
            </p:cNvPr>
            <p:cNvSpPr/>
            <p:nvPr/>
          </p:nvSpPr>
          <p:spPr>
            <a:xfrm>
              <a:off x="3166818" y="2025691"/>
              <a:ext cx="14211" cy="126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xmlns="" id="{E2FA86FF-D89A-4978-AC54-06611553646B}"/>
                </a:ext>
              </a:extLst>
            </p:cNvPr>
            <p:cNvSpPr/>
            <p:nvPr/>
          </p:nvSpPr>
          <p:spPr>
            <a:xfrm>
              <a:off x="3397740" y="1923084"/>
              <a:ext cx="80527" cy="4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xmlns="" id="{564832D3-4CEA-428A-AD4A-189F1B2D6135}"/>
                </a:ext>
              </a:extLst>
            </p:cNvPr>
            <p:cNvSpPr/>
            <p:nvPr/>
          </p:nvSpPr>
          <p:spPr>
            <a:xfrm>
              <a:off x="3220108" y="2077641"/>
              <a:ext cx="9474" cy="846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xmlns="" id="{6026E128-106F-498F-AE57-C3A2BA9D73A6}"/>
                </a:ext>
              </a:extLst>
            </p:cNvPr>
            <p:cNvSpPr/>
            <p:nvPr/>
          </p:nvSpPr>
          <p:spPr>
            <a:xfrm>
              <a:off x="3221292" y="2328222"/>
              <a:ext cx="271187" cy="247527"/>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xmlns="" id="{B39229F1-DADC-4B41-BADB-0EE269C020EA}"/>
                </a:ext>
              </a:extLst>
            </p:cNvPr>
            <p:cNvSpPr/>
            <p:nvPr/>
          </p:nvSpPr>
          <p:spPr>
            <a:xfrm>
              <a:off x="2848263" y="2772672"/>
              <a:ext cx="74606" cy="74932"/>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xmlns="" id="{D2C40486-AD4D-49F5-8F1C-072390042BF3}"/>
                </a:ext>
              </a:extLst>
            </p:cNvPr>
            <p:cNvSpPr/>
            <p:nvPr/>
          </p:nvSpPr>
          <p:spPr>
            <a:xfrm>
              <a:off x="3525635" y="3439974"/>
              <a:ext cx="34343"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xmlns="" id="{31E02DC4-F993-4FE0-B0F4-A942C730277F}"/>
                </a:ext>
              </a:extLst>
            </p:cNvPr>
            <p:cNvSpPr/>
            <p:nvPr/>
          </p:nvSpPr>
          <p:spPr>
            <a:xfrm>
              <a:off x="3654716" y="2303893"/>
              <a:ext cx="23455" cy="29619"/>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xmlns="" id="{DFD3B54E-53AA-4947-8BC3-0524FA4B9088}"/>
                </a:ext>
              </a:extLst>
            </p:cNvPr>
            <p:cNvSpPr/>
            <p:nvPr/>
          </p:nvSpPr>
          <p:spPr>
            <a:xfrm>
              <a:off x="3397740" y="1892148"/>
              <a:ext cx="100659" cy="42572"/>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xmlns="" id="{A3AD4357-8AC1-4E6F-AA94-707FBCAF0251}"/>
                </a:ext>
              </a:extLst>
            </p:cNvPr>
            <p:cNvSpPr/>
            <p:nvPr/>
          </p:nvSpPr>
          <p:spPr>
            <a:xfrm>
              <a:off x="4805775" y="2520743"/>
              <a:ext cx="142107" cy="157613"/>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xmlns="" id="{9BCCF25D-E412-47B5-8D5B-52A833025065}"/>
                </a:ext>
              </a:extLst>
            </p:cNvPr>
            <p:cNvSpPr/>
            <p:nvPr/>
          </p:nvSpPr>
          <p:spPr>
            <a:xfrm>
              <a:off x="3857217" y="2385764"/>
              <a:ext cx="34343" cy="27083"/>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xmlns="" id="{DA46E2B6-F43B-43DB-9285-93ACA6EC6DEE}"/>
                </a:ext>
              </a:extLst>
            </p:cNvPr>
            <p:cNvSpPr/>
            <p:nvPr/>
          </p:nvSpPr>
          <p:spPr>
            <a:xfrm>
              <a:off x="4203008" y="2152627"/>
              <a:ext cx="169344" cy="66642"/>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xmlns="" id="{B3B91858-A66B-4995-B570-FE2F3F7BE66D}"/>
                </a:ext>
              </a:extLst>
            </p:cNvPr>
            <p:cNvSpPr/>
            <p:nvPr/>
          </p:nvSpPr>
          <p:spPr>
            <a:xfrm>
              <a:off x="3390635" y="2152627"/>
              <a:ext cx="3315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xmlns="" id="{A7F12E92-F778-4C74-A45C-77B7385002CC}"/>
                </a:ext>
              </a:extLst>
            </p:cNvPr>
            <p:cNvSpPr/>
            <p:nvPr/>
          </p:nvSpPr>
          <p:spPr>
            <a:xfrm>
              <a:off x="3803927" y="1941066"/>
              <a:ext cx="628820" cy="253873"/>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xmlns="" id="{E3055409-D459-4F32-8ECB-447880B62D06}"/>
                </a:ext>
              </a:extLst>
            </p:cNvPr>
            <p:cNvSpPr/>
            <p:nvPr/>
          </p:nvSpPr>
          <p:spPr>
            <a:xfrm>
              <a:off x="3654716" y="2829621"/>
              <a:ext cx="142107" cy="180885"/>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xmlns="" id="{925DEFBC-B81A-4720-8342-9D97A13CE5D2}"/>
                </a:ext>
              </a:extLst>
            </p:cNvPr>
            <p:cNvSpPr/>
            <p:nvPr/>
          </p:nvSpPr>
          <p:spPr>
            <a:xfrm>
              <a:off x="3658484" y="2328222"/>
              <a:ext cx="70839" cy="71931"/>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xmlns="" id="{418A9B10-359D-4466-BDCE-1970FA5BFBEE}"/>
                </a:ext>
              </a:extLst>
            </p:cNvPr>
            <p:cNvSpPr/>
            <p:nvPr/>
          </p:nvSpPr>
          <p:spPr>
            <a:xfrm>
              <a:off x="5252225" y="2108375"/>
              <a:ext cx="169344" cy="262160"/>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xmlns="" id="{67E13F74-F866-42EB-9FDD-39FC8DE817F4}"/>
                </a:ext>
              </a:extLst>
            </p:cNvPr>
            <p:cNvSpPr/>
            <p:nvPr/>
          </p:nvSpPr>
          <p:spPr>
            <a:xfrm>
              <a:off x="1680911" y="2591027"/>
              <a:ext cx="37611" cy="1434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xmlns="" id="{DCDD97B9-73A3-4159-AF40-DCFECFCC19B6}"/>
                </a:ext>
              </a:extLst>
            </p:cNvPr>
            <p:cNvSpPr/>
            <p:nvPr/>
          </p:nvSpPr>
          <p:spPr>
            <a:xfrm>
              <a:off x="2895632" y="2732303"/>
              <a:ext cx="112261" cy="11530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xmlns="" id="{22C35F50-9F03-4987-BE57-0127793D02F1}"/>
                </a:ext>
              </a:extLst>
            </p:cNvPr>
            <p:cNvSpPr/>
            <p:nvPr/>
          </p:nvSpPr>
          <p:spPr>
            <a:xfrm>
              <a:off x="3177894" y="2080696"/>
              <a:ext cx="192610" cy="187232"/>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xmlns="" id="{814A511C-E52B-4285-A062-35C01998C963}"/>
                </a:ext>
              </a:extLst>
            </p:cNvPr>
            <p:cNvSpPr/>
            <p:nvPr/>
          </p:nvSpPr>
          <p:spPr>
            <a:xfrm>
              <a:off x="3644289" y="2328222"/>
              <a:ext cx="23455" cy="66643"/>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xmlns="" id="{1EF91A06-9DDF-4AFF-8453-76C36C00BD85}"/>
                </a:ext>
              </a:extLst>
            </p:cNvPr>
            <p:cNvSpPr/>
            <p:nvPr/>
          </p:nvSpPr>
          <p:spPr>
            <a:xfrm>
              <a:off x="2922870" y="1941066"/>
              <a:ext cx="68685" cy="66642"/>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xmlns="" id="{01C3A6AC-825E-49B6-96FC-D98CCB848410}"/>
                </a:ext>
              </a:extLst>
            </p:cNvPr>
            <p:cNvSpPr/>
            <p:nvPr/>
          </p:nvSpPr>
          <p:spPr>
            <a:xfrm>
              <a:off x="3715110" y="2255234"/>
              <a:ext cx="176449" cy="144920"/>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xmlns="" id="{7C490435-3FB9-4F87-B1FA-6182F2721D5F}"/>
                </a:ext>
              </a:extLst>
            </p:cNvPr>
            <p:cNvSpPr/>
            <p:nvPr/>
          </p:nvSpPr>
          <p:spPr>
            <a:xfrm>
              <a:off x="3789717" y="2211702"/>
              <a:ext cx="358819" cy="264418"/>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xmlns="" id="{A0421A68-4B67-41FC-9B7E-F836812CBE5D}"/>
                </a:ext>
              </a:extLst>
            </p:cNvPr>
            <p:cNvSpPr/>
            <p:nvPr/>
          </p:nvSpPr>
          <p:spPr>
            <a:xfrm>
              <a:off x="4744196" y="2823274"/>
              <a:ext cx="819479" cy="289838"/>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xmlns="" id="{FBC4ECDA-8307-455B-991E-DFB655599915}"/>
                </a:ext>
              </a:extLst>
            </p:cNvPr>
            <p:cNvSpPr/>
            <p:nvPr/>
          </p:nvSpPr>
          <p:spPr>
            <a:xfrm>
              <a:off x="4229048" y="2281987"/>
              <a:ext cx="492086" cy="495052"/>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xmlns="" id="{1FA6E94E-D81B-4BE0-87F4-661B7C065F5C}"/>
                </a:ext>
              </a:extLst>
            </p:cNvPr>
            <p:cNvSpPr/>
            <p:nvPr/>
          </p:nvSpPr>
          <p:spPr>
            <a:xfrm>
              <a:off x="2767737" y="1753835"/>
              <a:ext cx="149765" cy="48659"/>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xmlns="" id="{56A7E2FB-04EB-4E36-A6AE-DF21D68B81E3}"/>
                </a:ext>
              </a:extLst>
            </p:cNvPr>
            <p:cNvSpPr/>
            <p:nvPr/>
          </p:nvSpPr>
          <p:spPr>
            <a:xfrm>
              <a:off x="3329055" y="2056367"/>
              <a:ext cx="101843" cy="4760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xmlns="" id="{C843F6DC-F3F7-4828-B3E6-7591AB060181}"/>
                </a:ext>
              </a:extLst>
            </p:cNvPr>
            <p:cNvSpPr/>
            <p:nvPr/>
          </p:nvSpPr>
          <p:spPr>
            <a:xfrm>
              <a:off x="5039461" y="2527089"/>
              <a:ext cx="9474" cy="0"/>
            </a:xfrm>
            <a:prstGeom prst="ellipse">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xmlns="" id="{14D85B79-B659-4EE2-A909-8F004200C526}"/>
                </a:ext>
              </a:extLst>
            </p:cNvPr>
            <p:cNvSpPr/>
            <p:nvPr/>
          </p:nvSpPr>
          <p:spPr>
            <a:xfrm>
              <a:off x="1474571" y="2636044"/>
              <a:ext cx="11487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xmlns="" id="{25E86421-4C52-42E7-B301-1F6B6A09AA43}"/>
                </a:ext>
              </a:extLst>
            </p:cNvPr>
            <p:cNvSpPr/>
            <p:nvPr/>
          </p:nvSpPr>
          <p:spPr>
            <a:xfrm>
              <a:off x="1750326" y="2569401"/>
              <a:ext cx="50361" cy="30677"/>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xmlns="" id="{5A819D54-0E53-4D49-B2EC-0DAC8F9D46CD}"/>
                </a:ext>
              </a:extLst>
            </p:cNvPr>
            <p:cNvSpPr/>
            <p:nvPr/>
          </p:nvSpPr>
          <p:spPr>
            <a:xfrm>
              <a:off x="1961285" y="2774615"/>
              <a:ext cx="81712" cy="126937"/>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xmlns="" id="{60402BF9-7A09-44C6-9358-5659A4198E7E}"/>
                </a:ext>
              </a:extLst>
            </p:cNvPr>
            <p:cNvSpPr/>
            <p:nvPr/>
          </p:nvSpPr>
          <p:spPr>
            <a:xfrm>
              <a:off x="2760631" y="2696338"/>
              <a:ext cx="50692" cy="30677"/>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xmlns="" id="{5571D7F1-1E99-41E4-BBF2-71F1B2D6A9C7}"/>
                </a:ext>
              </a:extLst>
            </p:cNvPr>
            <p:cNvSpPr/>
            <p:nvPr/>
          </p:nvSpPr>
          <p:spPr>
            <a:xfrm>
              <a:off x="2785717" y="2696338"/>
              <a:ext cx="131232" cy="99255"/>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xmlns="" id="{51B8F821-5DA6-4F72-B866-7D78C04C399E}"/>
                </a:ext>
              </a:extLst>
            </p:cNvPr>
            <p:cNvSpPr/>
            <p:nvPr/>
          </p:nvSpPr>
          <p:spPr>
            <a:xfrm>
              <a:off x="1427203" y="2605367"/>
              <a:ext cx="74606" cy="72989"/>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xmlns="" id="{5E2E7D88-5239-4E41-920D-581D18D922D3}"/>
                </a:ext>
              </a:extLst>
            </p:cNvPr>
            <p:cNvSpPr/>
            <p:nvPr/>
          </p:nvSpPr>
          <p:spPr>
            <a:xfrm>
              <a:off x="2294049" y="1524292"/>
              <a:ext cx="710531" cy="338497"/>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xmlns="" id="{509444BA-953D-4B40-B0DC-25F37B76A77D}"/>
                </a:ext>
              </a:extLst>
            </p:cNvPr>
            <p:cNvSpPr/>
            <p:nvPr/>
          </p:nvSpPr>
          <p:spPr>
            <a:xfrm>
              <a:off x="3397740" y="2176957"/>
              <a:ext cx="135001" cy="120590"/>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xmlns="" id="{210BE3EE-1DC3-47CF-BD39-A534D202B3C2}"/>
                </a:ext>
              </a:extLst>
            </p:cNvPr>
            <p:cNvSpPr/>
            <p:nvPr/>
          </p:nvSpPr>
          <p:spPr>
            <a:xfrm>
              <a:off x="2995282" y="2727014"/>
              <a:ext cx="76799" cy="114243"/>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xmlns="" id="{1BD6180B-1FAB-4CEC-8DB0-6C1B13562FBD}"/>
                </a:ext>
              </a:extLst>
            </p:cNvPr>
            <p:cNvSpPr/>
            <p:nvPr/>
          </p:nvSpPr>
          <p:spPr>
            <a:xfrm>
              <a:off x="3166818" y="1947413"/>
              <a:ext cx="142107" cy="13328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xmlns="" id="{E0A17EB0-114C-4E09-93F3-110B26154CE1}"/>
                </a:ext>
              </a:extLst>
            </p:cNvPr>
            <p:cNvSpPr/>
            <p:nvPr/>
          </p:nvSpPr>
          <p:spPr>
            <a:xfrm>
              <a:off x="3715110" y="2144297"/>
              <a:ext cx="116054" cy="4429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xmlns="" id="{C4C78BAB-A5EB-4716-A268-0893B9ABF8A3}"/>
                </a:ext>
              </a:extLst>
            </p:cNvPr>
            <p:cNvSpPr/>
            <p:nvPr/>
          </p:nvSpPr>
          <p:spPr>
            <a:xfrm>
              <a:off x="2753526" y="2678356"/>
              <a:ext cx="54474" cy="11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xmlns="" id="{BF16E09D-FFE5-4005-9F93-3024BA97FA5E}"/>
                </a:ext>
              </a:extLst>
            </p:cNvPr>
            <p:cNvSpPr/>
            <p:nvPr/>
          </p:nvSpPr>
          <p:spPr>
            <a:xfrm>
              <a:off x="3207081" y="2883569"/>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xmlns="" id="{1F32EC8C-4DB8-48F7-B242-650AF266E710}"/>
                </a:ext>
              </a:extLst>
            </p:cNvPr>
            <p:cNvSpPr/>
            <p:nvPr/>
          </p:nvSpPr>
          <p:spPr>
            <a:xfrm>
              <a:off x="2077338" y="2823274"/>
              <a:ext cx="53291" cy="63276"/>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xmlns="" id="{5B07C896-2A9B-405B-BA7B-5398244B87AA}"/>
                </a:ext>
              </a:extLst>
            </p:cNvPr>
            <p:cNvSpPr/>
            <p:nvPr/>
          </p:nvSpPr>
          <p:spPr>
            <a:xfrm>
              <a:off x="3001448" y="2014055"/>
              <a:ext cx="219845" cy="169249"/>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xmlns="" id="{EB79628E-4EC4-468A-83DE-3D9F973024BB}"/>
                </a:ext>
              </a:extLst>
            </p:cNvPr>
            <p:cNvSpPr/>
            <p:nvPr/>
          </p:nvSpPr>
          <p:spPr>
            <a:xfrm>
              <a:off x="3370504" y="1703239"/>
              <a:ext cx="162238"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xmlns="" id="{9467B370-0BFC-45F7-9E1D-BBFAA1E8679D}"/>
                </a:ext>
              </a:extLst>
            </p:cNvPr>
            <p:cNvSpPr/>
            <p:nvPr/>
          </p:nvSpPr>
          <p:spPr>
            <a:xfrm>
              <a:off x="6165080" y="3215719"/>
              <a:ext cx="55835" cy="38955"/>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xmlns="" id="{E936F9A9-4D01-43F7-AB0E-AC1BC757E09E}"/>
                </a:ext>
              </a:extLst>
            </p:cNvPr>
            <p:cNvSpPr/>
            <p:nvPr/>
          </p:nvSpPr>
          <p:spPr>
            <a:xfrm>
              <a:off x="2150760" y="3844055"/>
              <a:ext cx="48554" cy="19041"/>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xmlns="" id="{FE6A13FB-2FB9-4B8D-B92B-24D217214EA9}"/>
                </a:ext>
              </a:extLst>
            </p:cNvPr>
            <p:cNvSpPr/>
            <p:nvPr/>
          </p:nvSpPr>
          <p:spPr>
            <a:xfrm>
              <a:off x="3640505" y="2660372"/>
              <a:ext cx="264082" cy="205214"/>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xmlns="" id="{9A8EF121-F69B-4D37-90D0-CA78CBD65ACB}"/>
                </a:ext>
              </a:extLst>
            </p:cNvPr>
            <p:cNvSpPr/>
            <p:nvPr/>
          </p:nvSpPr>
          <p:spPr>
            <a:xfrm>
              <a:off x="3403662" y="1869136"/>
              <a:ext cx="88817" cy="32636"/>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xmlns="" id="{C2B96ADF-9848-498D-AB8D-BC077719257C}"/>
                </a:ext>
              </a:extLst>
            </p:cNvPr>
            <p:cNvSpPr/>
            <p:nvPr/>
          </p:nvSpPr>
          <p:spPr>
            <a:xfrm>
              <a:off x="3694979" y="2600078"/>
              <a:ext cx="121975"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xmlns="" id="{D1A5FB7D-33FE-4116-A98C-F1A08F3957EA}"/>
                </a:ext>
              </a:extLst>
            </p:cNvPr>
            <p:cNvSpPr/>
            <p:nvPr/>
          </p:nvSpPr>
          <p:spPr>
            <a:xfrm>
              <a:off x="3221292" y="2883569"/>
              <a:ext cx="34343"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xmlns="" id="{F0985F0C-17BB-4DC3-9A34-EDEE950C6462}"/>
                </a:ext>
              </a:extLst>
            </p:cNvPr>
            <p:cNvSpPr/>
            <p:nvPr/>
          </p:nvSpPr>
          <p:spPr>
            <a:xfrm>
              <a:off x="1460360" y="2666719"/>
              <a:ext cx="45677" cy="2327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xmlns="" id="{DCBE7496-A069-4B72-B155-5BEC2C0E97C0}"/>
                </a:ext>
              </a:extLst>
            </p:cNvPr>
            <p:cNvSpPr/>
            <p:nvPr/>
          </p:nvSpPr>
          <p:spPr>
            <a:xfrm>
              <a:off x="3482030" y="2357841"/>
              <a:ext cx="212950" cy="175595"/>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xmlns="" id="{9EAC324F-5672-4FD9-9F8E-AA5CAD867BF5}"/>
                </a:ext>
              </a:extLst>
            </p:cNvPr>
            <p:cNvSpPr/>
            <p:nvPr/>
          </p:nvSpPr>
          <p:spPr>
            <a:xfrm>
              <a:off x="1609572" y="2901552"/>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xmlns="" id="{080FCFD5-1867-47E9-8E01-BFF751D2C1E0}"/>
                </a:ext>
              </a:extLst>
            </p:cNvPr>
            <p:cNvSpPr/>
            <p:nvPr/>
          </p:nvSpPr>
          <p:spPr>
            <a:xfrm>
              <a:off x="5266435" y="3077147"/>
              <a:ext cx="4736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xmlns="" id="{5FC69AEE-3817-46D2-8A07-193418B7713F}"/>
                </a:ext>
              </a:extLst>
            </p:cNvPr>
            <p:cNvSpPr/>
            <p:nvPr/>
          </p:nvSpPr>
          <p:spPr>
            <a:xfrm>
              <a:off x="1791941" y="2569401"/>
              <a:ext cx="61580" cy="38772"/>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xmlns="" id="{DF4099B3-5004-4F9A-BB88-3BDEA35A30DF}"/>
                </a:ext>
              </a:extLst>
            </p:cNvPr>
            <p:cNvSpPr/>
            <p:nvPr/>
          </p:nvSpPr>
          <p:spPr>
            <a:xfrm>
              <a:off x="3789717" y="2696338"/>
              <a:ext cx="30527" cy="32636"/>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xmlns="" id="{B10F8588-3E1A-481B-9791-4DCD25331B9F}"/>
                </a:ext>
              </a:extLst>
            </p:cNvPr>
            <p:cNvSpPr/>
            <p:nvPr/>
          </p:nvSpPr>
          <p:spPr>
            <a:xfrm>
              <a:off x="3207081" y="1898754"/>
              <a:ext cx="61580" cy="53478"/>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xmlns="" id="{4F9C211A-2DBB-42FD-B7D4-BAC27054F514}"/>
                </a:ext>
              </a:extLst>
            </p:cNvPr>
            <p:cNvSpPr/>
            <p:nvPr/>
          </p:nvSpPr>
          <p:spPr>
            <a:xfrm>
              <a:off x="3268661" y="2832979"/>
              <a:ext cx="340395" cy="33513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xmlns="" id="{1E0702E3-EFE9-4CFA-8C10-2F5182E8FA14}"/>
                </a:ext>
              </a:extLst>
            </p:cNvPr>
            <p:cNvSpPr/>
            <p:nvPr/>
          </p:nvSpPr>
          <p:spPr>
            <a:xfrm>
              <a:off x="3261556" y="2014055"/>
              <a:ext cx="108948"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xmlns="" id="{0256EABE-6AEF-4F5E-A705-2A4C6E8F8F64}"/>
                </a:ext>
              </a:extLst>
            </p:cNvPr>
            <p:cNvSpPr/>
            <p:nvPr/>
          </p:nvSpPr>
          <p:spPr>
            <a:xfrm>
              <a:off x="3607347" y="2285910"/>
              <a:ext cx="3315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xmlns="" id="{26AD858C-3D61-4A7A-BFE3-253038C798DD}"/>
                </a:ext>
              </a:extLst>
            </p:cNvPr>
            <p:cNvSpPr/>
            <p:nvPr/>
          </p:nvSpPr>
          <p:spPr>
            <a:xfrm>
              <a:off x="1575230" y="2509107"/>
              <a:ext cx="183554" cy="60295"/>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xmlns="" id="{316AB95F-E46C-46CE-B9E1-6113FCD8B5A5}"/>
                </a:ext>
              </a:extLst>
            </p:cNvPr>
            <p:cNvSpPr/>
            <p:nvPr/>
          </p:nvSpPr>
          <p:spPr>
            <a:xfrm>
              <a:off x="3288792" y="2092332"/>
              <a:ext cx="94738" cy="7193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xmlns="" id="{CDD7EF94-F947-4346-9AC7-AF633B82BC8A}"/>
                </a:ext>
              </a:extLst>
            </p:cNvPr>
            <p:cNvSpPr/>
            <p:nvPr/>
          </p:nvSpPr>
          <p:spPr>
            <a:xfrm>
              <a:off x="1527861" y="2727014"/>
              <a:ext cx="6158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xmlns="" id="{C0106E6C-16FE-49AC-8D52-E86E45FD609C}"/>
                </a:ext>
              </a:extLst>
            </p:cNvPr>
            <p:cNvSpPr/>
            <p:nvPr/>
          </p:nvSpPr>
          <p:spPr>
            <a:xfrm>
              <a:off x="3252279" y="2859240"/>
              <a:ext cx="131251" cy="157613"/>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xmlns="" id="{2E2ECD62-96F9-46BE-8AAE-4EDE78AD5894}"/>
                </a:ext>
              </a:extLst>
            </p:cNvPr>
            <p:cNvSpPr/>
            <p:nvPr/>
          </p:nvSpPr>
          <p:spPr>
            <a:xfrm>
              <a:off x="1645608" y="2702685"/>
              <a:ext cx="215019" cy="301474"/>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xmlns="" id="{57810B19-9663-446E-9AD1-94974A46FC87}"/>
                </a:ext>
              </a:extLst>
            </p:cNvPr>
            <p:cNvSpPr/>
            <p:nvPr/>
          </p:nvSpPr>
          <p:spPr>
            <a:xfrm>
              <a:off x="4277614" y="1971441"/>
              <a:ext cx="916444" cy="627127"/>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xmlns="" id="{6720700D-AA90-44FB-9F17-AABDF75487A7}"/>
                </a:ext>
              </a:extLst>
            </p:cNvPr>
            <p:cNvSpPr/>
            <p:nvPr/>
          </p:nvSpPr>
          <p:spPr>
            <a:xfrm>
              <a:off x="1819179" y="3240049"/>
              <a:ext cx="258160" cy="676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xmlns="" id="{B506DF56-A360-4997-8902-82D03503E7C8}"/>
                </a:ext>
              </a:extLst>
            </p:cNvPr>
            <p:cNvSpPr/>
            <p:nvPr/>
          </p:nvSpPr>
          <p:spPr>
            <a:xfrm>
              <a:off x="3290484" y="2506127"/>
              <a:ext cx="187783" cy="28753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xmlns="" id="{BBE55A5B-32AC-4030-8237-8B5209136DCF}"/>
                </a:ext>
              </a:extLst>
            </p:cNvPr>
            <p:cNvSpPr/>
            <p:nvPr/>
          </p:nvSpPr>
          <p:spPr>
            <a:xfrm>
              <a:off x="3308924" y="2728520"/>
              <a:ext cx="230923" cy="155050"/>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xmlns="" id="{F71676BA-8F20-4889-B02F-56502C821675}"/>
                </a:ext>
              </a:extLst>
            </p:cNvPr>
            <p:cNvSpPr/>
            <p:nvPr/>
          </p:nvSpPr>
          <p:spPr>
            <a:xfrm>
              <a:off x="1079233" y="1530639"/>
              <a:ext cx="1397186" cy="639972"/>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xmlns="" id="{FAC3FDC6-B5A4-4F57-AF02-7C0B22EF943A}"/>
                </a:ext>
              </a:extLst>
            </p:cNvPr>
            <p:cNvSpPr/>
            <p:nvPr/>
          </p:nvSpPr>
          <p:spPr>
            <a:xfrm>
              <a:off x="3204919" y="2689991"/>
              <a:ext cx="134588" cy="206272"/>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xmlns="" id="{480CCAD8-7991-4A8C-B86D-6040CB7BDD78}"/>
                </a:ext>
              </a:extLst>
            </p:cNvPr>
            <p:cNvSpPr/>
            <p:nvPr/>
          </p:nvSpPr>
          <p:spPr>
            <a:xfrm>
              <a:off x="4860249" y="2660372"/>
              <a:ext cx="94738" cy="78278"/>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xmlns="" id="{07B81625-D6CE-4334-8F8A-E3346B0B2C00}"/>
                </a:ext>
              </a:extLst>
            </p:cNvPr>
            <p:cNvSpPr/>
            <p:nvPr/>
          </p:nvSpPr>
          <p:spPr>
            <a:xfrm>
              <a:off x="3567084" y="2968194"/>
              <a:ext cx="33158"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xmlns="" id="{8A1CAE5D-8044-482E-9332-295CFB57FD39}"/>
                </a:ext>
              </a:extLst>
            </p:cNvPr>
            <p:cNvSpPr/>
            <p:nvPr/>
          </p:nvSpPr>
          <p:spPr>
            <a:xfrm>
              <a:off x="2957211" y="2654605"/>
              <a:ext cx="138143" cy="10202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xmlns="" id="{8C49F85B-5272-4FEB-AC00-67F32842E01C}"/>
                </a:ext>
              </a:extLst>
            </p:cNvPr>
            <p:cNvSpPr/>
            <p:nvPr/>
          </p:nvSpPr>
          <p:spPr>
            <a:xfrm>
              <a:off x="3430898" y="2134645"/>
              <a:ext cx="101843" cy="4865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xmlns="" id="{3D3B35A4-B16C-4BEB-A023-653BDA84DE1D}"/>
                </a:ext>
              </a:extLst>
            </p:cNvPr>
            <p:cNvSpPr/>
            <p:nvPr/>
          </p:nvSpPr>
          <p:spPr>
            <a:xfrm>
              <a:off x="5082882" y="2835968"/>
              <a:ext cx="20133"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xmlns="" id="{72993B41-9D5E-4D6B-964A-05EFE6C07BB2}"/>
                </a:ext>
              </a:extLst>
            </p:cNvPr>
            <p:cNvSpPr/>
            <p:nvPr/>
          </p:nvSpPr>
          <p:spPr>
            <a:xfrm>
              <a:off x="1738652" y="2829621"/>
              <a:ext cx="697505" cy="700266"/>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xmlns="" id="{027C09AF-7BF5-42EB-9FCD-59E37AE79367}"/>
                </a:ext>
              </a:extLst>
            </p:cNvPr>
            <p:cNvSpPr/>
            <p:nvPr/>
          </p:nvSpPr>
          <p:spPr>
            <a:xfrm>
              <a:off x="3401503" y="3246396"/>
              <a:ext cx="165581" cy="16290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xmlns="" id="{C944D870-DA73-4A16-A361-9563454C672F}"/>
                </a:ext>
              </a:extLst>
            </p:cNvPr>
            <p:cNvSpPr/>
            <p:nvPr/>
          </p:nvSpPr>
          <p:spPr>
            <a:xfrm>
              <a:off x="3323135" y="2113645"/>
              <a:ext cx="62641" cy="47288"/>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xmlns="" id="{537DA1C4-8D2E-4879-A409-EC23CC7155D4}"/>
                </a:ext>
              </a:extLst>
            </p:cNvPr>
            <p:cNvSpPr/>
            <p:nvPr/>
          </p:nvSpPr>
          <p:spPr>
            <a:xfrm>
              <a:off x="1819179" y="3101477"/>
              <a:ext cx="227150" cy="235891"/>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xmlns="" id="{02FAD2BE-EE70-428E-961E-446B6A7E9DB8}"/>
                </a:ext>
              </a:extLst>
            </p:cNvPr>
            <p:cNvSpPr/>
            <p:nvPr/>
          </p:nvSpPr>
          <p:spPr>
            <a:xfrm>
              <a:off x="4589063" y="2418136"/>
              <a:ext cx="54474" cy="27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xmlns="" id="{868CBC1E-416E-4ECB-BD67-3233B6B64A3F}"/>
                </a:ext>
              </a:extLst>
            </p:cNvPr>
            <p:cNvSpPr/>
            <p:nvPr/>
          </p:nvSpPr>
          <p:spPr>
            <a:xfrm>
              <a:off x="3064976" y="2702685"/>
              <a:ext cx="54474" cy="110903"/>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xmlns="" id="{00FD45F5-2C6B-4BE8-8B57-2279DE7AF0AA}"/>
                </a:ext>
              </a:extLst>
            </p:cNvPr>
            <p:cNvSpPr/>
            <p:nvPr/>
          </p:nvSpPr>
          <p:spPr>
            <a:xfrm>
              <a:off x="1480493" y="2593731"/>
              <a:ext cx="30527" cy="48659"/>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xmlns="" id="{C20B8691-76D9-48BD-ABB5-DFC23A0A8C28}"/>
                </a:ext>
              </a:extLst>
            </p:cNvPr>
            <p:cNvSpPr/>
            <p:nvPr/>
          </p:nvSpPr>
          <p:spPr>
            <a:xfrm>
              <a:off x="3117322" y="2007708"/>
              <a:ext cx="56602" cy="31605"/>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xmlns="" id="{9F31B8CA-0D0B-4814-A387-FBB03AD46654}"/>
                </a:ext>
              </a:extLst>
            </p:cNvPr>
            <p:cNvSpPr/>
            <p:nvPr/>
          </p:nvSpPr>
          <p:spPr>
            <a:xfrm>
              <a:off x="3434657" y="1923084"/>
              <a:ext cx="138347" cy="84625"/>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xmlns="" id="{C8960ADC-7B6B-45B5-A0F4-FE4B028AEB81}"/>
                </a:ext>
              </a:extLst>
            </p:cNvPr>
            <p:cNvSpPr/>
            <p:nvPr/>
          </p:nvSpPr>
          <p:spPr>
            <a:xfrm>
              <a:off x="4581958" y="2448812"/>
              <a:ext cx="88817" cy="102608"/>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xmlns="" id="{CD2B2D6D-EDBA-49BE-9016-A87272085391}"/>
                </a:ext>
              </a:extLst>
            </p:cNvPr>
            <p:cNvSpPr/>
            <p:nvPr/>
          </p:nvSpPr>
          <p:spPr>
            <a:xfrm>
              <a:off x="3803927" y="2176957"/>
              <a:ext cx="87633" cy="60296"/>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xmlns="" id="{910FA7CA-2FA4-40C2-B96A-B81B42387602}"/>
                </a:ext>
              </a:extLst>
            </p:cNvPr>
            <p:cNvSpPr/>
            <p:nvPr/>
          </p:nvSpPr>
          <p:spPr>
            <a:xfrm>
              <a:off x="3221292" y="2050020"/>
              <a:ext cx="121975"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xmlns="" id="{41F3C39D-F544-49DD-ACC0-2CBFAE9E0179}"/>
                </a:ext>
              </a:extLst>
            </p:cNvPr>
            <p:cNvSpPr/>
            <p:nvPr/>
          </p:nvSpPr>
          <p:spPr>
            <a:xfrm>
              <a:off x="5002355" y="3119459"/>
              <a:ext cx="703425" cy="58783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xmlns="" id="{034E3C84-546E-4874-9509-3F3DE8034C86}"/>
                </a:ext>
              </a:extLst>
            </p:cNvPr>
            <p:cNvSpPr/>
            <p:nvPr/>
          </p:nvSpPr>
          <p:spPr>
            <a:xfrm>
              <a:off x="3776690" y="2183304"/>
              <a:ext cx="54474" cy="42312"/>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xmlns="" id="{55A6BBC1-4AB5-48EC-AC7C-21CC42AE4EBE}"/>
                </a:ext>
              </a:extLst>
            </p:cNvPr>
            <p:cNvSpPr/>
            <p:nvPr/>
          </p:nvSpPr>
          <p:spPr>
            <a:xfrm>
              <a:off x="1860626" y="3318326"/>
              <a:ext cx="270002" cy="587082"/>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xmlns="" id="{90C85DD6-3F0D-4CEF-B6C3-56E99EBC3BC1}"/>
                </a:ext>
              </a:extLst>
            </p:cNvPr>
            <p:cNvSpPr/>
            <p:nvPr/>
          </p:nvSpPr>
          <p:spPr>
            <a:xfrm>
              <a:off x="3261556" y="3005675"/>
              <a:ext cx="216713" cy="24706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xmlns="" id="{503F219C-A4E5-4B91-9262-D4762325E227}"/>
                </a:ext>
              </a:extLst>
            </p:cNvPr>
            <p:cNvSpPr/>
            <p:nvPr/>
          </p:nvSpPr>
          <p:spPr>
            <a:xfrm>
              <a:off x="3091028" y="2157387"/>
              <a:ext cx="9474" cy="8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xmlns="" id="{5DB0271D-6306-4264-A37E-E35DB6BEFC2F}"/>
                </a:ext>
              </a:extLst>
            </p:cNvPr>
            <p:cNvSpPr/>
            <p:nvPr/>
          </p:nvSpPr>
          <p:spPr>
            <a:xfrm>
              <a:off x="2909843" y="2261581"/>
              <a:ext cx="353411" cy="322452"/>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xmlns="" id="{6B48C51E-D1D8-4A9E-AED1-3F0B21F5E211}"/>
                </a:ext>
              </a:extLst>
            </p:cNvPr>
            <p:cNvSpPr/>
            <p:nvPr/>
          </p:nvSpPr>
          <p:spPr>
            <a:xfrm>
              <a:off x="3383529" y="2158974"/>
              <a:ext cx="27238"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xmlns="" id="{137A501C-ACA2-48B8-B914-58B4ECC86819}"/>
                </a:ext>
              </a:extLst>
            </p:cNvPr>
            <p:cNvSpPr/>
            <p:nvPr/>
          </p:nvSpPr>
          <p:spPr>
            <a:xfrm>
              <a:off x="4081034" y="2230904"/>
              <a:ext cx="229739" cy="169249"/>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grpSp>
      <p:sp>
        <p:nvSpPr>
          <p:cNvPr id="189" name="TextBox 188"/>
          <p:cNvSpPr txBox="1"/>
          <p:nvPr/>
        </p:nvSpPr>
        <p:spPr>
          <a:xfrm>
            <a:off x="820599" y="5410200"/>
            <a:ext cx="1055080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F1F1F1"/>
                </a:solidFill>
                <a:latin typeface="Montserrat Black" panose="00000A00000000000000" pitchFamily="50" charset="0"/>
              </a:rPr>
              <a:t>Các cuộc cách mạng tư sản ở </a:t>
            </a:r>
            <a:r>
              <a:rPr lang="en-US" sz="4400">
                <a:solidFill>
                  <a:srgbClr val="F361E9"/>
                </a:solidFill>
                <a:latin typeface="Montserrat Black" panose="00000A00000000000000" pitchFamily="50" charset="0"/>
              </a:rPr>
              <a:t>châu Âu và Bắc Mĩ</a:t>
            </a:r>
            <a:endParaRPr kumimoji="0" lang="en-US" sz="4400" b="0" i="0" u="none" strike="noStrike" kern="1200" cap="none" spc="0" normalizeH="0" baseline="0" noProof="0">
              <a:ln>
                <a:noFill/>
              </a:ln>
              <a:solidFill>
                <a:srgbClr val="F361E9"/>
              </a:solidFill>
              <a:effectLst/>
              <a:uLnTx/>
              <a:uFillTx/>
              <a:latin typeface="Montserrat Black" panose="00000A00000000000000" pitchFamily="50" charset="0"/>
              <a:ea typeface="+mn-ea"/>
              <a:cs typeface="+mn-cs"/>
            </a:endParaRPr>
          </a:p>
        </p:txBody>
      </p:sp>
      <p:sp>
        <p:nvSpPr>
          <p:cNvPr id="375" name="TextBox 374">
            <a:extLst>
              <a:ext uri="{FF2B5EF4-FFF2-40B4-BE49-F238E27FC236}">
                <a16:creationId xmlns:a16="http://schemas.microsoft.com/office/drawing/2014/main" xmlns="" id="{8FD23D4C-0BE6-4FF6-A86F-92C449AA68DA}"/>
              </a:ext>
            </a:extLst>
          </p:cNvPr>
          <p:cNvSpPr txBox="1"/>
          <p:nvPr/>
        </p:nvSpPr>
        <p:spPr>
          <a:xfrm>
            <a:off x="-2572986" y="-1843022"/>
            <a:ext cx="8210550" cy="1477328"/>
          </a:xfrm>
          <a:prstGeom prst="rect">
            <a:avLst/>
          </a:prstGeom>
          <a:noFill/>
        </p:spPr>
        <p:txBody>
          <a:bodyPr wrap="square" lIns="0" tIns="0" rIns="0" bIns="0" rtlCol="0">
            <a:spAutoFit/>
          </a:bodyPr>
          <a:lstStyle/>
          <a:p>
            <a:pPr algn="ctr"/>
            <a:r>
              <a:rPr lang="en-US" sz="4800" i="1">
                <a:solidFill>
                  <a:srgbClr val="F361E9"/>
                </a:solidFill>
                <a:latin typeface="#9Slide04 Rokkitt Black" panose="00000A00000000000000" pitchFamily="2" charset="0"/>
                <a:cs typeface="#9Slide07 Pattaya" panose="00000500000000000000" pitchFamily="2" charset="-34"/>
              </a:rPr>
              <a:t>Cách mạng </a:t>
            </a:r>
          </a:p>
          <a:p>
            <a:pPr algn="ctr"/>
            <a:r>
              <a:rPr lang="en-US" sz="4800" i="1">
                <a:solidFill>
                  <a:srgbClr val="F89E4D"/>
                </a:solidFill>
                <a:latin typeface="#9Slide04 Rokkitt Black" panose="00000A00000000000000" pitchFamily="2" charset="0"/>
                <a:cs typeface="#9Slide07 Pattaya" panose="00000500000000000000" pitchFamily="2" charset="-34"/>
              </a:rPr>
              <a:t>tư sản Anh</a:t>
            </a:r>
            <a:endParaRPr lang="en-US" sz="4800">
              <a:solidFill>
                <a:srgbClr val="F89E4D"/>
              </a:solidFill>
            </a:endParaRPr>
          </a:p>
        </p:txBody>
      </p:sp>
      <p:sp>
        <p:nvSpPr>
          <p:cNvPr id="190" name="Shape">
            <a:extLst>
              <a:ext uri="{FF2B5EF4-FFF2-40B4-BE49-F238E27FC236}">
                <a16:creationId xmlns:a16="http://schemas.microsoft.com/office/drawing/2014/main" xmlns="" id="{1B1197E9-8269-4CBA-9839-902ECFC75F9E}"/>
              </a:ext>
            </a:extLst>
          </p:cNvPr>
          <p:cNvSpPr/>
          <p:nvPr/>
        </p:nvSpPr>
        <p:spPr>
          <a:xfrm>
            <a:off x="6717468" y="-1255230"/>
            <a:ext cx="640488"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chemeClr val="accent2"/>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7305857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xmlns="" id="{E25B448D-889B-47D5-AE4B-135C1A4EE8A0}"/>
              </a:ext>
            </a:extLst>
          </p:cNvPr>
          <p:cNvSpPr/>
          <p:nvPr/>
        </p:nvSpPr>
        <p:spPr>
          <a:xfrm>
            <a:off x="7693693" y="7605416"/>
            <a:ext cx="614702" cy="543508"/>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xmlns="" id="{AAD26931-219D-4C4A-88AA-762D0D265306}"/>
              </a:ext>
            </a:extLst>
          </p:cNvPr>
          <p:cNvSpPr/>
          <p:nvPr/>
        </p:nvSpPr>
        <p:spPr>
          <a:xfrm>
            <a:off x="7454417" y="6976093"/>
            <a:ext cx="912692" cy="820027"/>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xmlns="" id="{D4B1091C-BDD8-44B6-AEF6-BD6C3A3DA4E0}"/>
              </a:ext>
            </a:extLst>
          </p:cNvPr>
          <p:cNvSpPr/>
          <p:nvPr/>
        </p:nvSpPr>
        <p:spPr>
          <a:xfrm>
            <a:off x="9071637" y="4788520"/>
            <a:ext cx="831790" cy="499848"/>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xmlns="" id="{B3E623D6-FCA2-4422-9F5F-E6488D65F1B9}"/>
              </a:ext>
            </a:extLst>
          </p:cNvPr>
          <p:cNvSpPr/>
          <p:nvPr/>
        </p:nvSpPr>
        <p:spPr>
          <a:xfrm>
            <a:off x="4354417" y="4091694"/>
            <a:ext cx="687519" cy="543508"/>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xmlns="" id="{57CFAEF0-33C2-4C41-BF8C-B88295F0556F}"/>
              </a:ext>
            </a:extLst>
          </p:cNvPr>
          <p:cNvSpPr/>
          <p:nvPr/>
        </p:nvSpPr>
        <p:spPr>
          <a:xfrm>
            <a:off x="13709802" y="4431019"/>
            <a:ext cx="699196" cy="1190545"/>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xmlns="" id="{8171FE9A-0B47-4FD9-A663-B2BA03DC3E5A}"/>
              </a:ext>
            </a:extLst>
          </p:cNvPr>
          <p:cNvSpPr/>
          <p:nvPr/>
        </p:nvSpPr>
        <p:spPr>
          <a:xfrm>
            <a:off x="-178007" y="5345572"/>
            <a:ext cx="1067474" cy="924915"/>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xmlns="" id="{7A82254D-9F8F-4D0F-9A3D-CEF7A6617B25}"/>
              </a:ext>
            </a:extLst>
          </p:cNvPr>
          <p:cNvSpPr/>
          <p:nvPr/>
        </p:nvSpPr>
        <p:spPr>
          <a:xfrm>
            <a:off x="6640474" y="2902182"/>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xmlns="" id="{8E5B6A84-87D7-4719-9FB9-FE81553B49BB}"/>
              </a:ext>
            </a:extLst>
          </p:cNvPr>
          <p:cNvSpPr/>
          <p:nvPr/>
        </p:nvSpPr>
        <p:spPr>
          <a:xfrm>
            <a:off x="18929741" y="7524370"/>
            <a:ext cx="132842" cy="346017"/>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xmlns="" id="{72D1CA6C-B700-41FB-832B-E916AEEF7508}"/>
              </a:ext>
            </a:extLst>
          </p:cNvPr>
          <p:cNvSpPr/>
          <p:nvPr/>
        </p:nvSpPr>
        <p:spPr>
          <a:xfrm>
            <a:off x="9802856" y="2647113"/>
            <a:ext cx="1339679" cy="653166"/>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xmlns="" id="{CBB5A65A-0171-4C45-9F0B-564C43E1CE5F}"/>
              </a:ext>
            </a:extLst>
          </p:cNvPr>
          <p:cNvSpPr/>
          <p:nvPr/>
        </p:nvSpPr>
        <p:spPr>
          <a:xfrm>
            <a:off x="1257744" y="8773480"/>
            <a:ext cx="426991" cy="381411"/>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xmlns="" id="{E16438F9-4CF5-4D6A-8670-0D9CB868BF99}"/>
              </a:ext>
            </a:extLst>
          </p:cNvPr>
          <p:cNvSpPr/>
          <p:nvPr/>
        </p:nvSpPr>
        <p:spPr>
          <a:xfrm>
            <a:off x="-5638800" y="698550"/>
            <a:ext cx="24199587" cy="3574964"/>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xmlns="" id="{2401A3FC-1233-4840-BBF3-F2A5B4B795C9}"/>
              </a:ext>
            </a:extLst>
          </p:cNvPr>
          <p:cNvSpPr/>
          <p:nvPr/>
        </p:nvSpPr>
        <p:spPr>
          <a:xfrm>
            <a:off x="5287445" y="1612545"/>
            <a:ext cx="640487"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xmlns="" id="{C4D32BD3-1EDA-462D-8FD8-13F28412B3EA}"/>
              </a:ext>
            </a:extLst>
          </p:cNvPr>
          <p:cNvSpPr/>
          <p:nvPr/>
        </p:nvSpPr>
        <p:spPr>
          <a:xfrm>
            <a:off x="9738806" y="4217090"/>
            <a:ext cx="368282" cy="264922"/>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xmlns="" id="{A1A2F80C-950B-454C-A455-04732992961F}"/>
              </a:ext>
            </a:extLst>
          </p:cNvPr>
          <p:cNvSpPr/>
          <p:nvPr/>
        </p:nvSpPr>
        <p:spPr>
          <a:xfrm>
            <a:off x="7358344" y="2103604"/>
            <a:ext cx="1254283" cy="624559"/>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xmlns="" id="{2E8A9004-7288-4005-97FD-DFD313E6225C}"/>
              </a:ext>
            </a:extLst>
          </p:cNvPr>
          <p:cNvSpPr/>
          <p:nvPr/>
        </p:nvSpPr>
        <p:spPr>
          <a:xfrm>
            <a:off x="8062876" y="5970132"/>
            <a:ext cx="42699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xmlns="" id="{5EB41A94-368B-4AFC-938D-457EDB06D7A7}"/>
              </a:ext>
            </a:extLst>
          </p:cNvPr>
          <p:cNvSpPr/>
          <p:nvPr/>
        </p:nvSpPr>
        <p:spPr>
          <a:xfrm>
            <a:off x="9607190" y="2866423"/>
            <a:ext cx="1108358" cy="595953"/>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xmlns="" id="{6FD9CE3D-0461-4987-B30F-A01A670D1437}"/>
              </a:ext>
            </a:extLst>
          </p:cNvPr>
          <p:cNvSpPr/>
          <p:nvPr/>
        </p:nvSpPr>
        <p:spPr>
          <a:xfrm>
            <a:off x="7667912" y="2918867"/>
            <a:ext cx="1430411" cy="503648"/>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xmlns="" id="{C55F286A-77CC-451C-91FF-C17F24F8821E}"/>
              </a:ext>
            </a:extLst>
          </p:cNvPr>
          <p:cNvSpPr/>
          <p:nvPr/>
        </p:nvSpPr>
        <p:spPr>
          <a:xfrm>
            <a:off x="6290874" y="3300274"/>
            <a:ext cx="313332" cy="572115"/>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xmlns="" id="{FE01705F-65C4-460E-ACB6-AEACD84459B6}"/>
              </a:ext>
            </a:extLst>
          </p:cNvPr>
          <p:cNvSpPr/>
          <p:nvPr/>
        </p:nvSpPr>
        <p:spPr>
          <a:xfrm>
            <a:off x="5682414" y="5426623"/>
            <a:ext cx="154787" cy="405249"/>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xmlns="" id="{ABF9BC15-438A-4632-A088-C2E0D4DD9433}"/>
              </a:ext>
            </a:extLst>
          </p:cNvPr>
          <p:cNvSpPr/>
          <p:nvPr/>
        </p:nvSpPr>
        <p:spPr>
          <a:xfrm>
            <a:off x="13405570" y="4663809"/>
            <a:ext cx="667174" cy="119667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xmlns="" id="{0B1250E5-D4E6-4712-979A-7B7BBD4E8D4C}"/>
              </a:ext>
            </a:extLst>
          </p:cNvPr>
          <p:cNvSpPr/>
          <p:nvPr/>
        </p:nvSpPr>
        <p:spPr>
          <a:xfrm>
            <a:off x="8030849" y="6403983"/>
            <a:ext cx="886006" cy="872471"/>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xmlns="" id="{98A931E3-C305-4FE6-9E71-2596807583A0}"/>
              </a:ext>
            </a:extLst>
          </p:cNvPr>
          <p:cNvSpPr/>
          <p:nvPr/>
        </p:nvSpPr>
        <p:spPr>
          <a:xfrm>
            <a:off x="10747566" y="2999913"/>
            <a:ext cx="608460" cy="350700"/>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xmlns="" id="{CEEC24F3-4F0E-46FD-AA9B-06C27A783941}"/>
              </a:ext>
            </a:extLst>
          </p:cNvPr>
          <p:cNvSpPr/>
          <p:nvPr/>
        </p:nvSpPr>
        <p:spPr>
          <a:xfrm>
            <a:off x="14958740" y="4282402"/>
            <a:ext cx="277546" cy="271759"/>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xmlns="" id="{DF89E824-D6C4-48B5-98C8-D56E8899CF0C}"/>
              </a:ext>
            </a:extLst>
          </p:cNvPr>
          <p:cNvSpPr/>
          <p:nvPr/>
        </p:nvSpPr>
        <p:spPr>
          <a:xfrm>
            <a:off x="8431154" y="3300274"/>
            <a:ext cx="485705"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xmlns="" id="{16B8C99D-F6A3-404F-B7A9-005E9798DC2E}"/>
              </a:ext>
            </a:extLst>
          </p:cNvPr>
          <p:cNvSpPr/>
          <p:nvPr/>
        </p:nvSpPr>
        <p:spPr>
          <a:xfrm>
            <a:off x="6200138" y="2456410"/>
            <a:ext cx="336255"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xmlns="" id="{30F0C1DC-37BC-4BBC-83D4-8A86AD79F411}"/>
              </a:ext>
            </a:extLst>
          </p:cNvPr>
          <p:cNvSpPr/>
          <p:nvPr/>
        </p:nvSpPr>
        <p:spPr>
          <a:xfrm>
            <a:off x="6568415" y="878333"/>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xmlns="" id="{D16830F9-88A9-4E54-B9C6-BB445C5E84B0}"/>
              </a:ext>
            </a:extLst>
          </p:cNvPr>
          <p:cNvSpPr/>
          <p:nvPr/>
        </p:nvSpPr>
        <p:spPr>
          <a:xfrm>
            <a:off x="6568415" y="878333"/>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xmlns="" id="{241C045D-CC19-4552-B977-130393970E23}"/>
              </a:ext>
            </a:extLst>
          </p:cNvPr>
          <p:cNvSpPr/>
          <p:nvPr/>
        </p:nvSpPr>
        <p:spPr>
          <a:xfrm>
            <a:off x="8094899" y="8420679"/>
            <a:ext cx="122764"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xmlns="" id="{633509C1-31B8-450A-AF54-68B34008B0CF}"/>
              </a:ext>
            </a:extLst>
          </p:cNvPr>
          <p:cNvSpPr/>
          <p:nvPr/>
        </p:nvSpPr>
        <p:spPr>
          <a:xfrm>
            <a:off x="1044249" y="5831868"/>
            <a:ext cx="304232" cy="342295"/>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xmlns="" id="{EA347B77-96F7-47FC-9B7F-7ED9CE85530A}"/>
              </a:ext>
            </a:extLst>
          </p:cNvPr>
          <p:cNvSpPr/>
          <p:nvPr/>
        </p:nvSpPr>
        <p:spPr>
          <a:xfrm>
            <a:off x="7422394" y="4517437"/>
            <a:ext cx="1317531" cy="109989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xmlns="" id="{23A9CFD3-5E02-4C9B-B33C-D4C608050FB6}"/>
              </a:ext>
            </a:extLst>
          </p:cNvPr>
          <p:cNvSpPr/>
          <p:nvPr/>
        </p:nvSpPr>
        <p:spPr>
          <a:xfrm>
            <a:off x="8399131" y="3725391"/>
            <a:ext cx="1675934" cy="1262617"/>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xmlns="" id="{B7F67A1D-F72F-4DC5-9A39-B7B8E136F80E}"/>
              </a:ext>
            </a:extLst>
          </p:cNvPr>
          <p:cNvSpPr/>
          <p:nvPr/>
        </p:nvSpPr>
        <p:spPr>
          <a:xfrm>
            <a:off x="1775463" y="2509449"/>
            <a:ext cx="0" cy="3814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xmlns="" id="{92F1D9EC-D5FC-44B0-AB1F-09D2C0BC660C}"/>
              </a:ext>
            </a:extLst>
          </p:cNvPr>
          <p:cNvSpPr/>
          <p:nvPr/>
        </p:nvSpPr>
        <p:spPr>
          <a:xfrm>
            <a:off x="12060555" y="5536280"/>
            <a:ext cx="181473" cy="308370"/>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xmlns="" id="{347C26F9-DDEF-4787-BE07-65545F77B8BF}"/>
              </a:ext>
            </a:extLst>
          </p:cNvPr>
          <p:cNvSpPr/>
          <p:nvPr/>
        </p:nvSpPr>
        <p:spPr>
          <a:xfrm>
            <a:off x="5100645" y="2785372"/>
            <a:ext cx="901028" cy="624559"/>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xmlns="" id="{CB57D294-911F-4359-9E2C-0BFED9312BDB}"/>
              </a:ext>
            </a:extLst>
          </p:cNvPr>
          <p:cNvSpPr/>
          <p:nvPr/>
        </p:nvSpPr>
        <p:spPr>
          <a:xfrm>
            <a:off x="7603862" y="5332074"/>
            <a:ext cx="918028"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xmlns="" id="{7349E28A-7863-4798-A9E3-5B5941D2A1BA}"/>
              </a:ext>
            </a:extLst>
          </p:cNvPr>
          <p:cNvSpPr/>
          <p:nvPr/>
        </p:nvSpPr>
        <p:spPr>
          <a:xfrm>
            <a:off x="15204263" y="3190617"/>
            <a:ext cx="304232" cy="35757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xmlns="" id="{E6269634-C535-4605-A513-630066CE97C1}"/>
              </a:ext>
            </a:extLst>
          </p:cNvPr>
          <p:cNvSpPr/>
          <p:nvPr/>
        </p:nvSpPr>
        <p:spPr>
          <a:xfrm>
            <a:off x="6995402" y="8120319"/>
            <a:ext cx="1280965" cy="1034573"/>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xmlns="" id="{A3264475-F47A-49A4-9CEC-1908E7CFD846}"/>
              </a:ext>
            </a:extLst>
          </p:cNvPr>
          <p:cNvSpPr/>
          <p:nvPr/>
        </p:nvSpPr>
        <p:spPr>
          <a:xfrm>
            <a:off x="8965793" y="5345572"/>
            <a:ext cx="805041" cy="1115623"/>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xmlns="" id="{419CF85F-2785-4168-8515-44E306468EF2}"/>
              </a:ext>
            </a:extLst>
          </p:cNvPr>
          <p:cNvSpPr/>
          <p:nvPr/>
        </p:nvSpPr>
        <p:spPr>
          <a:xfrm>
            <a:off x="18211106" y="6866441"/>
            <a:ext cx="441090" cy="328967"/>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xmlns="" id="{B3CECA53-2C25-4545-8497-96BC914742F3}"/>
              </a:ext>
            </a:extLst>
          </p:cNvPr>
          <p:cNvSpPr/>
          <p:nvPr/>
        </p:nvSpPr>
        <p:spPr>
          <a:xfrm>
            <a:off x="6734911" y="2537460"/>
            <a:ext cx="228473" cy="109657"/>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xmlns="" id="{D87D85DB-A3EF-426E-9E95-9E79D0F2B40C}"/>
              </a:ext>
            </a:extLst>
          </p:cNvPr>
          <p:cNvSpPr/>
          <p:nvPr/>
        </p:nvSpPr>
        <p:spPr>
          <a:xfrm>
            <a:off x="6980322" y="2322914"/>
            <a:ext cx="392179" cy="133495"/>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xmlns="" id="{E0EA45DE-714A-4218-B212-1C2B7D5EBF68}"/>
              </a:ext>
            </a:extLst>
          </p:cNvPr>
          <p:cNvSpPr/>
          <p:nvPr/>
        </p:nvSpPr>
        <p:spPr>
          <a:xfrm>
            <a:off x="4614940" y="5507674"/>
            <a:ext cx="245519"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xmlns="" id="{981D83D8-20A1-4908-A96A-A7CE530D6A32}"/>
              </a:ext>
            </a:extLst>
          </p:cNvPr>
          <p:cNvSpPr/>
          <p:nvPr/>
        </p:nvSpPr>
        <p:spPr>
          <a:xfrm>
            <a:off x="7125806" y="2594669"/>
            <a:ext cx="306607" cy="309190"/>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xmlns="" id="{819452F7-3AC8-465E-AC76-0818C8EA9A4A}"/>
              </a:ext>
            </a:extLst>
          </p:cNvPr>
          <p:cNvSpPr/>
          <p:nvPr/>
        </p:nvSpPr>
        <p:spPr>
          <a:xfrm>
            <a:off x="4310712" y="4970976"/>
            <a:ext cx="461457" cy="359462"/>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xmlns="" id="{E12F36AB-D707-4EED-BF32-759C428792B7}"/>
              </a:ext>
            </a:extLst>
          </p:cNvPr>
          <p:cNvSpPr/>
          <p:nvPr/>
        </p:nvSpPr>
        <p:spPr>
          <a:xfrm>
            <a:off x="6644918" y="2752002"/>
            <a:ext cx="42700" cy="3814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xmlns="" id="{40383E01-D5A9-49FC-8E45-3BCEA32CAF15}"/>
              </a:ext>
            </a:extLst>
          </p:cNvPr>
          <p:cNvSpPr/>
          <p:nvPr/>
        </p:nvSpPr>
        <p:spPr>
          <a:xfrm>
            <a:off x="7989857" y="6403983"/>
            <a:ext cx="163756" cy="150577"/>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xmlns="" id="{8C89AD25-DAE4-4D29-8D98-CC828CFF1E30}"/>
              </a:ext>
            </a:extLst>
          </p:cNvPr>
          <p:cNvSpPr/>
          <p:nvPr/>
        </p:nvSpPr>
        <p:spPr>
          <a:xfrm>
            <a:off x="7144848" y="115515"/>
            <a:ext cx="10258405" cy="2869282"/>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xmlns="" id="{AB266986-F8DD-489D-9079-8C9BF12A914F}"/>
              </a:ext>
            </a:extLst>
          </p:cNvPr>
          <p:cNvSpPr/>
          <p:nvPr/>
        </p:nvSpPr>
        <p:spPr>
          <a:xfrm>
            <a:off x="7240921" y="2427803"/>
            <a:ext cx="667174" cy="357573"/>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xmlns="" id="{2508E7FB-C1B7-4C7E-846B-FC88FBDBB6EE}"/>
              </a:ext>
            </a:extLst>
          </p:cNvPr>
          <p:cNvSpPr/>
          <p:nvPr/>
        </p:nvSpPr>
        <p:spPr>
          <a:xfrm>
            <a:off x="9680097" y="4201352"/>
            <a:ext cx="58714" cy="133495"/>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xmlns="" id="{E5CD08A6-57C5-4476-8AE2-D743C0D150A4}"/>
              </a:ext>
            </a:extLst>
          </p:cNvPr>
          <p:cNvSpPr/>
          <p:nvPr/>
        </p:nvSpPr>
        <p:spPr>
          <a:xfrm>
            <a:off x="371743" y="4825906"/>
            <a:ext cx="132499" cy="52444"/>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xmlns="" id="{9685508C-5FF9-4187-9131-197B553393C8}"/>
              </a:ext>
            </a:extLst>
          </p:cNvPr>
          <p:cNvSpPr/>
          <p:nvPr/>
        </p:nvSpPr>
        <p:spPr>
          <a:xfrm>
            <a:off x="5041931" y="2918867"/>
            <a:ext cx="272209"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xmlns="" id="{1785992D-B255-4B28-BF48-77E60C09EAF5}"/>
              </a:ext>
            </a:extLst>
          </p:cNvPr>
          <p:cNvSpPr/>
          <p:nvPr/>
        </p:nvSpPr>
        <p:spPr>
          <a:xfrm>
            <a:off x="6781911" y="1912901"/>
            <a:ext cx="699196" cy="446525"/>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xmlns="" id="{1FA238DD-5EE9-4967-A6A8-078F987EA311}"/>
              </a:ext>
            </a:extLst>
          </p:cNvPr>
          <p:cNvSpPr/>
          <p:nvPr/>
        </p:nvSpPr>
        <p:spPr>
          <a:xfrm>
            <a:off x="15049477" y="4825906"/>
            <a:ext cx="763246" cy="1043551"/>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xmlns="" id="{4C374D34-E621-4494-B102-1EAA70EFBA03}"/>
              </a:ext>
            </a:extLst>
          </p:cNvPr>
          <p:cNvSpPr/>
          <p:nvPr/>
        </p:nvSpPr>
        <p:spPr>
          <a:xfrm>
            <a:off x="-832647" y="6322937"/>
            <a:ext cx="1049608" cy="1481084"/>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xmlns="" id="{7E4F084C-0C95-4E4B-8D8A-F5874D2FC77C}"/>
              </a:ext>
            </a:extLst>
          </p:cNvPr>
          <p:cNvSpPr/>
          <p:nvPr/>
        </p:nvSpPr>
        <p:spPr>
          <a:xfrm>
            <a:off x="788990" y="7886532"/>
            <a:ext cx="682250" cy="672411"/>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xmlns="" id="{6B79B640-7156-4A44-A1E0-1DFB246342BD}"/>
              </a:ext>
            </a:extLst>
          </p:cNvPr>
          <p:cNvSpPr/>
          <p:nvPr/>
        </p:nvSpPr>
        <p:spPr>
          <a:xfrm>
            <a:off x="16961217" y="6535342"/>
            <a:ext cx="1205283" cy="653247"/>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xmlns="" id="{701B2B79-C314-4081-8FA2-2ECE731261CC}"/>
              </a:ext>
            </a:extLst>
          </p:cNvPr>
          <p:cNvSpPr/>
          <p:nvPr/>
        </p:nvSpPr>
        <p:spPr>
          <a:xfrm>
            <a:off x="-973272" y="5542982"/>
            <a:ext cx="491037" cy="207844"/>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xmlns="" id="{DCB278E1-6A73-4AA5-A7D2-81DB5DDEFEEB}"/>
              </a:ext>
            </a:extLst>
          </p:cNvPr>
          <p:cNvSpPr/>
          <p:nvPr/>
        </p:nvSpPr>
        <p:spPr>
          <a:xfrm>
            <a:off x="8335081" y="3681686"/>
            <a:ext cx="115093" cy="109657"/>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xmlns="" id="{F652912E-8F44-4E47-B687-7E42FDF13F8D}"/>
              </a:ext>
            </a:extLst>
          </p:cNvPr>
          <p:cNvSpPr/>
          <p:nvPr/>
        </p:nvSpPr>
        <p:spPr>
          <a:xfrm>
            <a:off x="10411316" y="3328881"/>
            <a:ext cx="1141498" cy="1063179"/>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xmlns="" id="{58EE7D96-09E5-49C8-91F7-45202F8CE449}"/>
              </a:ext>
            </a:extLst>
          </p:cNvPr>
          <p:cNvSpPr/>
          <p:nvPr/>
        </p:nvSpPr>
        <p:spPr>
          <a:xfrm>
            <a:off x="9802856" y="4201352"/>
            <a:ext cx="590639" cy="770769"/>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xmlns="" id="{1F7E9FE8-C608-4334-B775-CEA1072070D0}"/>
              </a:ext>
            </a:extLst>
          </p:cNvPr>
          <p:cNvSpPr/>
          <p:nvPr/>
        </p:nvSpPr>
        <p:spPr>
          <a:xfrm>
            <a:off x="6168115" y="167959"/>
            <a:ext cx="1558511" cy="1497030"/>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xmlns="" id="{7A1BB2C9-F262-4516-945A-6D2B9D87CC5D}"/>
              </a:ext>
            </a:extLst>
          </p:cNvPr>
          <p:cNvSpPr/>
          <p:nvPr/>
        </p:nvSpPr>
        <p:spPr>
          <a:xfrm>
            <a:off x="14951232" y="2837816"/>
            <a:ext cx="343768" cy="433856"/>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xmlns="" id="{CEE29AD6-AE61-4455-BA64-08C6F5ABA404}"/>
              </a:ext>
            </a:extLst>
          </p:cNvPr>
          <p:cNvSpPr/>
          <p:nvPr/>
        </p:nvSpPr>
        <p:spPr>
          <a:xfrm>
            <a:off x="5895905" y="5207318"/>
            <a:ext cx="944715" cy="776263"/>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xmlns="" id="{9AAA435F-0978-41CC-9386-9440B6BC86A4}"/>
              </a:ext>
            </a:extLst>
          </p:cNvPr>
          <p:cNvSpPr/>
          <p:nvPr/>
        </p:nvSpPr>
        <p:spPr>
          <a:xfrm>
            <a:off x="5699356" y="4415893"/>
            <a:ext cx="1264023" cy="959066"/>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xmlns="" id="{F0141BFA-0802-4760-8FE2-C286EB69AE62}"/>
              </a:ext>
            </a:extLst>
          </p:cNvPr>
          <p:cNvSpPr/>
          <p:nvPr/>
        </p:nvSpPr>
        <p:spPr>
          <a:xfrm>
            <a:off x="-1304186" y="5097661"/>
            <a:ext cx="394964" cy="352805"/>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xmlns="" id="{853F5B1B-45AB-412A-97F9-60D5E6250883}"/>
              </a:ext>
            </a:extLst>
          </p:cNvPr>
          <p:cNvSpPr/>
          <p:nvPr/>
        </p:nvSpPr>
        <p:spPr>
          <a:xfrm>
            <a:off x="17675462" y="9102442"/>
            <a:ext cx="1403729" cy="97736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xmlns="" id="{B6B20F24-C38A-456B-B875-6A68901CD10A}"/>
              </a:ext>
            </a:extLst>
          </p:cNvPr>
          <p:cNvSpPr/>
          <p:nvPr/>
        </p:nvSpPr>
        <p:spPr>
          <a:xfrm>
            <a:off x="18620173" y="7958221"/>
            <a:ext cx="195630" cy="175569"/>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xmlns="" id="{6213F36B-349C-4475-A7B3-A1EB0BBACFFC}"/>
              </a:ext>
            </a:extLst>
          </p:cNvPr>
          <p:cNvSpPr/>
          <p:nvPr/>
        </p:nvSpPr>
        <p:spPr>
          <a:xfrm>
            <a:off x="6050692" y="2013404"/>
            <a:ext cx="240182" cy="223700"/>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xmlns="" id="{2C0390B6-028F-4913-8829-04F98747B571}"/>
              </a:ext>
            </a:extLst>
          </p:cNvPr>
          <p:cNvSpPr/>
          <p:nvPr/>
        </p:nvSpPr>
        <p:spPr>
          <a:xfrm>
            <a:off x="11905773" y="3859895"/>
            <a:ext cx="654603" cy="326182"/>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xmlns="" id="{B268EE61-59F6-4D4D-ABB0-164AA9FA07F0}"/>
              </a:ext>
            </a:extLst>
          </p:cNvPr>
          <p:cNvSpPr/>
          <p:nvPr/>
        </p:nvSpPr>
        <p:spPr>
          <a:xfrm>
            <a:off x="6618241" y="7702373"/>
            <a:ext cx="1076358" cy="961459"/>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xmlns="" id="{109FC288-5102-4B4C-8225-21847A412608}"/>
              </a:ext>
            </a:extLst>
          </p:cNvPr>
          <p:cNvSpPr/>
          <p:nvPr/>
        </p:nvSpPr>
        <p:spPr>
          <a:xfrm>
            <a:off x="12946560" y="4010648"/>
            <a:ext cx="699196" cy="149703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xmlns="" id="{0B1EF629-AA34-4269-9863-7FDB508BCBE6}"/>
              </a:ext>
            </a:extLst>
          </p:cNvPr>
          <p:cNvSpPr/>
          <p:nvPr/>
        </p:nvSpPr>
        <p:spPr>
          <a:xfrm>
            <a:off x="8094899" y="7166797"/>
            <a:ext cx="853978" cy="1334929"/>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xmlns="" id="{597E26E1-72B0-446B-8E77-74B8C47D2EBC}"/>
              </a:ext>
            </a:extLst>
          </p:cNvPr>
          <p:cNvSpPr/>
          <p:nvPr/>
        </p:nvSpPr>
        <p:spPr>
          <a:xfrm>
            <a:off x="4369421" y="3409927"/>
            <a:ext cx="1264023" cy="1172832"/>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xmlns="" id="{9F30A277-0CC8-4DCB-A8CC-FD160BE193F7}"/>
              </a:ext>
            </a:extLst>
          </p:cNvPr>
          <p:cNvSpPr/>
          <p:nvPr/>
        </p:nvSpPr>
        <p:spPr>
          <a:xfrm>
            <a:off x="7118166" y="2809210"/>
            <a:ext cx="122764" cy="138264"/>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xmlns="" id="{8F32D772-B4DB-4D89-9AE1-4AFFD6CC057B}"/>
              </a:ext>
            </a:extLst>
          </p:cNvPr>
          <p:cNvSpPr/>
          <p:nvPr/>
        </p:nvSpPr>
        <p:spPr>
          <a:xfrm>
            <a:off x="11937800" y="2132211"/>
            <a:ext cx="2380462" cy="828743"/>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xmlns="" id="{5A2038D9-2579-4471-9D19-464E7E467A9A}"/>
              </a:ext>
            </a:extLst>
          </p:cNvPr>
          <p:cNvSpPr/>
          <p:nvPr/>
        </p:nvSpPr>
        <p:spPr>
          <a:xfrm>
            <a:off x="6272192" y="2768687"/>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xmlns="" id="{BFCC98BA-3D19-40FA-B22F-60D468D4D37B}"/>
              </a:ext>
            </a:extLst>
          </p:cNvPr>
          <p:cNvSpPr/>
          <p:nvPr/>
        </p:nvSpPr>
        <p:spPr>
          <a:xfrm>
            <a:off x="7667912" y="2403965"/>
            <a:ext cx="272209" cy="252189"/>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xmlns="" id="{174B8A40-E052-4BA9-B98C-8D9AF9575CDA}"/>
              </a:ext>
            </a:extLst>
          </p:cNvPr>
          <p:cNvSpPr/>
          <p:nvPr/>
        </p:nvSpPr>
        <p:spPr>
          <a:xfrm>
            <a:off x="-3230975" y="3681686"/>
            <a:ext cx="2108262" cy="147319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xmlns="" id="{4D0EF34F-C026-4DFA-9A32-BC1CD55F437C}"/>
              </a:ext>
            </a:extLst>
          </p:cNvPr>
          <p:cNvSpPr/>
          <p:nvPr/>
        </p:nvSpPr>
        <p:spPr>
          <a:xfrm>
            <a:off x="4369421" y="4120301"/>
            <a:ext cx="944715" cy="1005966"/>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xmlns="" id="{BB3CC18B-AA46-4A13-A71D-BEDD8EC98484}"/>
              </a:ext>
            </a:extLst>
          </p:cNvPr>
          <p:cNvSpPr/>
          <p:nvPr/>
        </p:nvSpPr>
        <p:spPr>
          <a:xfrm>
            <a:off x="4705676" y="4297528"/>
            <a:ext cx="1328033" cy="121015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xmlns="" id="{C8259A20-A2EA-4822-B8B7-3D80B9CBED22}"/>
              </a:ext>
            </a:extLst>
          </p:cNvPr>
          <p:cNvSpPr/>
          <p:nvPr/>
        </p:nvSpPr>
        <p:spPr>
          <a:xfrm>
            <a:off x="13709802" y="5754157"/>
            <a:ext cx="1526488" cy="501237"/>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xmlns="" id="{63433471-7081-439B-931C-A83CD78A005A}"/>
              </a:ext>
            </a:extLst>
          </p:cNvPr>
          <p:cNvSpPr/>
          <p:nvPr/>
        </p:nvSpPr>
        <p:spPr>
          <a:xfrm>
            <a:off x="8308390" y="7085750"/>
            <a:ext cx="240187" cy="631505"/>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xmlns="" id="{95F90033-F735-4636-898D-D53E6A2BC90B}"/>
              </a:ext>
            </a:extLst>
          </p:cNvPr>
          <p:cNvSpPr/>
          <p:nvPr/>
        </p:nvSpPr>
        <p:spPr>
          <a:xfrm>
            <a:off x="9098323" y="7305060"/>
            <a:ext cx="613801" cy="1087017"/>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xmlns="" id="{69506A76-B446-41F0-98C3-21595F2B6CA7}"/>
              </a:ext>
            </a:extLst>
          </p:cNvPr>
          <p:cNvSpPr/>
          <p:nvPr/>
        </p:nvSpPr>
        <p:spPr>
          <a:xfrm>
            <a:off x="7267612" y="2890261"/>
            <a:ext cx="186809" cy="121461"/>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xmlns="" id="{F8089019-B837-4A3B-B1C7-09B5A4083C41}"/>
              </a:ext>
            </a:extLst>
          </p:cNvPr>
          <p:cNvSpPr/>
          <p:nvPr/>
        </p:nvSpPr>
        <p:spPr>
          <a:xfrm>
            <a:off x="14603808" y="4508860"/>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xmlns="" id="{7DA4F15C-D28D-4F7E-A974-1FC008E1D555}"/>
              </a:ext>
            </a:extLst>
          </p:cNvPr>
          <p:cNvSpPr/>
          <p:nvPr/>
        </p:nvSpPr>
        <p:spPr>
          <a:xfrm>
            <a:off x="6200138" y="2265706"/>
            <a:ext cx="64050" cy="572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xmlns="" id="{E2FA86FF-D89A-4978-AC54-06611553646B}"/>
              </a:ext>
            </a:extLst>
          </p:cNvPr>
          <p:cNvSpPr/>
          <p:nvPr/>
        </p:nvSpPr>
        <p:spPr>
          <a:xfrm>
            <a:off x="7240921" y="1803248"/>
            <a:ext cx="362941" cy="190708"/>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xmlns="" id="{564832D3-4CEA-428A-AD4A-189F1B2D6135}"/>
              </a:ext>
            </a:extLst>
          </p:cNvPr>
          <p:cNvSpPr/>
          <p:nvPr/>
        </p:nvSpPr>
        <p:spPr>
          <a:xfrm>
            <a:off x="6440320" y="2499849"/>
            <a:ext cx="42700" cy="3814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xmlns="" id="{6026E128-106F-498F-AE57-C3A2BA9D73A6}"/>
              </a:ext>
            </a:extLst>
          </p:cNvPr>
          <p:cNvSpPr/>
          <p:nvPr/>
        </p:nvSpPr>
        <p:spPr>
          <a:xfrm>
            <a:off x="6445656" y="3629237"/>
            <a:ext cx="1222261" cy="1115623"/>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xmlns="" id="{B39229F1-DADC-4B41-BADB-0EE269C020EA}"/>
              </a:ext>
            </a:extLst>
          </p:cNvPr>
          <p:cNvSpPr/>
          <p:nvPr/>
        </p:nvSpPr>
        <p:spPr>
          <a:xfrm>
            <a:off x="4764386" y="5632407"/>
            <a:ext cx="336255" cy="337724"/>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xmlns="" id="{D2C40486-AD4D-49F5-8F1C-072390042BF3}"/>
              </a:ext>
            </a:extLst>
          </p:cNvPr>
          <p:cNvSpPr/>
          <p:nvPr/>
        </p:nvSpPr>
        <p:spPr>
          <a:xfrm>
            <a:off x="7817353" y="8639989"/>
            <a:ext cx="154787"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xmlns="" id="{31E02DC4-F993-4FE0-B0F4-A942C730277F}"/>
              </a:ext>
            </a:extLst>
          </p:cNvPr>
          <p:cNvSpPr/>
          <p:nvPr/>
        </p:nvSpPr>
        <p:spPr>
          <a:xfrm>
            <a:off x="8399131" y="3519584"/>
            <a:ext cx="105713" cy="133495"/>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xmlns="" id="{DFD3B54E-53AA-4947-8BC3-0524FA4B9088}"/>
              </a:ext>
            </a:extLst>
          </p:cNvPr>
          <p:cNvSpPr/>
          <p:nvPr/>
        </p:nvSpPr>
        <p:spPr>
          <a:xfrm>
            <a:off x="7240921" y="1663817"/>
            <a:ext cx="453678" cy="191875"/>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xmlns="" id="{A3AD4357-8AC1-4E6F-AA94-707FBCAF0251}"/>
              </a:ext>
            </a:extLst>
          </p:cNvPr>
          <p:cNvSpPr/>
          <p:nvPr/>
        </p:nvSpPr>
        <p:spPr>
          <a:xfrm>
            <a:off x="13587043" y="4496944"/>
            <a:ext cx="640487" cy="710374"/>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xmlns="" id="{9BCCF25D-E412-47B5-8D5B-52A833025065}"/>
              </a:ext>
            </a:extLst>
          </p:cNvPr>
          <p:cNvSpPr/>
          <p:nvPr/>
        </p:nvSpPr>
        <p:spPr>
          <a:xfrm>
            <a:off x="9311819" y="3888583"/>
            <a:ext cx="154787" cy="122065"/>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xmlns="" id="{DA46E2B6-F43B-43DB-9285-93ACA6EC6DEE}"/>
              </a:ext>
            </a:extLst>
          </p:cNvPr>
          <p:cNvSpPr/>
          <p:nvPr/>
        </p:nvSpPr>
        <p:spPr>
          <a:xfrm>
            <a:off x="10870326" y="2837816"/>
            <a:ext cx="763246" cy="300361"/>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xmlns="" id="{B3B91858-A66B-4995-B570-FE2F3F7BE66D}"/>
              </a:ext>
            </a:extLst>
          </p:cNvPr>
          <p:cNvSpPr/>
          <p:nvPr/>
        </p:nvSpPr>
        <p:spPr>
          <a:xfrm>
            <a:off x="7208898" y="2837816"/>
            <a:ext cx="149446"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xmlns="" id="{A7F12E92-F778-4C74-A45C-77B7385002CC}"/>
              </a:ext>
            </a:extLst>
          </p:cNvPr>
          <p:cNvSpPr/>
          <p:nvPr/>
        </p:nvSpPr>
        <p:spPr>
          <a:xfrm>
            <a:off x="9071637" y="1884295"/>
            <a:ext cx="2834140" cy="1144225"/>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xmlns="" id="{E3055409-D459-4F32-8ECB-447880B62D06}"/>
              </a:ext>
            </a:extLst>
          </p:cNvPr>
          <p:cNvSpPr/>
          <p:nvPr/>
        </p:nvSpPr>
        <p:spPr>
          <a:xfrm>
            <a:off x="8399131" y="5889081"/>
            <a:ext cx="640487" cy="815263"/>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xmlns="" id="{925DEFBC-B81A-4720-8342-9D97A13CE5D2}"/>
              </a:ext>
            </a:extLst>
          </p:cNvPr>
          <p:cNvSpPr/>
          <p:nvPr/>
        </p:nvSpPr>
        <p:spPr>
          <a:xfrm>
            <a:off x="8416114" y="3629237"/>
            <a:ext cx="319277" cy="324199"/>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xmlns="" id="{418A9B10-359D-4466-BDCE-1970FA5BFBEE}"/>
              </a:ext>
            </a:extLst>
          </p:cNvPr>
          <p:cNvSpPr/>
          <p:nvPr/>
        </p:nvSpPr>
        <p:spPr>
          <a:xfrm>
            <a:off x="15599228" y="2638369"/>
            <a:ext cx="763246" cy="1181575"/>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xmlns="" id="{67E13F74-F866-42EB-9FDD-39FC8DE817F4}"/>
              </a:ext>
            </a:extLst>
          </p:cNvPr>
          <p:cNvSpPr/>
          <p:nvPr/>
        </p:nvSpPr>
        <p:spPr>
          <a:xfrm>
            <a:off x="-496960" y="4813719"/>
            <a:ext cx="169516" cy="64636"/>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xmlns="" id="{DCDD97B9-73A3-4159-AF40-DCFECFCC19B6}"/>
              </a:ext>
            </a:extLst>
          </p:cNvPr>
          <p:cNvSpPr/>
          <p:nvPr/>
        </p:nvSpPr>
        <p:spPr>
          <a:xfrm>
            <a:off x="4977881" y="5450461"/>
            <a:ext cx="505969" cy="51967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xmlns="" id="{22C35F50-9F03-4987-BE57-0127793D02F1}"/>
              </a:ext>
            </a:extLst>
          </p:cNvPr>
          <p:cNvSpPr/>
          <p:nvPr/>
        </p:nvSpPr>
        <p:spPr>
          <a:xfrm>
            <a:off x="6250058" y="2513618"/>
            <a:ext cx="868108" cy="843869"/>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xmlns="" id="{814A511C-E52B-4285-A062-35C01998C963}"/>
              </a:ext>
            </a:extLst>
          </p:cNvPr>
          <p:cNvSpPr/>
          <p:nvPr/>
        </p:nvSpPr>
        <p:spPr>
          <a:xfrm>
            <a:off x="8352136" y="3629237"/>
            <a:ext cx="105713" cy="300365"/>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xmlns="" id="{1EF91A06-9DDF-4AFF-8453-76C36C00BD85}"/>
              </a:ext>
            </a:extLst>
          </p:cNvPr>
          <p:cNvSpPr/>
          <p:nvPr/>
        </p:nvSpPr>
        <p:spPr>
          <a:xfrm>
            <a:off x="5100645" y="1884295"/>
            <a:ext cx="309569" cy="300361"/>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xmlns="" id="{01C3A6AC-825E-49B6-96FC-D98CCB848410}"/>
              </a:ext>
            </a:extLst>
          </p:cNvPr>
          <p:cNvSpPr/>
          <p:nvPr/>
        </p:nvSpPr>
        <p:spPr>
          <a:xfrm>
            <a:off x="8671332" y="3300274"/>
            <a:ext cx="795269" cy="653166"/>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xmlns="" id="{7C490435-3FB9-4F87-B1FA-6182F2721D5F}"/>
              </a:ext>
            </a:extLst>
          </p:cNvPr>
          <p:cNvSpPr/>
          <p:nvPr/>
        </p:nvSpPr>
        <p:spPr>
          <a:xfrm>
            <a:off x="9007591" y="3104072"/>
            <a:ext cx="1617225" cy="1191752"/>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xmlns="" id="{A0421A68-4B67-41FC-9B7E-F836812CBE5D}"/>
              </a:ext>
            </a:extLst>
          </p:cNvPr>
          <p:cNvSpPr/>
          <p:nvPr/>
        </p:nvSpPr>
        <p:spPr>
          <a:xfrm>
            <a:off x="13309502" y="5860474"/>
            <a:ext cx="3693455" cy="1306322"/>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xmlns="" id="{FBC4ECDA-8307-455B-991E-DFB655599915}"/>
              </a:ext>
            </a:extLst>
          </p:cNvPr>
          <p:cNvSpPr/>
          <p:nvPr/>
        </p:nvSpPr>
        <p:spPr>
          <a:xfrm>
            <a:off x="10987690" y="3420852"/>
            <a:ext cx="2217870" cy="2231238"/>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xmlns="" id="{1FA6E94E-D81B-4BE0-87F4-661B7C065F5C}"/>
              </a:ext>
            </a:extLst>
          </p:cNvPr>
          <p:cNvSpPr/>
          <p:nvPr/>
        </p:nvSpPr>
        <p:spPr>
          <a:xfrm>
            <a:off x="4401449" y="1040430"/>
            <a:ext cx="675002" cy="219310"/>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xmlns="" id="{56A7E2FB-04EB-4E36-A6AE-DF21D68B81E3}"/>
              </a:ext>
            </a:extLst>
          </p:cNvPr>
          <p:cNvSpPr/>
          <p:nvPr/>
        </p:nvSpPr>
        <p:spPr>
          <a:xfrm>
            <a:off x="6931352" y="2403965"/>
            <a:ext cx="459014" cy="214546"/>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xmlns="" id="{C843F6DC-F3F7-4828-B3E6-7591AB060181}"/>
              </a:ext>
            </a:extLst>
          </p:cNvPr>
          <p:cNvSpPr/>
          <p:nvPr/>
        </p:nvSpPr>
        <p:spPr>
          <a:xfrm>
            <a:off x="14640284" y="4525546"/>
            <a:ext cx="42700" cy="0"/>
          </a:xfrm>
          <a:prstGeom prst="ellipse">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xmlns="" id="{14D85B79-B659-4EE2-A909-8F004200C526}"/>
              </a:ext>
            </a:extLst>
          </p:cNvPr>
          <p:cNvSpPr/>
          <p:nvPr/>
        </p:nvSpPr>
        <p:spPr>
          <a:xfrm>
            <a:off x="-1426950" y="5016614"/>
            <a:ext cx="517728"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xmlns="" id="{25E86421-4C52-42E7-B301-1F6B6A09AA43}"/>
              </a:ext>
            </a:extLst>
          </p:cNvPr>
          <p:cNvSpPr/>
          <p:nvPr/>
        </p:nvSpPr>
        <p:spPr>
          <a:xfrm>
            <a:off x="-184101" y="4716249"/>
            <a:ext cx="226981" cy="138264"/>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xmlns="" id="{5A819D54-0E53-4D49-B2EC-0DAC8F9D46CD}"/>
              </a:ext>
            </a:extLst>
          </p:cNvPr>
          <p:cNvSpPr/>
          <p:nvPr/>
        </p:nvSpPr>
        <p:spPr>
          <a:xfrm>
            <a:off x="766707" y="5641165"/>
            <a:ext cx="368282" cy="572115"/>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xmlns="" id="{60402BF9-7A09-44C6-9358-5659A4198E7E}"/>
              </a:ext>
            </a:extLst>
          </p:cNvPr>
          <p:cNvSpPr/>
          <p:nvPr/>
        </p:nvSpPr>
        <p:spPr>
          <a:xfrm>
            <a:off x="4369421" y="5288364"/>
            <a:ext cx="228473" cy="138264"/>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xmlns="" id="{5571D7F1-1E99-41E4-BBF2-71F1B2D6A9C7}"/>
              </a:ext>
            </a:extLst>
          </p:cNvPr>
          <p:cNvSpPr/>
          <p:nvPr/>
        </p:nvSpPr>
        <p:spPr>
          <a:xfrm>
            <a:off x="4482486" y="5288364"/>
            <a:ext cx="591473" cy="447350"/>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xmlns="" id="{51B8F821-5DA6-4F72-B866-7D78C04C399E}"/>
              </a:ext>
            </a:extLst>
          </p:cNvPr>
          <p:cNvSpPr/>
          <p:nvPr/>
        </p:nvSpPr>
        <p:spPr>
          <a:xfrm>
            <a:off x="-1640441" y="4878351"/>
            <a:ext cx="336255" cy="328967"/>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xmlns="" id="{5E2E7D88-5239-4E41-920D-581D18D922D3}"/>
              </a:ext>
            </a:extLst>
          </p:cNvPr>
          <p:cNvSpPr/>
          <p:nvPr/>
        </p:nvSpPr>
        <p:spPr>
          <a:xfrm>
            <a:off x="2266500" y="5862"/>
            <a:ext cx="3202418" cy="1525632"/>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xmlns="" id="{509444BA-953D-4B40-B0DC-25F37B76A77D}"/>
              </a:ext>
            </a:extLst>
          </p:cNvPr>
          <p:cNvSpPr/>
          <p:nvPr/>
        </p:nvSpPr>
        <p:spPr>
          <a:xfrm>
            <a:off x="7240921" y="2947474"/>
            <a:ext cx="608460" cy="543508"/>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xmlns="" id="{210BE3EE-1DC3-47CF-BD39-A534D202B3C2}"/>
              </a:ext>
            </a:extLst>
          </p:cNvPr>
          <p:cNvSpPr/>
          <p:nvPr/>
        </p:nvSpPr>
        <p:spPr>
          <a:xfrm>
            <a:off x="5427012" y="5426623"/>
            <a:ext cx="346139" cy="514902"/>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xmlns="" id="{1BD6180B-1FAB-4CEC-8DB0-6C1B13562FBD}"/>
              </a:ext>
            </a:extLst>
          </p:cNvPr>
          <p:cNvSpPr/>
          <p:nvPr/>
        </p:nvSpPr>
        <p:spPr>
          <a:xfrm>
            <a:off x="6200138" y="1912901"/>
            <a:ext cx="640487" cy="600721"/>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xmlns="" id="{E0A17EB0-114C-4E09-93F3-110B26154CE1}"/>
              </a:ext>
            </a:extLst>
          </p:cNvPr>
          <p:cNvSpPr/>
          <p:nvPr/>
        </p:nvSpPr>
        <p:spPr>
          <a:xfrm>
            <a:off x="8671332" y="2800272"/>
            <a:ext cx="523064" cy="19964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xmlns="" id="{C4C78BAB-A5EB-4716-A268-0893B9ABF8A3}"/>
              </a:ext>
            </a:extLst>
          </p:cNvPr>
          <p:cNvSpPr/>
          <p:nvPr/>
        </p:nvSpPr>
        <p:spPr>
          <a:xfrm>
            <a:off x="4337399" y="5207318"/>
            <a:ext cx="245519" cy="524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xmlns="" id="{BF16E09D-FFE5-4005-9F93-3024BA97FA5E}"/>
              </a:ext>
            </a:extLst>
          </p:cNvPr>
          <p:cNvSpPr/>
          <p:nvPr/>
        </p:nvSpPr>
        <p:spPr>
          <a:xfrm>
            <a:off x="6381606" y="6132229"/>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xmlns="" id="{1F32EC8C-4DB8-48F7-B242-650AF266E710}"/>
              </a:ext>
            </a:extLst>
          </p:cNvPr>
          <p:cNvSpPr/>
          <p:nvPr/>
        </p:nvSpPr>
        <p:spPr>
          <a:xfrm>
            <a:off x="1289767" y="5860474"/>
            <a:ext cx="240187" cy="285190"/>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xmlns="" id="{5B07C896-2A9B-405B-BA7B-5398244B87AA}"/>
              </a:ext>
            </a:extLst>
          </p:cNvPr>
          <p:cNvSpPr/>
          <p:nvPr/>
        </p:nvSpPr>
        <p:spPr>
          <a:xfrm>
            <a:off x="5454802" y="2213262"/>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xmlns="" id="{EB79628E-4EC4-468A-83DE-3D9F973024BB}"/>
              </a:ext>
            </a:extLst>
          </p:cNvPr>
          <p:cNvSpPr/>
          <p:nvPr/>
        </p:nvSpPr>
        <p:spPr>
          <a:xfrm>
            <a:off x="7118166" y="812390"/>
            <a:ext cx="731219"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xmlns="" id="{9467B370-0BFC-45F7-9E1D-BBFAA1E8679D}"/>
              </a:ext>
            </a:extLst>
          </p:cNvPr>
          <p:cNvSpPr/>
          <p:nvPr/>
        </p:nvSpPr>
        <p:spPr>
          <a:xfrm>
            <a:off x="19713535" y="7629254"/>
            <a:ext cx="251653" cy="175573"/>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xmlns="" id="{E936F9A9-4D01-43F7-AB0E-AC1BC757E09E}"/>
              </a:ext>
            </a:extLst>
          </p:cNvPr>
          <p:cNvSpPr/>
          <p:nvPr/>
        </p:nvSpPr>
        <p:spPr>
          <a:xfrm>
            <a:off x="1620686" y="10461213"/>
            <a:ext cx="218837" cy="85819"/>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xmlns="" id="{FE6A13FB-2FB9-4B8D-B92B-24D217214EA9}"/>
              </a:ext>
            </a:extLst>
          </p:cNvPr>
          <p:cNvSpPr/>
          <p:nvPr/>
        </p:nvSpPr>
        <p:spPr>
          <a:xfrm>
            <a:off x="8335081" y="5126262"/>
            <a:ext cx="1190238" cy="924915"/>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xmlns="" id="{9A8EF121-F69B-4D37-90D0-CA78CBD65ACB}"/>
              </a:ext>
            </a:extLst>
          </p:cNvPr>
          <p:cNvSpPr/>
          <p:nvPr/>
        </p:nvSpPr>
        <p:spPr>
          <a:xfrm>
            <a:off x="7267612" y="1560101"/>
            <a:ext cx="400305" cy="147093"/>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xmlns="" id="{C2B96ADF-9848-498D-AB8D-BC077719257C}"/>
              </a:ext>
            </a:extLst>
          </p:cNvPr>
          <p:cNvSpPr/>
          <p:nvPr/>
        </p:nvSpPr>
        <p:spPr>
          <a:xfrm>
            <a:off x="8580600" y="4854513"/>
            <a:ext cx="54975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xmlns="" id="{D1A5FB7D-33FE-4116-A98C-F1A08F3957EA}"/>
              </a:ext>
            </a:extLst>
          </p:cNvPr>
          <p:cNvSpPr/>
          <p:nvPr/>
        </p:nvSpPr>
        <p:spPr>
          <a:xfrm>
            <a:off x="6445656" y="6132229"/>
            <a:ext cx="154787"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xmlns="" id="{F0985F0C-17BB-4DC3-9A34-EDEE950C6462}"/>
              </a:ext>
            </a:extLst>
          </p:cNvPr>
          <p:cNvSpPr/>
          <p:nvPr/>
        </p:nvSpPr>
        <p:spPr>
          <a:xfrm>
            <a:off x="-1491000" y="5154869"/>
            <a:ext cx="205870" cy="104889"/>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xmlns="" id="{DCBE7496-A069-4B72-B155-5BEC2C0E97C0}"/>
              </a:ext>
            </a:extLst>
          </p:cNvPr>
          <p:cNvSpPr/>
          <p:nvPr/>
        </p:nvSpPr>
        <p:spPr>
          <a:xfrm>
            <a:off x="7620822" y="3762732"/>
            <a:ext cx="959782" cy="791420"/>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xmlns="" id="{9EAC324F-5672-4FD9-9F8E-AA5CAD867BF5}"/>
              </a:ext>
            </a:extLst>
          </p:cNvPr>
          <p:cNvSpPr/>
          <p:nvPr/>
        </p:nvSpPr>
        <p:spPr>
          <a:xfrm>
            <a:off x="-818490" y="6213279"/>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xmlns="" id="{080FCFD5-1867-47E9-8E01-BFF751D2C1E0}"/>
              </a:ext>
            </a:extLst>
          </p:cNvPr>
          <p:cNvSpPr/>
          <p:nvPr/>
        </p:nvSpPr>
        <p:spPr>
          <a:xfrm>
            <a:off x="15663273" y="7004700"/>
            <a:ext cx="213496"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xmlns="" id="{5FC69AEE-3817-46D2-8A07-193418B7713F}"/>
              </a:ext>
            </a:extLst>
          </p:cNvPr>
          <p:cNvSpPr/>
          <p:nvPr/>
        </p:nvSpPr>
        <p:spPr>
          <a:xfrm>
            <a:off x="3461" y="4716249"/>
            <a:ext cx="277546" cy="174748"/>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xmlns="" id="{DF4099B3-5004-4F9A-BB88-3BDEA35A30DF}"/>
              </a:ext>
            </a:extLst>
          </p:cNvPr>
          <p:cNvSpPr/>
          <p:nvPr/>
        </p:nvSpPr>
        <p:spPr>
          <a:xfrm>
            <a:off x="9007591" y="5288364"/>
            <a:ext cx="137588" cy="147093"/>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xmlns="" id="{B10F8588-3E1A-481B-9791-4DCD25331B9F}"/>
              </a:ext>
            </a:extLst>
          </p:cNvPr>
          <p:cNvSpPr/>
          <p:nvPr/>
        </p:nvSpPr>
        <p:spPr>
          <a:xfrm>
            <a:off x="6381606" y="1693591"/>
            <a:ext cx="277546" cy="241029"/>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xmlns="" id="{4F9C211A-2DBB-42FD-B7D4-BAC27054F514}"/>
              </a:ext>
            </a:extLst>
          </p:cNvPr>
          <p:cNvSpPr/>
          <p:nvPr/>
        </p:nvSpPr>
        <p:spPr>
          <a:xfrm>
            <a:off x="6659152" y="5904216"/>
            <a:ext cx="1534186" cy="1510497"/>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xmlns="" id="{1E0702E3-EFE9-4CFA-8C10-2F5182E8FA14}"/>
              </a:ext>
            </a:extLst>
          </p:cNvPr>
          <p:cNvSpPr/>
          <p:nvPr/>
        </p:nvSpPr>
        <p:spPr>
          <a:xfrm>
            <a:off x="6627129" y="2213262"/>
            <a:ext cx="491037"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xmlns="" id="{0256EABE-6AEF-4F5E-A705-2A4C6E8F8F64}"/>
              </a:ext>
            </a:extLst>
          </p:cNvPr>
          <p:cNvSpPr/>
          <p:nvPr/>
        </p:nvSpPr>
        <p:spPr>
          <a:xfrm>
            <a:off x="8185636" y="3438533"/>
            <a:ext cx="149450"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xmlns="" id="{26AD858C-3D61-4A7A-BFE3-253038C798DD}"/>
              </a:ext>
            </a:extLst>
          </p:cNvPr>
          <p:cNvSpPr/>
          <p:nvPr/>
        </p:nvSpPr>
        <p:spPr>
          <a:xfrm>
            <a:off x="-973272" y="4444499"/>
            <a:ext cx="827292" cy="271754"/>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xmlns="" id="{316AB95F-E46C-46CE-B9E1-6113FCD8B5A5}"/>
              </a:ext>
            </a:extLst>
          </p:cNvPr>
          <p:cNvSpPr/>
          <p:nvPr/>
        </p:nvSpPr>
        <p:spPr>
          <a:xfrm>
            <a:off x="6749884" y="2566062"/>
            <a:ext cx="426991" cy="32419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xmlns="" id="{CDD7EF94-F947-4346-9AC7-AF633B82BC8A}"/>
              </a:ext>
            </a:extLst>
          </p:cNvPr>
          <p:cNvSpPr/>
          <p:nvPr/>
        </p:nvSpPr>
        <p:spPr>
          <a:xfrm>
            <a:off x="-1186768" y="5426623"/>
            <a:ext cx="277546"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xmlns="" id="{C0106E6C-16FE-49AC-8D52-E86E45FD609C}"/>
              </a:ext>
            </a:extLst>
          </p:cNvPr>
          <p:cNvSpPr/>
          <p:nvPr/>
        </p:nvSpPr>
        <p:spPr>
          <a:xfrm>
            <a:off x="6585317" y="6022576"/>
            <a:ext cx="591558" cy="710374"/>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xmlns="" id="{2E2ECD62-96F9-46BE-8AAE-4EDE78AD5894}"/>
              </a:ext>
            </a:extLst>
          </p:cNvPr>
          <p:cNvSpPr/>
          <p:nvPr/>
        </p:nvSpPr>
        <p:spPr>
          <a:xfrm>
            <a:off x="-656073" y="5316970"/>
            <a:ext cx="969107" cy="1358767"/>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xmlns="" id="{57810B19-9663-446E-9AD1-94974A46FC87}"/>
              </a:ext>
            </a:extLst>
          </p:cNvPr>
          <p:cNvSpPr/>
          <p:nvPr/>
        </p:nvSpPr>
        <p:spPr>
          <a:xfrm>
            <a:off x="11206581" y="2021197"/>
            <a:ext cx="4130484" cy="2826510"/>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xmlns="" id="{6720700D-AA90-44FB-9F17-AABDF75487A7}"/>
              </a:ext>
            </a:extLst>
          </p:cNvPr>
          <p:cNvSpPr/>
          <p:nvPr/>
        </p:nvSpPr>
        <p:spPr>
          <a:xfrm>
            <a:off x="126225" y="7738912"/>
            <a:ext cx="1163547" cy="30512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xmlns="" id="{B506DF56-A360-4997-8902-82D03503E7C8}"/>
              </a:ext>
            </a:extLst>
          </p:cNvPr>
          <p:cNvSpPr/>
          <p:nvPr/>
        </p:nvSpPr>
        <p:spPr>
          <a:xfrm>
            <a:off x="6757510" y="4431068"/>
            <a:ext cx="846352" cy="129592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xmlns="" id="{BBE55A5B-32AC-4030-8237-8B5209136DCF}"/>
              </a:ext>
            </a:extLst>
          </p:cNvPr>
          <p:cNvSpPr/>
          <p:nvPr/>
        </p:nvSpPr>
        <p:spPr>
          <a:xfrm>
            <a:off x="6840620" y="5433411"/>
            <a:ext cx="1040788" cy="698822"/>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xmlns="" id="{F71676BA-8F20-4889-B02F-56502C821675}"/>
              </a:ext>
            </a:extLst>
          </p:cNvPr>
          <p:cNvSpPr/>
          <p:nvPr/>
        </p:nvSpPr>
        <p:spPr>
          <a:xfrm>
            <a:off x="-3208769" y="34468"/>
            <a:ext cx="6297225" cy="2884403"/>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xmlns="" id="{FAC3FDC6-B5A4-4F57-AF02-7C0B22EF943A}"/>
              </a:ext>
            </a:extLst>
          </p:cNvPr>
          <p:cNvSpPr/>
          <p:nvPr/>
        </p:nvSpPr>
        <p:spPr>
          <a:xfrm>
            <a:off x="6371862" y="5259758"/>
            <a:ext cx="606598" cy="929684"/>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xmlns="" id="{480CCAD8-7991-4A8C-B86D-6040CB7BDD78}"/>
              </a:ext>
            </a:extLst>
          </p:cNvPr>
          <p:cNvSpPr/>
          <p:nvPr/>
        </p:nvSpPr>
        <p:spPr>
          <a:xfrm>
            <a:off x="13832562" y="5126262"/>
            <a:ext cx="426991" cy="352805"/>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xmlns="" id="{07B81625-D6CE-4334-8F8A-E3346B0B2C00}"/>
              </a:ext>
            </a:extLst>
          </p:cNvPr>
          <p:cNvSpPr/>
          <p:nvPr/>
        </p:nvSpPr>
        <p:spPr>
          <a:xfrm>
            <a:off x="8004167" y="6513640"/>
            <a:ext cx="149446"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xmlns="" id="{8A1CAE5D-8044-482E-9332-295CFB57FD39}"/>
              </a:ext>
            </a:extLst>
          </p:cNvPr>
          <p:cNvSpPr/>
          <p:nvPr/>
        </p:nvSpPr>
        <p:spPr>
          <a:xfrm>
            <a:off x="5255423" y="5100270"/>
            <a:ext cx="622621" cy="45984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xmlns="" id="{8C49F85B-5272-4FEB-AC00-67F32842E01C}"/>
              </a:ext>
            </a:extLst>
          </p:cNvPr>
          <p:cNvSpPr/>
          <p:nvPr/>
        </p:nvSpPr>
        <p:spPr>
          <a:xfrm>
            <a:off x="7390366" y="2756770"/>
            <a:ext cx="459014" cy="21931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xmlns="" id="{3D3B35A4-B16C-4BEB-A023-653BDA84DE1D}"/>
              </a:ext>
            </a:extLst>
          </p:cNvPr>
          <p:cNvSpPr/>
          <p:nvPr/>
        </p:nvSpPr>
        <p:spPr>
          <a:xfrm>
            <a:off x="14835986" y="5917687"/>
            <a:ext cx="90741"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xmlns="" id="{72993B41-9D5E-4D6B-964A-05EFE6C07BB2}"/>
              </a:ext>
            </a:extLst>
          </p:cNvPr>
          <p:cNvSpPr/>
          <p:nvPr/>
        </p:nvSpPr>
        <p:spPr>
          <a:xfrm>
            <a:off x="-236717" y="5889081"/>
            <a:ext cx="3143709" cy="3156153"/>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xmlns="" id="{027C09AF-7BF5-42EB-9FCD-59E37AE79367}"/>
              </a:ext>
            </a:extLst>
          </p:cNvPr>
          <p:cNvSpPr/>
          <p:nvPr/>
        </p:nvSpPr>
        <p:spPr>
          <a:xfrm>
            <a:off x="7257881" y="7767518"/>
            <a:ext cx="746286" cy="73421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xmlns="" id="{C944D870-DA73-4A16-A361-9563454C672F}"/>
              </a:ext>
            </a:extLst>
          </p:cNvPr>
          <p:cNvSpPr/>
          <p:nvPr/>
        </p:nvSpPr>
        <p:spPr>
          <a:xfrm>
            <a:off x="6904670" y="2662122"/>
            <a:ext cx="282328" cy="213131"/>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xmlns="" id="{537DA1C4-8D2E-4879-A409-EC23CC7155D4}"/>
              </a:ext>
            </a:extLst>
          </p:cNvPr>
          <p:cNvSpPr/>
          <p:nvPr/>
        </p:nvSpPr>
        <p:spPr>
          <a:xfrm>
            <a:off x="126225" y="7114357"/>
            <a:ext cx="1023783" cy="1063179"/>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xmlns="" id="{02FAD2BE-EE70-428E-961E-446B6A7E9DB8}"/>
              </a:ext>
            </a:extLst>
          </p:cNvPr>
          <p:cNvSpPr/>
          <p:nvPr/>
        </p:nvSpPr>
        <p:spPr>
          <a:xfrm>
            <a:off x="12610305" y="4034486"/>
            <a:ext cx="245519" cy="122903"/>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xmlns="" id="{868CBC1E-416E-4ECB-BD67-3233B6B64A3F}"/>
              </a:ext>
            </a:extLst>
          </p:cNvPr>
          <p:cNvSpPr/>
          <p:nvPr/>
        </p:nvSpPr>
        <p:spPr>
          <a:xfrm>
            <a:off x="5741128" y="5316970"/>
            <a:ext cx="245519" cy="499848"/>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xmlns="" id="{00FD45F5-2C6B-4BE8-8B57-2279DE7AF0AA}"/>
              </a:ext>
            </a:extLst>
          </p:cNvPr>
          <p:cNvSpPr/>
          <p:nvPr/>
        </p:nvSpPr>
        <p:spPr>
          <a:xfrm>
            <a:off x="-1400259" y="4825906"/>
            <a:ext cx="137588" cy="219310"/>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xmlns="" id="{C20B8691-76D9-48BD-ABB5-DFC23A0A8C28}"/>
              </a:ext>
            </a:extLst>
          </p:cNvPr>
          <p:cNvSpPr/>
          <p:nvPr/>
        </p:nvSpPr>
        <p:spPr>
          <a:xfrm>
            <a:off x="5977055" y="2184655"/>
            <a:ext cx="255110" cy="142446"/>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xmlns="" id="{9F31B8CA-0D0B-4814-A387-FBB03AD46654}"/>
              </a:ext>
            </a:extLst>
          </p:cNvPr>
          <p:cNvSpPr/>
          <p:nvPr/>
        </p:nvSpPr>
        <p:spPr>
          <a:xfrm>
            <a:off x="7407309" y="1803248"/>
            <a:ext cx="623541" cy="381411"/>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xmlns="" id="{C8960ADC-7B6B-45B5-A0F4-FE4B028AEB81}"/>
              </a:ext>
            </a:extLst>
          </p:cNvPr>
          <p:cNvSpPr/>
          <p:nvPr/>
        </p:nvSpPr>
        <p:spPr>
          <a:xfrm>
            <a:off x="12578283" y="4172745"/>
            <a:ext cx="400305" cy="462462"/>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xmlns="" id="{CD2B2D6D-EDBA-49BE-9016-A87272085391}"/>
              </a:ext>
            </a:extLst>
          </p:cNvPr>
          <p:cNvSpPr/>
          <p:nvPr/>
        </p:nvSpPr>
        <p:spPr>
          <a:xfrm>
            <a:off x="9071637" y="2947474"/>
            <a:ext cx="394969" cy="271759"/>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xmlns="" id="{910FA7CA-2FA4-40C2-B96A-B81B42387602}"/>
              </a:ext>
            </a:extLst>
          </p:cNvPr>
          <p:cNvSpPr/>
          <p:nvPr/>
        </p:nvSpPr>
        <p:spPr>
          <a:xfrm>
            <a:off x="6445656" y="2375359"/>
            <a:ext cx="549751"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xmlns="" id="{41F3C39D-F544-49DD-ACC0-2CBFAE9E0179}"/>
              </a:ext>
            </a:extLst>
          </p:cNvPr>
          <p:cNvSpPr/>
          <p:nvPr/>
        </p:nvSpPr>
        <p:spPr>
          <a:xfrm>
            <a:off x="14473044" y="7195403"/>
            <a:ext cx="3170391" cy="264942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xmlns="" id="{034E3C84-546E-4874-9509-3F3DE8034C86}"/>
              </a:ext>
            </a:extLst>
          </p:cNvPr>
          <p:cNvSpPr/>
          <p:nvPr/>
        </p:nvSpPr>
        <p:spPr>
          <a:xfrm>
            <a:off x="8948878" y="2976080"/>
            <a:ext cx="245519" cy="190703"/>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xmlns="" id="{55A6BBC1-4AB5-48EC-AC7C-21CC42AE4EBE}"/>
              </a:ext>
            </a:extLst>
          </p:cNvPr>
          <p:cNvSpPr/>
          <p:nvPr/>
        </p:nvSpPr>
        <p:spPr>
          <a:xfrm>
            <a:off x="313030" y="8091712"/>
            <a:ext cx="1216920" cy="2646024"/>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xmlns="" id="{90C85DD6-3F0D-4CEF-B6C3-56E99EBC3BC1}"/>
              </a:ext>
            </a:extLst>
          </p:cNvPr>
          <p:cNvSpPr/>
          <p:nvPr/>
        </p:nvSpPr>
        <p:spPr>
          <a:xfrm>
            <a:off x="6627129" y="6682570"/>
            <a:ext cx="976742" cy="111355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xmlns="" id="{503F219C-A4E5-4B91-9262-D4762325E227}"/>
              </a:ext>
            </a:extLst>
          </p:cNvPr>
          <p:cNvSpPr/>
          <p:nvPr/>
        </p:nvSpPr>
        <p:spPr>
          <a:xfrm>
            <a:off x="5858546" y="2859270"/>
            <a:ext cx="42700" cy="381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xmlns="" id="{5DB0271D-6306-4264-A37E-E35DB6BEFC2F}"/>
              </a:ext>
            </a:extLst>
          </p:cNvPr>
          <p:cNvSpPr/>
          <p:nvPr/>
        </p:nvSpPr>
        <p:spPr>
          <a:xfrm>
            <a:off x="5041931" y="3328881"/>
            <a:ext cx="1592851" cy="1453316"/>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xmlns="" id="{6B48C51E-D1D8-4A9E-AED1-3F0B21F5E211}"/>
              </a:ext>
            </a:extLst>
          </p:cNvPr>
          <p:cNvSpPr/>
          <p:nvPr/>
        </p:nvSpPr>
        <p:spPr>
          <a:xfrm>
            <a:off x="7176871" y="2866423"/>
            <a:ext cx="122764"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xmlns="" id="{137A501C-ACA2-48B8-B914-58B4ECC86819}"/>
              </a:ext>
            </a:extLst>
          </p:cNvPr>
          <p:cNvSpPr/>
          <p:nvPr/>
        </p:nvSpPr>
        <p:spPr>
          <a:xfrm>
            <a:off x="10320579" y="3190617"/>
            <a:ext cx="1035451" cy="762818"/>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6" name="TextBox 185">
            <a:extLst>
              <a:ext uri="{FF2B5EF4-FFF2-40B4-BE49-F238E27FC236}">
                <a16:creationId xmlns:a16="http://schemas.microsoft.com/office/drawing/2014/main" xmlns="" id="{21360467-1BA2-4650-956C-02658E5D2D63}"/>
              </a:ext>
            </a:extLst>
          </p:cNvPr>
          <p:cNvSpPr txBox="1"/>
          <p:nvPr/>
        </p:nvSpPr>
        <p:spPr>
          <a:xfrm>
            <a:off x="-994841" y="2592601"/>
            <a:ext cx="8210550" cy="1477328"/>
          </a:xfrm>
          <a:prstGeom prst="rect">
            <a:avLst/>
          </a:prstGeom>
          <a:noFill/>
        </p:spPr>
        <p:txBody>
          <a:bodyPr wrap="square" lIns="0" tIns="0" rIns="0" bIns="0" rtlCol="0">
            <a:spAutoFit/>
          </a:bodyPr>
          <a:lstStyle/>
          <a:p>
            <a:pPr algn="ctr"/>
            <a:r>
              <a:rPr lang="en-US" sz="4800" i="1">
                <a:solidFill>
                  <a:srgbClr val="F361E9"/>
                </a:solidFill>
                <a:latin typeface="#9Slide04 Rokkitt Black" panose="00000A00000000000000" pitchFamily="2" charset="0"/>
                <a:cs typeface="#9Slide07 Pattaya" panose="00000500000000000000" pitchFamily="2" charset="-34"/>
              </a:rPr>
              <a:t>Cách mạng </a:t>
            </a:r>
          </a:p>
          <a:p>
            <a:pPr algn="ctr"/>
            <a:r>
              <a:rPr lang="en-US" sz="4800" i="1">
                <a:solidFill>
                  <a:srgbClr val="F89E4D"/>
                </a:solidFill>
                <a:latin typeface="#9Slide04 Rokkitt Black" panose="00000A00000000000000" pitchFamily="2" charset="0"/>
                <a:cs typeface="#9Slide07 Pattaya" panose="00000500000000000000" pitchFamily="2" charset="-34"/>
              </a:rPr>
              <a:t>tư sản Anh</a:t>
            </a:r>
            <a:endParaRPr lang="en-US" sz="4800">
              <a:solidFill>
                <a:srgbClr val="F89E4D"/>
              </a:solidFill>
            </a:endParaRPr>
          </a:p>
        </p:txBody>
      </p:sp>
      <p:sp>
        <p:nvSpPr>
          <p:cNvPr id="192" name="TextBox 191">
            <a:extLst>
              <a:ext uri="{FF2B5EF4-FFF2-40B4-BE49-F238E27FC236}">
                <a16:creationId xmlns:a16="http://schemas.microsoft.com/office/drawing/2014/main" xmlns="" id="{E0AE0960-1756-4129-9524-C009ED2E13FB}"/>
              </a:ext>
            </a:extLst>
          </p:cNvPr>
          <p:cNvSpPr txBox="1"/>
          <p:nvPr/>
        </p:nvSpPr>
        <p:spPr>
          <a:xfrm>
            <a:off x="2759091" y="11390462"/>
            <a:ext cx="8210550" cy="861774"/>
          </a:xfrm>
          <a:prstGeom prst="rect">
            <a:avLst/>
          </a:prstGeom>
          <a:noFill/>
        </p:spPr>
        <p:txBody>
          <a:bodyPr wrap="square" lIns="0" tIns="0" rIns="0" bIns="0" rtlCol="0">
            <a:spAutoFit/>
          </a:bodyPr>
          <a:lstStyle/>
          <a:p>
            <a:pPr algn="ctr"/>
            <a:r>
              <a:rPr lang="en-US" sz="2800" i="1">
                <a:solidFill>
                  <a:srgbClr val="F89E4D"/>
                </a:solidFill>
                <a:latin typeface="#9Slide04 Rokkitt Black" panose="00000A00000000000000" pitchFamily="2" charset="0"/>
                <a:cs typeface="#9Slide07 Pattaya" panose="00000500000000000000" pitchFamily="2" charset="-34"/>
              </a:rPr>
              <a:t>Chiến tranh</a:t>
            </a:r>
            <a:r>
              <a:rPr lang="en-US" sz="2800" i="1">
                <a:solidFill>
                  <a:srgbClr val="F361E9"/>
                </a:solidFill>
                <a:latin typeface="#9Slide04 Rokkitt Black" panose="00000A00000000000000" pitchFamily="2" charset="0"/>
                <a:cs typeface="#9Slide07 Pattaya" panose="00000500000000000000" pitchFamily="2" charset="-34"/>
              </a:rPr>
              <a:t> giành độc lập </a:t>
            </a:r>
          </a:p>
          <a:p>
            <a:pPr algn="ctr"/>
            <a:r>
              <a:rPr lang="en-US" sz="2800" i="1">
                <a:solidFill>
                  <a:srgbClr val="F361E9"/>
                </a:solidFill>
                <a:latin typeface="#9Slide04 Rokkitt Black" panose="00000A00000000000000" pitchFamily="2" charset="0"/>
                <a:cs typeface="#9Slide07 Pattaya" panose="00000500000000000000" pitchFamily="2" charset="-34"/>
              </a:rPr>
              <a:t>của 13 thuộc địa Anh ở Bắc Mĩ</a:t>
            </a:r>
            <a:endParaRPr lang="en-US" sz="2800">
              <a:solidFill>
                <a:srgbClr val="F89E4D"/>
              </a:solidFill>
            </a:endParaRPr>
          </a:p>
        </p:txBody>
      </p:sp>
      <p:sp>
        <p:nvSpPr>
          <p:cNvPr id="193" name="Freeform: Shape 192">
            <a:extLst>
              <a:ext uri="{FF2B5EF4-FFF2-40B4-BE49-F238E27FC236}">
                <a16:creationId xmlns:a16="http://schemas.microsoft.com/office/drawing/2014/main" xmlns="" id="{800FE739-3556-4F36-B7F3-11E9CEC49852}"/>
              </a:ext>
            </a:extLst>
          </p:cNvPr>
          <p:cNvSpPr/>
          <p:nvPr/>
        </p:nvSpPr>
        <p:spPr>
          <a:xfrm rot="817316">
            <a:off x="4036252" y="10764268"/>
            <a:ext cx="1149850" cy="1517234"/>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hape">
            <a:extLst>
              <a:ext uri="{FF2B5EF4-FFF2-40B4-BE49-F238E27FC236}">
                <a16:creationId xmlns:a16="http://schemas.microsoft.com/office/drawing/2014/main" xmlns="" id="{1560481E-335B-4840-8382-14E241FCFFE8}"/>
              </a:ext>
            </a:extLst>
          </p:cNvPr>
          <p:cNvSpPr/>
          <p:nvPr/>
        </p:nvSpPr>
        <p:spPr>
          <a:xfrm>
            <a:off x="5279374" y="1612545"/>
            <a:ext cx="640488"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chemeClr val="accent2"/>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3022034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1BA233C-8DAB-4081-A757-D3621D236702}"/>
              </a:ext>
            </a:extLst>
          </p:cNvPr>
          <p:cNvGrpSpPr/>
          <p:nvPr/>
        </p:nvGrpSpPr>
        <p:grpSpPr>
          <a:xfrm>
            <a:off x="-1676356" y="340886"/>
            <a:ext cx="25603988" cy="10784314"/>
            <a:chOff x="540074" y="1524292"/>
            <a:chExt cx="5680841" cy="2392751"/>
          </a:xfrm>
          <a:solidFill>
            <a:srgbClr val="F1F1F1"/>
          </a:solidFill>
        </p:grpSpPr>
        <p:sp>
          <p:nvSpPr>
            <p:cNvPr id="5" name="Shape">
              <a:extLst>
                <a:ext uri="{FF2B5EF4-FFF2-40B4-BE49-F238E27FC236}">
                  <a16:creationId xmlns:a16="http://schemas.microsoft.com/office/drawing/2014/main" xmlns="" id="{E25B448D-889B-47D5-AE4B-135C1A4EE8A0}"/>
                </a:ext>
              </a:extLst>
            </p:cNvPr>
            <p:cNvSpPr/>
            <p:nvPr/>
          </p:nvSpPr>
          <p:spPr>
            <a:xfrm>
              <a:off x="3498198" y="3210430"/>
              <a:ext cx="136386" cy="120590"/>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xmlns="" id="{AAD26931-219D-4C4A-88AA-762D0D265306}"/>
                </a:ext>
              </a:extLst>
            </p:cNvPr>
            <p:cNvSpPr/>
            <p:nvPr/>
          </p:nvSpPr>
          <p:spPr>
            <a:xfrm>
              <a:off x="3445109" y="3070800"/>
              <a:ext cx="202502" cy="181942"/>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xmlns="" id="{D4B1091C-BDD8-44B6-AEF6-BD6C3A3DA4E0}"/>
                </a:ext>
              </a:extLst>
            </p:cNvPr>
            <p:cNvSpPr/>
            <p:nvPr/>
          </p:nvSpPr>
          <p:spPr>
            <a:xfrm>
              <a:off x="3803927" y="2585436"/>
              <a:ext cx="184552" cy="110903"/>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xmlns="" id="{B3E623D6-FCA2-4422-9F5F-E6488D65F1B9}"/>
                </a:ext>
              </a:extLst>
            </p:cNvPr>
            <p:cNvSpPr/>
            <p:nvPr/>
          </p:nvSpPr>
          <p:spPr>
            <a:xfrm>
              <a:off x="2757302" y="2430829"/>
              <a:ext cx="152542" cy="120590"/>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xmlns="" id="{57CFAEF0-33C2-4C41-BF8C-B88295F0556F}"/>
                </a:ext>
              </a:extLst>
            </p:cNvPr>
            <p:cNvSpPr/>
            <p:nvPr/>
          </p:nvSpPr>
          <p:spPr>
            <a:xfrm>
              <a:off x="4833012" y="2506116"/>
              <a:ext cx="155133" cy="264150"/>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xmlns="" id="{8171FE9A-0B47-4FD9-A663-B2BA03DC3E5A}"/>
                </a:ext>
              </a:extLst>
            </p:cNvPr>
            <p:cNvSpPr/>
            <p:nvPr/>
          </p:nvSpPr>
          <p:spPr>
            <a:xfrm>
              <a:off x="1751678" y="2709031"/>
              <a:ext cx="236844" cy="205214"/>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xmlns="" id="{7A82254D-9F8F-4D0F-9A3D-CEF7A6617B25}"/>
                </a:ext>
              </a:extLst>
            </p:cNvPr>
            <p:cNvSpPr/>
            <p:nvPr/>
          </p:nvSpPr>
          <p:spPr>
            <a:xfrm>
              <a:off x="3264517" y="2166908"/>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xmlns="" id="{8E5B6A84-87D7-4719-9FB9-FE81553B49BB}"/>
                </a:ext>
              </a:extLst>
            </p:cNvPr>
            <p:cNvSpPr/>
            <p:nvPr/>
          </p:nvSpPr>
          <p:spPr>
            <a:xfrm>
              <a:off x="5991177" y="3192448"/>
              <a:ext cx="29474" cy="76772"/>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xmlns="" id="{72D1CA6C-B700-41FB-832B-E916AEEF7508}"/>
                </a:ext>
              </a:extLst>
            </p:cNvPr>
            <p:cNvSpPr/>
            <p:nvPr/>
          </p:nvSpPr>
          <p:spPr>
            <a:xfrm>
              <a:off x="3966165" y="2110315"/>
              <a:ext cx="297239" cy="144920"/>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xmlns="" id="{CBB5A65A-0171-4C45-9F0B-564C43E1CE5F}"/>
                </a:ext>
              </a:extLst>
            </p:cNvPr>
            <p:cNvSpPr/>
            <p:nvPr/>
          </p:nvSpPr>
          <p:spPr>
            <a:xfrm>
              <a:off x="2070233" y="3469592"/>
              <a:ext cx="94738" cy="84625"/>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xmlns="" id="{E16438F9-4CF5-4D6A-8670-0D9CB868BF99}"/>
                </a:ext>
              </a:extLst>
            </p:cNvPr>
            <p:cNvSpPr/>
            <p:nvPr/>
          </p:nvSpPr>
          <p:spPr>
            <a:xfrm>
              <a:off x="540074" y="1677981"/>
              <a:ext cx="5369242" cy="793189"/>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xmlns="" id="{2401A3FC-1233-4840-BBF3-F2A5B4B795C9}"/>
                </a:ext>
              </a:extLst>
            </p:cNvPr>
            <p:cNvSpPr/>
            <p:nvPr/>
          </p:nvSpPr>
          <p:spPr>
            <a:xfrm>
              <a:off x="2964316" y="1880772"/>
              <a:ext cx="142107" cy="15126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xmlns="" id="{C4D32BD3-1EDA-462D-8FD8-13F28412B3EA}"/>
                </a:ext>
              </a:extLst>
            </p:cNvPr>
            <p:cNvSpPr/>
            <p:nvPr/>
          </p:nvSpPr>
          <p:spPr>
            <a:xfrm>
              <a:off x="3951954" y="2458651"/>
              <a:ext cx="81712" cy="58779"/>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xmlns="" id="{A1A2F80C-950B-454C-A455-04732992961F}"/>
                </a:ext>
              </a:extLst>
            </p:cNvPr>
            <p:cNvSpPr/>
            <p:nvPr/>
          </p:nvSpPr>
          <p:spPr>
            <a:xfrm>
              <a:off x="3423793" y="1989725"/>
              <a:ext cx="278292" cy="138573"/>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xmlns="" id="{2E8A9004-7288-4005-97FD-DFD313E6225C}"/>
                </a:ext>
              </a:extLst>
            </p:cNvPr>
            <p:cNvSpPr/>
            <p:nvPr/>
          </p:nvSpPr>
          <p:spPr>
            <a:xfrm>
              <a:off x="3580110" y="2847604"/>
              <a:ext cx="94738"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xmlns="" id="{5EB41A94-368B-4AFC-938D-457EDB06D7A7}"/>
                </a:ext>
              </a:extLst>
            </p:cNvPr>
            <p:cNvSpPr/>
            <p:nvPr/>
          </p:nvSpPr>
          <p:spPr>
            <a:xfrm>
              <a:off x="3922752" y="2158974"/>
              <a:ext cx="245915" cy="132226"/>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xmlns="" id="{6FD9CE3D-0461-4987-B30F-A01A670D1437}"/>
                </a:ext>
              </a:extLst>
            </p:cNvPr>
            <p:cNvSpPr/>
            <p:nvPr/>
          </p:nvSpPr>
          <p:spPr>
            <a:xfrm>
              <a:off x="3492478" y="2170610"/>
              <a:ext cx="317370" cy="111746"/>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xmlns="" id="{C55F286A-77CC-451C-91FF-C17F24F8821E}"/>
                </a:ext>
              </a:extLst>
            </p:cNvPr>
            <p:cNvSpPr/>
            <p:nvPr/>
          </p:nvSpPr>
          <p:spPr>
            <a:xfrm>
              <a:off x="3186950" y="2255234"/>
              <a:ext cx="69520" cy="126937"/>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xmlns="" id="{FE01705F-65C4-460E-ACB6-AEACD84459B6}"/>
                </a:ext>
              </a:extLst>
            </p:cNvPr>
            <p:cNvSpPr/>
            <p:nvPr/>
          </p:nvSpPr>
          <p:spPr>
            <a:xfrm>
              <a:off x="3051949" y="2727014"/>
              <a:ext cx="34343" cy="89914"/>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xmlns="" id="{ABF9BC15-438A-4632-A088-C2E0D4DD9433}"/>
                </a:ext>
              </a:extLst>
            </p:cNvPr>
            <p:cNvSpPr/>
            <p:nvPr/>
          </p:nvSpPr>
          <p:spPr>
            <a:xfrm>
              <a:off x="4765511" y="2557766"/>
              <a:ext cx="148028" cy="265509"/>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xmlns="" id="{0B1250E5-D4E6-4712-979A-7B7BBD4E8D4C}"/>
                </a:ext>
              </a:extLst>
            </p:cNvPr>
            <p:cNvSpPr/>
            <p:nvPr/>
          </p:nvSpPr>
          <p:spPr>
            <a:xfrm>
              <a:off x="3573004" y="2943864"/>
              <a:ext cx="196581" cy="19357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xmlns="" id="{98A931E3-C305-4FE6-9E71-2596807583A0}"/>
                </a:ext>
              </a:extLst>
            </p:cNvPr>
            <p:cNvSpPr/>
            <p:nvPr/>
          </p:nvSpPr>
          <p:spPr>
            <a:xfrm>
              <a:off x="4175771" y="2188592"/>
              <a:ext cx="135001" cy="77811"/>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xmlns="" id="{CEEC24F3-4F0E-46FD-AA9B-06C27A783941}"/>
                </a:ext>
              </a:extLst>
            </p:cNvPr>
            <p:cNvSpPr/>
            <p:nvPr/>
          </p:nvSpPr>
          <p:spPr>
            <a:xfrm>
              <a:off x="5110118" y="2473142"/>
              <a:ext cx="61580" cy="6029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xmlns="" id="{DF89E824-D6C4-48B5-98C8-D56E8899CF0C}"/>
                </a:ext>
              </a:extLst>
            </p:cNvPr>
            <p:cNvSpPr/>
            <p:nvPr/>
          </p:nvSpPr>
          <p:spPr>
            <a:xfrm>
              <a:off x="3661821" y="2255234"/>
              <a:ext cx="107765"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xmlns="" id="{16B8C99D-F6A3-404F-B7A9-005E9798DC2E}"/>
                </a:ext>
              </a:extLst>
            </p:cNvPr>
            <p:cNvSpPr/>
            <p:nvPr/>
          </p:nvSpPr>
          <p:spPr>
            <a:xfrm>
              <a:off x="3166818" y="2068003"/>
              <a:ext cx="74606"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xmlns="" id="{30F0C1DC-37BC-4BBC-83D4-8A86AD79F411}"/>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xmlns="" id="{D16830F9-88A9-4E54-B9C6-BB445C5E84B0}"/>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xmlns="" id="{241C045D-CC19-4552-B977-130393970E23}"/>
                </a:ext>
              </a:extLst>
            </p:cNvPr>
            <p:cNvSpPr/>
            <p:nvPr/>
          </p:nvSpPr>
          <p:spPr>
            <a:xfrm>
              <a:off x="3587215" y="3391315"/>
              <a:ext cx="2723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xmlns="" id="{633509C1-31B8-450A-AF54-68B34008B0CF}"/>
                </a:ext>
              </a:extLst>
            </p:cNvPr>
            <p:cNvSpPr/>
            <p:nvPr/>
          </p:nvSpPr>
          <p:spPr>
            <a:xfrm>
              <a:off x="2022864" y="2816927"/>
              <a:ext cx="67501" cy="75946"/>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xmlns="" id="{EA347B77-96F7-47FC-9B7F-7ED9CE85530A}"/>
                </a:ext>
              </a:extLst>
            </p:cNvPr>
            <p:cNvSpPr/>
            <p:nvPr/>
          </p:nvSpPr>
          <p:spPr>
            <a:xfrm>
              <a:off x="3438004" y="2525290"/>
              <a:ext cx="292325" cy="24403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xmlns="" id="{23A9CFD3-5E02-4C9B-B33C-D4C608050FB6}"/>
                </a:ext>
              </a:extLst>
            </p:cNvPr>
            <p:cNvSpPr/>
            <p:nvPr/>
          </p:nvSpPr>
          <p:spPr>
            <a:xfrm>
              <a:off x="3654716" y="2349556"/>
              <a:ext cx="371845" cy="280141"/>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xmlns="" id="{B7F67A1D-F72F-4DC5-9A39-B7B8E136F80E}"/>
                </a:ext>
              </a:extLst>
            </p:cNvPr>
            <p:cNvSpPr/>
            <p:nvPr/>
          </p:nvSpPr>
          <p:spPr>
            <a:xfrm>
              <a:off x="2185101" y="2079771"/>
              <a:ext cx="0" cy="846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xmlns="" id="{92F1D9EC-D5FC-44B0-AB1F-09D2C0BC660C}"/>
                </a:ext>
              </a:extLst>
            </p:cNvPr>
            <p:cNvSpPr/>
            <p:nvPr/>
          </p:nvSpPr>
          <p:spPr>
            <a:xfrm>
              <a:off x="4467088" y="2751344"/>
              <a:ext cx="40264" cy="68419"/>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xmlns="" id="{347C26F9-DDEF-4787-BE07-65545F77B8BF}"/>
                </a:ext>
              </a:extLst>
            </p:cNvPr>
            <p:cNvSpPr/>
            <p:nvPr/>
          </p:nvSpPr>
          <p:spPr>
            <a:xfrm>
              <a:off x="2922870" y="2140991"/>
              <a:ext cx="199914" cy="138573"/>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xmlns="" id="{CB57D294-911F-4359-9E2C-0BFED9312BDB}"/>
                </a:ext>
              </a:extLst>
            </p:cNvPr>
            <p:cNvSpPr/>
            <p:nvPr/>
          </p:nvSpPr>
          <p:spPr>
            <a:xfrm>
              <a:off x="3478267" y="2706036"/>
              <a:ext cx="203686"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xmlns="" id="{7349E28A-7863-4798-A9E3-5B5941D2A1BA}"/>
                </a:ext>
              </a:extLst>
            </p:cNvPr>
            <p:cNvSpPr/>
            <p:nvPr/>
          </p:nvSpPr>
          <p:spPr>
            <a:xfrm>
              <a:off x="5164593" y="2230904"/>
              <a:ext cx="67501" cy="79336"/>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xmlns="" id="{E6269634-C535-4605-A513-630066CE97C1}"/>
                </a:ext>
              </a:extLst>
            </p:cNvPr>
            <p:cNvSpPr/>
            <p:nvPr/>
          </p:nvSpPr>
          <p:spPr>
            <a:xfrm>
              <a:off x="3343266" y="3324673"/>
              <a:ext cx="284212" cy="229544"/>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xmlns="" id="{A3264475-F47A-49A4-9CEC-1908E7CFD846}"/>
                </a:ext>
              </a:extLst>
            </p:cNvPr>
            <p:cNvSpPr/>
            <p:nvPr/>
          </p:nvSpPr>
          <p:spPr>
            <a:xfrm>
              <a:off x="3780443" y="2709031"/>
              <a:ext cx="178617" cy="247527"/>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xmlns="" id="{419CF85F-2785-4168-8515-44E306468EF2}"/>
                </a:ext>
              </a:extLst>
            </p:cNvPr>
            <p:cNvSpPr/>
            <p:nvPr/>
          </p:nvSpPr>
          <p:spPr>
            <a:xfrm>
              <a:off x="5831731" y="3046471"/>
              <a:ext cx="97866" cy="7298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xmlns="" id="{B3CECA53-2C25-4545-8497-96BC914742F3}"/>
                </a:ext>
              </a:extLst>
            </p:cNvPr>
            <p:cNvSpPr/>
            <p:nvPr/>
          </p:nvSpPr>
          <p:spPr>
            <a:xfrm>
              <a:off x="3285470" y="2085986"/>
              <a:ext cx="50692" cy="24330"/>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xmlns="" id="{D87D85DB-A3EF-426E-9E95-9E79D0F2B40C}"/>
                </a:ext>
              </a:extLst>
            </p:cNvPr>
            <p:cNvSpPr/>
            <p:nvPr/>
          </p:nvSpPr>
          <p:spPr>
            <a:xfrm>
              <a:off x="3339920" y="2038384"/>
              <a:ext cx="87014" cy="29619"/>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xmlns="" id="{E0EA45DE-714A-4218-B212-1C2B7D5EBF68}"/>
                </a:ext>
              </a:extLst>
            </p:cNvPr>
            <p:cNvSpPr/>
            <p:nvPr/>
          </p:nvSpPr>
          <p:spPr>
            <a:xfrm>
              <a:off x="2815105" y="2744997"/>
              <a:ext cx="54474"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xmlns="" id="{981D83D8-20A1-4908-A96A-A7CE530D6A32}"/>
                </a:ext>
              </a:extLst>
            </p:cNvPr>
            <p:cNvSpPr/>
            <p:nvPr/>
          </p:nvSpPr>
          <p:spPr>
            <a:xfrm>
              <a:off x="3372199" y="2098679"/>
              <a:ext cx="68028" cy="68601"/>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xmlns="" id="{819452F7-3AC8-465E-AC76-0818C8EA9A4A}"/>
                </a:ext>
              </a:extLst>
            </p:cNvPr>
            <p:cNvSpPr/>
            <p:nvPr/>
          </p:nvSpPr>
          <p:spPr>
            <a:xfrm>
              <a:off x="2747605" y="2625918"/>
              <a:ext cx="102385" cy="79755"/>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xmlns="" id="{E12F36AB-D707-4EED-BF32-759C428792B7}"/>
                </a:ext>
              </a:extLst>
            </p:cNvPr>
            <p:cNvSpPr/>
            <p:nvPr/>
          </p:nvSpPr>
          <p:spPr>
            <a:xfrm>
              <a:off x="3265503" y="2133587"/>
              <a:ext cx="9474" cy="846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xmlns="" id="{40383E01-D5A9-49FC-8E45-3BCEA32CAF15}"/>
                </a:ext>
              </a:extLst>
            </p:cNvPr>
            <p:cNvSpPr/>
            <p:nvPr/>
          </p:nvSpPr>
          <p:spPr>
            <a:xfrm>
              <a:off x="3563909" y="2943864"/>
              <a:ext cx="36333" cy="33409"/>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xmlns="" id="{8C89AD25-DAE4-4D29-8D98-CC828CFF1E30}"/>
                </a:ext>
              </a:extLst>
            </p:cNvPr>
            <p:cNvSpPr/>
            <p:nvPr/>
          </p:nvSpPr>
          <p:spPr>
            <a:xfrm>
              <a:off x="3376424" y="1548621"/>
              <a:ext cx="2276066" cy="636617"/>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xmlns="" id="{AB266986-F8DD-489D-9079-8C9BF12A914F}"/>
                </a:ext>
              </a:extLst>
            </p:cNvPr>
            <p:cNvSpPr/>
            <p:nvPr/>
          </p:nvSpPr>
          <p:spPr>
            <a:xfrm>
              <a:off x="3397740" y="2061656"/>
              <a:ext cx="148028" cy="79336"/>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xmlns="" id="{2508E7FB-C1B7-4C7E-846B-FC88FBDBB6EE}"/>
                </a:ext>
              </a:extLst>
            </p:cNvPr>
            <p:cNvSpPr/>
            <p:nvPr/>
          </p:nvSpPr>
          <p:spPr>
            <a:xfrm>
              <a:off x="3938928" y="2455159"/>
              <a:ext cx="13027" cy="29619"/>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xmlns="" id="{E5CD08A6-57C5-4476-8AE2-D743C0D150A4}"/>
                </a:ext>
              </a:extLst>
            </p:cNvPr>
            <p:cNvSpPr/>
            <p:nvPr/>
          </p:nvSpPr>
          <p:spPr>
            <a:xfrm>
              <a:off x="1873653" y="2593731"/>
              <a:ext cx="29398" cy="11636"/>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xmlns="" id="{9685508C-5FF9-4187-9131-197B553393C8}"/>
                </a:ext>
              </a:extLst>
            </p:cNvPr>
            <p:cNvSpPr/>
            <p:nvPr/>
          </p:nvSpPr>
          <p:spPr>
            <a:xfrm>
              <a:off x="2909843" y="2170610"/>
              <a:ext cx="60396"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xmlns="" id="{1785992D-B255-4B28-BF48-77E60C09EAF5}"/>
                </a:ext>
              </a:extLst>
            </p:cNvPr>
            <p:cNvSpPr/>
            <p:nvPr/>
          </p:nvSpPr>
          <p:spPr>
            <a:xfrm>
              <a:off x="3295898" y="1947413"/>
              <a:ext cx="155133" cy="99072"/>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xmlns="" id="{1FA238DD-5EE9-4967-A6A8-078F987EA311}"/>
                </a:ext>
              </a:extLst>
            </p:cNvPr>
            <p:cNvSpPr/>
            <p:nvPr/>
          </p:nvSpPr>
          <p:spPr>
            <a:xfrm>
              <a:off x="5130250" y="2593731"/>
              <a:ext cx="169344" cy="231536"/>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xmlns="" id="{4C374D34-E621-4494-B102-1EAA70EFBA03}"/>
                </a:ext>
              </a:extLst>
            </p:cNvPr>
            <p:cNvSpPr/>
            <p:nvPr/>
          </p:nvSpPr>
          <p:spPr>
            <a:xfrm>
              <a:off x="1606431" y="2925882"/>
              <a:ext cx="232880" cy="32861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xmlns="" id="{7E4F084C-0C95-4E4B-8D8A-F5874D2FC77C}"/>
                </a:ext>
              </a:extLst>
            </p:cNvPr>
            <p:cNvSpPr/>
            <p:nvPr/>
          </p:nvSpPr>
          <p:spPr>
            <a:xfrm>
              <a:off x="1966229" y="3272802"/>
              <a:ext cx="151373" cy="149190"/>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xmlns="" id="{6B79B640-7156-4A44-A1E0-1DFB246342BD}"/>
                </a:ext>
              </a:extLst>
            </p:cNvPr>
            <p:cNvSpPr/>
            <p:nvPr/>
          </p:nvSpPr>
          <p:spPr>
            <a:xfrm>
              <a:off x="5554414" y="2973009"/>
              <a:ext cx="267420" cy="144938"/>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xmlns="" id="{701B2B79-C314-4081-8FA2-2ECE731261CC}"/>
                </a:ext>
              </a:extLst>
            </p:cNvPr>
            <p:cNvSpPr/>
            <p:nvPr/>
          </p:nvSpPr>
          <p:spPr>
            <a:xfrm>
              <a:off x="1575230" y="2752831"/>
              <a:ext cx="108948" cy="46115"/>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xmlns="" id="{DCB278E1-6A73-4AA5-A7D2-81DB5DDEFEEB}"/>
                </a:ext>
              </a:extLst>
            </p:cNvPr>
            <p:cNvSpPr/>
            <p:nvPr/>
          </p:nvSpPr>
          <p:spPr>
            <a:xfrm>
              <a:off x="3640505" y="2339859"/>
              <a:ext cx="25536" cy="24330"/>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xmlns="" id="{F652912E-8F44-4E47-B687-7E42FDF13F8D}"/>
                </a:ext>
              </a:extLst>
            </p:cNvPr>
            <p:cNvSpPr/>
            <p:nvPr/>
          </p:nvSpPr>
          <p:spPr>
            <a:xfrm>
              <a:off x="4101166" y="2261581"/>
              <a:ext cx="253268" cy="235891"/>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xmlns="" id="{58EE7D96-09E5-49C8-91F7-45202F8CE449}"/>
                </a:ext>
              </a:extLst>
            </p:cNvPr>
            <p:cNvSpPr/>
            <p:nvPr/>
          </p:nvSpPr>
          <p:spPr>
            <a:xfrm>
              <a:off x="3966165" y="2455159"/>
              <a:ext cx="131047" cy="171013"/>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xmlns="" id="{1F7E9FE8-C608-4334-B775-CEA1072070D0}"/>
                </a:ext>
              </a:extLst>
            </p:cNvPr>
            <p:cNvSpPr/>
            <p:nvPr/>
          </p:nvSpPr>
          <p:spPr>
            <a:xfrm>
              <a:off x="3159713" y="1560257"/>
              <a:ext cx="345792" cy="332151"/>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xmlns="" id="{7A1BB2C9-F262-4516-945A-6D2B9D87CC5D}"/>
                </a:ext>
              </a:extLst>
            </p:cNvPr>
            <p:cNvSpPr/>
            <p:nvPr/>
          </p:nvSpPr>
          <p:spPr>
            <a:xfrm>
              <a:off x="5108452" y="2152627"/>
              <a:ext cx="76273" cy="96261"/>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xmlns="" id="{CEE29AD6-AE61-4455-BA64-08C6F5ABA404}"/>
                </a:ext>
              </a:extLst>
            </p:cNvPr>
            <p:cNvSpPr/>
            <p:nvPr/>
          </p:nvSpPr>
          <p:spPr>
            <a:xfrm>
              <a:off x="3099317" y="2678356"/>
              <a:ext cx="209607" cy="172232"/>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xmlns="" id="{9AAA435F-0978-41CC-9386-9440B6BC86A4}"/>
                </a:ext>
              </a:extLst>
            </p:cNvPr>
            <p:cNvSpPr/>
            <p:nvPr/>
          </p:nvSpPr>
          <p:spPr>
            <a:xfrm>
              <a:off x="3055708" y="2502760"/>
              <a:ext cx="280453" cy="212791"/>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xmlns="" id="{F0141BFA-0802-4760-8FE2-C286EB69AE62}"/>
                </a:ext>
              </a:extLst>
            </p:cNvPr>
            <p:cNvSpPr/>
            <p:nvPr/>
          </p:nvSpPr>
          <p:spPr>
            <a:xfrm>
              <a:off x="1501809" y="2654026"/>
              <a:ext cx="87632" cy="7827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xmlns="" id="{853F5B1B-45AB-412A-97F9-60D5E6250883}"/>
                </a:ext>
              </a:extLst>
            </p:cNvPr>
            <p:cNvSpPr/>
            <p:nvPr/>
          </p:nvSpPr>
          <p:spPr>
            <a:xfrm>
              <a:off x="5712886" y="3542580"/>
              <a:ext cx="311450" cy="21685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xmlns="" id="{B6B20F24-C38A-456B-B875-6A68901CD10A}"/>
                </a:ext>
              </a:extLst>
            </p:cNvPr>
            <p:cNvSpPr/>
            <p:nvPr/>
          </p:nvSpPr>
          <p:spPr>
            <a:xfrm>
              <a:off x="5922492" y="3288708"/>
              <a:ext cx="43405" cy="38954"/>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xmlns="" id="{6213F36B-349C-4475-A7B3-A1EB0BBACFFC}"/>
                </a:ext>
              </a:extLst>
            </p:cNvPr>
            <p:cNvSpPr/>
            <p:nvPr/>
          </p:nvSpPr>
          <p:spPr>
            <a:xfrm>
              <a:off x="3133660" y="1969712"/>
              <a:ext cx="53290" cy="4963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xmlns="" id="{2C0390B6-028F-4913-8829-04F98747B571}"/>
                </a:ext>
              </a:extLst>
            </p:cNvPr>
            <p:cNvSpPr/>
            <p:nvPr/>
          </p:nvSpPr>
          <p:spPr>
            <a:xfrm>
              <a:off x="4432746" y="2379399"/>
              <a:ext cx="145239" cy="72371"/>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xmlns="" id="{B268EE61-59F6-4D4D-ABB0-164AA9FA07F0}"/>
                </a:ext>
              </a:extLst>
            </p:cNvPr>
            <p:cNvSpPr/>
            <p:nvPr/>
          </p:nvSpPr>
          <p:spPr>
            <a:xfrm>
              <a:off x="3259584" y="3231942"/>
              <a:ext cx="238815" cy="213322"/>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xmlns="" id="{109FC288-5102-4B4C-8225-21847A412608}"/>
                </a:ext>
              </a:extLst>
            </p:cNvPr>
            <p:cNvSpPr/>
            <p:nvPr/>
          </p:nvSpPr>
          <p:spPr>
            <a:xfrm>
              <a:off x="4663669" y="2412847"/>
              <a:ext cx="155133" cy="33215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xmlns="" id="{0B1EF629-AA34-4269-9863-7FDB508BCBE6}"/>
                </a:ext>
              </a:extLst>
            </p:cNvPr>
            <p:cNvSpPr/>
            <p:nvPr/>
          </p:nvSpPr>
          <p:spPr>
            <a:xfrm>
              <a:off x="3587215" y="3113112"/>
              <a:ext cx="189475" cy="296185"/>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xmlns="" id="{597E26E1-72B0-446B-8E77-74B8C47D2EBC}"/>
                </a:ext>
              </a:extLst>
            </p:cNvPr>
            <p:cNvSpPr/>
            <p:nvPr/>
          </p:nvSpPr>
          <p:spPr>
            <a:xfrm>
              <a:off x="2760631" y="2279563"/>
              <a:ext cx="280453" cy="260220"/>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xmlns="" id="{9F30A277-0CC8-4DCB-A8CC-FD160BE193F7}"/>
                </a:ext>
              </a:extLst>
            </p:cNvPr>
            <p:cNvSpPr/>
            <p:nvPr/>
          </p:nvSpPr>
          <p:spPr>
            <a:xfrm>
              <a:off x="3370504" y="2146280"/>
              <a:ext cx="27238" cy="30677"/>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xmlns="" id="{8F32D772-B4DB-4D89-9AE1-4AFFD6CC057B}"/>
                </a:ext>
              </a:extLst>
            </p:cNvPr>
            <p:cNvSpPr/>
            <p:nvPr/>
          </p:nvSpPr>
          <p:spPr>
            <a:xfrm>
              <a:off x="4439852" y="1996072"/>
              <a:ext cx="528161" cy="183876"/>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xmlns="" id="{5A2038D9-2579-4471-9D19-464E7E467A9A}"/>
                </a:ext>
              </a:extLst>
            </p:cNvPr>
            <p:cNvSpPr/>
            <p:nvPr/>
          </p:nvSpPr>
          <p:spPr>
            <a:xfrm>
              <a:off x="3182805" y="2137289"/>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xmlns="" id="{BFCC98BA-3D19-40FA-B22F-60D468D4D37B}"/>
                </a:ext>
              </a:extLst>
            </p:cNvPr>
            <p:cNvSpPr/>
            <p:nvPr/>
          </p:nvSpPr>
          <p:spPr>
            <a:xfrm>
              <a:off x="3492478" y="2056367"/>
              <a:ext cx="60396" cy="55954"/>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xmlns="" id="{174B8A40-E052-4BA9-B98C-8D9AF9575CDA}"/>
                </a:ext>
              </a:extLst>
            </p:cNvPr>
            <p:cNvSpPr/>
            <p:nvPr/>
          </p:nvSpPr>
          <p:spPr>
            <a:xfrm>
              <a:off x="1074306" y="2339859"/>
              <a:ext cx="467767" cy="32686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xmlns="" id="{4D0EF34F-C026-4DFA-9A32-BC1CD55F437C}"/>
                </a:ext>
              </a:extLst>
            </p:cNvPr>
            <p:cNvSpPr/>
            <p:nvPr/>
          </p:nvSpPr>
          <p:spPr>
            <a:xfrm>
              <a:off x="2760631" y="2437176"/>
              <a:ext cx="209607" cy="223197"/>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xmlns="" id="{BB3CC18B-AA46-4A13-A71D-BEDD8EC98484}"/>
                </a:ext>
              </a:extLst>
            </p:cNvPr>
            <p:cNvSpPr/>
            <p:nvPr/>
          </p:nvSpPr>
          <p:spPr>
            <a:xfrm>
              <a:off x="2835237" y="2476498"/>
              <a:ext cx="294655" cy="26850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xmlns="" id="{C8259A20-A2EA-4822-B8B7-3D80B9CBED22}"/>
                </a:ext>
              </a:extLst>
            </p:cNvPr>
            <p:cNvSpPr/>
            <p:nvPr/>
          </p:nvSpPr>
          <p:spPr>
            <a:xfrm>
              <a:off x="4833012" y="2799685"/>
              <a:ext cx="338687" cy="111211"/>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xmlns="" id="{63433471-7081-439B-931C-A83CD78A005A}"/>
                </a:ext>
              </a:extLst>
            </p:cNvPr>
            <p:cNvSpPr/>
            <p:nvPr/>
          </p:nvSpPr>
          <p:spPr>
            <a:xfrm>
              <a:off x="3634583" y="3095130"/>
              <a:ext cx="53291" cy="14011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xmlns="" id="{95F90033-F735-4636-898D-D53E6A2BC90B}"/>
                </a:ext>
              </a:extLst>
            </p:cNvPr>
            <p:cNvSpPr/>
            <p:nvPr/>
          </p:nvSpPr>
          <p:spPr>
            <a:xfrm>
              <a:off x="3809848" y="3143789"/>
              <a:ext cx="136186" cy="241180"/>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xmlns="" id="{69506A76-B446-41F0-98C3-21595F2B6CA7}"/>
                </a:ext>
              </a:extLst>
            </p:cNvPr>
            <p:cNvSpPr/>
            <p:nvPr/>
          </p:nvSpPr>
          <p:spPr>
            <a:xfrm>
              <a:off x="3403662" y="2164263"/>
              <a:ext cx="41448" cy="26949"/>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xmlns="" id="{F8089019-B837-4A3B-B1C7-09B5A4083C41}"/>
                </a:ext>
              </a:extLst>
            </p:cNvPr>
            <p:cNvSpPr/>
            <p:nvPr/>
          </p:nvSpPr>
          <p:spPr>
            <a:xfrm>
              <a:off x="5031368" y="2523387"/>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xmlns="" id="{7DA4F15C-D28D-4F7E-A974-1FC008E1D555}"/>
                </a:ext>
              </a:extLst>
            </p:cNvPr>
            <p:cNvSpPr/>
            <p:nvPr/>
          </p:nvSpPr>
          <p:spPr>
            <a:xfrm>
              <a:off x="3166818" y="2025691"/>
              <a:ext cx="14211" cy="126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xmlns="" id="{E2FA86FF-D89A-4978-AC54-06611553646B}"/>
                </a:ext>
              </a:extLst>
            </p:cNvPr>
            <p:cNvSpPr/>
            <p:nvPr/>
          </p:nvSpPr>
          <p:spPr>
            <a:xfrm>
              <a:off x="3397740" y="1923084"/>
              <a:ext cx="80527" cy="4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xmlns="" id="{564832D3-4CEA-428A-AD4A-189F1B2D6135}"/>
                </a:ext>
              </a:extLst>
            </p:cNvPr>
            <p:cNvSpPr/>
            <p:nvPr/>
          </p:nvSpPr>
          <p:spPr>
            <a:xfrm>
              <a:off x="3220108" y="2077641"/>
              <a:ext cx="9474" cy="846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xmlns="" id="{6026E128-106F-498F-AE57-C3A2BA9D73A6}"/>
                </a:ext>
              </a:extLst>
            </p:cNvPr>
            <p:cNvSpPr/>
            <p:nvPr/>
          </p:nvSpPr>
          <p:spPr>
            <a:xfrm>
              <a:off x="3221292" y="2328222"/>
              <a:ext cx="271187" cy="247527"/>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xmlns="" id="{B39229F1-DADC-4B41-BADB-0EE269C020EA}"/>
                </a:ext>
              </a:extLst>
            </p:cNvPr>
            <p:cNvSpPr/>
            <p:nvPr/>
          </p:nvSpPr>
          <p:spPr>
            <a:xfrm>
              <a:off x="2848263" y="2772672"/>
              <a:ext cx="74606" cy="74932"/>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xmlns="" id="{D2C40486-AD4D-49F5-8F1C-072390042BF3}"/>
                </a:ext>
              </a:extLst>
            </p:cNvPr>
            <p:cNvSpPr/>
            <p:nvPr/>
          </p:nvSpPr>
          <p:spPr>
            <a:xfrm>
              <a:off x="3525635" y="3439974"/>
              <a:ext cx="34343"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xmlns="" id="{31E02DC4-F993-4FE0-B0F4-A942C730277F}"/>
                </a:ext>
              </a:extLst>
            </p:cNvPr>
            <p:cNvSpPr/>
            <p:nvPr/>
          </p:nvSpPr>
          <p:spPr>
            <a:xfrm>
              <a:off x="3654716" y="2303893"/>
              <a:ext cx="23455" cy="29619"/>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xmlns="" id="{DFD3B54E-53AA-4947-8BC3-0524FA4B9088}"/>
                </a:ext>
              </a:extLst>
            </p:cNvPr>
            <p:cNvSpPr/>
            <p:nvPr/>
          </p:nvSpPr>
          <p:spPr>
            <a:xfrm>
              <a:off x="3397740" y="1892148"/>
              <a:ext cx="100659" cy="42572"/>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xmlns="" id="{A3AD4357-8AC1-4E6F-AA94-707FBCAF0251}"/>
                </a:ext>
              </a:extLst>
            </p:cNvPr>
            <p:cNvSpPr/>
            <p:nvPr/>
          </p:nvSpPr>
          <p:spPr>
            <a:xfrm>
              <a:off x="4805775" y="2520743"/>
              <a:ext cx="142107" cy="157613"/>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xmlns="" id="{9BCCF25D-E412-47B5-8D5B-52A833025065}"/>
                </a:ext>
              </a:extLst>
            </p:cNvPr>
            <p:cNvSpPr/>
            <p:nvPr/>
          </p:nvSpPr>
          <p:spPr>
            <a:xfrm>
              <a:off x="3857217" y="2385764"/>
              <a:ext cx="34343" cy="27083"/>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xmlns="" id="{DA46E2B6-F43B-43DB-9285-93ACA6EC6DEE}"/>
                </a:ext>
              </a:extLst>
            </p:cNvPr>
            <p:cNvSpPr/>
            <p:nvPr/>
          </p:nvSpPr>
          <p:spPr>
            <a:xfrm>
              <a:off x="4203008" y="2152627"/>
              <a:ext cx="169344" cy="66642"/>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xmlns="" id="{B3B91858-A66B-4995-B570-FE2F3F7BE66D}"/>
                </a:ext>
              </a:extLst>
            </p:cNvPr>
            <p:cNvSpPr/>
            <p:nvPr/>
          </p:nvSpPr>
          <p:spPr>
            <a:xfrm>
              <a:off x="3390635" y="2152627"/>
              <a:ext cx="3315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xmlns="" id="{A7F12E92-F778-4C74-A45C-77B7385002CC}"/>
                </a:ext>
              </a:extLst>
            </p:cNvPr>
            <p:cNvSpPr/>
            <p:nvPr/>
          </p:nvSpPr>
          <p:spPr>
            <a:xfrm>
              <a:off x="3803927" y="1941066"/>
              <a:ext cx="628820" cy="253873"/>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xmlns="" id="{E3055409-D459-4F32-8ECB-447880B62D06}"/>
                </a:ext>
              </a:extLst>
            </p:cNvPr>
            <p:cNvSpPr/>
            <p:nvPr/>
          </p:nvSpPr>
          <p:spPr>
            <a:xfrm>
              <a:off x="3654716" y="2829621"/>
              <a:ext cx="142107" cy="180885"/>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xmlns="" id="{925DEFBC-B81A-4720-8342-9D97A13CE5D2}"/>
                </a:ext>
              </a:extLst>
            </p:cNvPr>
            <p:cNvSpPr/>
            <p:nvPr/>
          </p:nvSpPr>
          <p:spPr>
            <a:xfrm>
              <a:off x="3658484" y="2328222"/>
              <a:ext cx="70839" cy="71931"/>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xmlns="" id="{418A9B10-359D-4466-BDCE-1970FA5BFBEE}"/>
                </a:ext>
              </a:extLst>
            </p:cNvPr>
            <p:cNvSpPr/>
            <p:nvPr/>
          </p:nvSpPr>
          <p:spPr>
            <a:xfrm>
              <a:off x="5252225" y="2108375"/>
              <a:ext cx="169344" cy="262160"/>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xmlns="" id="{67E13F74-F866-42EB-9FDD-39FC8DE817F4}"/>
                </a:ext>
              </a:extLst>
            </p:cNvPr>
            <p:cNvSpPr/>
            <p:nvPr/>
          </p:nvSpPr>
          <p:spPr>
            <a:xfrm>
              <a:off x="1680911" y="2591027"/>
              <a:ext cx="37611" cy="1434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xmlns="" id="{DCDD97B9-73A3-4159-AF40-DCFECFCC19B6}"/>
                </a:ext>
              </a:extLst>
            </p:cNvPr>
            <p:cNvSpPr/>
            <p:nvPr/>
          </p:nvSpPr>
          <p:spPr>
            <a:xfrm>
              <a:off x="2895632" y="2732303"/>
              <a:ext cx="112261" cy="11530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xmlns="" id="{22C35F50-9F03-4987-BE57-0127793D02F1}"/>
                </a:ext>
              </a:extLst>
            </p:cNvPr>
            <p:cNvSpPr/>
            <p:nvPr/>
          </p:nvSpPr>
          <p:spPr>
            <a:xfrm>
              <a:off x="3177894" y="2080696"/>
              <a:ext cx="192610" cy="187232"/>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xmlns="" id="{814A511C-E52B-4285-A062-35C01998C963}"/>
                </a:ext>
              </a:extLst>
            </p:cNvPr>
            <p:cNvSpPr/>
            <p:nvPr/>
          </p:nvSpPr>
          <p:spPr>
            <a:xfrm>
              <a:off x="3644289" y="2328222"/>
              <a:ext cx="23455" cy="66643"/>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xmlns="" id="{1EF91A06-9DDF-4AFF-8453-76C36C00BD85}"/>
                </a:ext>
              </a:extLst>
            </p:cNvPr>
            <p:cNvSpPr/>
            <p:nvPr/>
          </p:nvSpPr>
          <p:spPr>
            <a:xfrm>
              <a:off x="2922870" y="1941066"/>
              <a:ext cx="68685" cy="66642"/>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xmlns="" id="{01C3A6AC-825E-49B6-96FC-D98CCB848410}"/>
                </a:ext>
              </a:extLst>
            </p:cNvPr>
            <p:cNvSpPr/>
            <p:nvPr/>
          </p:nvSpPr>
          <p:spPr>
            <a:xfrm>
              <a:off x="3715110" y="2255234"/>
              <a:ext cx="176449" cy="144920"/>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xmlns="" id="{7C490435-3FB9-4F87-B1FA-6182F2721D5F}"/>
                </a:ext>
              </a:extLst>
            </p:cNvPr>
            <p:cNvSpPr/>
            <p:nvPr/>
          </p:nvSpPr>
          <p:spPr>
            <a:xfrm>
              <a:off x="3789717" y="2211702"/>
              <a:ext cx="358819" cy="264418"/>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xmlns="" id="{A0421A68-4B67-41FC-9B7E-F836812CBE5D}"/>
                </a:ext>
              </a:extLst>
            </p:cNvPr>
            <p:cNvSpPr/>
            <p:nvPr/>
          </p:nvSpPr>
          <p:spPr>
            <a:xfrm>
              <a:off x="4744196" y="2823274"/>
              <a:ext cx="819479" cy="289838"/>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xmlns="" id="{FBC4ECDA-8307-455B-991E-DFB655599915}"/>
                </a:ext>
              </a:extLst>
            </p:cNvPr>
            <p:cNvSpPr/>
            <p:nvPr/>
          </p:nvSpPr>
          <p:spPr>
            <a:xfrm>
              <a:off x="4229048" y="2281987"/>
              <a:ext cx="492086" cy="495052"/>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xmlns="" id="{1FA6E94E-D81B-4BE0-87F4-661B7C065F5C}"/>
                </a:ext>
              </a:extLst>
            </p:cNvPr>
            <p:cNvSpPr/>
            <p:nvPr/>
          </p:nvSpPr>
          <p:spPr>
            <a:xfrm>
              <a:off x="2767737" y="1753835"/>
              <a:ext cx="149765" cy="48659"/>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xmlns="" id="{56A7E2FB-04EB-4E36-A6AE-DF21D68B81E3}"/>
                </a:ext>
              </a:extLst>
            </p:cNvPr>
            <p:cNvSpPr/>
            <p:nvPr/>
          </p:nvSpPr>
          <p:spPr>
            <a:xfrm>
              <a:off x="3329055" y="2056367"/>
              <a:ext cx="101843" cy="4760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xmlns="" id="{C843F6DC-F3F7-4828-B3E6-7591AB060181}"/>
                </a:ext>
              </a:extLst>
            </p:cNvPr>
            <p:cNvSpPr/>
            <p:nvPr/>
          </p:nvSpPr>
          <p:spPr>
            <a:xfrm>
              <a:off x="5039461" y="2527089"/>
              <a:ext cx="9474" cy="0"/>
            </a:xfrm>
            <a:prstGeom prst="ellipse">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xmlns="" id="{14D85B79-B659-4EE2-A909-8F004200C526}"/>
                </a:ext>
              </a:extLst>
            </p:cNvPr>
            <p:cNvSpPr/>
            <p:nvPr/>
          </p:nvSpPr>
          <p:spPr>
            <a:xfrm>
              <a:off x="1474571" y="2636044"/>
              <a:ext cx="11487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xmlns="" id="{25E86421-4C52-42E7-B301-1F6B6A09AA43}"/>
                </a:ext>
              </a:extLst>
            </p:cNvPr>
            <p:cNvSpPr/>
            <p:nvPr/>
          </p:nvSpPr>
          <p:spPr>
            <a:xfrm>
              <a:off x="1750326" y="2569401"/>
              <a:ext cx="50361" cy="30677"/>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xmlns="" id="{5A819D54-0E53-4D49-B2EC-0DAC8F9D46CD}"/>
                </a:ext>
              </a:extLst>
            </p:cNvPr>
            <p:cNvSpPr/>
            <p:nvPr/>
          </p:nvSpPr>
          <p:spPr>
            <a:xfrm>
              <a:off x="1961285" y="2774615"/>
              <a:ext cx="81712" cy="126937"/>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xmlns="" id="{60402BF9-7A09-44C6-9358-5659A4198E7E}"/>
                </a:ext>
              </a:extLst>
            </p:cNvPr>
            <p:cNvSpPr/>
            <p:nvPr/>
          </p:nvSpPr>
          <p:spPr>
            <a:xfrm>
              <a:off x="2760631" y="2696338"/>
              <a:ext cx="50692" cy="30677"/>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xmlns="" id="{5571D7F1-1E99-41E4-BBF2-71F1B2D6A9C7}"/>
                </a:ext>
              </a:extLst>
            </p:cNvPr>
            <p:cNvSpPr/>
            <p:nvPr/>
          </p:nvSpPr>
          <p:spPr>
            <a:xfrm>
              <a:off x="2785717" y="2696338"/>
              <a:ext cx="131232" cy="99255"/>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xmlns="" id="{51B8F821-5DA6-4F72-B866-7D78C04C399E}"/>
                </a:ext>
              </a:extLst>
            </p:cNvPr>
            <p:cNvSpPr/>
            <p:nvPr/>
          </p:nvSpPr>
          <p:spPr>
            <a:xfrm>
              <a:off x="1427203" y="2605367"/>
              <a:ext cx="74606" cy="72989"/>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xmlns="" id="{5E2E7D88-5239-4E41-920D-581D18D922D3}"/>
                </a:ext>
              </a:extLst>
            </p:cNvPr>
            <p:cNvSpPr/>
            <p:nvPr/>
          </p:nvSpPr>
          <p:spPr>
            <a:xfrm>
              <a:off x="2294049" y="1524292"/>
              <a:ext cx="710531" cy="338497"/>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xmlns="" id="{509444BA-953D-4B40-B0DC-25F37B76A77D}"/>
                </a:ext>
              </a:extLst>
            </p:cNvPr>
            <p:cNvSpPr/>
            <p:nvPr/>
          </p:nvSpPr>
          <p:spPr>
            <a:xfrm>
              <a:off x="3397740" y="2176957"/>
              <a:ext cx="135001" cy="120590"/>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xmlns="" id="{210BE3EE-1DC3-47CF-BD39-A534D202B3C2}"/>
                </a:ext>
              </a:extLst>
            </p:cNvPr>
            <p:cNvSpPr/>
            <p:nvPr/>
          </p:nvSpPr>
          <p:spPr>
            <a:xfrm>
              <a:off x="2995282" y="2727014"/>
              <a:ext cx="76799" cy="114243"/>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xmlns="" id="{1BD6180B-1FAB-4CEC-8DB0-6C1B13562FBD}"/>
                </a:ext>
              </a:extLst>
            </p:cNvPr>
            <p:cNvSpPr/>
            <p:nvPr/>
          </p:nvSpPr>
          <p:spPr>
            <a:xfrm>
              <a:off x="3166818" y="1947413"/>
              <a:ext cx="142107" cy="13328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xmlns="" id="{E0A17EB0-114C-4E09-93F3-110B26154CE1}"/>
                </a:ext>
              </a:extLst>
            </p:cNvPr>
            <p:cNvSpPr/>
            <p:nvPr/>
          </p:nvSpPr>
          <p:spPr>
            <a:xfrm>
              <a:off x="3715110" y="2144297"/>
              <a:ext cx="116054" cy="4429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xmlns="" id="{C4C78BAB-A5EB-4716-A268-0893B9ABF8A3}"/>
                </a:ext>
              </a:extLst>
            </p:cNvPr>
            <p:cNvSpPr/>
            <p:nvPr/>
          </p:nvSpPr>
          <p:spPr>
            <a:xfrm>
              <a:off x="2753526" y="2678356"/>
              <a:ext cx="54474" cy="11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xmlns="" id="{BF16E09D-FFE5-4005-9F93-3024BA97FA5E}"/>
                </a:ext>
              </a:extLst>
            </p:cNvPr>
            <p:cNvSpPr/>
            <p:nvPr/>
          </p:nvSpPr>
          <p:spPr>
            <a:xfrm>
              <a:off x="3207081" y="2883569"/>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xmlns="" id="{1F32EC8C-4DB8-48F7-B242-650AF266E710}"/>
                </a:ext>
              </a:extLst>
            </p:cNvPr>
            <p:cNvSpPr/>
            <p:nvPr/>
          </p:nvSpPr>
          <p:spPr>
            <a:xfrm>
              <a:off x="2077338" y="2823274"/>
              <a:ext cx="53291" cy="63276"/>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xmlns="" id="{5B07C896-2A9B-405B-BA7B-5398244B87AA}"/>
                </a:ext>
              </a:extLst>
            </p:cNvPr>
            <p:cNvSpPr/>
            <p:nvPr/>
          </p:nvSpPr>
          <p:spPr>
            <a:xfrm>
              <a:off x="3001448" y="2014055"/>
              <a:ext cx="219845" cy="169249"/>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xmlns="" id="{EB79628E-4EC4-468A-83DE-3D9F973024BB}"/>
                </a:ext>
              </a:extLst>
            </p:cNvPr>
            <p:cNvSpPr/>
            <p:nvPr/>
          </p:nvSpPr>
          <p:spPr>
            <a:xfrm>
              <a:off x="3370504" y="1703239"/>
              <a:ext cx="162238"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xmlns="" id="{9467B370-0BFC-45F7-9E1D-BBFAA1E8679D}"/>
                </a:ext>
              </a:extLst>
            </p:cNvPr>
            <p:cNvSpPr/>
            <p:nvPr/>
          </p:nvSpPr>
          <p:spPr>
            <a:xfrm>
              <a:off x="6165080" y="3215719"/>
              <a:ext cx="55835" cy="38955"/>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xmlns="" id="{E936F9A9-4D01-43F7-AB0E-AC1BC757E09E}"/>
                </a:ext>
              </a:extLst>
            </p:cNvPr>
            <p:cNvSpPr/>
            <p:nvPr/>
          </p:nvSpPr>
          <p:spPr>
            <a:xfrm>
              <a:off x="2150760" y="3844055"/>
              <a:ext cx="48554" cy="19041"/>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xmlns="" id="{FE6A13FB-2FB9-4B8D-B92B-24D217214EA9}"/>
                </a:ext>
              </a:extLst>
            </p:cNvPr>
            <p:cNvSpPr/>
            <p:nvPr/>
          </p:nvSpPr>
          <p:spPr>
            <a:xfrm>
              <a:off x="3640505" y="2660372"/>
              <a:ext cx="264082" cy="205214"/>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xmlns="" id="{9A8EF121-F69B-4D37-90D0-CA78CBD65ACB}"/>
                </a:ext>
              </a:extLst>
            </p:cNvPr>
            <p:cNvSpPr/>
            <p:nvPr/>
          </p:nvSpPr>
          <p:spPr>
            <a:xfrm>
              <a:off x="3403662" y="1869136"/>
              <a:ext cx="88817" cy="32636"/>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xmlns="" id="{C2B96ADF-9848-498D-AB8D-BC077719257C}"/>
                </a:ext>
              </a:extLst>
            </p:cNvPr>
            <p:cNvSpPr/>
            <p:nvPr/>
          </p:nvSpPr>
          <p:spPr>
            <a:xfrm>
              <a:off x="3694979" y="2600078"/>
              <a:ext cx="121975"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xmlns="" id="{D1A5FB7D-33FE-4116-A98C-F1A08F3957EA}"/>
                </a:ext>
              </a:extLst>
            </p:cNvPr>
            <p:cNvSpPr/>
            <p:nvPr/>
          </p:nvSpPr>
          <p:spPr>
            <a:xfrm>
              <a:off x="3221292" y="2883569"/>
              <a:ext cx="34343"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xmlns="" id="{F0985F0C-17BB-4DC3-9A34-EDEE950C6462}"/>
                </a:ext>
              </a:extLst>
            </p:cNvPr>
            <p:cNvSpPr/>
            <p:nvPr/>
          </p:nvSpPr>
          <p:spPr>
            <a:xfrm>
              <a:off x="1460360" y="2666719"/>
              <a:ext cx="45677" cy="2327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xmlns="" id="{DCBE7496-A069-4B72-B155-5BEC2C0E97C0}"/>
                </a:ext>
              </a:extLst>
            </p:cNvPr>
            <p:cNvSpPr/>
            <p:nvPr/>
          </p:nvSpPr>
          <p:spPr>
            <a:xfrm>
              <a:off x="3482030" y="2357841"/>
              <a:ext cx="212950" cy="175595"/>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xmlns="" id="{9EAC324F-5672-4FD9-9F8E-AA5CAD867BF5}"/>
                </a:ext>
              </a:extLst>
            </p:cNvPr>
            <p:cNvSpPr/>
            <p:nvPr/>
          </p:nvSpPr>
          <p:spPr>
            <a:xfrm>
              <a:off x="1609572" y="2901552"/>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xmlns="" id="{080FCFD5-1867-47E9-8E01-BFF751D2C1E0}"/>
                </a:ext>
              </a:extLst>
            </p:cNvPr>
            <p:cNvSpPr/>
            <p:nvPr/>
          </p:nvSpPr>
          <p:spPr>
            <a:xfrm>
              <a:off x="5266435" y="3077147"/>
              <a:ext cx="4736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xmlns="" id="{5FC69AEE-3817-46D2-8A07-193418B7713F}"/>
                </a:ext>
              </a:extLst>
            </p:cNvPr>
            <p:cNvSpPr/>
            <p:nvPr/>
          </p:nvSpPr>
          <p:spPr>
            <a:xfrm>
              <a:off x="1791941" y="2569401"/>
              <a:ext cx="61580" cy="38772"/>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xmlns="" id="{DF4099B3-5004-4F9A-BB88-3BDEA35A30DF}"/>
                </a:ext>
              </a:extLst>
            </p:cNvPr>
            <p:cNvSpPr/>
            <p:nvPr/>
          </p:nvSpPr>
          <p:spPr>
            <a:xfrm>
              <a:off x="3789717" y="2696338"/>
              <a:ext cx="30527" cy="32636"/>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xmlns="" id="{B10F8588-3E1A-481B-9791-4DCD25331B9F}"/>
                </a:ext>
              </a:extLst>
            </p:cNvPr>
            <p:cNvSpPr/>
            <p:nvPr/>
          </p:nvSpPr>
          <p:spPr>
            <a:xfrm>
              <a:off x="3207081" y="1898754"/>
              <a:ext cx="61580" cy="53478"/>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xmlns="" id="{4F9C211A-2DBB-42FD-B7D4-BAC27054F514}"/>
                </a:ext>
              </a:extLst>
            </p:cNvPr>
            <p:cNvSpPr/>
            <p:nvPr/>
          </p:nvSpPr>
          <p:spPr>
            <a:xfrm>
              <a:off x="3268661" y="2832979"/>
              <a:ext cx="340395" cy="33513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xmlns="" id="{1E0702E3-EFE9-4CFA-8C10-2F5182E8FA14}"/>
                </a:ext>
              </a:extLst>
            </p:cNvPr>
            <p:cNvSpPr/>
            <p:nvPr/>
          </p:nvSpPr>
          <p:spPr>
            <a:xfrm>
              <a:off x="3261556" y="2014055"/>
              <a:ext cx="108948"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xmlns="" id="{0256EABE-6AEF-4F5E-A705-2A4C6E8F8F64}"/>
                </a:ext>
              </a:extLst>
            </p:cNvPr>
            <p:cNvSpPr/>
            <p:nvPr/>
          </p:nvSpPr>
          <p:spPr>
            <a:xfrm>
              <a:off x="3607347" y="2285910"/>
              <a:ext cx="3315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xmlns="" id="{26AD858C-3D61-4A7A-BFE3-253038C798DD}"/>
                </a:ext>
              </a:extLst>
            </p:cNvPr>
            <p:cNvSpPr/>
            <p:nvPr/>
          </p:nvSpPr>
          <p:spPr>
            <a:xfrm>
              <a:off x="1575230" y="2509107"/>
              <a:ext cx="183554" cy="60295"/>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xmlns="" id="{316AB95F-E46C-46CE-B9E1-6113FCD8B5A5}"/>
                </a:ext>
              </a:extLst>
            </p:cNvPr>
            <p:cNvSpPr/>
            <p:nvPr/>
          </p:nvSpPr>
          <p:spPr>
            <a:xfrm>
              <a:off x="3288792" y="2092332"/>
              <a:ext cx="94738" cy="7193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xmlns="" id="{CDD7EF94-F947-4346-9AC7-AF633B82BC8A}"/>
                </a:ext>
              </a:extLst>
            </p:cNvPr>
            <p:cNvSpPr/>
            <p:nvPr/>
          </p:nvSpPr>
          <p:spPr>
            <a:xfrm>
              <a:off x="1527861" y="2727014"/>
              <a:ext cx="6158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xmlns="" id="{C0106E6C-16FE-49AC-8D52-E86E45FD609C}"/>
                </a:ext>
              </a:extLst>
            </p:cNvPr>
            <p:cNvSpPr/>
            <p:nvPr/>
          </p:nvSpPr>
          <p:spPr>
            <a:xfrm>
              <a:off x="3252279" y="2859240"/>
              <a:ext cx="131251" cy="157613"/>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xmlns="" id="{2E2ECD62-96F9-46BE-8AAE-4EDE78AD5894}"/>
                </a:ext>
              </a:extLst>
            </p:cNvPr>
            <p:cNvSpPr/>
            <p:nvPr/>
          </p:nvSpPr>
          <p:spPr>
            <a:xfrm>
              <a:off x="1645608" y="2702685"/>
              <a:ext cx="215019" cy="301474"/>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xmlns="" id="{57810B19-9663-446E-9AD1-94974A46FC87}"/>
                </a:ext>
              </a:extLst>
            </p:cNvPr>
            <p:cNvSpPr/>
            <p:nvPr/>
          </p:nvSpPr>
          <p:spPr>
            <a:xfrm>
              <a:off x="4277614" y="1971441"/>
              <a:ext cx="916444" cy="627127"/>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xmlns="" id="{6720700D-AA90-44FB-9F17-AABDF75487A7}"/>
                </a:ext>
              </a:extLst>
            </p:cNvPr>
            <p:cNvSpPr/>
            <p:nvPr/>
          </p:nvSpPr>
          <p:spPr>
            <a:xfrm>
              <a:off x="1819179" y="3240049"/>
              <a:ext cx="258160" cy="676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xmlns="" id="{B506DF56-A360-4997-8902-82D03503E7C8}"/>
                </a:ext>
              </a:extLst>
            </p:cNvPr>
            <p:cNvSpPr/>
            <p:nvPr/>
          </p:nvSpPr>
          <p:spPr>
            <a:xfrm>
              <a:off x="3290484" y="2506127"/>
              <a:ext cx="187783" cy="28753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xmlns="" id="{BBE55A5B-32AC-4030-8237-8B5209136DCF}"/>
                </a:ext>
              </a:extLst>
            </p:cNvPr>
            <p:cNvSpPr/>
            <p:nvPr/>
          </p:nvSpPr>
          <p:spPr>
            <a:xfrm>
              <a:off x="3308924" y="2728520"/>
              <a:ext cx="230923" cy="155050"/>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xmlns="" id="{F71676BA-8F20-4889-B02F-56502C821675}"/>
                </a:ext>
              </a:extLst>
            </p:cNvPr>
            <p:cNvSpPr/>
            <p:nvPr/>
          </p:nvSpPr>
          <p:spPr>
            <a:xfrm>
              <a:off x="1079233" y="1530639"/>
              <a:ext cx="1397186" cy="639972"/>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xmlns="" id="{FAC3FDC6-B5A4-4F57-AF02-7C0B22EF943A}"/>
                </a:ext>
              </a:extLst>
            </p:cNvPr>
            <p:cNvSpPr/>
            <p:nvPr/>
          </p:nvSpPr>
          <p:spPr>
            <a:xfrm>
              <a:off x="3204919" y="2689991"/>
              <a:ext cx="134588" cy="206272"/>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xmlns="" id="{480CCAD8-7991-4A8C-B86D-6040CB7BDD78}"/>
                </a:ext>
              </a:extLst>
            </p:cNvPr>
            <p:cNvSpPr/>
            <p:nvPr/>
          </p:nvSpPr>
          <p:spPr>
            <a:xfrm>
              <a:off x="4860249" y="2660372"/>
              <a:ext cx="94738" cy="78278"/>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xmlns="" id="{07B81625-D6CE-4334-8F8A-E3346B0B2C00}"/>
                </a:ext>
              </a:extLst>
            </p:cNvPr>
            <p:cNvSpPr/>
            <p:nvPr/>
          </p:nvSpPr>
          <p:spPr>
            <a:xfrm>
              <a:off x="3567084" y="2968194"/>
              <a:ext cx="33158"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xmlns="" id="{8A1CAE5D-8044-482E-9332-295CFB57FD39}"/>
                </a:ext>
              </a:extLst>
            </p:cNvPr>
            <p:cNvSpPr/>
            <p:nvPr/>
          </p:nvSpPr>
          <p:spPr>
            <a:xfrm>
              <a:off x="2957211" y="2654605"/>
              <a:ext cx="138143" cy="10202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xmlns="" id="{8C49F85B-5272-4FEB-AC00-67F32842E01C}"/>
                </a:ext>
              </a:extLst>
            </p:cNvPr>
            <p:cNvSpPr/>
            <p:nvPr/>
          </p:nvSpPr>
          <p:spPr>
            <a:xfrm>
              <a:off x="3430898" y="2134645"/>
              <a:ext cx="101843" cy="4865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xmlns="" id="{3D3B35A4-B16C-4BEB-A023-653BDA84DE1D}"/>
                </a:ext>
              </a:extLst>
            </p:cNvPr>
            <p:cNvSpPr/>
            <p:nvPr/>
          </p:nvSpPr>
          <p:spPr>
            <a:xfrm>
              <a:off x="5082882" y="2835968"/>
              <a:ext cx="20133"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xmlns="" id="{72993B41-9D5E-4D6B-964A-05EFE6C07BB2}"/>
                </a:ext>
              </a:extLst>
            </p:cNvPr>
            <p:cNvSpPr/>
            <p:nvPr/>
          </p:nvSpPr>
          <p:spPr>
            <a:xfrm>
              <a:off x="1738652" y="2829621"/>
              <a:ext cx="697505" cy="700266"/>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xmlns="" id="{027C09AF-7BF5-42EB-9FCD-59E37AE79367}"/>
                </a:ext>
              </a:extLst>
            </p:cNvPr>
            <p:cNvSpPr/>
            <p:nvPr/>
          </p:nvSpPr>
          <p:spPr>
            <a:xfrm>
              <a:off x="3401503" y="3246396"/>
              <a:ext cx="165581" cy="16290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xmlns="" id="{C944D870-DA73-4A16-A361-9563454C672F}"/>
                </a:ext>
              </a:extLst>
            </p:cNvPr>
            <p:cNvSpPr/>
            <p:nvPr/>
          </p:nvSpPr>
          <p:spPr>
            <a:xfrm>
              <a:off x="3323135" y="2113645"/>
              <a:ext cx="62641" cy="47288"/>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xmlns="" id="{537DA1C4-8D2E-4879-A409-EC23CC7155D4}"/>
                </a:ext>
              </a:extLst>
            </p:cNvPr>
            <p:cNvSpPr/>
            <p:nvPr/>
          </p:nvSpPr>
          <p:spPr>
            <a:xfrm>
              <a:off x="1819179" y="3101477"/>
              <a:ext cx="227150" cy="235891"/>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xmlns="" id="{02FAD2BE-EE70-428E-961E-446B6A7E9DB8}"/>
                </a:ext>
              </a:extLst>
            </p:cNvPr>
            <p:cNvSpPr/>
            <p:nvPr/>
          </p:nvSpPr>
          <p:spPr>
            <a:xfrm>
              <a:off x="4589063" y="2418136"/>
              <a:ext cx="54474" cy="27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xmlns="" id="{868CBC1E-416E-4ECB-BD67-3233B6B64A3F}"/>
                </a:ext>
              </a:extLst>
            </p:cNvPr>
            <p:cNvSpPr/>
            <p:nvPr/>
          </p:nvSpPr>
          <p:spPr>
            <a:xfrm>
              <a:off x="3064976" y="2702685"/>
              <a:ext cx="54474" cy="110903"/>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xmlns="" id="{00FD45F5-2C6B-4BE8-8B57-2279DE7AF0AA}"/>
                </a:ext>
              </a:extLst>
            </p:cNvPr>
            <p:cNvSpPr/>
            <p:nvPr/>
          </p:nvSpPr>
          <p:spPr>
            <a:xfrm>
              <a:off x="1480493" y="2593731"/>
              <a:ext cx="30527" cy="48659"/>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xmlns="" id="{C20B8691-76D9-48BD-ABB5-DFC23A0A8C28}"/>
                </a:ext>
              </a:extLst>
            </p:cNvPr>
            <p:cNvSpPr/>
            <p:nvPr/>
          </p:nvSpPr>
          <p:spPr>
            <a:xfrm>
              <a:off x="3117322" y="2007708"/>
              <a:ext cx="56602" cy="31605"/>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xmlns="" id="{9F31B8CA-0D0B-4814-A387-FBB03AD46654}"/>
                </a:ext>
              </a:extLst>
            </p:cNvPr>
            <p:cNvSpPr/>
            <p:nvPr/>
          </p:nvSpPr>
          <p:spPr>
            <a:xfrm>
              <a:off x="3434657" y="1923084"/>
              <a:ext cx="138347" cy="84625"/>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xmlns="" id="{C8960ADC-7B6B-45B5-A0F4-FE4B028AEB81}"/>
                </a:ext>
              </a:extLst>
            </p:cNvPr>
            <p:cNvSpPr/>
            <p:nvPr/>
          </p:nvSpPr>
          <p:spPr>
            <a:xfrm>
              <a:off x="4581958" y="2448812"/>
              <a:ext cx="88817" cy="102608"/>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xmlns="" id="{CD2B2D6D-EDBA-49BE-9016-A87272085391}"/>
                </a:ext>
              </a:extLst>
            </p:cNvPr>
            <p:cNvSpPr/>
            <p:nvPr/>
          </p:nvSpPr>
          <p:spPr>
            <a:xfrm>
              <a:off x="3803927" y="2176957"/>
              <a:ext cx="87633" cy="60296"/>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xmlns="" id="{910FA7CA-2FA4-40C2-B96A-B81B42387602}"/>
                </a:ext>
              </a:extLst>
            </p:cNvPr>
            <p:cNvSpPr/>
            <p:nvPr/>
          </p:nvSpPr>
          <p:spPr>
            <a:xfrm>
              <a:off x="3221292" y="2050020"/>
              <a:ext cx="121975"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xmlns="" id="{41F3C39D-F544-49DD-ACC0-2CBFAE9E0179}"/>
                </a:ext>
              </a:extLst>
            </p:cNvPr>
            <p:cNvSpPr/>
            <p:nvPr/>
          </p:nvSpPr>
          <p:spPr>
            <a:xfrm>
              <a:off x="5002355" y="3119459"/>
              <a:ext cx="703425" cy="58783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xmlns="" id="{034E3C84-546E-4874-9509-3F3DE8034C86}"/>
                </a:ext>
              </a:extLst>
            </p:cNvPr>
            <p:cNvSpPr/>
            <p:nvPr/>
          </p:nvSpPr>
          <p:spPr>
            <a:xfrm>
              <a:off x="3776690" y="2183304"/>
              <a:ext cx="54474" cy="42312"/>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xmlns="" id="{55A6BBC1-4AB5-48EC-AC7C-21CC42AE4EBE}"/>
                </a:ext>
              </a:extLst>
            </p:cNvPr>
            <p:cNvSpPr/>
            <p:nvPr/>
          </p:nvSpPr>
          <p:spPr>
            <a:xfrm>
              <a:off x="1860626" y="3318326"/>
              <a:ext cx="270002" cy="587082"/>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xmlns="" id="{90C85DD6-3F0D-4CEF-B6C3-56E99EBC3BC1}"/>
                </a:ext>
              </a:extLst>
            </p:cNvPr>
            <p:cNvSpPr/>
            <p:nvPr/>
          </p:nvSpPr>
          <p:spPr>
            <a:xfrm>
              <a:off x="3261556" y="3005675"/>
              <a:ext cx="216713" cy="24706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xmlns="" id="{503F219C-A4E5-4B91-9262-D4762325E227}"/>
                </a:ext>
              </a:extLst>
            </p:cNvPr>
            <p:cNvSpPr/>
            <p:nvPr/>
          </p:nvSpPr>
          <p:spPr>
            <a:xfrm>
              <a:off x="3091028" y="2157387"/>
              <a:ext cx="9474" cy="8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xmlns="" id="{5DB0271D-6306-4264-A37E-E35DB6BEFC2F}"/>
                </a:ext>
              </a:extLst>
            </p:cNvPr>
            <p:cNvSpPr/>
            <p:nvPr/>
          </p:nvSpPr>
          <p:spPr>
            <a:xfrm>
              <a:off x="2909843" y="2261581"/>
              <a:ext cx="353411" cy="322452"/>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xmlns="" id="{6B48C51E-D1D8-4A9E-AED1-3F0B21F5E211}"/>
                </a:ext>
              </a:extLst>
            </p:cNvPr>
            <p:cNvSpPr/>
            <p:nvPr/>
          </p:nvSpPr>
          <p:spPr>
            <a:xfrm>
              <a:off x="3383529" y="2158974"/>
              <a:ext cx="27238"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xmlns="" id="{137A501C-ACA2-48B8-B914-58B4ECC86819}"/>
                </a:ext>
              </a:extLst>
            </p:cNvPr>
            <p:cNvSpPr/>
            <p:nvPr/>
          </p:nvSpPr>
          <p:spPr>
            <a:xfrm>
              <a:off x="4081034" y="2230904"/>
              <a:ext cx="229739" cy="169249"/>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grpSp>
      <p:sp>
        <p:nvSpPr>
          <p:cNvPr id="186" name="TextBox 185">
            <a:extLst>
              <a:ext uri="{FF2B5EF4-FFF2-40B4-BE49-F238E27FC236}">
                <a16:creationId xmlns:a16="http://schemas.microsoft.com/office/drawing/2014/main" xmlns="" id="{21360467-1BA2-4650-956C-02658E5D2D63}"/>
              </a:ext>
            </a:extLst>
          </p:cNvPr>
          <p:cNvSpPr txBox="1"/>
          <p:nvPr/>
        </p:nvSpPr>
        <p:spPr>
          <a:xfrm>
            <a:off x="2626511" y="3663904"/>
            <a:ext cx="8210550" cy="861774"/>
          </a:xfrm>
          <a:prstGeom prst="rect">
            <a:avLst/>
          </a:prstGeom>
          <a:noFill/>
        </p:spPr>
        <p:txBody>
          <a:bodyPr wrap="square" lIns="0" tIns="0" rIns="0" bIns="0" rtlCol="0">
            <a:spAutoFit/>
          </a:bodyPr>
          <a:lstStyle/>
          <a:p>
            <a:pPr algn="ctr"/>
            <a:r>
              <a:rPr lang="en-US" sz="2800" i="1" dirty="0" err="1">
                <a:solidFill>
                  <a:srgbClr val="F89E4D"/>
                </a:solidFill>
                <a:latin typeface="#9Slide04 Rokkitt Black" panose="00000A00000000000000" pitchFamily="2" charset="0"/>
                <a:cs typeface="#9Slide07 Pattaya" panose="00000500000000000000" pitchFamily="2" charset="-34"/>
              </a:rPr>
              <a:t>Chiến</a:t>
            </a:r>
            <a:r>
              <a:rPr lang="en-US" sz="2800" i="1" dirty="0">
                <a:solidFill>
                  <a:srgbClr val="F89E4D"/>
                </a:solidFill>
                <a:latin typeface="#9Slide04 Rokkitt Black" panose="00000A00000000000000" pitchFamily="2" charset="0"/>
                <a:cs typeface="#9Slide07 Pattaya" panose="00000500000000000000" pitchFamily="2" charset="-34"/>
              </a:rPr>
              <a:t> </a:t>
            </a:r>
            <a:r>
              <a:rPr lang="en-US" sz="2800" i="1" dirty="0" err="1">
                <a:solidFill>
                  <a:srgbClr val="F89E4D"/>
                </a:solidFill>
                <a:latin typeface="#9Slide04 Rokkitt Black" panose="00000A00000000000000" pitchFamily="2" charset="0"/>
                <a:cs typeface="#9Slide07 Pattaya" panose="00000500000000000000" pitchFamily="2" charset="-34"/>
              </a:rPr>
              <a:t>tranh</a:t>
            </a:r>
            <a:r>
              <a:rPr lang="en-US" sz="2800" i="1" dirty="0">
                <a:solidFill>
                  <a:srgbClr val="F361E9"/>
                </a:solidFill>
                <a:latin typeface="#9Slide04 Rokkitt Black" panose="00000A00000000000000" pitchFamily="2" charset="0"/>
                <a:cs typeface="#9Slide07 Pattaya" panose="00000500000000000000" pitchFamily="2" charset="-34"/>
              </a:rPr>
              <a:t> </a:t>
            </a:r>
            <a:r>
              <a:rPr lang="en-US" sz="2800" i="1" dirty="0" err="1">
                <a:solidFill>
                  <a:srgbClr val="F361E9"/>
                </a:solidFill>
                <a:latin typeface="#9Slide04 Rokkitt Black" panose="00000A00000000000000" pitchFamily="2" charset="0"/>
                <a:cs typeface="#9Slide07 Pattaya" panose="00000500000000000000" pitchFamily="2" charset="-34"/>
              </a:rPr>
              <a:t>giành</a:t>
            </a:r>
            <a:r>
              <a:rPr lang="en-US" sz="2800" i="1" dirty="0">
                <a:solidFill>
                  <a:srgbClr val="F361E9"/>
                </a:solidFill>
                <a:latin typeface="#9Slide04 Rokkitt Black" panose="00000A00000000000000" pitchFamily="2" charset="0"/>
                <a:cs typeface="#9Slide07 Pattaya" panose="00000500000000000000" pitchFamily="2" charset="-34"/>
              </a:rPr>
              <a:t> </a:t>
            </a:r>
            <a:r>
              <a:rPr lang="en-US" sz="2800" i="1" dirty="0" err="1">
                <a:solidFill>
                  <a:srgbClr val="F361E9"/>
                </a:solidFill>
                <a:latin typeface="#9Slide04 Rokkitt Black" panose="00000A00000000000000" pitchFamily="2" charset="0"/>
                <a:cs typeface="#9Slide07 Pattaya" panose="00000500000000000000" pitchFamily="2" charset="-34"/>
              </a:rPr>
              <a:t>độc</a:t>
            </a:r>
            <a:r>
              <a:rPr lang="en-US" sz="2800" i="1" dirty="0">
                <a:solidFill>
                  <a:srgbClr val="F361E9"/>
                </a:solidFill>
                <a:latin typeface="#9Slide04 Rokkitt Black" panose="00000A00000000000000" pitchFamily="2" charset="0"/>
                <a:cs typeface="#9Slide07 Pattaya" panose="00000500000000000000" pitchFamily="2" charset="-34"/>
              </a:rPr>
              <a:t> </a:t>
            </a:r>
            <a:r>
              <a:rPr lang="en-US" sz="2800" i="1" dirty="0" err="1">
                <a:solidFill>
                  <a:srgbClr val="F361E9"/>
                </a:solidFill>
                <a:latin typeface="#9Slide04 Rokkitt Black" panose="00000A00000000000000" pitchFamily="2" charset="0"/>
                <a:cs typeface="#9Slide07 Pattaya" panose="00000500000000000000" pitchFamily="2" charset="-34"/>
              </a:rPr>
              <a:t>lập</a:t>
            </a:r>
            <a:r>
              <a:rPr lang="en-US" sz="2800" i="1" dirty="0">
                <a:solidFill>
                  <a:srgbClr val="F361E9"/>
                </a:solidFill>
                <a:latin typeface="#9Slide04 Rokkitt Black" panose="00000A00000000000000" pitchFamily="2" charset="0"/>
                <a:cs typeface="#9Slide07 Pattaya" panose="00000500000000000000" pitchFamily="2" charset="-34"/>
              </a:rPr>
              <a:t> </a:t>
            </a:r>
          </a:p>
          <a:p>
            <a:pPr algn="ctr"/>
            <a:r>
              <a:rPr lang="en-US" sz="2800" i="1" dirty="0" err="1">
                <a:solidFill>
                  <a:srgbClr val="F361E9"/>
                </a:solidFill>
                <a:latin typeface="#9Slide04 Rokkitt Black" panose="00000A00000000000000" pitchFamily="2" charset="0"/>
                <a:cs typeface="#9Slide07 Pattaya" panose="00000500000000000000" pitchFamily="2" charset="-34"/>
              </a:rPr>
              <a:t>của</a:t>
            </a:r>
            <a:r>
              <a:rPr lang="en-US" sz="2800" i="1" dirty="0">
                <a:solidFill>
                  <a:srgbClr val="F361E9"/>
                </a:solidFill>
                <a:latin typeface="#9Slide04 Rokkitt Black" panose="00000A00000000000000" pitchFamily="2" charset="0"/>
                <a:cs typeface="#9Slide07 Pattaya" panose="00000500000000000000" pitchFamily="2" charset="-34"/>
              </a:rPr>
              <a:t> 13 </a:t>
            </a:r>
            <a:r>
              <a:rPr lang="en-US" sz="2800" i="1" dirty="0" err="1">
                <a:solidFill>
                  <a:srgbClr val="F361E9"/>
                </a:solidFill>
                <a:latin typeface="#9Slide04 Rokkitt Black" panose="00000A00000000000000" pitchFamily="2" charset="0"/>
                <a:cs typeface="#9Slide07 Pattaya" panose="00000500000000000000" pitchFamily="2" charset="-34"/>
              </a:rPr>
              <a:t>thuộc</a:t>
            </a:r>
            <a:r>
              <a:rPr lang="en-US" sz="2800" i="1" dirty="0">
                <a:solidFill>
                  <a:srgbClr val="F361E9"/>
                </a:solidFill>
                <a:latin typeface="#9Slide04 Rokkitt Black" panose="00000A00000000000000" pitchFamily="2" charset="0"/>
                <a:cs typeface="#9Slide07 Pattaya" panose="00000500000000000000" pitchFamily="2" charset="-34"/>
              </a:rPr>
              <a:t> </a:t>
            </a:r>
            <a:r>
              <a:rPr lang="en-US" sz="2800" i="1" dirty="0" err="1">
                <a:solidFill>
                  <a:srgbClr val="F361E9"/>
                </a:solidFill>
                <a:latin typeface="#9Slide04 Rokkitt Black" panose="00000A00000000000000" pitchFamily="2" charset="0"/>
                <a:cs typeface="#9Slide07 Pattaya" panose="00000500000000000000" pitchFamily="2" charset="-34"/>
              </a:rPr>
              <a:t>địa</a:t>
            </a:r>
            <a:r>
              <a:rPr lang="en-US" sz="2800" i="1" dirty="0">
                <a:solidFill>
                  <a:srgbClr val="F361E9"/>
                </a:solidFill>
                <a:latin typeface="#9Slide04 Rokkitt Black" panose="00000A00000000000000" pitchFamily="2" charset="0"/>
                <a:cs typeface="#9Slide07 Pattaya" panose="00000500000000000000" pitchFamily="2" charset="-34"/>
              </a:rPr>
              <a:t> Anh ở </a:t>
            </a:r>
            <a:r>
              <a:rPr lang="en-US" sz="2800" i="1" dirty="0" err="1">
                <a:solidFill>
                  <a:srgbClr val="F361E9"/>
                </a:solidFill>
                <a:latin typeface="#9Slide04 Rokkitt Black" panose="00000A00000000000000" pitchFamily="2" charset="0"/>
                <a:cs typeface="#9Slide07 Pattaya" panose="00000500000000000000" pitchFamily="2" charset="-34"/>
              </a:rPr>
              <a:t>Bắc</a:t>
            </a:r>
            <a:r>
              <a:rPr lang="en-US" sz="2800" i="1" dirty="0">
                <a:solidFill>
                  <a:srgbClr val="F361E9"/>
                </a:solidFill>
                <a:latin typeface="#9Slide04 Rokkitt Black" panose="00000A00000000000000" pitchFamily="2" charset="0"/>
                <a:cs typeface="#9Slide07 Pattaya" panose="00000500000000000000" pitchFamily="2" charset="-34"/>
              </a:rPr>
              <a:t> </a:t>
            </a:r>
            <a:r>
              <a:rPr lang="en-US" sz="2800" i="1" dirty="0" err="1">
                <a:solidFill>
                  <a:srgbClr val="F361E9"/>
                </a:solidFill>
                <a:latin typeface="#9Slide04 Rokkitt Black" panose="00000A00000000000000" pitchFamily="2" charset="0"/>
                <a:cs typeface="#9Slide07 Pattaya" panose="00000500000000000000" pitchFamily="2" charset="-34"/>
              </a:rPr>
              <a:t>Mĩ</a:t>
            </a:r>
            <a:endParaRPr lang="en-US" sz="2800" dirty="0">
              <a:solidFill>
                <a:srgbClr val="F89E4D"/>
              </a:solidFill>
            </a:endParaRPr>
          </a:p>
        </p:txBody>
      </p:sp>
      <p:sp>
        <p:nvSpPr>
          <p:cNvPr id="194" name="Freeform: Shape 193">
            <a:extLst>
              <a:ext uri="{FF2B5EF4-FFF2-40B4-BE49-F238E27FC236}">
                <a16:creationId xmlns:a16="http://schemas.microsoft.com/office/drawing/2014/main" xmlns="" id="{33514C7E-E60D-46CB-A60A-5A6A1EAD2384}"/>
              </a:ext>
            </a:extLst>
          </p:cNvPr>
          <p:cNvSpPr/>
          <p:nvPr/>
        </p:nvSpPr>
        <p:spPr>
          <a:xfrm rot="817316">
            <a:off x="3513744" y="2680480"/>
            <a:ext cx="1149850" cy="1517234"/>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194">
            <a:extLst>
              <a:ext uri="{FF2B5EF4-FFF2-40B4-BE49-F238E27FC236}">
                <a16:creationId xmlns:a16="http://schemas.microsoft.com/office/drawing/2014/main" xmlns="" id="{A3229023-972D-4CB6-A4D2-757A386453C1}"/>
              </a:ext>
            </a:extLst>
          </p:cNvPr>
          <p:cNvPicPr>
            <a:picLocks noChangeAspect="1"/>
          </p:cNvPicPr>
          <p:nvPr/>
        </p:nvPicPr>
        <p:blipFill rotWithShape="1">
          <a:blip r:embed="rId2">
            <a:extLst>
              <a:ext uri="{28A0092B-C50C-407E-A947-70E740481C1C}">
                <a14:useLocalDpi xmlns:a14="http://schemas.microsoft.com/office/drawing/2010/main" val="0"/>
              </a:ext>
            </a:extLst>
          </a:blip>
          <a:srcRect l="9454" t="21111" r="11013" b="6666"/>
          <a:stretch/>
        </p:blipFill>
        <p:spPr>
          <a:xfrm rot="5400000">
            <a:off x="-7925328" y="299456"/>
            <a:ext cx="6705600" cy="5944966"/>
          </a:xfrm>
          <a:prstGeom prst="rect">
            <a:avLst/>
          </a:prstGeom>
        </p:spPr>
      </p:pic>
      <p:sp>
        <p:nvSpPr>
          <p:cNvPr id="197" name="Shape">
            <a:extLst>
              <a:ext uri="{FF2B5EF4-FFF2-40B4-BE49-F238E27FC236}">
                <a16:creationId xmlns:a16="http://schemas.microsoft.com/office/drawing/2014/main" xmlns="" id="{1CD6EC5E-6617-4D56-9B02-9518C97464A3}"/>
              </a:ext>
            </a:extLst>
          </p:cNvPr>
          <p:cNvSpPr/>
          <p:nvPr/>
        </p:nvSpPr>
        <p:spPr>
          <a:xfrm>
            <a:off x="-1600044" y="-4808054"/>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8" name="TextBox 197">
            <a:extLst>
              <a:ext uri="{FF2B5EF4-FFF2-40B4-BE49-F238E27FC236}">
                <a16:creationId xmlns:a16="http://schemas.microsoft.com/office/drawing/2014/main" xmlns="" id="{24115507-2B28-417A-B53A-26096081F596}"/>
              </a:ext>
            </a:extLst>
          </p:cNvPr>
          <p:cNvSpPr txBox="1"/>
          <p:nvPr/>
        </p:nvSpPr>
        <p:spPr>
          <a:xfrm>
            <a:off x="9811294" y="-4239133"/>
            <a:ext cx="8210550" cy="1231106"/>
          </a:xfrm>
          <a:prstGeom prst="rect">
            <a:avLst/>
          </a:prstGeom>
          <a:noFill/>
        </p:spPr>
        <p:txBody>
          <a:bodyPr wrap="square" lIns="0" tIns="0" rIns="0" bIns="0" rtlCol="0">
            <a:spAutoFit/>
          </a:bodyPr>
          <a:lstStyle/>
          <a:p>
            <a:pPr algn="ctr"/>
            <a:r>
              <a:rPr lang="en-US" sz="4000" i="1">
                <a:solidFill>
                  <a:srgbClr val="F361E9"/>
                </a:solidFill>
                <a:latin typeface="#9Slide04 Rokkitt Black" panose="00000A00000000000000" pitchFamily="2" charset="0"/>
                <a:cs typeface="#9Slide07 Pattaya" panose="00000500000000000000" pitchFamily="2" charset="-34"/>
              </a:rPr>
              <a:t>Cách mạng tư sản </a:t>
            </a:r>
          </a:p>
          <a:p>
            <a:pPr algn="ctr"/>
            <a:r>
              <a:rPr lang="en-US" sz="4000" i="1">
                <a:solidFill>
                  <a:srgbClr val="6BC067"/>
                </a:solidFill>
                <a:latin typeface="#9Slide04 Rokkitt Black" panose="00000A00000000000000" pitchFamily="2" charset="0"/>
                <a:cs typeface="#9Slide07 Pattaya" panose="00000500000000000000" pitchFamily="2" charset="-34"/>
              </a:rPr>
              <a:t>Pháp</a:t>
            </a:r>
            <a:endParaRPr lang="en-US" sz="4000">
              <a:solidFill>
                <a:srgbClr val="6BC067"/>
              </a:solidFill>
            </a:endParaRPr>
          </a:p>
        </p:txBody>
      </p:sp>
    </p:spTree>
    <p:extLst>
      <p:ext uri="{BB962C8B-B14F-4D97-AF65-F5344CB8AC3E}">
        <p14:creationId xmlns:p14="http://schemas.microsoft.com/office/powerpoint/2010/main" val="3335355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xmlns="" id="{E25B448D-889B-47D5-AE4B-135C1A4EE8A0}"/>
              </a:ext>
            </a:extLst>
          </p:cNvPr>
          <p:cNvSpPr/>
          <p:nvPr/>
        </p:nvSpPr>
        <p:spPr>
          <a:xfrm>
            <a:off x="8684293" y="7370955"/>
            <a:ext cx="614702" cy="543508"/>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xmlns="" id="{AAD26931-219D-4C4A-88AA-762D0D265306}"/>
              </a:ext>
            </a:extLst>
          </p:cNvPr>
          <p:cNvSpPr/>
          <p:nvPr/>
        </p:nvSpPr>
        <p:spPr>
          <a:xfrm>
            <a:off x="8445017" y="6741631"/>
            <a:ext cx="912692" cy="820027"/>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xmlns="" id="{D4B1091C-BDD8-44B6-AEF6-BD6C3A3DA4E0}"/>
              </a:ext>
            </a:extLst>
          </p:cNvPr>
          <p:cNvSpPr/>
          <p:nvPr/>
        </p:nvSpPr>
        <p:spPr>
          <a:xfrm>
            <a:off x="10062237" y="4554058"/>
            <a:ext cx="831790" cy="499848"/>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xmlns="" id="{B3E623D6-FCA2-4422-9F5F-E6488D65F1B9}"/>
              </a:ext>
            </a:extLst>
          </p:cNvPr>
          <p:cNvSpPr/>
          <p:nvPr/>
        </p:nvSpPr>
        <p:spPr>
          <a:xfrm>
            <a:off x="5345017" y="3857232"/>
            <a:ext cx="687519" cy="543508"/>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xmlns="" id="{57CFAEF0-33C2-4C41-BF8C-B88295F0556F}"/>
              </a:ext>
            </a:extLst>
          </p:cNvPr>
          <p:cNvSpPr/>
          <p:nvPr/>
        </p:nvSpPr>
        <p:spPr>
          <a:xfrm>
            <a:off x="14700402" y="4196557"/>
            <a:ext cx="699196" cy="1190545"/>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xmlns="" id="{8171FE9A-0B47-4FD9-A663-B2BA03DC3E5A}"/>
              </a:ext>
            </a:extLst>
          </p:cNvPr>
          <p:cNvSpPr/>
          <p:nvPr/>
        </p:nvSpPr>
        <p:spPr>
          <a:xfrm>
            <a:off x="812593" y="5111110"/>
            <a:ext cx="1067474" cy="924915"/>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xmlns="" id="{7A82254D-9F8F-4D0F-9A3D-CEF7A6617B25}"/>
              </a:ext>
            </a:extLst>
          </p:cNvPr>
          <p:cNvSpPr/>
          <p:nvPr/>
        </p:nvSpPr>
        <p:spPr>
          <a:xfrm>
            <a:off x="7631074" y="2667720"/>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xmlns="" id="{8E5B6A84-87D7-4719-9FB9-FE81553B49BB}"/>
              </a:ext>
            </a:extLst>
          </p:cNvPr>
          <p:cNvSpPr/>
          <p:nvPr/>
        </p:nvSpPr>
        <p:spPr>
          <a:xfrm>
            <a:off x="19920341" y="7289908"/>
            <a:ext cx="132842" cy="346017"/>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xmlns="" id="{72D1CA6C-B700-41FB-832B-E916AEEF7508}"/>
              </a:ext>
            </a:extLst>
          </p:cNvPr>
          <p:cNvSpPr/>
          <p:nvPr/>
        </p:nvSpPr>
        <p:spPr>
          <a:xfrm>
            <a:off x="10793456" y="2412651"/>
            <a:ext cx="1339679" cy="653166"/>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xmlns="" id="{CBB5A65A-0171-4C45-9F0B-564C43E1CE5F}"/>
              </a:ext>
            </a:extLst>
          </p:cNvPr>
          <p:cNvSpPr/>
          <p:nvPr/>
        </p:nvSpPr>
        <p:spPr>
          <a:xfrm>
            <a:off x="2248344" y="8539018"/>
            <a:ext cx="426991" cy="381411"/>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xmlns="" id="{E16438F9-4CF5-4D6A-8670-0D9CB868BF99}"/>
              </a:ext>
            </a:extLst>
          </p:cNvPr>
          <p:cNvSpPr/>
          <p:nvPr/>
        </p:nvSpPr>
        <p:spPr>
          <a:xfrm>
            <a:off x="9660916" y="-98088"/>
            <a:ext cx="24199587" cy="3574964"/>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xmlns="" id="{2401A3FC-1233-4840-BBF3-F2A5B4B795C9}"/>
              </a:ext>
            </a:extLst>
          </p:cNvPr>
          <p:cNvSpPr/>
          <p:nvPr/>
        </p:nvSpPr>
        <p:spPr>
          <a:xfrm>
            <a:off x="6278045" y="1378083"/>
            <a:ext cx="640487"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xmlns="" id="{C4D32BD3-1EDA-462D-8FD8-13F28412B3EA}"/>
              </a:ext>
            </a:extLst>
          </p:cNvPr>
          <p:cNvSpPr/>
          <p:nvPr/>
        </p:nvSpPr>
        <p:spPr>
          <a:xfrm>
            <a:off x="10729406" y="3982628"/>
            <a:ext cx="368282" cy="264922"/>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xmlns="" id="{A1A2F80C-950B-454C-A455-04732992961F}"/>
              </a:ext>
            </a:extLst>
          </p:cNvPr>
          <p:cNvSpPr/>
          <p:nvPr/>
        </p:nvSpPr>
        <p:spPr>
          <a:xfrm>
            <a:off x="8348944" y="1869143"/>
            <a:ext cx="1254283" cy="624559"/>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xmlns="" id="{2E8A9004-7288-4005-97FD-DFD313E6225C}"/>
              </a:ext>
            </a:extLst>
          </p:cNvPr>
          <p:cNvSpPr/>
          <p:nvPr/>
        </p:nvSpPr>
        <p:spPr>
          <a:xfrm>
            <a:off x="9053476" y="5735670"/>
            <a:ext cx="42699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xmlns="" id="{5EB41A94-368B-4AFC-938D-457EDB06D7A7}"/>
              </a:ext>
            </a:extLst>
          </p:cNvPr>
          <p:cNvSpPr/>
          <p:nvPr/>
        </p:nvSpPr>
        <p:spPr>
          <a:xfrm>
            <a:off x="10597790" y="2631961"/>
            <a:ext cx="1108358" cy="595953"/>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xmlns="" id="{6FD9CE3D-0461-4987-B30F-A01A670D1437}"/>
              </a:ext>
            </a:extLst>
          </p:cNvPr>
          <p:cNvSpPr/>
          <p:nvPr/>
        </p:nvSpPr>
        <p:spPr>
          <a:xfrm>
            <a:off x="8658512" y="2684405"/>
            <a:ext cx="1430411" cy="503648"/>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xmlns="" id="{C55F286A-77CC-451C-91FF-C17F24F8821E}"/>
              </a:ext>
            </a:extLst>
          </p:cNvPr>
          <p:cNvSpPr/>
          <p:nvPr/>
        </p:nvSpPr>
        <p:spPr>
          <a:xfrm>
            <a:off x="7281474" y="3065812"/>
            <a:ext cx="313332" cy="572115"/>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xmlns="" id="{FE01705F-65C4-460E-ACB6-AEACD84459B6}"/>
              </a:ext>
            </a:extLst>
          </p:cNvPr>
          <p:cNvSpPr/>
          <p:nvPr/>
        </p:nvSpPr>
        <p:spPr>
          <a:xfrm>
            <a:off x="6673014" y="5192161"/>
            <a:ext cx="154787" cy="405249"/>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xmlns="" id="{ABF9BC15-438A-4632-A088-C2E0D4DD9433}"/>
              </a:ext>
            </a:extLst>
          </p:cNvPr>
          <p:cNvSpPr/>
          <p:nvPr/>
        </p:nvSpPr>
        <p:spPr>
          <a:xfrm>
            <a:off x="14396170" y="4429347"/>
            <a:ext cx="667174" cy="119667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xmlns="" id="{0B1250E5-D4E6-4712-979A-7B7BBD4E8D4C}"/>
              </a:ext>
            </a:extLst>
          </p:cNvPr>
          <p:cNvSpPr/>
          <p:nvPr/>
        </p:nvSpPr>
        <p:spPr>
          <a:xfrm>
            <a:off x="9021449" y="6169521"/>
            <a:ext cx="886006" cy="872471"/>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xmlns="" id="{98A931E3-C305-4FE6-9E71-2596807583A0}"/>
              </a:ext>
            </a:extLst>
          </p:cNvPr>
          <p:cNvSpPr/>
          <p:nvPr/>
        </p:nvSpPr>
        <p:spPr>
          <a:xfrm>
            <a:off x="11738166" y="2765452"/>
            <a:ext cx="608460" cy="350700"/>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xmlns="" id="{CEEC24F3-4F0E-46FD-AA9B-06C27A783941}"/>
              </a:ext>
            </a:extLst>
          </p:cNvPr>
          <p:cNvSpPr/>
          <p:nvPr/>
        </p:nvSpPr>
        <p:spPr>
          <a:xfrm>
            <a:off x="15949340" y="4047940"/>
            <a:ext cx="277546" cy="271759"/>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xmlns="" id="{DF89E824-D6C4-48B5-98C8-D56E8899CF0C}"/>
              </a:ext>
            </a:extLst>
          </p:cNvPr>
          <p:cNvSpPr/>
          <p:nvPr/>
        </p:nvSpPr>
        <p:spPr>
          <a:xfrm>
            <a:off x="9421754" y="3065812"/>
            <a:ext cx="485705"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xmlns="" id="{16B8C99D-F6A3-404F-B7A9-005E9798DC2E}"/>
              </a:ext>
            </a:extLst>
          </p:cNvPr>
          <p:cNvSpPr/>
          <p:nvPr/>
        </p:nvSpPr>
        <p:spPr>
          <a:xfrm>
            <a:off x="7190738" y="2221948"/>
            <a:ext cx="336255"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xmlns="" id="{30F0C1DC-37BC-4BBC-83D4-8A86AD79F411}"/>
              </a:ext>
            </a:extLst>
          </p:cNvPr>
          <p:cNvSpPr/>
          <p:nvPr/>
        </p:nvSpPr>
        <p:spPr>
          <a:xfrm>
            <a:off x="7559015" y="643871"/>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xmlns="" id="{D16830F9-88A9-4E54-B9C6-BB445C5E84B0}"/>
              </a:ext>
            </a:extLst>
          </p:cNvPr>
          <p:cNvSpPr/>
          <p:nvPr/>
        </p:nvSpPr>
        <p:spPr>
          <a:xfrm>
            <a:off x="7559015" y="643871"/>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xmlns="" id="{241C045D-CC19-4552-B977-130393970E23}"/>
              </a:ext>
            </a:extLst>
          </p:cNvPr>
          <p:cNvSpPr/>
          <p:nvPr/>
        </p:nvSpPr>
        <p:spPr>
          <a:xfrm>
            <a:off x="9085499" y="8186217"/>
            <a:ext cx="122764"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xmlns="" id="{633509C1-31B8-450A-AF54-68B34008B0CF}"/>
              </a:ext>
            </a:extLst>
          </p:cNvPr>
          <p:cNvSpPr/>
          <p:nvPr/>
        </p:nvSpPr>
        <p:spPr>
          <a:xfrm>
            <a:off x="2034849" y="5597406"/>
            <a:ext cx="304232" cy="342295"/>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xmlns="" id="{EA347B77-96F7-47FC-9B7F-7ED9CE85530A}"/>
              </a:ext>
            </a:extLst>
          </p:cNvPr>
          <p:cNvSpPr/>
          <p:nvPr/>
        </p:nvSpPr>
        <p:spPr>
          <a:xfrm>
            <a:off x="8412994" y="4282975"/>
            <a:ext cx="1317531" cy="109989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xmlns="" id="{23A9CFD3-5E02-4C9B-B33C-D4C608050FB6}"/>
              </a:ext>
            </a:extLst>
          </p:cNvPr>
          <p:cNvSpPr/>
          <p:nvPr/>
        </p:nvSpPr>
        <p:spPr>
          <a:xfrm>
            <a:off x="9389731" y="3490929"/>
            <a:ext cx="1675934" cy="1262617"/>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xmlns="" id="{B7F67A1D-F72F-4DC5-9A39-B7B8E136F80E}"/>
              </a:ext>
            </a:extLst>
          </p:cNvPr>
          <p:cNvSpPr/>
          <p:nvPr/>
        </p:nvSpPr>
        <p:spPr>
          <a:xfrm>
            <a:off x="2766063" y="2274987"/>
            <a:ext cx="0" cy="3814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xmlns="" id="{92F1D9EC-D5FC-44B0-AB1F-09D2C0BC660C}"/>
              </a:ext>
            </a:extLst>
          </p:cNvPr>
          <p:cNvSpPr/>
          <p:nvPr/>
        </p:nvSpPr>
        <p:spPr>
          <a:xfrm>
            <a:off x="13051155" y="5301818"/>
            <a:ext cx="181473" cy="308370"/>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xmlns="" id="{347C26F9-DDEF-4787-BE07-65545F77B8BF}"/>
              </a:ext>
            </a:extLst>
          </p:cNvPr>
          <p:cNvSpPr/>
          <p:nvPr/>
        </p:nvSpPr>
        <p:spPr>
          <a:xfrm>
            <a:off x="6091245" y="2550910"/>
            <a:ext cx="901028" cy="624559"/>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xmlns="" id="{CB57D294-911F-4359-9E2C-0BFED9312BDB}"/>
              </a:ext>
            </a:extLst>
          </p:cNvPr>
          <p:cNvSpPr/>
          <p:nvPr/>
        </p:nvSpPr>
        <p:spPr>
          <a:xfrm>
            <a:off x="8594462" y="5097612"/>
            <a:ext cx="918028"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xmlns="" id="{7349E28A-7863-4798-A9E3-5B5941D2A1BA}"/>
              </a:ext>
            </a:extLst>
          </p:cNvPr>
          <p:cNvSpPr/>
          <p:nvPr/>
        </p:nvSpPr>
        <p:spPr>
          <a:xfrm>
            <a:off x="16194863" y="2956155"/>
            <a:ext cx="304232" cy="35757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xmlns="" id="{E6269634-C535-4605-A513-630066CE97C1}"/>
              </a:ext>
            </a:extLst>
          </p:cNvPr>
          <p:cNvSpPr/>
          <p:nvPr/>
        </p:nvSpPr>
        <p:spPr>
          <a:xfrm>
            <a:off x="7986002" y="7885857"/>
            <a:ext cx="1280965" cy="1034573"/>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xmlns="" id="{A3264475-F47A-49A4-9CEC-1908E7CFD846}"/>
              </a:ext>
            </a:extLst>
          </p:cNvPr>
          <p:cNvSpPr/>
          <p:nvPr/>
        </p:nvSpPr>
        <p:spPr>
          <a:xfrm>
            <a:off x="9956393" y="5111110"/>
            <a:ext cx="805041" cy="1115623"/>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xmlns="" id="{419CF85F-2785-4168-8515-44E306468EF2}"/>
              </a:ext>
            </a:extLst>
          </p:cNvPr>
          <p:cNvSpPr/>
          <p:nvPr/>
        </p:nvSpPr>
        <p:spPr>
          <a:xfrm>
            <a:off x="19201706" y="6631979"/>
            <a:ext cx="441090" cy="328967"/>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xmlns="" id="{B3CECA53-2C25-4545-8497-96BC914742F3}"/>
              </a:ext>
            </a:extLst>
          </p:cNvPr>
          <p:cNvSpPr/>
          <p:nvPr/>
        </p:nvSpPr>
        <p:spPr>
          <a:xfrm>
            <a:off x="7725511" y="2302998"/>
            <a:ext cx="228473" cy="109657"/>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xmlns="" id="{D87D85DB-A3EF-426E-9E95-9E79D0F2B40C}"/>
              </a:ext>
            </a:extLst>
          </p:cNvPr>
          <p:cNvSpPr/>
          <p:nvPr/>
        </p:nvSpPr>
        <p:spPr>
          <a:xfrm>
            <a:off x="7970922" y="2088452"/>
            <a:ext cx="392179" cy="133495"/>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xmlns="" id="{E0EA45DE-714A-4218-B212-1C2B7D5EBF68}"/>
              </a:ext>
            </a:extLst>
          </p:cNvPr>
          <p:cNvSpPr/>
          <p:nvPr/>
        </p:nvSpPr>
        <p:spPr>
          <a:xfrm>
            <a:off x="5605540" y="5273212"/>
            <a:ext cx="245519"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xmlns="" id="{981D83D8-20A1-4908-A96A-A7CE530D6A32}"/>
              </a:ext>
            </a:extLst>
          </p:cNvPr>
          <p:cNvSpPr/>
          <p:nvPr/>
        </p:nvSpPr>
        <p:spPr>
          <a:xfrm>
            <a:off x="8116406" y="2360207"/>
            <a:ext cx="306607" cy="309190"/>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xmlns="" id="{819452F7-3AC8-465E-AC76-0818C8EA9A4A}"/>
              </a:ext>
            </a:extLst>
          </p:cNvPr>
          <p:cNvSpPr/>
          <p:nvPr/>
        </p:nvSpPr>
        <p:spPr>
          <a:xfrm>
            <a:off x="5301312" y="4736514"/>
            <a:ext cx="461457" cy="359462"/>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xmlns="" id="{E12F36AB-D707-4EED-BF32-759C428792B7}"/>
              </a:ext>
            </a:extLst>
          </p:cNvPr>
          <p:cNvSpPr/>
          <p:nvPr/>
        </p:nvSpPr>
        <p:spPr>
          <a:xfrm>
            <a:off x="7635518" y="2517540"/>
            <a:ext cx="42700" cy="3814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xmlns="" id="{40383E01-D5A9-49FC-8E45-3BCEA32CAF15}"/>
              </a:ext>
            </a:extLst>
          </p:cNvPr>
          <p:cNvSpPr/>
          <p:nvPr/>
        </p:nvSpPr>
        <p:spPr>
          <a:xfrm>
            <a:off x="8980457" y="6169521"/>
            <a:ext cx="163756" cy="150577"/>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xmlns="" id="{8C89AD25-DAE4-4D29-8D98-CC828CFF1E30}"/>
              </a:ext>
            </a:extLst>
          </p:cNvPr>
          <p:cNvSpPr/>
          <p:nvPr/>
        </p:nvSpPr>
        <p:spPr>
          <a:xfrm>
            <a:off x="8135448" y="-118947"/>
            <a:ext cx="10258405" cy="2869282"/>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xmlns="" id="{AB266986-F8DD-489D-9079-8C9BF12A914F}"/>
              </a:ext>
            </a:extLst>
          </p:cNvPr>
          <p:cNvSpPr/>
          <p:nvPr/>
        </p:nvSpPr>
        <p:spPr>
          <a:xfrm>
            <a:off x="8231521" y="2193341"/>
            <a:ext cx="667174" cy="357573"/>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xmlns="" id="{2508E7FB-C1B7-4C7E-846B-FC88FBDBB6EE}"/>
              </a:ext>
            </a:extLst>
          </p:cNvPr>
          <p:cNvSpPr/>
          <p:nvPr/>
        </p:nvSpPr>
        <p:spPr>
          <a:xfrm>
            <a:off x="10670697" y="3966890"/>
            <a:ext cx="58714" cy="133495"/>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xmlns="" id="{E5CD08A6-57C5-4476-8AE2-D743C0D150A4}"/>
              </a:ext>
            </a:extLst>
          </p:cNvPr>
          <p:cNvSpPr/>
          <p:nvPr/>
        </p:nvSpPr>
        <p:spPr>
          <a:xfrm>
            <a:off x="1362343" y="4591444"/>
            <a:ext cx="132499" cy="52444"/>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xmlns="" id="{9685508C-5FF9-4187-9131-197B553393C8}"/>
              </a:ext>
            </a:extLst>
          </p:cNvPr>
          <p:cNvSpPr/>
          <p:nvPr/>
        </p:nvSpPr>
        <p:spPr>
          <a:xfrm>
            <a:off x="6032531" y="2684405"/>
            <a:ext cx="272209"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xmlns="" id="{1785992D-B255-4B28-BF48-77E60C09EAF5}"/>
              </a:ext>
            </a:extLst>
          </p:cNvPr>
          <p:cNvSpPr/>
          <p:nvPr/>
        </p:nvSpPr>
        <p:spPr>
          <a:xfrm>
            <a:off x="7772511" y="1678439"/>
            <a:ext cx="699196" cy="446525"/>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xmlns="" id="{1FA238DD-5EE9-4967-A6A8-078F987EA311}"/>
              </a:ext>
            </a:extLst>
          </p:cNvPr>
          <p:cNvSpPr/>
          <p:nvPr/>
        </p:nvSpPr>
        <p:spPr>
          <a:xfrm>
            <a:off x="16040077" y="4591444"/>
            <a:ext cx="763246" cy="1043551"/>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xmlns="" id="{4C374D34-E621-4494-B102-1EAA70EFBA03}"/>
              </a:ext>
            </a:extLst>
          </p:cNvPr>
          <p:cNvSpPr/>
          <p:nvPr/>
        </p:nvSpPr>
        <p:spPr>
          <a:xfrm>
            <a:off x="157953" y="6088475"/>
            <a:ext cx="1049608" cy="1481084"/>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xmlns="" id="{7E4F084C-0C95-4E4B-8D8A-F5874D2FC77C}"/>
              </a:ext>
            </a:extLst>
          </p:cNvPr>
          <p:cNvSpPr/>
          <p:nvPr/>
        </p:nvSpPr>
        <p:spPr>
          <a:xfrm>
            <a:off x="1779590" y="7652070"/>
            <a:ext cx="682250" cy="672411"/>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xmlns="" id="{6B79B640-7156-4A44-A1E0-1DFB246342BD}"/>
              </a:ext>
            </a:extLst>
          </p:cNvPr>
          <p:cNvSpPr/>
          <p:nvPr/>
        </p:nvSpPr>
        <p:spPr>
          <a:xfrm>
            <a:off x="17951817" y="6300880"/>
            <a:ext cx="1205283" cy="653247"/>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xmlns="" id="{701B2B79-C314-4081-8FA2-2ECE731261CC}"/>
              </a:ext>
            </a:extLst>
          </p:cNvPr>
          <p:cNvSpPr/>
          <p:nvPr/>
        </p:nvSpPr>
        <p:spPr>
          <a:xfrm>
            <a:off x="17328" y="5308520"/>
            <a:ext cx="491037" cy="207844"/>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xmlns="" id="{DCB278E1-6A73-4AA5-A7D2-81DB5DDEFEEB}"/>
              </a:ext>
            </a:extLst>
          </p:cNvPr>
          <p:cNvSpPr/>
          <p:nvPr/>
        </p:nvSpPr>
        <p:spPr>
          <a:xfrm>
            <a:off x="9325681" y="3447224"/>
            <a:ext cx="115093" cy="109657"/>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xmlns="" id="{F652912E-8F44-4E47-B687-7E42FDF13F8D}"/>
              </a:ext>
            </a:extLst>
          </p:cNvPr>
          <p:cNvSpPr/>
          <p:nvPr/>
        </p:nvSpPr>
        <p:spPr>
          <a:xfrm>
            <a:off x="11401916" y="3094419"/>
            <a:ext cx="1141498" cy="1063179"/>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xmlns="" id="{58EE7D96-09E5-49C8-91F7-45202F8CE449}"/>
              </a:ext>
            </a:extLst>
          </p:cNvPr>
          <p:cNvSpPr/>
          <p:nvPr/>
        </p:nvSpPr>
        <p:spPr>
          <a:xfrm>
            <a:off x="10793456" y="3966890"/>
            <a:ext cx="590639" cy="770769"/>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xmlns="" id="{1F7E9FE8-C608-4334-B775-CEA1072070D0}"/>
              </a:ext>
            </a:extLst>
          </p:cNvPr>
          <p:cNvSpPr/>
          <p:nvPr/>
        </p:nvSpPr>
        <p:spPr>
          <a:xfrm>
            <a:off x="7158715" y="-66503"/>
            <a:ext cx="1558511" cy="1497030"/>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xmlns="" id="{7A1BB2C9-F262-4516-945A-6D2B9D87CC5D}"/>
              </a:ext>
            </a:extLst>
          </p:cNvPr>
          <p:cNvSpPr/>
          <p:nvPr/>
        </p:nvSpPr>
        <p:spPr>
          <a:xfrm>
            <a:off x="15941832" y="2603354"/>
            <a:ext cx="343768" cy="433856"/>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xmlns="" id="{CEE29AD6-AE61-4455-BA64-08C6F5ABA404}"/>
              </a:ext>
            </a:extLst>
          </p:cNvPr>
          <p:cNvSpPr/>
          <p:nvPr/>
        </p:nvSpPr>
        <p:spPr>
          <a:xfrm>
            <a:off x="6886505" y="4972856"/>
            <a:ext cx="944715" cy="776263"/>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xmlns="" id="{9AAA435F-0978-41CC-9386-9440B6BC86A4}"/>
              </a:ext>
            </a:extLst>
          </p:cNvPr>
          <p:cNvSpPr/>
          <p:nvPr/>
        </p:nvSpPr>
        <p:spPr>
          <a:xfrm>
            <a:off x="6689956" y="4181431"/>
            <a:ext cx="1264023" cy="959066"/>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xmlns="" id="{F0141BFA-0802-4760-8FE2-C286EB69AE62}"/>
              </a:ext>
            </a:extLst>
          </p:cNvPr>
          <p:cNvSpPr/>
          <p:nvPr/>
        </p:nvSpPr>
        <p:spPr>
          <a:xfrm>
            <a:off x="-313586" y="4863199"/>
            <a:ext cx="394964" cy="352805"/>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xmlns="" id="{853F5B1B-45AB-412A-97F9-60D5E6250883}"/>
              </a:ext>
            </a:extLst>
          </p:cNvPr>
          <p:cNvSpPr/>
          <p:nvPr/>
        </p:nvSpPr>
        <p:spPr>
          <a:xfrm>
            <a:off x="18666062" y="8867980"/>
            <a:ext cx="1403729" cy="97736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xmlns="" id="{B6B20F24-C38A-456B-B875-6A68901CD10A}"/>
              </a:ext>
            </a:extLst>
          </p:cNvPr>
          <p:cNvSpPr/>
          <p:nvPr/>
        </p:nvSpPr>
        <p:spPr>
          <a:xfrm>
            <a:off x="19610773" y="7723760"/>
            <a:ext cx="195630" cy="175569"/>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xmlns="" id="{6213F36B-349C-4475-A7B3-A1EB0BBACFFC}"/>
              </a:ext>
            </a:extLst>
          </p:cNvPr>
          <p:cNvSpPr/>
          <p:nvPr/>
        </p:nvSpPr>
        <p:spPr>
          <a:xfrm>
            <a:off x="7041292" y="1778942"/>
            <a:ext cx="240182" cy="223700"/>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xmlns="" id="{2C0390B6-028F-4913-8829-04F98747B571}"/>
              </a:ext>
            </a:extLst>
          </p:cNvPr>
          <p:cNvSpPr/>
          <p:nvPr/>
        </p:nvSpPr>
        <p:spPr>
          <a:xfrm>
            <a:off x="12896373" y="3625433"/>
            <a:ext cx="654603" cy="326182"/>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xmlns="" id="{B268EE61-59F6-4D4D-ABB0-164AA9FA07F0}"/>
              </a:ext>
            </a:extLst>
          </p:cNvPr>
          <p:cNvSpPr/>
          <p:nvPr/>
        </p:nvSpPr>
        <p:spPr>
          <a:xfrm>
            <a:off x="7608841" y="7467911"/>
            <a:ext cx="1076358" cy="961459"/>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xmlns="" id="{109FC288-5102-4B4C-8225-21847A412608}"/>
              </a:ext>
            </a:extLst>
          </p:cNvPr>
          <p:cNvSpPr/>
          <p:nvPr/>
        </p:nvSpPr>
        <p:spPr>
          <a:xfrm>
            <a:off x="13937160" y="3776186"/>
            <a:ext cx="699196" cy="149703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xmlns="" id="{0B1EF629-AA34-4269-9863-7FDB508BCBE6}"/>
              </a:ext>
            </a:extLst>
          </p:cNvPr>
          <p:cNvSpPr/>
          <p:nvPr/>
        </p:nvSpPr>
        <p:spPr>
          <a:xfrm>
            <a:off x="9085499" y="6932335"/>
            <a:ext cx="853978" cy="1334929"/>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xmlns="" id="{597E26E1-72B0-446B-8E77-74B8C47D2EBC}"/>
              </a:ext>
            </a:extLst>
          </p:cNvPr>
          <p:cNvSpPr/>
          <p:nvPr/>
        </p:nvSpPr>
        <p:spPr>
          <a:xfrm>
            <a:off x="5360021" y="3175465"/>
            <a:ext cx="1264023" cy="1172832"/>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xmlns="" id="{9F30A277-0CC8-4DCB-A8CC-FD160BE193F7}"/>
              </a:ext>
            </a:extLst>
          </p:cNvPr>
          <p:cNvSpPr/>
          <p:nvPr/>
        </p:nvSpPr>
        <p:spPr>
          <a:xfrm>
            <a:off x="8108766" y="2574748"/>
            <a:ext cx="122764" cy="138264"/>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xmlns="" id="{8F32D772-B4DB-4D89-9AE1-4AFFD6CC057B}"/>
              </a:ext>
            </a:extLst>
          </p:cNvPr>
          <p:cNvSpPr/>
          <p:nvPr/>
        </p:nvSpPr>
        <p:spPr>
          <a:xfrm>
            <a:off x="12928400" y="1897749"/>
            <a:ext cx="2380462" cy="828743"/>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xmlns="" id="{5A2038D9-2579-4471-9D19-464E7E467A9A}"/>
              </a:ext>
            </a:extLst>
          </p:cNvPr>
          <p:cNvSpPr/>
          <p:nvPr/>
        </p:nvSpPr>
        <p:spPr>
          <a:xfrm>
            <a:off x="7262792" y="2534225"/>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xmlns="" id="{BFCC98BA-3D19-40FA-B22F-60D468D4D37B}"/>
              </a:ext>
            </a:extLst>
          </p:cNvPr>
          <p:cNvSpPr/>
          <p:nvPr/>
        </p:nvSpPr>
        <p:spPr>
          <a:xfrm>
            <a:off x="8658512" y="2169503"/>
            <a:ext cx="272209" cy="252189"/>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xmlns="" id="{174B8A40-E052-4BA9-B98C-8D9AF9575CDA}"/>
              </a:ext>
            </a:extLst>
          </p:cNvPr>
          <p:cNvSpPr/>
          <p:nvPr/>
        </p:nvSpPr>
        <p:spPr>
          <a:xfrm>
            <a:off x="-2240375" y="3447224"/>
            <a:ext cx="2108262" cy="147319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xmlns="" id="{4D0EF34F-C026-4DFA-9A32-BC1CD55F437C}"/>
              </a:ext>
            </a:extLst>
          </p:cNvPr>
          <p:cNvSpPr/>
          <p:nvPr/>
        </p:nvSpPr>
        <p:spPr>
          <a:xfrm>
            <a:off x="5360021" y="3885839"/>
            <a:ext cx="944715" cy="1005966"/>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xmlns="" id="{BB3CC18B-AA46-4A13-A71D-BEDD8EC98484}"/>
              </a:ext>
            </a:extLst>
          </p:cNvPr>
          <p:cNvSpPr/>
          <p:nvPr/>
        </p:nvSpPr>
        <p:spPr>
          <a:xfrm>
            <a:off x="5696276" y="4063066"/>
            <a:ext cx="1328033" cy="121015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xmlns="" id="{C8259A20-A2EA-4822-B8B7-3D80B9CBED22}"/>
              </a:ext>
            </a:extLst>
          </p:cNvPr>
          <p:cNvSpPr/>
          <p:nvPr/>
        </p:nvSpPr>
        <p:spPr>
          <a:xfrm>
            <a:off x="14700402" y="5519695"/>
            <a:ext cx="1526488" cy="501237"/>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xmlns="" id="{63433471-7081-439B-931C-A83CD78A005A}"/>
              </a:ext>
            </a:extLst>
          </p:cNvPr>
          <p:cNvSpPr/>
          <p:nvPr/>
        </p:nvSpPr>
        <p:spPr>
          <a:xfrm>
            <a:off x="9298990" y="6851288"/>
            <a:ext cx="240187" cy="631505"/>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xmlns="" id="{95F90033-F735-4636-898D-D53E6A2BC90B}"/>
              </a:ext>
            </a:extLst>
          </p:cNvPr>
          <p:cNvSpPr/>
          <p:nvPr/>
        </p:nvSpPr>
        <p:spPr>
          <a:xfrm>
            <a:off x="10088923" y="7070598"/>
            <a:ext cx="613801" cy="1087017"/>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xmlns="" id="{69506A76-B446-41F0-98C3-21595F2B6CA7}"/>
              </a:ext>
            </a:extLst>
          </p:cNvPr>
          <p:cNvSpPr/>
          <p:nvPr/>
        </p:nvSpPr>
        <p:spPr>
          <a:xfrm>
            <a:off x="8258212" y="2655799"/>
            <a:ext cx="186809" cy="121461"/>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xmlns="" id="{F8089019-B837-4A3B-B1C7-09B5A4083C41}"/>
              </a:ext>
            </a:extLst>
          </p:cNvPr>
          <p:cNvSpPr/>
          <p:nvPr/>
        </p:nvSpPr>
        <p:spPr>
          <a:xfrm>
            <a:off x="15594408" y="4274399"/>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xmlns="" id="{7DA4F15C-D28D-4F7E-A974-1FC008E1D555}"/>
              </a:ext>
            </a:extLst>
          </p:cNvPr>
          <p:cNvSpPr/>
          <p:nvPr/>
        </p:nvSpPr>
        <p:spPr>
          <a:xfrm>
            <a:off x="7190738" y="2031244"/>
            <a:ext cx="64050" cy="572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xmlns="" id="{E2FA86FF-D89A-4978-AC54-06611553646B}"/>
              </a:ext>
            </a:extLst>
          </p:cNvPr>
          <p:cNvSpPr/>
          <p:nvPr/>
        </p:nvSpPr>
        <p:spPr>
          <a:xfrm>
            <a:off x="8231521" y="1568786"/>
            <a:ext cx="362941" cy="190708"/>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xmlns="" id="{564832D3-4CEA-428A-AD4A-189F1B2D6135}"/>
              </a:ext>
            </a:extLst>
          </p:cNvPr>
          <p:cNvSpPr/>
          <p:nvPr/>
        </p:nvSpPr>
        <p:spPr>
          <a:xfrm>
            <a:off x="7430920" y="2265387"/>
            <a:ext cx="42700" cy="3814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xmlns="" id="{6026E128-106F-498F-AE57-C3A2BA9D73A6}"/>
              </a:ext>
            </a:extLst>
          </p:cNvPr>
          <p:cNvSpPr/>
          <p:nvPr/>
        </p:nvSpPr>
        <p:spPr>
          <a:xfrm>
            <a:off x="7436256" y="3394775"/>
            <a:ext cx="1222261" cy="1115623"/>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xmlns="" id="{B39229F1-DADC-4B41-BADB-0EE269C020EA}"/>
              </a:ext>
            </a:extLst>
          </p:cNvPr>
          <p:cNvSpPr/>
          <p:nvPr/>
        </p:nvSpPr>
        <p:spPr>
          <a:xfrm>
            <a:off x="5754986" y="5397945"/>
            <a:ext cx="336255" cy="337724"/>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xmlns="" id="{D2C40486-AD4D-49F5-8F1C-072390042BF3}"/>
              </a:ext>
            </a:extLst>
          </p:cNvPr>
          <p:cNvSpPr/>
          <p:nvPr/>
        </p:nvSpPr>
        <p:spPr>
          <a:xfrm>
            <a:off x="8807953" y="8405527"/>
            <a:ext cx="154787"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xmlns="" id="{31E02DC4-F993-4FE0-B0F4-A942C730277F}"/>
              </a:ext>
            </a:extLst>
          </p:cNvPr>
          <p:cNvSpPr/>
          <p:nvPr/>
        </p:nvSpPr>
        <p:spPr>
          <a:xfrm>
            <a:off x="9389731" y="3285122"/>
            <a:ext cx="105713" cy="133495"/>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xmlns="" id="{DFD3B54E-53AA-4947-8BC3-0524FA4B9088}"/>
              </a:ext>
            </a:extLst>
          </p:cNvPr>
          <p:cNvSpPr/>
          <p:nvPr/>
        </p:nvSpPr>
        <p:spPr>
          <a:xfrm>
            <a:off x="8231521" y="1429355"/>
            <a:ext cx="453678" cy="191875"/>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xmlns="" id="{A3AD4357-8AC1-4E6F-AA94-707FBCAF0251}"/>
              </a:ext>
            </a:extLst>
          </p:cNvPr>
          <p:cNvSpPr/>
          <p:nvPr/>
        </p:nvSpPr>
        <p:spPr>
          <a:xfrm>
            <a:off x="14577643" y="4262482"/>
            <a:ext cx="640487" cy="710374"/>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xmlns="" id="{9BCCF25D-E412-47B5-8D5B-52A833025065}"/>
              </a:ext>
            </a:extLst>
          </p:cNvPr>
          <p:cNvSpPr/>
          <p:nvPr/>
        </p:nvSpPr>
        <p:spPr>
          <a:xfrm>
            <a:off x="10302419" y="3654121"/>
            <a:ext cx="154787" cy="122065"/>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xmlns="" id="{DA46E2B6-F43B-43DB-9285-93ACA6EC6DEE}"/>
              </a:ext>
            </a:extLst>
          </p:cNvPr>
          <p:cNvSpPr/>
          <p:nvPr/>
        </p:nvSpPr>
        <p:spPr>
          <a:xfrm>
            <a:off x="11860926" y="2603354"/>
            <a:ext cx="763246" cy="300361"/>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xmlns="" id="{B3B91858-A66B-4995-B570-FE2F3F7BE66D}"/>
              </a:ext>
            </a:extLst>
          </p:cNvPr>
          <p:cNvSpPr/>
          <p:nvPr/>
        </p:nvSpPr>
        <p:spPr>
          <a:xfrm>
            <a:off x="8199498" y="2603354"/>
            <a:ext cx="149446"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xmlns="" id="{A7F12E92-F778-4C74-A45C-77B7385002CC}"/>
              </a:ext>
            </a:extLst>
          </p:cNvPr>
          <p:cNvSpPr/>
          <p:nvPr/>
        </p:nvSpPr>
        <p:spPr>
          <a:xfrm>
            <a:off x="10270392" y="1578144"/>
            <a:ext cx="2834140" cy="1144225"/>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xmlns="" id="{E3055409-D459-4F32-8ECB-447880B62D06}"/>
              </a:ext>
            </a:extLst>
          </p:cNvPr>
          <p:cNvSpPr/>
          <p:nvPr/>
        </p:nvSpPr>
        <p:spPr>
          <a:xfrm>
            <a:off x="9389731" y="5654619"/>
            <a:ext cx="640487" cy="815263"/>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xmlns="" id="{925DEFBC-B81A-4720-8342-9D97A13CE5D2}"/>
              </a:ext>
            </a:extLst>
          </p:cNvPr>
          <p:cNvSpPr/>
          <p:nvPr/>
        </p:nvSpPr>
        <p:spPr>
          <a:xfrm>
            <a:off x="9406714" y="3394775"/>
            <a:ext cx="319277" cy="324199"/>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xmlns="" id="{418A9B10-359D-4466-BDCE-1970FA5BFBEE}"/>
              </a:ext>
            </a:extLst>
          </p:cNvPr>
          <p:cNvSpPr/>
          <p:nvPr/>
        </p:nvSpPr>
        <p:spPr>
          <a:xfrm>
            <a:off x="16589828" y="2403907"/>
            <a:ext cx="763246" cy="1181575"/>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xmlns="" id="{67E13F74-F866-42EB-9FDD-39FC8DE817F4}"/>
              </a:ext>
            </a:extLst>
          </p:cNvPr>
          <p:cNvSpPr/>
          <p:nvPr/>
        </p:nvSpPr>
        <p:spPr>
          <a:xfrm>
            <a:off x="493640" y="4579257"/>
            <a:ext cx="169516" cy="64636"/>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xmlns="" id="{DCDD97B9-73A3-4159-AF40-DCFECFCC19B6}"/>
              </a:ext>
            </a:extLst>
          </p:cNvPr>
          <p:cNvSpPr/>
          <p:nvPr/>
        </p:nvSpPr>
        <p:spPr>
          <a:xfrm>
            <a:off x="5968481" y="5215999"/>
            <a:ext cx="505969" cy="51967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xmlns="" id="{22C35F50-9F03-4987-BE57-0127793D02F1}"/>
              </a:ext>
            </a:extLst>
          </p:cNvPr>
          <p:cNvSpPr/>
          <p:nvPr/>
        </p:nvSpPr>
        <p:spPr>
          <a:xfrm>
            <a:off x="7240658" y="2279156"/>
            <a:ext cx="868108" cy="843869"/>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xmlns="" id="{814A511C-E52B-4285-A062-35C01998C963}"/>
              </a:ext>
            </a:extLst>
          </p:cNvPr>
          <p:cNvSpPr/>
          <p:nvPr/>
        </p:nvSpPr>
        <p:spPr>
          <a:xfrm>
            <a:off x="9342736" y="3394775"/>
            <a:ext cx="105713" cy="300365"/>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xmlns="" id="{1EF91A06-9DDF-4AFF-8453-76C36C00BD85}"/>
              </a:ext>
            </a:extLst>
          </p:cNvPr>
          <p:cNvSpPr/>
          <p:nvPr/>
        </p:nvSpPr>
        <p:spPr>
          <a:xfrm>
            <a:off x="6091245" y="1649833"/>
            <a:ext cx="309569" cy="300361"/>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xmlns="" id="{01C3A6AC-825E-49B6-96FC-D98CCB848410}"/>
              </a:ext>
            </a:extLst>
          </p:cNvPr>
          <p:cNvSpPr/>
          <p:nvPr/>
        </p:nvSpPr>
        <p:spPr>
          <a:xfrm>
            <a:off x="9661932" y="3065812"/>
            <a:ext cx="795269" cy="653166"/>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xmlns="" id="{7C490435-3FB9-4F87-B1FA-6182F2721D5F}"/>
              </a:ext>
            </a:extLst>
          </p:cNvPr>
          <p:cNvSpPr/>
          <p:nvPr/>
        </p:nvSpPr>
        <p:spPr>
          <a:xfrm>
            <a:off x="9998191" y="2869610"/>
            <a:ext cx="1617225" cy="1191752"/>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xmlns="" id="{A0421A68-4B67-41FC-9B7E-F836812CBE5D}"/>
              </a:ext>
            </a:extLst>
          </p:cNvPr>
          <p:cNvSpPr/>
          <p:nvPr/>
        </p:nvSpPr>
        <p:spPr>
          <a:xfrm>
            <a:off x="14300102" y="5626012"/>
            <a:ext cx="3693455" cy="1306322"/>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xmlns="" id="{FBC4ECDA-8307-455B-991E-DFB655599915}"/>
              </a:ext>
            </a:extLst>
          </p:cNvPr>
          <p:cNvSpPr/>
          <p:nvPr/>
        </p:nvSpPr>
        <p:spPr>
          <a:xfrm>
            <a:off x="11978290" y="3186390"/>
            <a:ext cx="2217870" cy="2231238"/>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xmlns="" id="{1FA6E94E-D81B-4BE0-87F4-661B7C065F5C}"/>
              </a:ext>
            </a:extLst>
          </p:cNvPr>
          <p:cNvSpPr/>
          <p:nvPr/>
        </p:nvSpPr>
        <p:spPr>
          <a:xfrm>
            <a:off x="5392049" y="805968"/>
            <a:ext cx="675002" cy="219310"/>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xmlns="" id="{56A7E2FB-04EB-4E36-A6AE-DF21D68B81E3}"/>
              </a:ext>
            </a:extLst>
          </p:cNvPr>
          <p:cNvSpPr/>
          <p:nvPr/>
        </p:nvSpPr>
        <p:spPr>
          <a:xfrm>
            <a:off x="7921952" y="2169503"/>
            <a:ext cx="459014" cy="214546"/>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xmlns="" id="{C843F6DC-F3F7-4828-B3E6-7591AB060181}"/>
              </a:ext>
            </a:extLst>
          </p:cNvPr>
          <p:cNvSpPr/>
          <p:nvPr/>
        </p:nvSpPr>
        <p:spPr>
          <a:xfrm>
            <a:off x="15630884" y="4291084"/>
            <a:ext cx="42700" cy="0"/>
          </a:xfrm>
          <a:prstGeom prst="ellipse">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xmlns="" id="{14D85B79-B659-4EE2-A909-8F004200C526}"/>
              </a:ext>
            </a:extLst>
          </p:cNvPr>
          <p:cNvSpPr/>
          <p:nvPr/>
        </p:nvSpPr>
        <p:spPr>
          <a:xfrm>
            <a:off x="-436350" y="4782152"/>
            <a:ext cx="517728"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xmlns="" id="{25E86421-4C52-42E7-B301-1F6B6A09AA43}"/>
              </a:ext>
            </a:extLst>
          </p:cNvPr>
          <p:cNvSpPr/>
          <p:nvPr/>
        </p:nvSpPr>
        <p:spPr>
          <a:xfrm>
            <a:off x="806499" y="4481787"/>
            <a:ext cx="226981" cy="138264"/>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xmlns="" id="{5A819D54-0E53-4D49-B2EC-0DAC8F9D46CD}"/>
              </a:ext>
            </a:extLst>
          </p:cNvPr>
          <p:cNvSpPr/>
          <p:nvPr/>
        </p:nvSpPr>
        <p:spPr>
          <a:xfrm>
            <a:off x="1757307" y="5406703"/>
            <a:ext cx="368282" cy="572115"/>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xmlns="" id="{60402BF9-7A09-44C6-9358-5659A4198E7E}"/>
              </a:ext>
            </a:extLst>
          </p:cNvPr>
          <p:cNvSpPr/>
          <p:nvPr/>
        </p:nvSpPr>
        <p:spPr>
          <a:xfrm>
            <a:off x="5360021" y="5053902"/>
            <a:ext cx="228473" cy="138264"/>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xmlns="" id="{5571D7F1-1E99-41E4-BBF2-71F1B2D6A9C7}"/>
              </a:ext>
            </a:extLst>
          </p:cNvPr>
          <p:cNvSpPr/>
          <p:nvPr/>
        </p:nvSpPr>
        <p:spPr>
          <a:xfrm>
            <a:off x="5473086" y="5053902"/>
            <a:ext cx="591473" cy="447350"/>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xmlns="" id="{51B8F821-5DA6-4F72-B866-7D78C04C399E}"/>
              </a:ext>
            </a:extLst>
          </p:cNvPr>
          <p:cNvSpPr/>
          <p:nvPr/>
        </p:nvSpPr>
        <p:spPr>
          <a:xfrm>
            <a:off x="-649841" y="4643889"/>
            <a:ext cx="336255" cy="328967"/>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xmlns="" id="{5E2E7D88-5239-4E41-920D-581D18D922D3}"/>
              </a:ext>
            </a:extLst>
          </p:cNvPr>
          <p:cNvSpPr/>
          <p:nvPr/>
        </p:nvSpPr>
        <p:spPr>
          <a:xfrm>
            <a:off x="3257100" y="-228600"/>
            <a:ext cx="3202418" cy="1525632"/>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xmlns="" id="{509444BA-953D-4B40-B0DC-25F37B76A77D}"/>
              </a:ext>
            </a:extLst>
          </p:cNvPr>
          <p:cNvSpPr/>
          <p:nvPr/>
        </p:nvSpPr>
        <p:spPr>
          <a:xfrm>
            <a:off x="8231521" y="2713012"/>
            <a:ext cx="608460" cy="543508"/>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xmlns="" id="{210BE3EE-1DC3-47CF-BD39-A534D202B3C2}"/>
              </a:ext>
            </a:extLst>
          </p:cNvPr>
          <p:cNvSpPr/>
          <p:nvPr/>
        </p:nvSpPr>
        <p:spPr>
          <a:xfrm>
            <a:off x="6417612" y="5192161"/>
            <a:ext cx="346139" cy="514902"/>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xmlns="" id="{1BD6180B-1FAB-4CEC-8DB0-6C1B13562FBD}"/>
              </a:ext>
            </a:extLst>
          </p:cNvPr>
          <p:cNvSpPr/>
          <p:nvPr/>
        </p:nvSpPr>
        <p:spPr>
          <a:xfrm>
            <a:off x="7190738" y="1678439"/>
            <a:ext cx="640487" cy="600721"/>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xmlns="" id="{E0A17EB0-114C-4E09-93F3-110B26154CE1}"/>
              </a:ext>
            </a:extLst>
          </p:cNvPr>
          <p:cNvSpPr/>
          <p:nvPr/>
        </p:nvSpPr>
        <p:spPr>
          <a:xfrm>
            <a:off x="9661932" y="2565811"/>
            <a:ext cx="523064" cy="19964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xmlns="" id="{C4C78BAB-A5EB-4716-A268-0893B9ABF8A3}"/>
              </a:ext>
            </a:extLst>
          </p:cNvPr>
          <p:cNvSpPr/>
          <p:nvPr/>
        </p:nvSpPr>
        <p:spPr>
          <a:xfrm>
            <a:off x="5327999" y="4972856"/>
            <a:ext cx="245519" cy="524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xmlns="" id="{BF16E09D-FFE5-4005-9F93-3024BA97FA5E}"/>
              </a:ext>
            </a:extLst>
          </p:cNvPr>
          <p:cNvSpPr/>
          <p:nvPr/>
        </p:nvSpPr>
        <p:spPr>
          <a:xfrm>
            <a:off x="7372206" y="5897767"/>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xmlns="" id="{1F32EC8C-4DB8-48F7-B242-650AF266E710}"/>
              </a:ext>
            </a:extLst>
          </p:cNvPr>
          <p:cNvSpPr/>
          <p:nvPr/>
        </p:nvSpPr>
        <p:spPr>
          <a:xfrm>
            <a:off x="2280367" y="5626012"/>
            <a:ext cx="240187" cy="285190"/>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xmlns="" id="{5B07C896-2A9B-405B-BA7B-5398244B87AA}"/>
              </a:ext>
            </a:extLst>
          </p:cNvPr>
          <p:cNvSpPr/>
          <p:nvPr/>
        </p:nvSpPr>
        <p:spPr>
          <a:xfrm>
            <a:off x="6445402" y="1978800"/>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xmlns="" id="{EB79628E-4EC4-468A-83DE-3D9F973024BB}"/>
              </a:ext>
            </a:extLst>
          </p:cNvPr>
          <p:cNvSpPr/>
          <p:nvPr/>
        </p:nvSpPr>
        <p:spPr>
          <a:xfrm>
            <a:off x="8108766" y="577928"/>
            <a:ext cx="731219"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xmlns="" id="{9467B370-0BFC-45F7-9E1D-BBFAA1E8679D}"/>
              </a:ext>
            </a:extLst>
          </p:cNvPr>
          <p:cNvSpPr/>
          <p:nvPr/>
        </p:nvSpPr>
        <p:spPr>
          <a:xfrm>
            <a:off x="20704135" y="7394792"/>
            <a:ext cx="251653" cy="175573"/>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xmlns="" id="{E936F9A9-4D01-43F7-AB0E-AC1BC757E09E}"/>
              </a:ext>
            </a:extLst>
          </p:cNvPr>
          <p:cNvSpPr/>
          <p:nvPr/>
        </p:nvSpPr>
        <p:spPr>
          <a:xfrm>
            <a:off x="2611286" y="10226751"/>
            <a:ext cx="218837" cy="85819"/>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xmlns="" id="{FE6A13FB-2FB9-4B8D-B92B-24D217214EA9}"/>
              </a:ext>
            </a:extLst>
          </p:cNvPr>
          <p:cNvSpPr/>
          <p:nvPr/>
        </p:nvSpPr>
        <p:spPr>
          <a:xfrm>
            <a:off x="9325681" y="4891801"/>
            <a:ext cx="1190238" cy="924915"/>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xmlns="" id="{9A8EF121-F69B-4D37-90D0-CA78CBD65ACB}"/>
              </a:ext>
            </a:extLst>
          </p:cNvPr>
          <p:cNvSpPr/>
          <p:nvPr/>
        </p:nvSpPr>
        <p:spPr>
          <a:xfrm>
            <a:off x="8258212" y="1325639"/>
            <a:ext cx="400305" cy="147093"/>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xmlns="" id="{C2B96ADF-9848-498D-AB8D-BC077719257C}"/>
              </a:ext>
            </a:extLst>
          </p:cNvPr>
          <p:cNvSpPr/>
          <p:nvPr/>
        </p:nvSpPr>
        <p:spPr>
          <a:xfrm>
            <a:off x="9571200" y="4620051"/>
            <a:ext cx="54975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xmlns="" id="{D1A5FB7D-33FE-4116-A98C-F1A08F3957EA}"/>
              </a:ext>
            </a:extLst>
          </p:cNvPr>
          <p:cNvSpPr/>
          <p:nvPr/>
        </p:nvSpPr>
        <p:spPr>
          <a:xfrm>
            <a:off x="7436256" y="5897767"/>
            <a:ext cx="154787"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xmlns="" id="{F0985F0C-17BB-4DC3-9A34-EDEE950C6462}"/>
              </a:ext>
            </a:extLst>
          </p:cNvPr>
          <p:cNvSpPr/>
          <p:nvPr/>
        </p:nvSpPr>
        <p:spPr>
          <a:xfrm>
            <a:off x="-500400" y="4920407"/>
            <a:ext cx="205870" cy="104889"/>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xmlns="" id="{DCBE7496-A069-4B72-B155-5BEC2C0E97C0}"/>
              </a:ext>
            </a:extLst>
          </p:cNvPr>
          <p:cNvSpPr/>
          <p:nvPr/>
        </p:nvSpPr>
        <p:spPr>
          <a:xfrm>
            <a:off x="8611422" y="3528270"/>
            <a:ext cx="959782" cy="791420"/>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xmlns="" id="{9EAC324F-5672-4FD9-9F8E-AA5CAD867BF5}"/>
              </a:ext>
            </a:extLst>
          </p:cNvPr>
          <p:cNvSpPr/>
          <p:nvPr/>
        </p:nvSpPr>
        <p:spPr>
          <a:xfrm>
            <a:off x="172110" y="5978817"/>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xmlns="" id="{080FCFD5-1867-47E9-8E01-BFF751D2C1E0}"/>
              </a:ext>
            </a:extLst>
          </p:cNvPr>
          <p:cNvSpPr/>
          <p:nvPr/>
        </p:nvSpPr>
        <p:spPr>
          <a:xfrm>
            <a:off x="16653873" y="6770238"/>
            <a:ext cx="213496"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xmlns="" id="{5FC69AEE-3817-46D2-8A07-193418B7713F}"/>
              </a:ext>
            </a:extLst>
          </p:cNvPr>
          <p:cNvSpPr/>
          <p:nvPr/>
        </p:nvSpPr>
        <p:spPr>
          <a:xfrm>
            <a:off x="994061" y="4481787"/>
            <a:ext cx="277546" cy="174748"/>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xmlns="" id="{DF4099B3-5004-4F9A-BB88-3BDEA35A30DF}"/>
              </a:ext>
            </a:extLst>
          </p:cNvPr>
          <p:cNvSpPr/>
          <p:nvPr/>
        </p:nvSpPr>
        <p:spPr>
          <a:xfrm>
            <a:off x="9998191" y="5053902"/>
            <a:ext cx="137588" cy="147093"/>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xmlns="" id="{B10F8588-3E1A-481B-9791-4DCD25331B9F}"/>
              </a:ext>
            </a:extLst>
          </p:cNvPr>
          <p:cNvSpPr/>
          <p:nvPr/>
        </p:nvSpPr>
        <p:spPr>
          <a:xfrm>
            <a:off x="7372206" y="1459129"/>
            <a:ext cx="277546" cy="241029"/>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xmlns="" id="{4F9C211A-2DBB-42FD-B7D4-BAC27054F514}"/>
              </a:ext>
            </a:extLst>
          </p:cNvPr>
          <p:cNvSpPr/>
          <p:nvPr/>
        </p:nvSpPr>
        <p:spPr>
          <a:xfrm>
            <a:off x="7649752" y="5669754"/>
            <a:ext cx="1534186" cy="1510497"/>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xmlns="" id="{1E0702E3-EFE9-4CFA-8C10-2F5182E8FA14}"/>
              </a:ext>
            </a:extLst>
          </p:cNvPr>
          <p:cNvSpPr/>
          <p:nvPr/>
        </p:nvSpPr>
        <p:spPr>
          <a:xfrm>
            <a:off x="7617729" y="1978800"/>
            <a:ext cx="491037"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xmlns="" id="{0256EABE-6AEF-4F5E-A705-2A4C6E8F8F64}"/>
              </a:ext>
            </a:extLst>
          </p:cNvPr>
          <p:cNvSpPr/>
          <p:nvPr/>
        </p:nvSpPr>
        <p:spPr>
          <a:xfrm>
            <a:off x="9176236" y="3204071"/>
            <a:ext cx="149450"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xmlns="" id="{26AD858C-3D61-4A7A-BFE3-253038C798DD}"/>
              </a:ext>
            </a:extLst>
          </p:cNvPr>
          <p:cNvSpPr/>
          <p:nvPr/>
        </p:nvSpPr>
        <p:spPr>
          <a:xfrm>
            <a:off x="17328" y="4210037"/>
            <a:ext cx="827292" cy="271754"/>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xmlns="" id="{316AB95F-E46C-46CE-B9E1-6113FCD8B5A5}"/>
              </a:ext>
            </a:extLst>
          </p:cNvPr>
          <p:cNvSpPr/>
          <p:nvPr/>
        </p:nvSpPr>
        <p:spPr>
          <a:xfrm>
            <a:off x="7740484" y="2331600"/>
            <a:ext cx="426991" cy="32419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xmlns="" id="{CDD7EF94-F947-4346-9AC7-AF633B82BC8A}"/>
              </a:ext>
            </a:extLst>
          </p:cNvPr>
          <p:cNvSpPr/>
          <p:nvPr/>
        </p:nvSpPr>
        <p:spPr>
          <a:xfrm>
            <a:off x="-196168" y="5192161"/>
            <a:ext cx="277546"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xmlns="" id="{C0106E6C-16FE-49AC-8D52-E86E45FD609C}"/>
              </a:ext>
            </a:extLst>
          </p:cNvPr>
          <p:cNvSpPr/>
          <p:nvPr/>
        </p:nvSpPr>
        <p:spPr>
          <a:xfrm>
            <a:off x="7575917" y="5788114"/>
            <a:ext cx="591558" cy="710374"/>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xmlns="" id="{2E2ECD62-96F9-46BE-8AAE-4EDE78AD5894}"/>
              </a:ext>
            </a:extLst>
          </p:cNvPr>
          <p:cNvSpPr/>
          <p:nvPr/>
        </p:nvSpPr>
        <p:spPr>
          <a:xfrm>
            <a:off x="334527" y="5082508"/>
            <a:ext cx="969107" cy="1358767"/>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xmlns="" id="{57810B19-9663-446E-9AD1-94974A46FC87}"/>
              </a:ext>
            </a:extLst>
          </p:cNvPr>
          <p:cNvSpPr/>
          <p:nvPr/>
        </p:nvSpPr>
        <p:spPr>
          <a:xfrm>
            <a:off x="12197181" y="1786735"/>
            <a:ext cx="4130484" cy="2826510"/>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xmlns="" id="{6720700D-AA90-44FB-9F17-AABDF75487A7}"/>
              </a:ext>
            </a:extLst>
          </p:cNvPr>
          <p:cNvSpPr/>
          <p:nvPr/>
        </p:nvSpPr>
        <p:spPr>
          <a:xfrm>
            <a:off x="1116825" y="7504450"/>
            <a:ext cx="1163547" cy="30512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xmlns="" id="{B506DF56-A360-4997-8902-82D03503E7C8}"/>
              </a:ext>
            </a:extLst>
          </p:cNvPr>
          <p:cNvSpPr/>
          <p:nvPr/>
        </p:nvSpPr>
        <p:spPr>
          <a:xfrm>
            <a:off x="7748110" y="4196606"/>
            <a:ext cx="846352" cy="129592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xmlns="" id="{BBE55A5B-32AC-4030-8237-8B5209136DCF}"/>
              </a:ext>
            </a:extLst>
          </p:cNvPr>
          <p:cNvSpPr/>
          <p:nvPr/>
        </p:nvSpPr>
        <p:spPr>
          <a:xfrm>
            <a:off x="7831220" y="5198949"/>
            <a:ext cx="1040788" cy="698822"/>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xmlns="" id="{F71676BA-8F20-4889-B02F-56502C821675}"/>
              </a:ext>
            </a:extLst>
          </p:cNvPr>
          <p:cNvSpPr/>
          <p:nvPr/>
        </p:nvSpPr>
        <p:spPr>
          <a:xfrm>
            <a:off x="-2218169" y="-199994"/>
            <a:ext cx="6297225" cy="2884403"/>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xmlns="" id="{FAC3FDC6-B5A4-4F57-AF02-7C0B22EF943A}"/>
              </a:ext>
            </a:extLst>
          </p:cNvPr>
          <p:cNvSpPr/>
          <p:nvPr/>
        </p:nvSpPr>
        <p:spPr>
          <a:xfrm>
            <a:off x="7362462" y="5025296"/>
            <a:ext cx="606598" cy="929684"/>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xmlns="" id="{480CCAD8-7991-4A8C-B86D-6040CB7BDD78}"/>
              </a:ext>
            </a:extLst>
          </p:cNvPr>
          <p:cNvSpPr/>
          <p:nvPr/>
        </p:nvSpPr>
        <p:spPr>
          <a:xfrm>
            <a:off x="14823162" y="4891801"/>
            <a:ext cx="426991" cy="352805"/>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xmlns="" id="{07B81625-D6CE-4334-8F8A-E3346B0B2C00}"/>
              </a:ext>
            </a:extLst>
          </p:cNvPr>
          <p:cNvSpPr/>
          <p:nvPr/>
        </p:nvSpPr>
        <p:spPr>
          <a:xfrm>
            <a:off x="8994767" y="6279178"/>
            <a:ext cx="149446"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xmlns="" id="{8A1CAE5D-8044-482E-9332-295CFB57FD39}"/>
              </a:ext>
            </a:extLst>
          </p:cNvPr>
          <p:cNvSpPr/>
          <p:nvPr/>
        </p:nvSpPr>
        <p:spPr>
          <a:xfrm>
            <a:off x="6246023" y="4865808"/>
            <a:ext cx="622621" cy="45984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xmlns="" id="{8C49F85B-5272-4FEB-AC00-67F32842E01C}"/>
              </a:ext>
            </a:extLst>
          </p:cNvPr>
          <p:cNvSpPr/>
          <p:nvPr/>
        </p:nvSpPr>
        <p:spPr>
          <a:xfrm>
            <a:off x="8380966" y="2522308"/>
            <a:ext cx="459014" cy="21931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xmlns="" id="{3D3B35A4-B16C-4BEB-A023-653BDA84DE1D}"/>
              </a:ext>
            </a:extLst>
          </p:cNvPr>
          <p:cNvSpPr/>
          <p:nvPr/>
        </p:nvSpPr>
        <p:spPr>
          <a:xfrm>
            <a:off x="15826586" y="5683225"/>
            <a:ext cx="90741"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xmlns="" id="{72993B41-9D5E-4D6B-964A-05EFE6C07BB2}"/>
              </a:ext>
            </a:extLst>
          </p:cNvPr>
          <p:cNvSpPr/>
          <p:nvPr/>
        </p:nvSpPr>
        <p:spPr>
          <a:xfrm>
            <a:off x="753883" y="5654619"/>
            <a:ext cx="3143709" cy="3156153"/>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xmlns="" id="{027C09AF-7BF5-42EB-9FCD-59E37AE79367}"/>
              </a:ext>
            </a:extLst>
          </p:cNvPr>
          <p:cNvSpPr/>
          <p:nvPr/>
        </p:nvSpPr>
        <p:spPr>
          <a:xfrm>
            <a:off x="8248481" y="7533056"/>
            <a:ext cx="746286" cy="73421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xmlns="" id="{C944D870-DA73-4A16-A361-9563454C672F}"/>
              </a:ext>
            </a:extLst>
          </p:cNvPr>
          <p:cNvSpPr/>
          <p:nvPr/>
        </p:nvSpPr>
        <p:spPr>
          <a:xfrm>
            <a:off x="7895270" y="2427660"/>
            <a:ext cx="282328" cy="213131"/>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xmlns="" id="{537DA1C4-8D2E-4879-A409-EC23CC7155D4}"/>
              </a:ext>
            </a:extLst>
          </p:cNvPr>
          <p:cNvSpPr/>
          <p:nvPr/>
        </p:nvSpPr>
        <p:spPr>
          <a:xfrm>
            <a:off x="1116825" y="6879895"/>
            <a:ext cx="1023783" cy="1063179"/>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xmlns="" id="{02FAD2BE-EE70-428E-961E-446B6A7E9DB8}"/>
              </a:ext>
            </a:extLst>
          </p:cNvPr>
          <p:cNvSpPr/>
          <p:nvPr/>
        </p:nvSpPr>
        <p:spPr>
          <a:xfrm>
            <a:off x="13600905" y="3800024"/>
            <a:ext cx="245519" cy="122903"/>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xmlns="" id="{868CBC1E-416E-4ECB-BD67-3233B6B64A3F}"/>
              </a:ext>
            </a:extLst>
          </p:cNvPr>
          <p:cNvSpPr/>
          <p:nvPr/>
        </p:nvSpPr>
        <p:spPr>
          <a:xfrm>
            <a:off x="6731728" y="5082508"/>
            <a:ext cx="245519" cy="499848"/>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xmlns="" id="{00FD45F5-2C6B-4BE8-8B57-2279DE7AF0AA}"/>
              </a:ext>
            </a:extLst>
          </p:cNvPr>
          <p:cNvSpPr/>
          <p:nvPr/>
        </p:nvSpPr>
        <p:spPr>
          <a:xfrm>
            <a:off x="-409659" y="4591444"/>
            <a:ext cx="137588" cy="219310"/>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xmlns="" id="{C20B8691-76D9-48BD-ABB5-DFC23A0A8C28}"/>
              </a:ext>
            </a:extLst>
          </p:cNvPr>
          <p:cNvSpPr/>
          <p:nvPr/>
        </p:nvSpPr>
        <p:spPr>
          <a:xfrm>
            <a:off x="6967655" y="1950193"/>
            <a:ext cx="255110" cy="142446"/>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xmlns="" id="{9F31B8CA-0D0B-4814-A387-FBB03AD46654}"/>
              </a:ext>
            </a:extLst>
          </p:cNvPr>
          <p:cNvSpPr/>
          <p:nvPr/>
        </p:nvSpPr>
        <p:spPr>
          <a:xfrm>
            <a:off x="8397909" y="1568786"/>
            <a:ext cx="623541" cy="381411"/>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xmlns="" id="{C8960ADC-7B6B-45B5-A0F4-FE4B028AEB81}"/>
              </a:ext>
            </a:extLst>
          </p:cNvPr>
          <p:cNvSpPr/>
          <p:nvPr/>
        </p:nvSpPr>
        <p:spPr>
          <a:xfrm>
            <a:off x="13568883" y="3938283"/>
            <a:ext cx="400305" cy="462462"/>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xmlns="" id="{CD2B2D6D-EDBA-49BE-9016-A87272085391}"/>
              </a:ext>
            </a:extLst>
          </p:cNvPr>
          <p:cNvSpPr/>
          <p:nvPr/>
        </p:nvSpPr>
        <p:spPr>
          <a:xfrm>
            <a:off x="10062237" y="2713012"/>
            <a:ext cx="394969" cy="271759"/>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xmlns="" id="{910FA7CA-2FA4-40C2-B96A-B81B42387602}"/>
              </a:ext>
            </a:extLst>
          </p:cNvPr>
          <p:cNvSpPr/>
          <p:nvPr/>
        </p:nvSpPr>
        <p:spPr>
          <a:xfrm>
            <a:off x="7436256" y="2140897"/>
            <a:ext cx="549751"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xmlns="" id="{41F3C39D-F544-49DD-ACC0-2CBFAE9E0179}"/>
              </a:ext>
            </a:extLst>
          </p:cNvPr>
          <p:cNvSpPr/>
          <p:nvPr/>
        </p:nvSpPr>
        <p:spPr>
          <a:xfrm>
            <a:off x="15463644" y="6960941"/>
            <a:ext cx="3170391" cy="264942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xmlns="" id="{034E3C84-546E-4874-9509-3F3DE8034C86}"/>
              </a:ext>
            </a:extLst>
          </p:cNvPr>
          <p:cNvSpPr/>
          <p:nvPr/>
        </p:nvSpPr>
        <p:spPr>
          <a:xfrm>
            <a:off x="9939478" y="2741618"/>
            <a:ext cx="245519" cy="190703"/>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xmlns="" id="{55A6BBC1-4AB5-48EC-AC7C-21CC42AE4EBE}"/>
              </a:ext>
            </a:extLst>
          </p:cNvPr>
          <p:cNvSpPr/>
          <p:nvPr/>
        </p:nvSpPr>
        <p:spPr>
          <a:xfrm>
            <a:off x="1303630" y="7857250"/>
            <a:ext cx="1216920" cy="2646024"/>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xmlns="" id="{90C85DD6-3F0D-4CEF-B6C3-56E99EBC3BC1}"/>
              </a:ext>
            </a:extLst>
          </p:cNvPr>
          <p:cNvSpPr/>
          <p:nvPr/>
        </p:nvSpPr>
        <p:spPr>
          <a:xfrm>
            <a:off x="7617729" y="6448108"/>
            <a:ext cx="976742" cy="111355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xmlns="" id="{503F219C-A4E5-4B91-9262-D4762325E227}"/>
              </a:ext>
            </a:extLst>
          </p:cNvPr>
          <p:cNvSpPr/>
          <p:nvPr/>
        </p:nvSpPr>
        <p:spPr>
          <a:xfrm>
            <a:off x="6849146" y="2624808"/>
            <a:ext cx="42700" cy="381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xmlns="" id="{5DB0271D-6306-4264-A37E-E35DB6BEFC2F}"/>
              </a:ext>
            </a:extLst>
          </p:cNvPr>
          <p:cNvSpPr/>
          <p:nvPr/>
        </p:nvSpPr>
        <p:spPr>
          <a:xfrm>
            <a:off x="6032531" y="3094419"/>
            <a:ext cx="1592851" cy="1453316"/>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xmlns="" id="{6B48C51E-D1D8-4A9E-AED1-3F0B21F5E211}"/>
              </a:ext>
            </a:extLst>
          </p:cNvPr>
          <p:cNvSpPr/>
          <p:nvPr/>
        </p:nvSpPr>
        <p:spPr>
          <a:xfrm>
            <a:off x="8167471" y="2631961"/>
            <a:ext cx="122764"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xmlns="" id="{137A501C-ACA2-48B8-B914-58B4ECC86819}"/>
              </a:ext>
            </a:extLst>
          </p:cNvPr>
          <p:cNvSpPr/>
          <p:nvPr/>
        </p:nvSpPr>
        <p:spPr>
          <a:xfrm>
            <a:off x="11311179" y="2956155"/>
            <a:ext cx="1035451" cy="762818"/>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4" name="Shape">
            <a:extLst>
              <a:ext uri="{FF2B5EF4-FFF2-40B4-BE49-F238E27FC236}">
                <a16:creationId xmlns:a16="http://schemas.microsoft.com/office/drawing/2014/main" xmlns="" id="{2A86232C-9019-43F1-893B-0B02CF9B9332}"/>
              </a:ext>
            </a:extLst>
          </p:cNvPr>
          <p:cNvSpPr/>
          <p:nvPr/>
        </p:nvSpPr>
        <p:spPr>
          <a:xfrm>
            <a:off x="6408021" y="1968681"/>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6" name="TextBox 185">
            <a:extLst>
              <a:ext uri="{FF2B5EF4-FFF2-40B4-BE49-F238E27FC236}">
                <a16:creationId xmlns:a16="http://schemas.microsoft.com/office/drawing/2014/main" xmlns="" id="{21360467-1BA2-4650-956C-02658E5D2D63}"/>
              </a:ext>
            </a:extLst>
          </p:cNvPr>
          <p:cNvSpPr txBox="1"/>
          <p:nvPr/>
        </p:nvSpPr>
        <p:spPr>
          <a:xfrm>
            <a:off x="-426515" y="2789399"/>
            <a:ext cx="8210550" cy="1231106"/>
          </a:xfrm>
          <a:prstGeom prst="rect">
            <a:avLst/>
          </a:prstGeom>
          <a:noFill/>
        </p:spPr>
        <p:txBody>
          <a:bodyPr wrap="square" lIns="0" tIns="0" rIns="0" bIns="0" rtlCol="0">
            <a:spAutoFit/>
          </a:bodyPr>
          <a:lstStyle/>
          <a:p>
            <a:pPr algn="ctr"/>
            <a:r>
              <a:rPr lang="en-US" sz="4000" i="1">
                <a:solidFill>
                  <a:srgbClr val="F361E9"/>
                </a:solidFill>
                <a:latin typeface="#9Slide04 Rokkitt Black" panose="00000A00000000000000" pitchFamily="2" charset="0"/>
                <a:cs typeface="#9Slide07 Pattaya" panose="00000500000000000000" pitchFamily="2" charset="-34"/>
              </a:rPr>
              <a:t>Cách mạng tư sản </a:t>
            </a:r>
          </a:p>
          <a:p>
            <a:pPr algn="ctr"/>
            <a:r>
              <a:rPr lang="en-US" sz="4000" i="1">
                <a:solidFill>
                  <a:srgbClr val="6BC067"/>
                </a:solidFill>
                <a:latin typeface="#9Slide04 Rokkitt Black" panose="00000A00000000000000" pitchFamily="2" charset="0"/>
                <a:cs typeface="#9Slide07 Pattaya" panose="00000500000000000000" pitchFamily="2" charset="-34"/>
              </a:rPr>
              <a:t>Pháp</a:t>
            </a:r>
            <a:endParaRPr lang="en-US" sz="4000">
              <a:solidFill>
                <a:srgbClr val="6BC067"/>
              </a:solidFill>
            </a:endParaRPr>
          </a:p>
        </p:txBody>
      </p:sp>
      <p:sp>
        <p:nvSpPr>
          <p:cNvPr id="561" name="Shape">
            <a:extLst>
              <a:ext uri="{FF2B5EF4-FFF2-40B4-BE49-F238E27FC236}">
                <a16:creationId xmlns:a16="http://schemas.microsoft.com/office/drawing/2014/main" xmlns="" id="{2413BD46-20D2-46BF-89DA-D6179B77070E}"/>
              </a:ext>
            </a:extLst>
          </p:cNvPr>
          <p:cNvSpPr/>
          <p:nvPr/>
        </p:nvSpPr>
        <p:spPr>
          <a:xfrm>
            <a:off x="7916725" y="-1828800"/>
            <a:ext cx="311381" cy="331450"/>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89E4D"/>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3" name="Freeform: Shape 562">
            <a:extLst>
              <a:ext uri="{FF2B5EF4-FFF2-40B4-BE49-F238E27FC236}">
                <a16:creationId xmlns:a16="http://schemas.microsoft.com/office/drawing/2014/main" xmlns="" id="{F323D038-854F-4D32-AB8A-5FFE309EE89B}"/>
              </a:ext>
            </a:extLst>
          </p:cNvPr>
          <p:cNvSpPr/>
          <p:nvPr/>
        </p:nvSpPr>
        <p:spPr>
          <a:xfrm rot="817316">
            <a:off x="-7746649" y="1449842"/>
            <a:ext cx="544230" cy="718116"/>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Shape">
            <a:extLst>
              <a:ext uri="{FF2B5EF4-FFF2-40B4-BE49-F238E27FC236}">
                <a16:creationId xmlns:a16="http://schemas.microsoft.com/office/drawing/2014/main" xmlns="" id="{65A8818C-4DEE-494E-AA45-49FF92453E88}"/>
              </a:ext>
            </a:extLst>
          </p:cNvPr>
          <p:cNvSpPr/>
          <p:nvPr/>
        </p:nvSpPr>
        <p:spPr>
          <a:xfrm>
            <a:off x="15706799" y="-2354266"/>
            <a:ext cx="513420" cy="395260"/>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683959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1BA233C-8DAB-4081-A757-D3621D236702}"/>
              </a:ext>
            </a:extLst>
          </p:cNvPr>
          <p:cNvGrpSpPr/>
          <p:nvPr/>
        </p:nvGrpSpPr>
        <p:grpSpPr>
          <a:xfrm>
            <a:off x="820599" y="1207019"/>
            <a:ext cx="10550802" cy="4443962"/>
            <a:chOff x="540074" y="1524292"/>
            <a:chExt cx="5680841" cy="2392751"/>
          </a:xfrm>
          <a:solidFill>
            <a:srgbClr val="F1F1F1"/>
          </a:solidFill>
        </p:grpSpPr>
        <p:sp>
          <p:nvSpPr>
            <p:cNvPr id="5" name="Shape">
              <a:extLst>
                <a:ext uri="{FF2B5EF4-FFF2-40B4-BE49-F238E27FC236}">
                  <a16:creationId xmlns:a16="http://schemas.microsoft.com/office/drawing/2014/main" xmlns="" id="{E25B448D-889B-47D5-AE4B-135C1A4EE8A0}"/>
                </a:ext>
              </a:extLst>
            </p:cNvPr>
            <p:cNvSpPr/>
            <p:nvPr/>
          </p:nvSpPr>
          <p:spPr>
            <a:xfrm>
              <a:off x="3498198" y="3210430"/>
              <a:ext cx="136386" cy="120590"/>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xmlns="" id="{AAD26931-219D-4C4A-88AA-762D0D265306}"/>
                </a:ext>
              </a:extLst>
            </p:cNvPr>
            <p:cNvSpPr/>
            <p:nvPr/>
          </p:nvSpPr>
          <p:spPr>
            <a:xfrm>
              <a:off x="3445109" y="3070800"/>
              <a:ext cx="202502" cy="181942"/>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xmlns="" id="{D4B1091C-BDD8-44B6-AEF6-BD6C3A3DA4E0}"/>
                </a:ext>
              </a:extLst>
            </p:cNvPr>
            <p:cNvSpPr/>
            <p:nvPr/>
          </p:nvSpPr>
          <p:spPr>
            <a:xfrm>
              <a:off x="3803927" y="2585436"/>
              <a:ext cx="184552" cy="110903"/>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xmlns="" id="{B3E623D6-FCA2-4422-9F5F-E6488D65F1B9}"/>
                </a:ext>
              </a:extLst>
            </p:cNvPr>
            <p:cNvSpPr/>
            <p:nvPr/>
          </p:nvSpPr>
          <p:spPr>
            <a:xfrm>
              <a:off x="2757302" y="2430829"/>
              <a:ext cx="152542" cy="120590"/>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xmlns="" id="{57CFAEF0-33C2-4C41-BF8C-B88295F0556F}"/>
                </a:ext>
              </a:extLst>
            </p:cNvPr>
            <p:cNvSpPr/>
            <p:nvPr/>
          </p:nvSpPr>
          <p:spPr>
            <a:xfrm>
              <a:off x="4833012" y="2506116"/>
              <a:ext cx="155133" cy="264150"/>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xmlns="" id="{8171FE9A-0B47-4FD9-A663-B2BA03DC3E5A}"/>
                </a:ext>
              </a:extLst>
            </p:cNvPr>
            <p:cNvSpPr/>
            <p:nvPr/>
          </p:nvSpPr>
          <p:spPr>
            <a:xfrm>
              <a:off x="1751678" y="2709031"/>
              <a:ext cx="236844" cy="205214"/>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xmlns="" id="{7A82254D-9F8F-4D0F-9A3D-CEF7A6617B25}"/>
                </a:ext>
              </a:extLst>
            </p:cNvPr>
            <p:cNvSpPr/>
            <p:nvPr/>
          </p:nvSpPr>
          <p:spPr>
            <a:xfrm>
              <a:off x="3264517" y="2166908"/>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xmlns="" id="{8E5B6A84-87D7-4719-9FB9-FE81553B49BB}"/>
                </a:ext>
              </a:extLst>
            </p:cNvPr>
            <p:cNvSpPr/>
            <p:nvPr/>
          </p:nvSpPr>
          <p:spPr>
            <a:xfrm>
              <a:off x="5991177" y="3192448"/>
              <a:ext cx="29474" cy="76772"/>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xmlns="" id="{72D1CA6C-B700-41FB-832B-E916AEEF7508}"/>
                </a:ext>
              </a:extLst>
            </p:cNvPr>
            <p:cNvSpPr/>
            <p:nvPr/>
          </p:nvSpPr>
          <p:spPr>
            <a:xfrm>
              <a:off x="3966165" y="2110315"/>
              <a:ext cx="297239" cy="144920"/>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xmlns="" id="{CBB5A65A-0171-4C45-9F0B-564C43E1CE5F}"/>
                </a:ext>
              </a:extLst>
            </p:cNvPr>
            <p:cNvSpPr/>
            <p:nvPr/>
          </p:nvSpPr>
          <p:spPr>
            <a:xfrm>
              <a:off x="2070233" y="3469592"/>
              <a:ext cx="94738" cy="84625"/>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xmlns="" id="{E16438F9-4CF5-4D6A-8670-0D9CB868BF99}"/>
                </a:ext>
              </a:extLst>
            </p:cNvPr>
            <p:cNvSpPr/>
            <p:nvPr/>
          </p:nvSpPr>
          <p:spPr>
            <a:xfrm>
              <a:off x="540074" y="1677981"/>
              <a:ext cx="5369242" cy="793189"/>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xmlns="" id="{2401A3FC-1233-4840-BBF3-F2A5B4B795C9}"/>
                </a:ext>
              </a:extLst>
            </p:cNvPr>
            <p:cNvSpPr/>
            <p:nvPr/>
          </p:nvSpPr>
          <p:spPr>
            <a:xfrm>
              <a:off x="2964316" y="1880772"/>
              <a:ext cx="142107" cy="15126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xmlns="" id="{C4D32BD3-1EDA-462D-8FD8-13F28412B3EA}"/>
                </a:ext>
              </a:extLst>
            </p:cNvPr>
            <p:cNvSpPr/>
            <p:nvPr/>
          </p:nvSpPr>
          <p:spPr>
            <a:xfrm>
              <a:off x="3951954" y="2458651"/>
              <a:ext cx="81712" cy="58779"/>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xmlns="" id="{A1A2F80C-950B-454C-A455-04732992961F}"/>
                </a:ext>
              </a:extLst>
            </p:cNvPr>
            <p:cNvSpPr/>
            <p:nvPr/>
          </p:nvSpPr>
          <p:spPr>
            <a:xfrm>
              <a:off x="3423793" y="1989725"/>
              <a:ext cx="278292" cy="138573"/>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xmlns="" id="{2E8A9004-7288-4005-97FD-DFD313E6225C}"/>
                </a:ext>
              </a:extLst>
            </p:cNvPr>
            <p:cNvSpPr/>
            <p:nvPr/>
          </p:nvSpPr>
          <p:spPr>
            <a:xfrm>
              <a:off x="3580110" y="2847604"/>
              <a:ext cx="94738"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xmlns="" id="{5EB41A94-368B-4AFC-938D-457EDB06D7A7}"/>
                </a:ext>
              </a:extLst>
            </p:cNvPr>
            <p:cNvSpPr/>
            <p:nvPr/>
          </p:nvSpPr>
          <p:spPr>
            <a:xfrm>
              <a:off x="3922752" y="2158974"/>
              <a:ext cx="245915" cy="132226"/>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xmlns="" id="{6FD9CE3D-0461-4987-B30F-A01A670D1437}"/>
                </a:ext>
              </a:extLst>
            </p:cNvPr>
            <p:cNvSpPr/>
            <p:nvPr/>
          </p:nvSpPr>
          <p:spPr>
            <a:xfrm>
              <a:off x="3492478" y="2170610"/>
              <a:ext cx="317370" cy="111746"/>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xmlns="" id="{C55F286A-77CC-451C-91FF-C17F24F8821E}"/>
                </a:ext>
              </a:extLst>
            </p:cNvPr>
            <p:cNvSpPr/>
            <p:nvPr/>
          </p:nvSpPr>
          <p:spPr>
            <a:xfrm>
              <a:off x="3186950" y="2255234"/>
              <a:ext cx="69520" cy="126937"/>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xmlns="" id="{FE01705F-65C4-460E-ACB6-AEACD84459B6}"/>
                </a:ext>
              </a:extLst>
            </p:cNvPr>
            <p:cNvSpPr/>
            <p:nvPr/>
          </p:nvSpPr>
          <p:spPr>
            <a:xfrm>
              <a:off x="3051949" y="2727014"/>
              <a:ext cx="34343" cy="89914"/>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xmlns="" id="{ABF9BC15-438A-4632-A088-C2E0D4DD9433}"/>
                </a:ext>
              </a:extLst>
            </p:cNvPr>
            <p:cNvSpPr/>
            <p:nvPr/>
          </p:nvSpPr>
          <p:spPr>
            <a:xfrm>
              <a:off x="4765511" y="2557766"/>
              <a:ext cx="148028" cy="265509"/>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xmlns="" id="{0B1250E5-D4E6-4712-979A-7B7BBD4E8D4C}"/>
                </a:ext>
              </a:extLst>
            </p:cNvPr>
            <p:cNvSpPr/>
            <p:nvPr/>
          </p:nvSpPr>
          <p:spPr>
            <a:xfrm>
              <a:off x="3573004" y="2943864"/>
              <a:ext cx="196581" cy="19357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xmlns="" id="{98A931E3-C305-4FE6-9E71-2596807583A0}"/>
                </a:ext>
              </a:extLst>
            </p:cNvPr>
            <p:cNvSpPr/>
            <p:nvPr/>
          </p:nvSpPr>
          <p:spPr>
            <a:xfrm>
              <a:off x="4175771" y="2188592"/>
              <a:ext cx="135001" cy="77811"/>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xmlns="" id="{CEEC24F3-4F0E-46FD-AA9B-06C27A783941}"/>
                </a:ext>
              </a:extLst>
            </p:cNvPr>
            <p:cNvSpPr/>
            <p:nvPr/>
          </p:nvSpPr>
          <p:spPr>
            <a:xfrm>
              <a:off x="5110118" y="2473142"/>
              <a:ext cx="61580" cy="6029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xmlns="" id="{DF89E824-D6C4-48B5-98C8-D56E8899CF0C}"/>
                </a:ext>
              </a:extLst>
            </p:cNvPr>
            <p:cNvSpPr/>
            <p:nvPr/>
          </p:nvSpPr>
          <p:spPr>
            <a:xfrm>
              <a:off x="3661821" y="2255234"/>
              <a:ext cx="107765"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xmlns="" id="{16B8C99D-F6A3-404F-B7A9-005E9798DC2E}"/>
                </a:ext>
              </a:extLst>
            </p:cNvPr>
            <p:cNvSpPr/>
            <p:nvPr/>
          </p:nvSpPr>
          <p:spPr>
            <a:xfrm>
              <a:off x="3166818" y="2068003"/>
              <a:ext cx="74606"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xmlns="" id="{30F0C1DC-37BC-4BBC-83D4-8A86AD79F411}"/>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xmlns="" id="{D16830F9-88A9-4E54-B9C6-BB445C5E84B0}"/>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xmlns="" id="{241C045D-CC19-4552-B977-130393970E23}"/>
                </a:ext>
              </a:extLst>
            </p:cNvPr>
            <p:cNvSpPr/>
            <p:nvPr/>
          </p:nvSpPr>
          <p:spPr>
            <a:xfrm>
              <a:off x="3587215" y="3391315"/>
              <a:ext cx="2723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xmlns="" id="{633509C1-31B8-450A-AF54-68B34008B0CF}"/>
                </a:ext>
              </a:extLst>
            </p:cNvPr>
            <p:cNvSpPr/>
            <p:nvPr/>
          </p:nvSpPr>
          <p:spPr>
            <a:xfrm>
              <a:off x="2022864" y="2816927"/>
              <a:ext cx="67501" cy="75946"/>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xmlns="" id="{EA347B77-96F7-47FC-9B7F-7ED9CE85530A}"/>
                </a:ext>
              </a:extLst>
            </p:cNvPr>
            <p:cNvSpPr/>
            <p:nvPr/>
          </p:nvSpPr>
          <p:spPr>
            <a:xfrm>
              <a:off x="3438004" y="2525290"/>
              <a:ext cx="292325" cy="24403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xmlns="" id="{23A9CFD3-5E02-4C9B-B33C-D4C608050FB6}"/>
                </a:ext>
              </a:extLst>
            </p:cNvPr>
            <p:cNvSpPr/>
            <p:nvPr/>
          </p:nvSpPr>
          <p:spPr>
            <a:xfrm>
              <a:off x="3654716" y="2349556"/>
              <a:ext cx="371845" cy="280141"/>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xmlns="" id="{B7F67A1D-F72F-4DC5-9A39-B7B8E136F80E}"/>
                </a:ext>
              </a:extLst>
            </p:cNvPr>
            <p:cNvSpPr/>
            <p:nvPr/>
          </p:nvSpPr>
          <p:spPr>
            <a:xfrm>
              <a:off x="2185101" y="2079771"/>
              <a:ext cx="0" cy="846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xmlns="" id="{92F1D9EC-D5FC-44B0-AB1F-09D2C0BC660C}"/>
                </a:ext>
              </a:extLst>
            </p:cNvPr>
            <p:cNvSpPr/>
            <p:nvPr/>
          </p:nvSpPr>
          <p:spPr>
            <a:xfrm>
              <a:off x="4467088" y="2751344"/>
              <a:ext cx="40264" cy="68419"/>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xmlns="" id="{347C26F9-DDEF-4787-BE07-65545F77B8BF}"/>
                </a:ext>
              </a:extLst>
            </p:cNvPr>
            <p:cNvSpPr/>
            <p:nvPr/>
          </p:nvSpPr>
          <p:spPr>
            <a:xfrm>
              <a:off x="2922870" y="2140991"/>
              <a:ext cx="199914" cy="138573"/>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xmlns="" id="{CB57D294-911F-4359-9E2C-0BFED9312BDB}"/>
                </a:ext>
              </a:extLst>
            </p:cNvPr>
            <p:cNvSpPr/>
            <p:nvPr/>
          </p:nvSpPr>
          <p:spPr>
            <a:xfrm>
              <a:off x="3478267" y="2706036"/>
              <a:ext cx="203686"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xmlns="" id="{7349E28A-7863-4798-A9E3-5B5941D2A1BA}"/>
                </a:ext>
              </a:extLst>
            </p:cNvPr>
            <p:cNvSpPr/>
            <p:nvPr/>
          </p:nvSpPr>
          <p:spPr>
            <a:xfrm>
              <a:off x="5164593" y="2230904"/>
              <a:ext cx="67501" cy="79336"/>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xmlns="" id="{E6269634-C535-4605-A513-630066CE97C1}"/>
                </a:ext>
              </a:extLst>
            </p:cNvPr>
            <p:cNvSpPr/>
            <p:nvPr/>
          </p:nvSpPr>
          <p:spPr>
            <a:xfrm>
              <a:off x="3343266" y="3324673"/>
              <a:ext cx="284212" cy="229544"/>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xmlns="" id="{A3264475-F47A-49A4-9CEC-1908E7CFD846}"/>
                </a:ext>
              </a:extLst>
            </p:cNvPr>
            <p:cNvSpPr/>
            <p:nvPr/>
          </p:nvSpPr>
          <p:spPr>
            <a:xfrm>
              <a:off x="3780443" y="2709031"/>
              <a:ext cx="178617" cy="247527"/>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xmlns="" id="{419CF85F-2785-4168-8515-44E306468EF2}"/>
                </a:ext>
              </a:extLst>
            </p:cNvPr>
            <p:cNvSpPr/>
            <p:nvPr/>
          </p:nvSpPr>
          <p:spPr>
            <a:xfrm>
              <a:off x="5831731" y="3046471"/>
              <a:ext cx="97866" cy="7298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xmlns="" id="{B3CECA53-2C25-4545-8497-96BC914742F3}"/>
                </a:ext>
              </a:extLst>
            </p:cNvPr>
            <p:cNvSpPr/>
            <p:nvPr/>
          </p:nvSpPr>
          <p:spPr>
            <a:xfrm>
              <a:off x="3285470" y="2085986"/>
              <a:ext cx="50692" cy="24330"/>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xmlns="" id="{D87D85DB-A3EF-426E-9E95-9E79D0F2B40C}"/>
                </a:ext>
              </a:extLst>
            </p:cNvPr>
            <p:cNvSpPr/>
            <p:nvPr/>
          </p:nvSpPr>
          <p:spPr>
            <a:xfrm>
              <a:off x="3339920" y="2038384"/>
              <a:ext cx="87014" cy="29619"/>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xmlns="" id="{E0EA45DE-714A-4218-B212-1C2B7D5EBF68}"/>
                </a:ext>
              </a:extLst>
            </p:cNvPr>
            <p:cNvSpPr/>
            <p:nvPr/>
          </p:nvSpPr>
          <p:spPr>
            <a:xfrm>
              <a:off x="2815105" y="2744997"/>
              <a:ext cx="54474"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xmlns="" id="{981D83D8-20A1-4908-A96A-A7CE530D6A32}"/>
                </a:ext>
              </a:extLst>
            </p:cNvPr>
            <p:cNvSpPr/>
            <p:nvPr/>
          </p:nvSpPr>
          <p:spPr>
            <a:xfrm>
              <a:off x="3372199" y="2098679"/>
              <a:ext cx="68028" cy="68601"/>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xmlns="" id="{819452F7-3AC8-465E-AC76-0818C8EA9A4A}"/>
                </a:ext>
              </a:extLst>
            </p:cNvPr>
            <p:cNvSpPr/>
            <p:nvPr/>
          </p:nvSpPr>
          <p:spPr>
            <a:xfrm>
              <a:off x="2747605" y="2625918"/>
              <a:ext cx="102385" cy="79755"/>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xmlns="" id="{E12F36AB-D707-4EED-BF32-759C428792B7}"/>
                </a:ext>
              </a:extLst>
            </p:cNvPr>
            <p:cNvSpPr/>
            <p:nvPr/>
          </p:nvSpPr>
          <p:spPr>
            <a:xfrm>
              <a:off x="3265503" y="2133587"/>
              <a:ext cx="9474" cy="846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xmlns="" id="{40383E01-D5A9-49FC-8E45-3BCEA32CAF15}"/>
                </a:ext>
              </a:extLst>
            </p:cNvPr>
            <p:cNvSpPr/>
            <p:nvPr/>
          </p:nvSpPr>
          <p:spPr>
            <a:xfrm>
              <a:off x="3563909" y="2943864"/>
              <a:ext cx="36333" cy="33409"/>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xmlns="" id="{8C89AD25-DAE4-4D29-8D98-CC828CFF1E30}"/>
                </a:ext>
              </a:extLst>
            </p:cNvPr>
            <p:cNvSpPr/>
            <p:nvPr/>
          </p:nvSpPr>
          <p:spPr>
            <a:xfrm>
              <a:off x="3376424" y="1548621"/>
              <a:ext cx="2276066" cy="636617"/>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xmlns="" id="{AB266986-F8DD-489D-9079-8C9BF12A914F}"/>
                </a:ext>
              </a:extLst>
            </p:cNvPr>
            <p:cNvSpPr/>
            <p:nvPr/>
          </p:nvSpPr>
          <p:spPr>
            <a:xfrm>
              <a:off x="3397740" y="2061656"/>
              <a:ext cx="148028" cy="79336"/>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xmlns="" id="{2508E7FB-C1B7-4C7E-846B-FC88FBDBB6EE}"/>
                </a:ext>
              </a:extLst>
            </p:cNvPr>
            <p:cNvSpPr/>
            <p:nvPr/>
          </p:nvSpPr>
          <p:spPr>
            <a:xfrm>
              <a:off x="3938928" y="2455159"/>
              <a:ext cx="13027" cy="29619"/>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xmlns="" id="{E5CD08A6-57C5-4476-8AE2-D743C0D150A4}"/>
                </a:ext>
              </a:extLst>
            </p:cNvPr>
            <p:cNvSpPr/>
            <p:nvPr/>
          </p:nvSpPr>
          <p:spPr>
            <a:xfrm>
              <a:off x="1873653" y="2593731"/>
              <a:ext cx="29398" cy="11636"/>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xmlns="" id="{9685508C-5FF9-4187-9131-197B553393C8}"/>
                </a:ext>
              </a:extLst>
            </p:cNvPr>
            <p:cNvSpPr/>
            <p:nvPr/>
          </p:nvSpPr>
          <p:spPr>
            <a:xfrm>
              <a:off x="2909843" y="2170610"/>
              <a:ext cx="60396"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xmlns="" id="{1785992D-B255-4B28-BF48-77E60C09EAF5}"/>
                </a:ext>
              </a:extLst>
            </p:cNvPr>
            <p:cNvSpPr/>
            <p:nvPr/>
          </p:nvSpPr>
          <p:spPr>
            <a:xfrm>
              <a:off x="3295898" y="1947413"/>
              <a:ext cx="155133" cy="99072"/>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xmlns="" id="{1FA238DD-5EE9-4967-A6A8-078F987EA311}"/>
                </a:ext>
              </a:extLst>
            </p:cNvPr>
            <p:cNvSpPr/>
            <p:nvPr/>
          </p:nvSpPr>
          <p:spPr>
            <a:xfrm>
              <a:off x="5130250" y="2593731"/>
              <a:ext cx="169344" cy="231536"/>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xmlns="" id="{4C374D34-E621-4494-B102-1EAA70EFBA03}"/>
                </a:ext>
              </a:extLst>
            </p:cNvPr>
            <p:cNvSpPr/>
            <p:nvPr/>
          </p:nvSpPr>
          <p:spPr>
            <a:xfrm>
              <a:off x="1606431" y="2925882"/>
              <a:ext cx="232880" cy="32861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xmlns="" id="{7E4F084C-0C95-4E4B-8D8A-F5874D2FC77C}"/>
                </a:ext>
              </a:extLst>
            </p:cNvPr>
            <p:cNvSpPr/>
            <p:nvPr/>
          </p:nvSpPr>
          <p:spPr>
            <a:xfrm>
              <a:off x="1966229" y="3272802"/>
              <a:ext cx="151373" cy="149190"/>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xmlns="" id="{6B79B640-7156-4A44-A1E0-1DFB246342BD}"/>
                </a:ext>
              </a:extLst>
            </p:cNvPr>
            <p:cNvSpPr/>
            <p:nvPr/>
          </p:nvSpPr>
          <p:spPr>
            <a:xfrm>
              <a:off x="5554414" y="2973009"/>
              <a:ext cx="267420" cy="144938"/>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xmlns="" id="{701B2B79-C314-4081-8FA2-2ECE731261CC}"/>
                </a:ext>
              </a:extLst>
            </p:cNvPr>
            <p:cNvSpPr/>
            <p:nvPr/>
          </p:nvSpPr>
          <p:spPr>
            <a:xfrm>
              <a:off x="1575230" y="2752831"/>
              <a:ext cx="108948" cy="46115"/>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xmlns="" id="{DCB278E1-6A73-4AA5-A7D2-81DB5DDEFEEB}"/>
                </a:ext>
              </a:extLst>
            </p:cNvPr>
            <p:cNvSpPr/>
            <p:nvPr/>
          </p:nvSpPr>
          <p:spPr>
            <a:xfrm>
              <a:off x="3640505" y="2339859"/>
              <a:ext cx="25536" cy="24330"/>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xmlns="" id="{F652912E-8F44-4E47-B687-7E42FDF13F8D}"/>
                </a:ext>
              </a:extLst>
            </p:cNvPr>
            <p:cNvSpPr/>
            <p:nvPr/>
          </p:nvSpPr>
          <p:spPr>
            <a:xfrm>
              <a:off x="4101166" y="2261581"/>
              <a:ext cx="253268" cy="235891"/>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xmlns="" id="{58EE7D96-09E5-49C8-91F7-45202F8CE449}"/>
                </a:ext>
              </a:extLst>
            </p:cNvPr>
            <p:cNvSpPr/>
            <p:nvPr/>
          </p:nvSpPr>
          <p:spPr>
            <a:xfrm>
              <a:off x="3966165" y="2455159"/>
              <a:ext cx="131047" cy="171013"/>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xmlns="" id="{1F7E9FE8-C608-4334-B775-CEA1072070D0}"/>
                </a:ext>
              </a:extLst>
            </p:cNvPr>
            <p:cNvSpPr/>
            <p:nvPr/>
          </p:nvSpPr>
          <p:spPr>
            <a:xfrm>
              <a:off x="3159713" y="1560257"/>
              <a:ext cx="345792" cy="332151"/>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xmlns="" id="{7A1BB2C9-F262-4516-945A-6D2B9D87CC5D}"/>
                </a:ext>
              </a:extLst>
            </p:cNvPr>
            <p:cNvSpPr/>
            <p:nvPr/>
          </p:nvSpPr>
          <p:spPr>
            <a:xfrm>
              <a:off x="5108452" y="2152627"/>
              <a:ext cx="76273" cy="96261"/>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xmlns="" id="{CEE29AD6-AE61-4455-BA64-08C6F5ABA404}"/>
                </a:ext>
              </a:extLst>
            </p:cNvPr>
            <p:cNvSpPr/>
            <p:nvPr/>
          </p:nvSpPr>
          <p:spPr>
            <a:xfrm>
              <a:off x="3099317" y="2678356"/>
              <a:ext cx="209607" cy="172232"/>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xmlns="" id="{9AAA435F-0978-41CC-9386-9440B6BC86A4}"/>
                </a:ext>
              </a:extLst>
            </p:cNvPr>
            <p:cNvSpPr/>
            <p:nvPr/>
          </p:nvSpPr>
          <p:spPr>
            <a:xfrm>
              <a:off x="3055708" y="2502760"/>
              <a:ext cx="280453" cy="212791"/>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xmlns="" id="{F0141BFA-0802-4760-8FE2-C286EB69AE62}"/>
                </a:ext>
              </a:extLst>
            </p:cNvPr>
            <p:cNvSpPr/>
            <p:nvPr/>
          </p:nvSpPr>
          <p:spPr>
            <a:xfrm>
              <a:off x="1501809" y="2654026"/>
              <a:ext cx="87632" cy="7827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xmlns="" id="{853F5B1B-45AB-412A-97F9-60D5E6250883}"/>
                </a:ext>
              </a:extLst>
            </p:cNvPr>
            <p:cNvSpPr/>
            <p:nvPr/>
          </p:nvSpPr>
          <p:spPr>
            <a:xfrm>
              <a:off x="5712886" y="3542580"/>
              <a:ext cx="311450" cy="21685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xmlns="" id="{B6B20F24-C38A-456B-B875-6A68901CD10A}"/>
                </a:ext>
              </a:extLst>
            </p:cNvPr>
            <p:cNvSpPr/>
            <p:nvPr/>
          </p:nvSpPr>
          <p:spPr>
            <a:xfrm>
              <a:off x="5922492" y="3288708"/>
              <a:ext cx="43405" cy="38954"/>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xmlns="" id="{6213F36B-349C-4475-A7B3-A1EB0BBACFFC}"/>
                </a:ext>
              </a:extLst>
            </p:cNvPr>
            <p:cNvSpPr/>
            <p:nvPr/>
          </p:nvSpPr>
          <p:spPr>
            <a:xfrm>
              <a:off x="3133660" y="1969712"/>
              <a:ext cx="53290" cy="4963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xmlns="" id="{2C0390B6-028F-4913-8829-04F98747B571}"/>
                </a:ext>
              </a:extLst>
            </p:cNvPr>
            <p:cNvSpPr/>
            <p:nvPr/>
          </p:nvSpPr>
          <p:spPr>
            <a:xfrm>
              <a:off x="4432746" y="2379399"/>
              <a:ext cx="145239" cy="72371"/>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xmlns="" id="{B268EE61-59F6-4D4D-ABB0-164AA9FA07F0}"/>
                </a:ext>
              </a:extLst>
            </p:cNvPr>
            <p:cNvSpPr/>
            <p:nvPr/>
          </p:nvSpPr>
          <p:spPr>
            <a:xfrm>
              <a:off x="3259584" y="3231942"/>
              <a:ext cx="238815" cy="213322"/>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xmlns="" id="{109FC288-5102-4B4C-8225-21847A412608}"/>
                </a:ext>
              </a:extLst>
            </p:cNvPr>
            <p:cNvSpPr/>
            <p:nvPr/>
          </p:nvSpPr>
          <p:spPr>
            <a:xfrm>
              <a:off x="4663669" y="2412847"/>
              <a:ext cx="155133" cy="33215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xmlns="" id="{0B1EF629-AA34-4269-9863-7FDB508BCBE6}"/>
                </a:ext>
              </a:extLst>
            </p:cNvPr>
            <p:cNvSpPr/>
            <p:nvPr/>
          </p:nvSpPr>
          <p:spPr>
            <a:xfrm>
              <a:off x="3587215" y="3113112"/>
              <a:ext cx="189475" cy="296185"/>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xmlns="" id="{597E26E1-72B0-446B-8E77-74B8C47D2EBC}"/>
                </a:ext>
              </a:extLst>
            </p:cNvPr>
            <p:cNvSpPr/>
            <p:nvPr/>
          </p:nvSpPr>
          <p:spPr>
            <a:xfrm>
              <a:off x="2760631" y="2279563"/>
              <a:ext cx="280453" cy="260220"/>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xmlns="" id="{9F30A277-0CC8-4DCB-A8CC-FD160BE193F7}"/>
                </a:ext>
              </a:extLst>
            </p:cNvPr>
            <p:cNvSpPr/>
            <p:nvPr/>
          </p:nvSpPr>
          <p:spPr>
            <a:xfrm>
              <a:off x="3370504" y="2146280"/>
              <a:ext cx="27238" cy="30677"/>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xmlns="" id="{8F32D772-B4DB-4D89-9AE1-4AFFD6CC057B}"/>
                </a:ext>
              </a:extLst>
            </p:cNvPr>
            <p:cNvSpPr/>
            <p:nvPr/>
          </p:nvSpPr>
          <p:spPr>
            <a:xfrm>
              <a:off x="4439852" y="1996072"/>
              <a:ext cx="528161" cy="183876"/>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xmlns="" id="{5A2038D9-2579-4471-9D19-464E7E467A9A}"/>
                </a:ext>
              </a:extLst>
            </p:cNvPr>
            <p:cNvSpPr/>
            <p:nvPr/>
          </p:nvSpPr>
          <p:spPr>
            <a:xfrm>
              <a:off x="3182805" y="2137289"/>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xmlns="" id="{BFCC98BA-3D19-40FA-B22F-60D468D4D37B}"/>
                </a:ext>
              </a:extLst>
            </p:cNvPr>
            <p:cNvSpPr/>
            <p:nvPr/>
          </p:nvSpPr>
          <p:spPr>
            <a:xfrm>
              <a:off x="3492478" y="2056367"/>
              <a:ext cx="60396" cy="55954"/>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xmlns="" id="{174B8A40-E052-4BA9-B98C-8D9AF9575CDA}"/>
                </a:ext>
              </a:extLst>
            </p:cNvPr>
            <p:cNvSpPr/>
            <p:nvPr/>
          </p:nvSpPr>
          <p:spPr>
            <a:xfrm>
              <a:off x="1074306" y="2339859"/>
              <a:ext cx="467767" cy="32686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xmlns="" id="{4D0EF34F-C026-4DFA-9A32-BC1CD55F437C}"/>
                </a:ext>
              </a:extLst>
            </p:cNvPr>
            <p:cNvSpPr/>
            <p:nvPr/>
          </p:nvSpPr>
          <p:spPr>
            <a:xfrm>
              <a:off x="2760631" y="2437176"/>
              <a:ext cx="209607" cy="223197"/>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xmlns="" id="{BB3CC18B-AA46-4A13-A71D-BEDD8EC98484}"/>
                </a:ext>
              </a:extLst>
            </p:cNvPr>
            <p:cNvSpPr/>
            <p:nvPr/>
          </p:nvSpPr>
          <p:spPr>
            <a:xfrm>
              <a:off x="2835237" y="2476498"/>
              <a:ext cx="294655" cy="26850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xmlns="" id="{C8259A20-A2EA-4822-B8B7-3D80B9CBED22}"/>
                </a:ext>
              </a:extLst>
            </p:cNvPr>
            <p:cNvSpPr/>
            <p:nvPr/>
          </p:nvSpPr>
          <p:spPr>
            <a:xfrm>
              <a:off x="4833012" y="2799685"/>
              <a:ext cx="338687" cy="111211"/>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xmlns="" id="{63433471-7081-439B-931C-A83CD78A005A}"/>
                </a:ext>
              </a:extLst>
            </p:cNvPr>
            <p:cNvSpPr/>
            <p:nvPr/>
          </p:nvSpPr>
          <p:spPr>
            <a:xfrm>
              <a:off x="3634583" y="3095130"/>
              <a:ext cx="53291" cy="14011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xmlns="" id="{95F90033-F735-4636-898D-D53E6A2BC90B}"/>
                </a:ext>
              </a:extLst>
            </p:cNvPr>
            <p:cNvSpPr/>
            <p:nvPr/>
          </p:nvSpPr>
          <p:spPr>
            <a:xfrm>
              <a:off x="3809848" y="3143789"/>
              <a:ext cx="136186" cy="241180"/>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xmlns="" id="{69506A76-B446-41F0-98C3-21595F2B6CA7}"/>
                </a:ext>
              </a:extLst>
            </p:cNvPr>
            <p:cNvSpPr/>
            <p:nvPr/>
          </p:nvSpPr>
          <p:spPr>
            <a:xfrm>
              <a:off x="3403662" y="2164263"/>
              <a:ext cx="41448" cy="26949"/>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xmlns="" id="{F8089019-B837-4A3B-B1C7-09B5A4083C41}"/>
                </a:ext>
              </a:extLst>
            </p:cNvPr>
            <p:cNvSpPr/>
            <p:nvPr/>
          </p:nvSpPr>
          <p:spPr>
            <a:xfrm>
              <a:off x="5031368" y="2523387"/>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xmlns="" id="{7DA4F15C-D28D-4F7E-A974-1FC008E1D555}"/>
                </a:ext>
              </a:extLst>
            </p:cNvPr>
            <p:cNvSpPr/>
            <p:nvPr/>
          </p:nvSpPr>
          <p:spPr>
            <a:xfrm>
              <a:off x="3166818" y="2025691"/>
              <a:ext cx="14211" cy="126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xmlns="" id="{E2FA86FF-D89A-4978-AC54-06611553646B}"/>
                </a:ext>
              </a:extLst>
            </p:cNvPr>
            <p:cNvSpPr/>
            <p:nvPr/>
          </p:nvSpPr>
          <p:spPr>
            <a:xfrm>
              <a:off x="3397740" y="1923084"/>
              <a:ext cx="80527" cy="4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xmlns="" id="{564832D3-4CEA-428A-AD4A-189F1B2D6135}"/>
                </a:ext>
              </a:extLst>
            </p:cNvPr>
            <p:cNvSpPr/>
            <p:nvPr/>
          </p:nvSpPr>
          <p:spPr>
            <a:xfrm>
              <a:off x="3220108" y="2077641"/>
              <a:ext cx="9474" cy="846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xmlns="" id="{6026E128-106F-498F-AE57-C3A2BA9D73A6}"/>
                </a:ext>
              </a:extLst>
            </p:cNvPr>
            <p:cNvSpPr/>
            <p:nvPr/>
          </p:nvSpPr>
          <p:spPr>
            <a:xfrm>
              <a:off x="3221292" y="2328222"/>
              <a:ext cx="271187" cy="247527"/>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xmlns="" id="{B39229F1-DADC-4B41-BADB-0EE269C020EA}"/>
                </a:ext>
              </a:extLst>
            </p:cNvPr>
            <p:cNvSpPr/>
            <p:nvPr/>
          </p:nvSpPr>
          <p:spPr>
            <a:xfrm>
              <a:off x="2848263" y="2772672"/>
              <a:ext cx="74606" cy="74932"/>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xmlns="" id="{D2C40486-AD4D-49F5-8F1C-072390042BF3}"/>
                </a:ext>
              </a:extLst>
            </p:cNvPr>
            <p:cNvSpPr/>
            <p:nvPr/>
          </p:nvSpPr>
          <p:spPr>
            <a:xfrm>
              <a:off x="3525635" y="3439974"/>
              <a:ext cx="34343"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xmlns="" id="{31E02DC4-F993-4FE0-B0F4-A942C730277F}"/>
                </a:ext>
              </a:extLst>
            </p:cNvPr>
            <p:cNvSpPr/>
            <p:nvPr/>
          </p:nvSpPr>
          <p:spPr>
            <a:xfrm>
              <a:off x="3654716" y="2303893"/>
              <a:ext cx="23455" cy="29619"/>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xmlns="" id="{DFD3B54E-53AA-4947-8BC3-0524FA4B9088}"/>
                </a:ext>
              </a:extLst>
            </p:cNvPr>
            <p:cNvSpPr/>
            <p:nvPr/>
          </p:nvSpPr>
          <p:spPr>
            <a:xfrm>
              <a:off x="3397740" y="1892148"/>
              <a:ext cx="100659" cy="42572"/>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xmlns="" id="{A3AD4357-8AC1-4E6F-AA94-707FBCAF0251}"/>
                </a:ext>
              </a:extLst>
            </p:cNvPr>
            <p:cNvSpPr/>
            <p:nvPr/>
          </p:nvSpPr>
          <p:spPr>
            <a:xfrm>
              <a:off x="4805775" y="2520743"/>
              <a:ext cx="142107" cy="157613"/>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xmlns="" id="{9BCCF25D-E412-47B5-8D5B-52A833025065}"/>
                </a:ext>
              </a:extLst>
            </p:cNvPr>
            <p:cNvSpPr/>
            <p:nvPr/>
          </p:nvSpPr>
          <p:spPr>
            <a:xfrm>
              <a:off x="3857217" y="2385764"/>
              <a:ext cx="34343" cy="27083"/>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xmlns="" id="{DA46E2B6-F43B-43DB-9285-93ACA6EC6DEE}"/>
                </a:ext>
              </a:extLst>
            </p:cNvPr>
            <p:cNvSpPr/>
            <p:nvPr/>
          </p:nvSpPr>
          <p:spPr>
            <a:xfrm>
              <a:off x="4203008" y="2152627"/>
              <a:ext cx="169344" cy="66642"/>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xmlns="" id="{B3B91858-A66B-4995-B570-FE2F3F7BE66D}"/>
                </a:ext>
              </a:extLst>
            </p:cNvPr>
            <p:cNvSpPr/>
            <p:nvPr/>
          </p:nvSpPr>
          <p:spPr>
            <a:xfrm>
              <a:off x="3390635" y="2152627"/>
              <a:ext cx="3315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xmlns="" id="{A7F12E92-F778-4C74-A45C-77B7385002CC}"/>
                </a:ext>
              </a:extLst>
            </p:cNvPr>
            <p:cNvSpPr/>
            <p:nvPr/>
          </p:nvSpPr>
          <p:spPr>
            <a:xfrm>
              <a:off x="3803927" y="1941066"/>
              <a:ext cx="628820" cy="253873"/>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xmlns="" id="{E3055409-D459-4F32-8ECB-447880B62D06}"/>
                </a:ext>
              </a:extLst>
            </p:cNvPr>
            <p:cNvSpPr/>
            <p:nvPr/>
          </p:nvSpPr>
          <p:spPr>
            <a:xfrm>
              <a:off x="3654716" y="2829621"/>
              <a:ext cx="142107" cy="180885"/>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xmlns="" id="{925DEFBC-B81A-4720-8342-9D97A13CE5D2}"/>
                </a:ext>
              </a:extLst>
            </p:cNvPr>
            <p:cNvSpPr/>
            <p:nvPr/>
          </p:nvSpPr>
          <p:spPr>
            <a:xfrm>
              <a:off x="3658484" y="2328222"/>
              <a:ext cx="70839" cy="71931"/>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xmlns="" id="{418A9B10-359D-4466-BDCE-1970FA5BFBEE}"/>
                </a:ext>
              </a:extLst>
            </p:cNvPr>
            <p:cNvSpPr/>
            <p:nvPr/>
          </p:nvSpPr>
          <p:spPr>
            <a:xfrm>
              <a:off x="5252225" y="2108375"/>
              <a:ext cx="169344" cy="262160"/>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xmlns="" id="{67E13F74-F866-42EB-9FDD-39FC8DE817F4}"/>
                </a:ext>
              </a:extLst>
            </p:cNvPr>
            <p:cNvSpPr/>
            <p:nvPr/>
          </p:nvSpPr>
          <p:spPr>
            <a:xfrm>
              <a:off x="1680911" y="2591027"/>
              <a:ext cx="37611" cy="1434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xmlns="" id="{DCDD97B9-73A3-4159-AF40-DCFECFCC19B6}"/>
                </a:ext>
              </a:extLst>
            </p:cNvPr>
            <p:cNvSpPr/>
            <p:nvPr/>
          </p:nvSpPr>
          <p:spPr>
            <a:xfrm>
              <a:off x="2895632" y="2732303"/>
              <a:ext cx="112261" cy="11530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xmlns="" id="{22C35F50-9F03-4987-BE57-0127793D02F1}"/>
                </a:ext>
              </a:extLst>
            </p:cNvPr>
            <p:cNvSpPr/>
            <p:nvPr/>
          </p:nvSpPr>
          <p:spPr>
            <a:xfrm>
              <a:off x="3177894" y="2080696"/>
              <a:ext cx="192610" cy="187232"/>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xmlns="" id="{814A511C-E52B-4285-A062-35C01998C963}"/>
                </a:ext>
              </a:extLst>
            </p:cNvPr>
            <p:cNvSpPr/>
            <p:nvPr/>
          </p:nvSpPr>
          <p:spPr>
            <a:xfrm>
              <a:off x="3644289" y="2328222"/>
              <a:ext cx="23455" cy="66643"/>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xmlns="" id="{1EF91A06-9DDF-4AFF-8453-76C36C00BD85}"/>
                </a:ext>
              </a:extLst>
            </p:cNvPr>
            <p:cNvSpPr/>
            <p:nvPr/>
          </p:nvSpPr>
          <p:spPr>
            <a:xfrm>
              <a:off x="2922870" y="1941066"/>
              <a:ext cx="68685" cy="66642"/>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xmlns="" id="{01C3A6AC-825E-49B6-96FC-D98CCB848410}"/>
                </a:ext>
              </a:extLst>
            </p:cNvPr>
            <p:cNvSpPr/>
            <p:nvPr/>
          </p:nvSpPr>
          <p:spPr>
            <a:xfrm>
              <a:off x="3715110" y="2255234"/>
              <a:ext cx="176449" cy="144920"/>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xmlns="" id="{7C490435-3FB9-4F87-B1FA-6182F2721D5F}"/>
                </a:ext>
              </a:extLst>
            </p:cNvPr>
            <p:cNvSpPr/>
            <p:nvPr/>
          </p:nvSpPr>
          <p:spPr>
            <a:xfrm>
              <a:off x="3789717" y="2211702"/>
              <a:ext cx="358819" cy="264418"/>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xmlns="" id="{A0421A68-4B67-41FC-9B7E-F836812CBE5D}"/>
                </a:ext>
              </a:extLst>
            </p:cNvPr>
            <p:cNvSpPr/>
            <p:nvPr/>
          </p:nvSpPr>
          <p:spPr>
            <a:xfrm>
              <a:off x="4744196" y="2823274"/>
              <a:ext cx="819479" cy="289838"/>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xmlns="" id="{FBC4ECDA-8307-455B-991E-DFB655599915}"/>
                </a:ext>
              </a:extLst>
            </p:cNvPr>
            <p:cNvSpPr/>
            <p:nvPr/>
          </p:nvSpPr>
          <p:spPr>
            <a:xfrm>
              <a:off x="4229048" y="2281987"/>
              <a:ext cx="492086" cy="495052"/>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xmlns="" id="{1FA6E94E-D81B-4BE0-87F4-661B7C065F5C}"/>
                </a:ext>
              </a:extLst>
            </p:cNvPr>
            <p:cNvSpPr/>
            <p:nvPr/>
          </p:nvSpPr>
          <p:spPr>
            <a:xfrm>
              <a:off x="2767737" y="1753835"/>
              <a:ext cx="149765" cy="48659"/>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xmlns="" id="{56A7E2FB-04EB-4E36-A6AE-DF21D68B81E3}"/>
                </a:ext>
              </a:extLst>
            </p:cNvPr>
            <p:cNvSpPr/>
            <p:nvPr/>
          </p:nvSpPr>
          <p:spPr>
            <a:xfrm>
              <a:off x="3329055" y="2056367"/>
              <a:ext cx="101843" cy="4760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xmlns="" id="{C843F6DC-F3F7-4828-B3E6-7591AB060181}"/>
                </a:ext>
              </a:extLst>
            </p:cNvPr>
            <p:cNvSpPr/>
            <p:nvPr/>
          </p:nvSpPr>
          <p:spPr>
            <a:xfrm>
              <a:off x="5039461" y="2527089"/>
              <a:ext cx="9474" cy="0"/>
            </a:xfrm>
            <a:prstGeom prst="ellipse">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xmlns="" id="{14D85B79-B659-4EE2-A909-8F004200C526}"/>
                </a:ext>
              </a:extLst>
            </p:cNvPr>
            <p:cNvSpPr/>
            <p:nvPr/>
          </p:nvSpPr>
          <p:spPr>
            <a:xfrm>
              <a:off x="1474571" y="2636044"/>
              <a:ext cx="11487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xmlns="" id="{25E86421-4C52-42E7-B301-1F6B6A09AA43}"/>
                </a:ext>
              </a:extLst>
            </p:cNvPr>
            <p:cNvSpPr/>
            <p:nvPr/>
          </p:nvSpPr>
          <p:spPr>
            <a:xfrm>
              <a:off x="1750326" y="2569401"/>
              <a:ext cx="50361" cy="30677"/>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xmlns="" id="{5A819D54-0E53-4D49-B2EC-0DAC8F9D46CD}"/>
                </a:ext>
              </a:extLst>
            </p:cNvPr>
            <p:cNvSpPr/>
            <p:nvPr/>
          </p:nvSpPr>
          <p:spPr>
            <a:xfrm>
              <a:off x="1961285" y="2774615"/>
              <a:ext cx="81712" cy="126937"/>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xmlns="" id="{60402BF9-7A09-44C6-9358-5659A4198E7E}"/>
                </a:ext>
              </a:extLst>
            </p:cNvPr>
            <p:cNvSpPr/>
            <p:nvPr/>
          </p:nvSpPr>
          <p:spPr>
            <a:xfrm>
              <a:off x="2760631" y="2696338"/>
              <a:ext cx="50692" cy="30677"/>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xmlns="" id="{5571D7F1-1E99-41E4-BBF2-71F1B2D6A9C7}"/>
                </a:ext>
              </a:extLst>
            </p:cNvPr>
            <p:cNvSpPr/>
            <p:nvPr/>
          </p:nvSpPr>
          <p:spPr>
            <a:xfrm>
              <a:off x="2785717" y="2696338"/>
              <a:ext cx="131232" cy="99255"/>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xmlns="" id="{51B8F821-5DA6-4F72-B866-7D78C04C399E}"/>
                </a:ext>
              </a:extLst>
            </p:cNvPr>
            <p:cNvSpPr/>
            <p:nvPr/>
          </p:nvSpPr>
          <p:spPr>
            <a:xfrm>
              <a:off x="1427203" y="2605367"/>
              <a:ext cx="74606" cy="72989"/>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xmlns="" id="{5E2E7D88-5239-4E41-920D-581D18D922D3}"/>
                </a:ext>
              </a:extLst>
            </p:cNvPr>
            <p:cNvSpPr/>
            <p:nvPr/>
          </p:nvSpPr>
          <p:spPr>
            <a:xfrm>
              <a:off x="2294049" y="1524292"/>
              <a:ext cx="710531" cy="338497"/>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xmlns="" id="{509444BA-953D-4B40-B0DC-25F37B76A77D}"/>
                </a:ext>
              </a:extLst>
            </p:cNvPr>
            <p:cNvSpPr/>
            <p:nvPr/>
          </p:nvSpPr>
          <p:spPr>
            <a:xfrm>
              <a:off x="3397740" y="2176957"/>
              <a:ext cx="135001" cy="120590"/>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xmlns="" id="{210BE3EE-1DC3-47CF-BD39-A534D202B3C2}"/>
                </a:ext>
              </a:extLst>
            </p:cNvPr>
            <p:cNvSpPr/>
            <p:nvPr/>
          </p:nvSpPr>
          <p:spPr>
            <a:xfrm>
              <a:off x="2995282" y="2727014"/>
              <a:ext cx="76799" cy="114243"/>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xmlns="" id="{1BD6180B-1FAB-4CEC-8DB0-6C1B13562FBD}"/>
                </a:ext>
              </a:extLst>
            </p:cNvPr>
            <p:cNvSpPr/>
            <p:nvPr/>
          </p:nvSpPr>
          <p:spPr>
            <a:xfrm>
              <a:off x="3166818" y="1947413"/>
              <a:ext cx="142107" cy="13328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xmlns="" id="{E0A17EB0-114C-4E09-93F3-110B26154CE1}"/>
                </a:ext>
              </a:extLst>
            </p:cNvPr>
            <p:cNvSpPr/>
            <p:nvPr/>
          </p:nvSpPr>
          <p:spPr>
            <a:xfrm>
              <a:off x="3715110" y="2144297"/>
              <a:ext cx="116054" cy="4429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xmlns="" id="{C4C78BAB-A5EB-4716-A268-0893B9ABF8A3}"/>
                </a:ext>
              </a:extLst>
            </p:cNvPr>
            <p:cNvSpPr/>
            <p:nvPr/>
          </p:nvSpPr>
          <p:spPr>
            <a:xfrm>
              <a:off x="2753526" y="2678356"/>
              <a:ext cx="54474" cy="11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xmlns="" id="{BF16E09D-FFE5-4005-9F93-3024BA97FA5E}"/>
                </a:ext>
              </a:extLst>
            </p:cNvPr>
            <p:cNvSpPr/>
            <p:nvPr/>
          </p:nvSpPr>
          <p:spPr>
            <a:xfrm>
              <a:off x="3207081" y="2883569"/>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xmlns="" id="{1F32EC8C-4DB8-48F7-B242-650AF266E710}"/>
                </a:ext>
              </a:extLst>
            </p:cNvPr>
            <p:cNvSpPr/>
            <p:nvPr/>
          </p:nvSpPr>
          <p:spPr>
            <a:xfrm>
              <a:off x="2077338" y="2823274"/>
              <a:ext cx="53291" cy="63276"/>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xmlns="" id="{5B07C896-2A9B-405B-BA7B-5398244B87AA}"/>
                </a:ext>
              </a:extLst>
            </p:cNvPr>
            <p:cNvSpPr/>
            <p:nvPr/>
          </p:nvSpPr>
          <p:spPr>
            <a:xfrm>
              <a:off x="3001448" y="2014055"/>
              <a:ext cx="219845" cy="169249"/>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xmlns="" id="{EB79628E-4EC4-468A-83DE-3D9F973024BB}"/>
                </a:ext>
              </a:extLst>
            </p:cNvPr>
            <p:cNvSpPr/>
            <p:nvPr/>
          </p:nvSpPr>
          <p:spPr>
            <a:xfrm>
              <a:off x="3370504" y="1703239"/>
              <a:ext cx="162238"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xmlns="" id="{9467B370-0BFC-45F7-9E1D-BBFAA1E8679D}"/>
                </a:ext>
              </a:extLst>
            </p:cNvPr>
            <p:cNvSpPr/>
            <p:nvPr/>
          </p:nvSpPr>
          <p:spPr>
            <a:xfrm>
              <a:off x="6165080" y="3215719"/>
              <a:ext cx="55835" cy="38955"/>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xmlns="" id="{E936F9A9-4D01-43F7-AB0E-AC1BC757E09E}"/>
                </a:ext>
              </a:extLst>
            </p:cNvPr>
            <p:cNvSpPr/>
            <p:nvPr/>
          </p:nvSpPr>
          <p:spPr>
            <a:xfrm>
              <a:off x="2150760" y="3844055"/>
              <a:ext cx="48554" cy="19041"/>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xmlns="" id="{FE6A13FB-2FB9-4B8D-B92B-24D217214EA9}"/>
                </a:ext>
              </a:extLst>
            </p:cNvPr>
            <p:cNvSpPr/>
            <p:nvPr/>
          </p:nvSpPr>
          <p:spPr>
            <a:xfrm>
              <a:off x="3640505" y="2660372"/>
              <a:ext cx="264082" cy="205214"/>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xmlns="" id="{9A8EF121-F69B-4D37-90D0-CA78CBD65ACB}"/>
                </a:ext>
              </a:extLst>
            </p:cNvPr>
            <p:cNvSpPr/>
            <p:nvPr/>
          </p:nvSpPr>
          <p:spPr>
            <a:xfrm>
              <a:off x="3403662" y="1869136"/>
              <a:ext cx="88817" cy="32636"/>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xmlns="" id="{C2B96ADF-9848-498D-AB8D-BC077719257C}"/>
                </a:ext>
              </a:extLst>
            </p:cNvPr>
            <p:cNvSpPr/>
            <p:nvPr/>
          </p:nvSpPr>
          <p:spPr>
            <a:xfrm>
              <a:off x="3694979" y="2600078"/>
              <a:ext cx="121975"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xmlns="" id="{D1A5FB7D-33FE-4116-A98C-F1A08F3957EA}"/>
                </a:ext>
              </a:extLst>
            </p:cNvPr>
            <p:cNvSpPr/>
            <p:nvPr/>
          </p:nvSpPr>
          <p:spPr>
            <a:xfrm>
              <a:off x="3221292" y="2883569"/>
              <a:ext cx="34343"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xmlns="" id="{F0985F0C-17BB-4DC3-9A34-EDEE950C6462}"/>
                </a:ext>
              </a:extLst>
            </p:cNvPr>
            <p:cNvSpPr/>
            <p:nvPr/>
          </p:nvSpPr>
          <p:spPr>
            <a:xfrm>
              <a:off x="1460360" y="2666719"/>
              <a:ext cx="45677" cy="2327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xmlns="" id="{DCBE7496-A069-4B72-B155-5BEC2C0E97C0}"/>
                </a:ext>
              </a:extLst>
            </p:cNvPr>
            <p:cNvSpPr/>
            <p:nvPr/>
          </p:nvSpPr>
          <p:spPr>
            <a:xfrm>
              <a:off x="3482030" y="2357841"/>
              <a:ext cx="212950" cy="175595"/>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xmlns="" id="{9EAC324F-5672-4FD9-9F8E-AA5CAD867BF5}"/>
                </a:ext>
              </a:extLst>
            </p:cNvPr>
            <p:cNvSpPr/>
            <p:nvPr/>
          </p:nvSpPr>
          <p:spPr>
            <a:xfrm>
              <a:off x="1609572" y="2901552"/>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xmlns="" id="{080FCFD5-1867-47E9-8E01-BFF751D2C1E0}"/>
                </a:ext>
              </a:extLst>
            </p:cNvPr>
            <p:cNvSpPr/>
            <p:nvPr/>
          </p:nvSpPr>
          <p:spPr>
            <a:xfrm>
              <a:off x="5266435" y="3077147"/>
              <a:ext cx="4736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xmlns="" id="{5FC69AEE-3817-46D2-8A07-193418B7713F}"/>
                </a:ext>
              </a:extLst>
            </p:cNvPr>
            <p:cNvSpPr/>
            <p:nvPr/>
          </p:nvSpPr>
          <p:spPr>
            <a:xfrm>
              <a:off x="1791941" y="2569401"/>
              <a:ext cx="61580" cy="38772"/>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xmlns="" id="{DF4099B3-5004-4F9A-BB88-3BDEA35A30DF}"/>
                </a:ext>
              </a:extLst>
            </p:cNvPr>
            <p:cNvSpPr/>
            <p:nvPr/>
          </p:nvSpPr>
          <p:spPr>
            <a:xfrm>
              <a:off x="3789717" y="2696338"/>
              <a:ext cx="30527" cy="32636"/>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xmlns="" id="{B10F8588-3E1A-481B-9791-4DCD25331B9F}"/>
                </a:ext>
              </a:extLst>
            </p:cNvPr>
            <p:cNvSpPr/>
            <p:nvPr/>
          </p:nvSpPr>
          <p:spPr>
            <a:xfrm>
              <a:off x="3207081" y="1898754"/>
              <a:ext cx="61580" cy="53478"/>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xmlns="" id="{4F9C211A-2DBB-42FD-B7D4-BAC27054F514}"/>
                </a:ext>
              </a:extLst>
            </p:cNvPr>
            <p:cNvSpPr/>
            <p:nvPr/>
          </p:nvSpPr>
          <p:spPr>
            <a:xfrm>
              <a:off x="3268661" y="2832979"/>
              <a:ext cx="340395" cy="33513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xmlns="" id="{1E0702E3-EFE9-4CFA-8C10-2F5182E8FA14}"/>
                </a:ext>
              </a:extLst>
            </p:cNvPr>
            <p:cNvSpPr/>
            <p:nvPr/>
          </p:nvSpPr>
          <p:spPr>
            <a:xfrm>
              <a:off x="3261556" y="2014055"/>
              <a:ext cx="108948"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xmlns="" id="{0256EABE-6AEF-4F5E-A705-2A4C6E8F8F64}"/>
                </a:ext>
              </a:extLst>
            </p:cNvPr>
            <p:cNvSpPr/>
            <p:nvPr/>
          </p:nvSpPr>
          <p:spPr>
            <a:xfrm>
              <a:off x="3607347" y="2285910"/>
              <a:ext cx="3315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xmlns="" id="{26AD858C-3D61-4A7A-BFE3-253038C798DD}"/>
                </a:ext>
              </a:extLst>
            </p:cNvPr>
            <p:cNvSpPr/>
            <p:nvPr/>
          </p:nvSpPr>
          <p:spPr>
            <a:xfrm>
              <a:off x="1575230" y="2509107"/>
              <a:ext cx="183554" cy="60295"/>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xmlns="" id="{316AB95F-E46C-46CE-B9E1-6113FCD8B5A5}"/>
                </a:ext>
              </a:extLst>
            </p:cNvPr>
            <p:cNvSpPr/>
            <p:nvPr/>
          </p:nvSpPr>
          <p:spPr>
            <a:xfrm>
              <a:off x="3288792" y="2092332"/>
              <a:ext cx="94738" cy="7193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xmlns="" id="{CDD7EF94-F947-4346-9AC7-AF633B82BC8A}"/>
                </a:ext>
              </a:extLst>
            </p:cNvPr>
            <p:cNvSpPr/>
            <p:nvPr/>
          </p:nvSpPr>
          <p:spPr>
            <a:xfrm>
              <a:off x="1527861" y="2727014"/>
              <a:ext cx="6158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xmlns="" id="{C0106E6C-16FE-49AC-8D52-E86E45FD609C}"/>
                </a:ext>
              </a:extLst>
            </p:cNvPr>
            <p:cNvSpPr/>
            <p:nvPr/>
          </p:nvSpPr>
          <p:spPr>
            <a:xfrm>
              <a:off x="3252279" y="2859240"/>
              <a:ext cx="131251" cy="157613"/>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xmlns="" id="{2E2ECD62-96F9-46BE-8AAE-4EDE78AD5894}"/>
                </a:ext>
              </a:extLst>
            </p:cNvPr>
            <p:cNvSpPr/>
            <p:nvPr/>
          </p:nvSpPr>
          <p:spPr>
            <a:xfrm>
              <a:off x="1645608" y="2702685"/>
              <a:ext cx="215019" cy="301474"/>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xmlns="" id="{57810B19-9663-446E-9AD1-94974A46FC87}"/>
                </a:ext>
              </a:extLst>
            </p:cNvPr>
            <p:cNvSpPr/>
            <p:nvPr/>
          </p:nvSpPr>
          <p:spPr>
            <a:xfrm>
              <a:off x="4277614" y="1971441"/>
              <a:ext cx="916444" cy="627127"/>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xmlns="" id="{6720700D-AA90-44FB-9F17-AABDF75487A7}"/>
                </a:ext>
              </a:extLst>
            </p:cNvPr>
            <p:cNvSpPr/>
            <p:nvPr/>
          </p:nvSpPr>
          <p:spPr>
            <a:xfrm>
              <a:off x="1819179" y="3240049"/>
              <a:ext cx="258160" cy="676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xmlns="" id="{B506DF56-A360-4997-8902-82D03503E7C8}"/>
                </a:ext>
              </a:extLst>
            </p:cNvPr>
            <p:cNvSpPr/>
            <p:nvPr/>
          </p:nvSpPr>
          <p:spPr>
            <a:xfrm>
              <a:off x="3290484" y="2506127"/>
              <a:ext cx="187783" cy="28753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xmlns="" id="{BBE55A5B-32AC-4030-8237-8B5209136DCF}"/>
                </a:ext>
              </a:extLst>
            </p:cNvPr>
            <p:cNvSpPr/>
            <p:nvPr/>
          </p:nvSpPr>
          <p:spPr>
            <a:xfrm>
              <a:off x="3308924" y="2728520"/>
              <a:ext cx="230923" cy="155050"/>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xmlns="" id="{F71676BA-8F20-4889-B02F-56502C821675}"/>
                </a:ext>
              </a:extLst>
            </p:cNvPr>
            <p:cNvSpPr/>
            <p:nvPr/>
          </p:nvSpPr>
          <p:spPr>
            <a:xfrm>
              <a:off x="1079233" y="1530639"/>
              <a:ext cx="1397186" cy="639972"/>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xmlns="" id="{FAC3FDC6-B5A4-4F57-AF02-7C0B22EF943A}"/>
                </a:ext>
              </a:extLst>
            </p:cNvPr>
            <p:cNvSpPr/>
            <p:nvPr/>
          </p:nvSpPr>
          <p:spPr>
            <a:xfrm>
              <a:off x="3204919" y="2689991"/>
              <a:ext cx="134588" cy="206272"/>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xmlns="" id="{480CCAD8-7991-4A8C-B86D-6040CB7BDD78}"/>
                </a:ext>
              </a:extLst>
            </p:cNvPr>
            <p:cNvSpPr/>
            <p:nvPr/>
          </p:nvSpPr>
          <p:spPr>
            <a:xfrm>
              <a:off x="4860249" y="2660372"/>
              <a:ext cx="94738" cy="78278"/>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xmlns="" id="{07B81625-D6CE-4334-8F8A-E3346B0B2C00}"/>
                </a:ext>
              </a:extLst>
            </p:cNvPr>
            <p:cNvSpPr/>
            <p:nvPr/>
          </p:nvSpPr>
          <p:spPr>
            <a:xfrm>
              <a:off x="3567084" y="2968194"/>
              <a:ext cx="33158"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xmlns="" id="{8A1CAE5D-8044-482E-9332-295CFB57FD39}"/>
                </a:ext>
              </a:extLst>
            </p:cNvPr>
            <p:cNvSpPr/>
            <p:nvPr/>
          </p:nvSpPr>
          <p:spPr>
            <a:xfrm>
              <a:off x="2957211" y="2654605"/>
              <a:ext cx="138143" cy="10202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xmlns="" id="{8C49F85B-5272-4FEB-AC00-67F32842E01C}"/>
                </a:ext>
              </a:extLst>
            </p:cNvPr>
            <p:cNvSpPr/>
            <p:nvPr/>
          </p:nvSpPr>
          <p:spPr>
            <a:xfrm>
              <a:off x="3430898" y="2134645"/>
              <a:ext cx="101843" cy="4865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xmlns="" id="{3D3B35A4-B16C-4BEB-A023-653BDA84DE1D}"/>
                </a:ext>
              </a:extLst>
            </p:cNvPr>
            <p:cNvSpPr/>
            <p:nvPr/>
          </p:nvSpPr>
          <p:spPr>
            <a:xfrm>
              <a:off x="5082882" y="2835968"/>
              <a:ext cx="20133"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xmlns="" id="{72993B41-9D5E-4D6B-964A-05EFE6C07BB2}"/>
                </a:ext>
              </a:extLst>
            </p:cNvPr>
            <p:cNvSpPr/>
            <p:nvPr/>
          </p:nvSpPr>
          <p:spPr>
            <a:xfrm>
              <a:off x="1738652" y="2829621"/>
              <a:ext cx="697505" cy="700266"/>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xmlns="" id="{027C09AF-7BF5-42EB-9FCD-59E37AE79367}"/>
                </a:ext>
              </a:extLst>
            </p:cNvPr>
            <p:cNvSpPr/>
            <p:nvPr/>
          </p:nvSpPr>
          <p:spPr>
            <a:xfrm>
              <a:off x="3401503" y="3246396"/>
              <a:ext cx="165581" cy="16290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xmlns="" id="{C944D870-DA73-4A16-A361-9563454C672F}"/>
                </a:ext>
              </a:extLst>
            </p:cNvPr>
            <p:cNvSpPr/>
            <p:nvPr/>
          </p:nvSpPr>
          <p:spPr>
            <a:xfrm>
              <a:off x="3323135" y="2113645"/>
              <a:ext cx="62641" cy="47288"/>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xmlns="" id="{537DA1C4-8D2E-4879-A409-EC23CC7155D4}"/>
                </a:ext>
              </a:extLst>
            </p:cNvPr>
            <p:cNvSpPr/>
            <p:nvPr/>
          </p:nvSpPr>
          <p:spPr>
            <a:xfrm>
              <a:off x="1819179" y="3101477"/>
              <a:ext cx="227150" cy="235891"/>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xmlns="" id="{02FAD2BE-EE70-428E-961E-446B6A7E9DB8}"/>
                </a:ext>
              </a:extLst>
            </p:cNvPr>
            <p:cNvSpPr/>
            <p:nvPr/>
          </p:nvSpPr>
          <p:spPr>
            <a:xfrm>
              <a:off x="4589063" y="2418136"/>
              <a:ext cx="54474" cy="27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xmlns="" id="{868CBC1E-416E-4ECB-BD67-3233B6B64A3F}"/>
                </a:ext>
              </a:extLst>
            </p:cNvPr>
            <p:cNvSpPr/>
            <p:nvPr/>
          </p:nvSpPr>
          <p:spPr>
            <a:xfrm>
              <a:off x="3064976" y="2702685"/>
              <a:ext cx="54474" cy="110903"/>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xmlns="" id="{00FD45F5-2C6B-4BE8-8B57-2279DE7AF0AA}"/>
                </a:ext>
              </a:extLst>
            </p:cNvPr>
            <p:cNvSpPr/>
            <p:nvPr/>
          </p:nvSpPr>
          <p:spPr>
            <a:xfrm>
              <a:off x="1480493" y="2593731"/>
              <a:ext cx="30527" cy="48659"/>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xmlns="" id="{C20B8691-76D9-48BD-ABB5-DFC23A0A8C28}"/>
                </a:ext>
              </a:extLst>
            </p:cNvPr>
            <p:cNvSpPr/>
            <p:nvPr/>
          </p:nvSpPr>
          <p:spPr>
            <a:xfrm>
              <a:off x="3117322" y="2007708"/>
              <a:ext cx="56602" cy="31605"/>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xmlns="" id="{9F31B8CA-0D0B-4814-A387-FBB03AD46654}"/>
                </a:ext>
              </a:extLst>
            </p:cNvPr>
            <p:cNvSpPr/>
            <p:nvPr/>
          </p:nvSpPr>
          <p:spPr>
            <a:xfrm>
              <a:off x="3434657" y="1923084"/>
              <a:ext cx="138347" cy="84625"/>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xmlns="" id="{C8960ADC-7B6B-45B5-A0F4-FE4B028AEB81}"/>
                </a:ext>
              </a:extLst>
            </p:cNvPr>
            <p:cNvSpPr/>
            <p:nvPr/>
          </p:nvSpPr>
          <p:spPr>
            <a:xfrm>
              <a:off x="4581958" y="2448812"/>
              <a:ext cx="88817" cy="102608"/>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xmlns="" id="{CD2B2D6D-EDBA-49BE-9016-A87272085391}"/>
                </a:ext>
              </a:extLst>
            </p:cNvPr>
            <p:cNvSpPr/>
            <p:nvPr/>
          </p:nvSpPr>
          <p:spPr>
            <a:xfrm>
              <a:off x="3803927" y="2176957"/>
              <a:ext cx="87633" cy="60296"/>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xmlns="" id="{910FA7CA-2FA4-40C2-B96A-B81B42387602}"/>
                </a:ext>
              </a:extLst>
            </p:cNvPr>
            <p:cNvSpPr/>
            <p:nvPr/>
          </p:nvSpPr>
          <p:spPr>
            <a:xfrm>
              <a:off x="3221292" y="2050020"/>
              <a:ext cx="121975"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xmlns="" id="{41F3C39D-F544-49DD-ACC0-2CBFAE9E0179}"/>
                </a:ext>
              </a:extLst>
            </p:cNvPr>
            <p:cNvSpPr/>
            <p:nvPr/>
          </p:nvSpPr>
          <p:spPr>
            <a:xfrm>
              <a:off x="5002355" y="3119459"/>
              <a:ext cx="703425" cy="58783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xmlns="" id="{034E3C84-546E-4874-9509-3F3DE8034C86}"/>
                </a:ext>
              </a:extLst>
            </p:cNvPr>
            <p:cNvSpPr/>
            <p:nvPr/>
          </p:nvSpPr>
          <p:spPr>
            <a:xfrm>
              <a:off x="3776690" y="2183304"/>
              <a:ext cx="54474" cy="42312"/>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xmlns="" id="{55A6BBC1-4AB5-48EC-AC7C-21CC42AE4EBE}"/>
                </a:ext>
              </a:extLst>
            </p:cNvPr>
            <p:cNvSpPr/>
            <p:nvPr/>
          </p:nvSpPr>
          <p:spPr>
            <a:xfrm>
              <a:off x="1860626" y="3318326"/>
              <a:ext cx="270002" cy="587082"/>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xmlns="" id="{90C85DD6-3F0D-4CEF-B6C3-56E99EBC3BC1}"/>
                </a:ext>
              </a:extLst>
            </p:cNvPr>
            <p:cNvSpPr/>
            <p:nvPr/>
          </p:nvSpPr>
          <p:spPr>
            <a:xfrm>
              <a:off x="3261556" y="3005675"/>
              <a:ext cx="216713" cy="24706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xmlns="" id="{503F219C-A4E5-4B91-9262-D4762325E227}"/>
                </a:ext>
              </a:extLst>
            </p:cNvPr>
            <p:cNvSpPr/>
            <p:nvPr/>
          </p:nvSpPr>
          <p:spPr>
            <a:xfrm>
              <a:off x="3091028" y="2157387"/>
              <a:ext cx="9474" cy="8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xmlns="" id="{5DB0271D-6306-4264-A37E-E35DB6BEFC2F}"/>
                </a:ext>
              </a:extLst>
            </p:cNvPr>
            <p:cNvSpPr/>
            <p:nvPr/>
          </p:nvSpPr>
          <p:spPr>
            <a:xfrm>
              <a:off x="2909843" y="2261581"/>
              <a:ext cx="353411" cy="322452"/>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xmlns="" id="{6B48C51E-D1D8-4A9E-AED1-3F0B21F5E211}"/>
                </a:ext>
              </a:extLst>
            </p:cNvPr>
            <p:cNvSpPr/>
            <p:nvPr/>
          </p:nvSpPr>
          <p:spPr>
            <a:xfrm>
              <a:off x="3383529" y="2158974"/>
              <a:ext cx="27238"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xmlns="" id="{137A501C-ACA2-48B8-B914-58B4ECC86819}"/>
                </a:ext>
              </a:extLst>
            </p:cNvPr>
            <p:cNvSpPr/>
            <p:nvPr/>
          </p:nvSpPr>
          <p:spPr>
            <a:xfrm>
              <a:off x="4081034" y="2230904"/>
              <a:ext cx="229739" cy="169249"/>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grpSp>
      <p:sp>
        <p:nvSpPr>
          <p:cNvPr id="189" name="TextBox 188"/>
          <p:cNvSpPr txBox="1"/>
          <p:nvPr/>
        </p:nvSpPr>
        <p:spPr>
          <a:xfrm>
            <a:off x="956145" y="5380882"/>
            <a:ext cx="108452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F1F1F1"/>
                </a:solidFill>
                <a:latin typeface="Montserrat Black" panose="00000A00000000000000" pitchFamily="50" charset="0"/>
              </a:rPr>
              <a:t>Các cuộc cách mạng tư sản 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F361E9"/>
                </a:solidFill>
                <a:latin typeface="Montserrat Black" panose="00000A00000000000000" pitchFamily="50" charset="0"/>
              </a:rPr>
              <a:t>châu Âu và Bắc Mĩ</a:t>
            </a:r>
            <a:endParaRPr kumimoji="0" lang="en-US" sz="4400" b="0" i="0" u="none" strike="noStrike" kern="1200" cap="none" spc="0" normalizeH="0" baseline="0" noProof="0">
              <a:ln>
                <a:noFill/>
              </a:ln>
              <a:solidFill>
                <a:srgbClr val="F1F1F1"/>
              </a:solidFill>
              <a:effectLst/>
              <a:uLnTx/>
              <a:uFillTx/>
              <a:latin typeface="Montserrat Black" panose="00000A00000000000000" pitchFamily="50" charset="0"/>
              <a:ea typeface="+mn-ea"/>
              <a:cs typeface="+mn-cs"/>
            </a:endParaRPr>
          </a:p>
        </p:txBody>
      </p:sp>
      <p:sp>
        <p:nvSpPr>
          <p:cNvPr id="188" name="Freeform: Shape 187">
            <a:extLst>
              <a:ext uri="{FF2B5EF4-FFF2-40B4-BE49-F238E27FC236}">
                <a16:creationId xmlns:a16="http://schemas.microsoft.com/office/drawing/2014/main" xmlns="" id="{E6F0405D-8BEC-4F0C-AB96-173294E38FB4}"/>
              </a:ext>
            </a:extLst>
          </p:cNvPr>
          <p:cNvSpPr/>
          <p:nvPr/>
        </p:nvSpPr>
        <p:spPr>
          <a:xfrm rot="817316">
            <a:off x="2894843" y="2201450"/>
            <a:ext cx="544230" cy="718116"/>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hape">
            <a:extLst>
              <a:ext uri="{FF2B5EF4-FFF2-40B4-BE49-F238E27FC236}">
                <a16:creationId xmlns:a16="http://schemas.microsoft.com/office/drawing/2014/main" xmlns="" id="{B41821CE-20FA-43B6-8C0C-405DB2141AFD}"/>
              </a:ext>
            </a:extLst>
          </p:cNvPr>
          <p:cNvSpPr/>
          <p:nvPr/>
        </p:nvSpPr>
        <p:spPr>
          <a:xfrm>
            <a:off x="5293349" y="2142529"/>
            <a:ext cx="513420" cy="395260"/>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1" name="Rectangle 190">
            <a:extLst>
              <a:ext uri="{FF2B5EF4-FFF2-40B4-BE49-F238E27FC236}">
                <a16:creationId xmlns:a16="http://schemas.microsoft.com/office/drawing/2014/main" xmlns="" id="{5A659310-6922-48F2-B5E6-3DA43C5F0ACA}"/>
              </a:ext>
            </a:extLst>
          </p:cNvPr>
          <p:cNvSpPr/>
          <p:nvPr/>
        </p:nvSpPr>
        <p:spPr>
          <a:xfrm>
            <a:off x="-7271441" y="7476877"/>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Process 191">
            <a:extLst>
              <a:ext uri="{FF2B5EF4-FFF2-40B4-BE49-F238E27FC236}">
                <a16:creationId xmlns:a16="http://schemas.microsoft.com/office/drawing/2014/main" xmlns="" id="{7E3AA4D2-6C97-4783-BBE3-53F671FC5830}"/>
              </a:ext>
            </a:extLst>
          </p:cNvPr>
          <p:cNvSpPr/>
          <p:nvPr/>
        </p:nvSpPr>
        <p:spPr>
          <a:xfrm>
            <a:off x="-7004741" y="8206635"/>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a:extLst>
              <a:ext uri="{FF2B5EF4-FFF2-40B4-BE49-F238E27FC236}">
                <a16:creationId xmlns:a16="http://schemas.microsoft.com/office/drawing/2014/main" xmlns="" id="{DCBB0BB9-891D-452F-AF55-A6AC0818E636}"/>
              </a:ext>
            </a:extLst>
          </p:cNvPr>
          <p:cNvSpPr txBox="1"/>
          <p:nvPr/>
        </p:nvSpPr>
        <p:spPr>
          <a:xfrm>
            <a:off x="-7004741" y="8309124"/>
            <a:ext cx="11658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1. Cách mạng tư sản Anh</a:t>
            </a:r>
          </a:p>
        </p:txBody>
      </p:sp>
      <p:sp>
        <p:nvSpPr>
          <p:cNvPr id="194" name="Shape">
            <a:extLst>
              <a:ext uri="{FF2B5EF4-FFF2-40B4-BE49-F238E27FC236}">
                <a16:creationId xmlns:a16="http://schemas.microsoft.com/office/drawing/2014/main" xmlns="" id="{86D8BC5E-0AE5-4699-BDBA-C97B3D6A9D51}"/>
              </a:ext>
            </a:extLst>
          </p:cNvPr>
          <p:cNvSpPr/>
          <p:nvPr/>
        </p:nvSpPr>
        <p:spPr>
          <a:xfrm>
            <a:off x="5305920" y="1828109"/>
            <a:ext cx="311381" cy="331450"/>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89E4D"/>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849142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Khám phá</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7969F9C-0FD0-41C2-A3F9-CEB8F892E29C}"/>
              </a:ext>
            </a:extLst>
          </p:cNvPr>
          <p:cNvSpPr/>
          <p:nvPr/>
        </p:nvSpPr>
        <p:spPr>
          <a:xfrm>
            <a:off x="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a:extLst>
              <a:ext uri="{FF2B5EF4-FFF2-40B4-BE49-F238E27FC236}">
                <a16:creationId xmlns:a16="http://schemas.microsoft.com/office/drawing/2014/main" xmlns="" id="{7A6DAA99-3460-44A4-827A-080EFBCC7C2D}"/>
              </a:ext>
            </a:extLst>
          </p:cNvPr>
          <p:cNvSpPr/>
          <p:nvPr/>
        </p:nvSpPr>
        <p:spPr>
          <a:xfrm>
            <a:off x="266700" y="4692158"/>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4449992-9804-42BC-8184-4254F5487F59}"/>
              </a:ext>
            </a:extLst>
          </p:cNvPr>
          <p:cNvSpPr txBox="1"/>
          <p:nvPr/>
        </p:nvSpPr>
        <p:spPr>
          <a:xfrm>
            <a:off x="266700" y="4794647"/>
            <a:ext cx="11658600" cy="1015663"/>
          </a:xfrm>
          <a:prstGeom prst="rect">
            <a:avLst/>
          </a:prstGeom>
          <a:noFill/>
        </p:spPr>
        <p:txBody>
          <a:bodyPr wrap="square" lIns="0" tIns="0" rIns="0" bIns="0" rtlCol="0">
            <a:spAutoFit/>
          </a:bodyPr>
          <a:lstStyle/>
          <a:p>
            <a:pPr algn="ctr"/>
            <a:r>
              <a:rPr lang="en-US" sz="6600" i="1" dirty="0">
                <a:solidFill>
                  <a:schemeClr val="bg1"/>
                </a:solidFill>
                <a:latin typeface="#9Slide04 Rokkitt Black" panose="00000A00000000000000" pitchFamily="2" charset="0"/>
                <a:cs typeface="#9Slide07 Pattaya" panose="00000500000000000000" pitchFamily="2" charset="-34"/>
              </a:rPr>
              <a:t>1. </a:t>
            </a:r>
            <a:r>
              <a:rPr lang="en-US" sz="6600" i="1" dirty="0" err="1">
                <a:solidFill>
                  <a:schemeClr val="bg1"/>
                </a:solidFill>
                <a:latin typeface="#9Slide04 Rokkitt Black" panose="00000A00000000000000" pitchFamily="2" charset="0"/>
                <a:cs typeface="#9Slide07 Pattaya" panose="00000500000000000000" pitchFamily="2" charset="-34"/>
              </a:rPr>
              <a:t>Cách</a:t>
            </a:r>
            <a:r>
              <a:rPr lang="en-US" sz="6600" i="1" dirty="0">
                <a:solidFill>
                  <a:schemeClr val="bg1"/>
                </a:solidFill>
                <a:latin typeface="#9Slide04 Rokkitt Black" panose="00000A00000000000000" pitchFamily="2" charset="0"/>
                <a:cs typeface="#9Slide07 Pattaya" panose="00000500000000000000" pitchFamily="2" charset="-34"/>
              </a:rPr>
              <a:t> </a:t>
            </a:r>
            <a:r>
              <a:rPr lang="en-US" sz="6600" i="1" dirty="0" err="1">
                <a:solidFill>
                  <a:schemeClr val="bg1"/>
                </a:solidFill>
                <a:latin typeface="#9Slide04 Rokkitt Black" panose="00000A00000000000000" pitchFamily="2" charset="0"/>
                <a:cs typeface="#9Slide07 Pattaya" panose="00000500000000000000" pitchFamily="2" charset="-34"/>
              </a:rPr>
              <a:t>mạng</a:t>
            </a:r>
            <a:r>
              <a:rPr lang="en-US" sz="6600" i="1" dirty="0">
                <a:solidFill>
                  <a:schemeClr val="bg1"/>
                </a:solidFill>
                <a:latin typeface="#9Slide04 Rokkitt Black" panose="00000A00000000000000" pitchFamily="2" charset="0"/>
                <a:cs typeface="#9Slide07 Pattaya" panose="00000500000000000000" pitchFamily="2" charset="-34"/>
              </a:rPr>
              <a:t> </a:t>
            </a:r>
            <a:r>
              <a:rPr lang="en-US" sz="6600" i="1" dirty="0" err="1">
                <a:solidFill>
                  <a:schemeClr val="bg1"/>
                </a:solidFill>
                <a:latin typeface="#9Slide04 Rokkitt Black" panose="00000A00000000000000" pitchFamily="2" charset="0"/>
                <a:cs typeface="#9Slide07 Pattaya" panose="00000500000000000000" pitchFamily="2" charset="-34"/>
              </a:rPr>
              <a:t>tư</a:t>
            </a:r>
            <a:r>
              <a:rPr lang="en-US" sz="6600" i="1" dirty="0">
                <a:solidFill>
                  <a:schemeClr val="bg1"/>
                </a:solidFill>
                <a:latin typeface="#9Slide04 Rokkitt Black" panose="00000A00000000000000" pitchFamily="2" charset="0"/>
                <a:cs typeface="#9Slide07 Pattaya" panose="00000500000000000000" pitchFamily="2" charset="-34"/>
              </a:rPr>
              <a:t> </a:t>
            </a:r>
            <a:r>
              <a:rPr lang="en-US" sz="6600" i="1" dirty="0" err="1">
                <a:solidFill>
                  <a:schemeClr val="bg1"/>
                </a:solidFill>
                <a:latin typeface="#9Slide04 Rokkitt Black" panose="00000A00000000000000" pitchFamily="2" charset="0"/>
                <a:cs typeface="#9Slide07 Pattaya" panose="00000500000000000000" pitchFamily="2" charset="-34"/>
              </a:rPr>
              <a:t>sản</a:t>
            </a:r>
            <a:r>
              <a:rPr lang="en-US" sz="6600" i="1" dirty="0">
                <a:solidFill>
                  <a:schemeClr val="bg1"/>
                </a:solidFill>
                <a:latin typeface="#9Slide04 Rokkitt Black" panose="00000A00000000000000" pitchFamily="2" charset="0"/>
                <a:cs typeface="#9Slide07 Pattaya" panose="00000500000000000000" pitchFamily="2" charset="-34"/>
              </a:rPr>
              <a:t> Anh</a:t>
            </a:r>
          </a:p>
        </p:txBody>
      </p:sp>
      <p:cxnSp>
        <p:nvCxnSpPr>
          <p:cNvPr id="16" name="Straight Connector 15">
            <a:extLst>
              <a:ext uri="{FF2B5EF4-FFF2-40B4-BE49-F238E27FC236}">
                <a16:creationId xmlns:a16="http://schemas.microsoft.com/office/drawing/2014/main" xmlns="" id="{4BB1EF1F-5A7D-4FD4-AB0C-3F93ACFEA8A2}"/>
              </a:ext>
            </a:extLst>
          </p:cNvPr>
          <p:cNvCxnSpPr>
            <a:cxnSpLocks/>
          </p:cNvCxnSpPr>
          <p:nvPr/>
        </p:nvCxnSpPr>
        <p:spPr>
          <a:xfrm>
            <a:off x="-7085232" y="172714"/>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20983D9-4280-4E74-968B-48BC9979B8F4}"/>
              </a:ext>
            </a:extLst>
          </p:cNvPr>
          <p:cNvCxnSpPr>
            <a:cxnSpLocks/>
          </p:cNvCxnSpPr>
          <p:nvPr/>
        </p:nvCxnSpPr>
        <p:spPr>
          <a:xfrm>
            <a:off x="6096000" y="-7772400"/>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xmlns="" id="{F63C78F8-FCFC-4612-8D71-9B1EEA450878}"/>
              </a:ext>
            </a:extLst>
          </p:cNvPr>
          <p:cNvPicPr>
            <a:picLocks noChangeAspect="1"/>
          </p:cNvPicPr>
          <p:nvPr/>
        </p:nvPicPr>
        <p:blipFill rotWithShape="1">
          <a:blip r:embed="rId3">
            <a:extLst>
              <a:ext uri="{28A0092B-C50C-407E-A947-70E740481C1C}">
                <a14:useLocalDpi xmlns:a14="http://schemas.microsoft.com/office/drawing/2010/main" val="0"/>
              </a:ext>
            </a:extLst>
          </a:blip>
          <a:srcRect l="61830" t="56344" r="9235" b="26752"/>
          <a:stretch/>
        </p:blipFill>
        <p:spPr>
          <a:xfrm>
            <a:off x="13235211" y="1327035"/>
            <a:ext cx="4968329" cy="4203930"/>
          </a:xfrm>
          <a:prstGeom prst="rect">
            <a:avLst/>
          </a:prstGeom>
        </p:spPr>
      </p:pic>
      <p:pic>
        <p:nvPicPr>
          <p:cNvPr id="20" name="Content Placeholder 3" descr="Quang cản Luân Đôn  thế kỷ XVII.jpg">
            <a:extLst>
              <a:ext uri="{FF2B5EF4-FFF2-40B4-BE49-F238E27FC236}">
                <a16:creationId xmlns:a16="http://schemas.microsoft.com/office/drawing/2014/main" xmlns="" id="{23F2F906-F854-499B-9092-AB2B4A95DF62}"/>
              </a:ext>
            </a:extLst>
          </p:cNvPr>
          <p:cNvPicPr>
            <a:picLocks noChangeAspect="1"/>
          </p:cNvPicPr>
          <p:nvPr/>
        </p:nvPicPr>
        <p:blipFill>
          <a:blip r:embed="rId4"/>
          <a:stretch>
            <a:fillRect/>
          </a:stretch>
        </p:blipFill>
        <p:spPr>
          <a:xfrm>
            <a:off x="-6011540" y="533176"/>
            <a:ext cx="4968329" cy="4127730"/>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xmlns="" id="{1787E486-1402-4FEF-AFEF-EAA39BA139FE}"/>
              </a:ext>
            </a:extLst>
          </p:cNvPr>
          <p:cNvSpPr txBox="1"/>
          <p:nvPr/>
        </p:nvSpPr>
        <p:spPr>
          <a:xfrm>
            <a:off x="-6011540" y="4211860"/>
            <a:ext cx="4968329" cy="510778"/>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sp>
        <p:nvSpPr>
          <p:cNvPr id="22" name="TextBox 21">
            <a:extLst>
              <a:ext uri="{FF2B5EF4-FFF2-40B4-BE49-F238E27FC236}">
                <a16:creationId xmlns:a16="http://schemas.microsoft.com/office/drawing/2014/main" xmlns="" id="{74B981B1-88F9-474F-8B77-323FCF068A00}"/>
              </a:ext>
            </a:extLst>
          </p:cNvPr>
          <p:cNvSpPr txBox="1"/>
          <p:nvPr/>
        </p:nvSpPr>
        <p:spPr>
          <a:xfrm>
            <a:off x="13271863" y="4556913"/>
            <a:ext cx="4895024"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23" name="Group 22">
            <a:extLst>
              <a:ext uri="{FF2B5EF4-FFF2-40B4-BE49-F238E27FC236}">
                <a16:creationId xmlns:a16="http://schemas.microsoft.com/office/drawing/2014/main" xmlns="" id="{60ABA723-0EAA-42AD-8A9C-EB202A7E6BAE}"/>
              </a:ext>
            </a:extLst>
          </p:cNvPr>
          <p:cNvGrpSpPr/>
          <p:nvPr/>
        </p:nvGrpSpPr>
        <p:grpSpPr>
          <a:xfrm>
            <a:off x="2531842" y="-2021914"/>
            <a:ext cx="7640598" cy="691226"/>
            <a:chOff x="1122402" y="146974"/>
            <a:chExt cx="7640598" cy="691226"/>
          </a:xfrm>
        </p:grpSpPr>
        <p:sp>
          <p:nvSpPr>
            <p:cNvPr id="24" name="Diamond 23">
              <a:extLst>
                <a:ext uri="{FF2B5EF4-FFF2-40B4-BE49-F238E27FC236}">
                  <a16:creationId xmlns:a16="http://schemas.microsoft.com/office/drawing/2014/main" xmlns="" id="{4DF19E60-1B10-42C0-A4EC-115B17C39527}"/>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5DE3533B-B9CC-4D94-AD8F-9E073B9B00C9}"/>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a:extLst>
                <a:ext uri="{FF2B5EF4-FFF2-40B4-BE49-F238E27FC236}">
                  <a16:creationId xmlns:a16="http://schemas.microsoft.com/office/drawing/2014/main" xmlns="" id="{276F2466-D18C-4081-B938-115C93528EF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27" name="TextBox 26">
              <a:extLst>
                <a:ext uri="{FF2B5EF4-FFF2-40B4-BE49-F238E27FC236}">
                  <a16:creationId xmlns:a16="http://schemas.microsoft.com/office/drawing/2014/main" xmlns="" id="{A1CE629C-6358-4086-9DE1-8A376BB1AC1F}"/>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Tree>
    <p:extLst>
      <p:ext uri="{BB962C8B-B14F-4D97-AF65-F5344CB8AC3E}">
        <p14:creationId xmlns:p14="http://schemas.microsoft.com/office/powerpoint/2010/main" val="2309071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xmlns=""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xmlns=""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16" name="Picture 15">
            <a:extLst>
              <a:ext uri="{FF2B5EF4-FFF2-40B4-BE49-F238E27FC236}">
                <a16:creationId xmlns:a16="http://schemas.microsoft.com/office/drawing/2014/main" xmlns="" id="{A4C08A18-E643-42FC-B7CE-C3110A0E4C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610883"/>
            <a:ext cx="757702" cy="903717"/>
          </a:xfrm>
          <a:prstGeom prst="rect">
            <a:avLst/>
          </a:prstGeom>
        </p:spPr>
      </p:pic>
      <p:sp>
        <p:nvSpPr>
          <p:cNvPr id="30" name="Flowchart: Preparation 29">
            <a:extLst>
              <a:ext uri="{FF2B5EF4-FFF2-40B4-BE49-F238E27FC236}">
                <a16:creationId xmlns:a16="http://schemas.microsoft.com/office/drawing/2014/main" xmlns="" id="{75A84670-E832-4D3F-A13B-F62F82AD0DE3}"/>
              </a:ext>
            </a:extLst>
          </p:cNvPr>
          <p:cNvSpPr/>
          <p:nvPr/>
        </p:nvSpPr>
        <p:spPr>
          <a:xfrm>
            <a:off x="5580821" y="1594867"/>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0AE4BD37-A68D-428D-AA70-7242C3F32D7B}"/>
              </a:ext>
            </a:extLst>
          </p:cNvPr>
          <p:cNvSpPr/>
          <p:nvPr/>
        </p:nvSpPr>
        <p:spPr>
          <a:xfrm>
            <a:off x="6705600" y="1591459"/>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xmlns="" id="{8E69C97C-60B6-42C5-A9EB-FD84A3043069}"/>
              </a:ext>
            </a:extLst>
          </p:cNvPr>
          <p:cNvSpPr txBox="1"/>
          <p:nvPr/>
        </p:nvSpPr>
        <p:spPr>
          <a:xfrm>
            <a:off x="5826939" y="1126684"/>
            <a:ext cx="1393013" cy="461665"/>
          </a:xfrm>
          <a:prstGeom prst="rect">
            <a:avLst/>
          </a:prstGeom>
          <a:noFill/>
        </p:spPr>
        <p:txBody>
          <a:bodyPr wrap="square">
            <a:spAutoFit/>
          </a:bodyPr>
          <a:lstStyle/>
          <a:p>
            <a:r>
              <a:rPr lang="en-US" sz="2400" b="1">
                <a:solidFill>
                  <a:schemeClr val="tx1">
                    <a:lumMod val="50000"/>
                    <a:lumOff val="50000"/>
                  </a:schemeClr>
                </a:solidFill>
              </a:rPr>
              <a:t>Kinh tế </a:t>
            </a:r>
            <a:endParaRPr lang="vi-VN" sz="2400" b="1"/>
          </a:p>
        </p:txBody>
      </p:sp>
      <p:grpSp>
        <p:nvGrpSpPr>
          <p:cNvPr id="5" name="Group 4">
            <a:extLst>
              <a:ext uri="{FF2B5EF4-FFF2-40B4-BE49-F238E27FC236}">
                <a16:creationId xmlns:a16="http://schemas.microsoft.com/office/drawing/2014/main" xmlns="" id="{88248F47-3AB8-4584-993C-1CE5C948BE5C}"/>
              </a:ext>
            </a:extLst>
          </p:cNvPr>
          <p:cNvGrpSpPr/>
          <p:nvPr/>
        </p:nvGrpSpPr>
        <p:grpSpPr>
          <a:xfrm>
            <a:off x="5580821" y="4495800"/>
            <a:ext cx="5925379" cy="1364047"/>
            <a:chOff x="5580821" y="2826953"/>
            <a:chExt cx="5925379" cy="1364047"/>
          </a:xfrm>
        </p:grpSpPr>
        <p:pic>
          <p:nvPicPr>
            <p:cNvPr id="14" name="Picture 13">
              <a:extLst>
                <a:ext uri="{FF2B5EF4-FFF2-40B4-BE49-F238E27FC236}">
                  <a16:creationId xmlns:a16="http://schemas.microsoft.com/office/drawing/2014/main" xmlns="" id="{58109415-B52C-4179-85E5-8E0484DA1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277097"/>
              <a:ext cx="757702" cy="903717"/>
            </a:xfrm>
            <a:prstGeom prst="rect">
              <a:avLst/>
            </a:prstGeom>
          </p:spPr>
        </p:pic>
        <p:sp>
          <p:nvSpPr>
            <p:cNvPr id="31" name="Flowchart: Preparation 30">
              <a:extLst>
                <a:ext uri="{FF2B5EF4-FFF2-40B4-BE49-F238E27FC236}">
                  <a16:creationId xmlns:a16="http://schemas.microsoft.com/office/drawing/2014/main" xmlns="" id="{87BCAE79-77A1-4712-8D9E-1E29C11654F1}"/>
                </a:ext>
              </a:extLst>
            </p:cNvPr>
            <p:cNvSpPr/>
            <p:nvPr/>
          </p:nvSpPr>
          <p:spPr>
            <a:xfrm>
              <a:off x="5580821" y="3274182"/>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xmlns="" id="{966DDA84-B4EC-45F0-B3A4-2CC6AAD9706D}"/>
                </a:ext>
              </a:extLst>
            </p:cNvPr>
            <p:cNvSpPr/>
            <p:nvPr/>
          </p:nvSpPr>
          <p:spPr>
            <a:xfrm>
              <a:off x="6705600" y="3277817"/>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ECAE76D-AB04-41F5-888C-28DAB053F546}"/>
                </a:ext>
              </a:extLst>
            </p:cNvPr>
            <p:cNvSpPr txBox="1"/>
            <p:nvPr/>
          </p:nvSpPr>
          <p:spPr>
            <a:xfrm>
              <a:off x="5641880" y="2826953"/>
              <a:ext cx="1673319" cy="461665"/>
            </a:xfrm>
            <a:prstGeom prst="rect">
              <a:avLst/>
            </a:prstGeom>
            <a:noFill/>
          </p:spPr>
          <p:txBody>
            <a:bodyPr wrap="square">
              <a:spAutoFit/>
            </a:bodyPr>
            <a:lstStyle/>
            <a:p>
              <a:r>
                <a:rPr lang="en-US" sz="2400" b="1" dirty="0" err="1">
                  <a:solidFill>
                    <a:schemeClr val="tx1">
                      <a:lumMod val="50000"/>
                      <a:lumOff val="50000"/>
                    </a:schemeClr>
                  </a:solidFill>
                </a:rPr>
                <a:t>Chính</a:t>
              </a:r>
              <a:r>
                <a:rPr lang="en-US" sz="2400" b="1" dirty="0">
                  <a:solidFill>
                    <a:schemeClr val="tx1">
                      <a:lumMod val="50000"/>
                      <a:lumOff val="50000"/>
                    </a:schemeClr>
                  </a:solidFill>
                </a:rPr>
                <a:t> </a:t>
              </a:r>
              <a:r>
                <a:rPr lang="en-US" sz="2400" b="1" dirty="0" err="1">
                  <a:solidFill>
                    <a:schemeClr val="tx1">
                      <a:lumMod val="50000"/>
                      <a:lumOff val="50000"/>
                    </a:schemeClr>
                  </a:solidFill>
                </a:rPr>
                <a:t>trị</a:t>
              </a:r>
              <a:r>
                <a:rPr lang="en-US" sz="2400" b="1" dirty="0">
                  <a:solidFill>
                    <a:schemeClr val="tx1">
                      <a:lumMod val="50000"/>
                      <a:lumOff val="50000"/>
                    </a:schemeClr>
                  </a:solidFill>
                </a:rPr>
                <a:t>: </a:t>
              </a:r>
              <a:endParaRPr lang="vi-VN" sz="2400" b="1" dirty="0"/>
            </a:p>
          </p:txBody>
        </p:sp>
      </p:grpSp>
      <p:grpSp>
        <p:nvGrpSpPr>
          <p:cNvPr id="2" name="Group 1">
            <a:extLst>
              <a:ext uri="{FF2B5EF4-FFF2-40B4-BE49-F238E27FC236}">
                <a16:creationId xmlns:a16="http://schemas.microsoft.com/office/drawing/2014/main" xmlns="" id="{B51010E7-2EA2-41C9-86C6-E19EA6251C25}"/>
              </a:ext>
            </a:extLst>
          </p:cNvPr>
          <p:cNvGrpSpPr/>
          <p:nvPr/>
        </p:nvGrpSpPr>
        <p:grpSpPr>
          <a:xfrm>
            <a:off x="5580821" y="2743200"/>
            <a:ext cx="5925379" cy="1445505"/>
            <a:chOff x="5580821" y="4500513"/>
            <a:chExt cx="5925379" cy="1445505"/>
          </a:xfrm>
        </p:grpSpPr>
        <p:pic>
          <p:nvPicPr>
            <p:cNvPr id="18" name="Picture 17">
              <a:extLst>
                <a:ext uri="{FF2B5EF4-FFF2-40B4-BE49-F238E27FC236}">
                  <a16:creationId xmlns:a16="http://schemas.microsoft.com/office/drawing/2014/main" xmlns="" id="{13D54CA1-2867-4DB0-AE8A-E22C39A98D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5035750"/>
              <a:ext cx="757702" cy="903717"/>
            </a:xfrm>
            <a:prstGeom prst="rect">
              <a:avLst/>
            </a:prstGeom>
          </p:spPr>
        </p:pic>
        <p:sp>
          <p:nvSpPr>
            <p:cNvPr id="29" name="Flowchart: Preparation 28">
              <a:extLst>
                <a:ext uri="{FF2B5EF4-FFF2-40B4-BE49-F238E27FC236}">
                  <a16:creationId xmlns:a16="http://schemas.microsoft.com/office/drawing/2014/main" xmlns="" id="{B67C1CB6-F86F-41E1-9F91-B8611345B16C}"/>
                </a:ext>
              </a:extLst>
            </p:cNvPr>
            <p:cNvSpPr/>
            <p:nvPr/>
          </p:nvSpPr>
          <p:spPr>
            <a:xfrm>
              <a:off x="5580821" y="50292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xmlns="" id="{CF3C5E73-0C06-4056-931C-67744A9DEBF7}"/>
                </a:ext>
              </a:extLst>
            </p:cNvPr>
            <p:cNvSpPr/>
            <p:nvPr/>
          </p:nvSpPr>
          <p:spPr>
            <a:xfrm>
              <a:off x="6705600" y="5029200"/>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xmlns="" id="{2B51D76E-A474-4B35-9A15-2F10DC5DAB26}"/>
                </a:ext>
              </a:extLst>
            </p:cNvPr>
            <p:cNvSpPr txBox="1"/>
            <p:nvPr/>
          </p:nvSpPr>
          <p:spPr>
            <a:xfrm>
              <a:off x="5826939" y="4500513"/>
              <a:ext cx="1330860" cy="461665"/>
            </a:xfrm>
            <a:prstGeom prst="rect">
              <a:avLst/>
            </a:prstGeom>
            <a:noFill/>
          </p:spPr>
          <p:txBody>
            <a:bodyPr wrap="square">
              <a:spAutoFit/>
            </a:bodyPr>
            <a:lstStyle/>
            <a:p>
              <a:r>
                <a:rPr lang="en-US" sz="2400" b="1">
                  <a:solidFill>
                    <a:schemeClr val="tx1">
                      <a:lumMod val="50000"/>
                      <a:lumOff val="50000"/>
                    </a:schemeClr>
                  </a:solidFill>
                </a:rPr>
                <a:t>Xã hội: </a:t>
              </a:r>
              <a:endParaRPr lang="vi-VN" sz="2400" b="1"/>
            </a:p>
          </p:txBody>
        </p:sp>
      </p:grpSp>
      <p:sp>
        <p:nvSpPr>
          <p:cNvPr id="23" name="Speech Bubble: Rectangle with Corners Rounded 22">
            <a:extLst>
              <a:ext uri="{FF2B5EF4-FFF2-40B4-BE49-F238E27FC236}">
                <a16:creationId xmlns:a16="http://schemas.microsoft.com/office/drawing/2014/main" xmlns="" id="{B30814C6-F1C4-4A68-B1B1-4795437BBDDA}"/>
              </a:ext>
            </a:extLst>
          </p:cNvPr>
          <p:cNvSpPr/>
          <p:nvPr/>
        </p:nvSpPr>
        <p:spPr>
          <a:xfrm>
            <a:off x="609600" y="2592434"/>
            <a:ext cx="4572000" cy="2284366"/>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6CD465C7-01A3-4913-859F-69E46D3D223A}"/>
              </a:ext>
            </a:extLst>
          </p:cNvPr>
          <p:cNvSpPr txBox="1"/>
          <p:nvPr/>
        </p:nvSpPr>
        <p:spPr>
          <a:xfrm>
            <a:off x="685800" y="2737009"/>
            <a:ext cx="4419600" cy="2215991"/>
          </a:xfrm>
          <a:prstGeom prst="rect">
            <a:avLst/>
          </a:prstGeom>
          <a:noFill/>
        </p:spPr>
        <p:txBody>
          <a:bodyPr wrap="square" lIns="0" tIns="0" rIns="0" bIns="0" rtlCol="0">
            <a:spAutoFit/>
          </a:bodyPr>
          <a:lstStyle/>
          <a:p>
            <a:r>
              <a:rPr lang="en-US" sz="2400" dirty="0" err="1">
                <a:solidFill>
                  <a:schemeClr val="tx1">
                    <a:lumMod val="50000"/>
                    <a:lumOff val="50000"/>
                  </a:schemeClr>
                </a:solidFill>
              </a:rPr>
              <a:t>Thảo</a:t>
            </a:r>
            <a:r>
              <a:rPr lang="en-US" sz="2400" dirty="0">
                <a:solidFill>
                  <a:schemeClr val="tx1">
                    <a:lumMod val="50000"/>
                    <a:lumOff val="50000"/>
                  </a:schemeClr>
                </a:solidFill>
              </a:rPr>
              <a:t> </a:t>
            </a:r>
            <a:r>
              <a:rPr lang="en-US" sz="2400" dirty="0" err="1">
                <a:solidFill>
                  <a:schemeClr val="tx1">
                    <a:lumMod val="50000"/>
                    <a:lumOff val="50000"/>
                  </a:schemeClr>
                </a:solidFill>
              </a:rPr>
              <a:t>luận</a:t>
            </a:r>
            <a:r>
              <a:rPr lang="en-US" sz="2400" dirty="0">
                <a:solidFill>
                  <a:schemeClr val="tx1">
                    <a:lumMod val="50000"/>
                    <a:lumOff val="50000"/>
                  </a:schemeClr>
                </a:solidFill>
              </a:rPr>
              <a:t> </a:t>
            </a:r>
            <a:r>
              <a:rPr lang="en-US" sz="2400" dirty="0" err="1">
                <a:solidFill>
                  <a:schemeClr val="tx1">
                    <a:lumMod val="50000"/>
                    <a:lumOff val="50000"/>
                  </a:schemeClr>
                </a:solidFill>
              </a:rPr>
              <a:t>theo</a:t>
            </a:r>
            <a:r>
              <a:rPr lang="en-US" sz="2400" dirty="0">
                <a:solidFill>
                  <a:schemeClr val="tx1">
                    <a:lumMod val="50000"/>
                    <a:lumOff val="50000"/>
                  </a:schemeClr>
                </a:solidFill>
              </a:rPr>
              <a:t> </a:t>
            </a:r>
            <a:r>
              <a:rPr lang="en-US" sz="2400" dirty="0" err="1">
                <a:solidFill>
                  <a:schemeClr val="tx1">
                    <a:lumMod val="50000"/>
                    <a:lumOff val="50000"/>
                  </a:schemeClr>
                </a:solidFill>
              </a:rPr>
              <a:t>bàn</a:t>
            </a:r>
            <a:r>
              <a:rPr lang="en-US" sz="2400" dirty="0">
                <a:solidFill>
                  <a:schemeClr val="tx1">
                    <a:lumMod val="50000"/>
                    <a:lumOff val="50000"/>
                  </a:schemeClr>
                </a:solidFill>
              </a:rPr>
              <a:t>,  </a:t>
            </a:r>
            <a:r>
              <a:rPr lang="en-US" sz="2400" dirty="0" err="1">
                <a:solidFill>
                  <a:schemeClr val="tx1">
                    <a:lumMod val="50000"/>
                    <a:lumOff val="50000"/>
                  </a:schemeClr>
                </a:solidFill>
              </a:rPr>
              <a:t>tìm</a:t>
            </a:r>
            <a:r>
              <a:rPr lang="en-US" sz="2400" dirty="0">
                <a:solidFill>
                  <a:schemeClr val="tx1">
                    <a:lumMod val="50000"/>
                    <a:lumOff val="50000"/>
                  </a:schemeClr>
                </a:solidFill>
              </a:rPr>
              <a:t> </a:t>
            </a:r>
            <a:r>
              <a:rPr lang="en-US" sz="2400" dirty="0" err="1">
                <a:solidFill>
                  <a:schemeClr val="tx1">
                    <a:lumMod val="50000"/>
                    <a:lumOff val="50000"/>
                  </a:schemeClr>
                </a:solidFill>
              </a:rPr>
              <a:t>hiểu</a:t>
            </a:r>
            <a:r>
              <a:rPr lang="en-US" sz="2400" dirty="0">
                <a:solidFill>
                  <a:schemeClr val="tx1">
                    <a:lumMod val="50000"/>
                    <a:lumOff val="50000"/>
                  </a:schemeClr>
                </a:solidFill>
              </a:rPr>
              <a:t> </a:t>
            </a:r>
            <a:r>
              <a:rPr lang="en-US" sz="2400" dirty="0" err="1">
                <a:solidFill>
                  <a:schemeClr val="tx1">
                    <a:lumMod val="50000"/>
                    <a:lumOff val="50000"/>
                  </a:schemeClr>
                </a:solidFill>
              </a:rPr>
              <a:t>về</a:t>
            </a:r>
            <a:r>
              <a:rPr lang="en-US" sz="2400" dirty="0">
                <a:solidFill>
                  <a:schemeClr val="tx1">
                    <a:lumMod val="50000"/>
                    <a:lumOff val="50000"/>
                  </a:schemeClr>
                </a:solidFill>
              </a:rPr>
              <a:t> </a:t>
            </a:r>
            <a:r>
              <a:rPr lang="en-US" sz="2400" dirty="0" err="1">
                <a:solidFill>
                  <a:schemeClr val="tx1">
                    <a:lumMod val="50000"/>
                    <a:lumOff val="50000"/>
                  </a:schemeClr>
                </a:solidFill>
              </a:rPr>
              <a:t>tình</a:t>
            </a:r>
            <a:r>
              <a:rPr lang="en-US" sz="2400" dirty="0">
                <a:solidFill>
                  <a:schemeClr val="tx1">
                    <a:lumMod val="50000"/>
                    <a:lumOff val="50000"/>
                  </a:schemeClr>
                </a:solidFill>
              </a:rPr>
              <a:t> </a:t>
            </a:r>
            <a:r>
              <a:rPr lang="en-US" sz="2400" dirty="0" err="1">
                <a:solidFill>
                  <a:schemeClr val="tx1">
                    <a:lumMod val="50000"/>
                    <a:lumOff val="50000"/>
                  </a:schemeClr>
                </a:solidFill>
              </a:rPr>
              <a:t>hình</a:t>
            </a:r>
            <a:r>
              <a:rPr lang="en-US" sz="2400" dirty="0">
                <a:solidFill>
                  <a:schemeClr val="tx1">
                    <a:lumMod val="50000"/>
                    <a:lumOff val="50000"/>
                  </a:schemeClr>
                </a:solidFill>
              </a:rPr>
              <a:t> </a:t>
            </a:r>
            <a:r>
              <a:rPr lang="en-US" sz="2400" b="1" dirty="0" err="1">
                <a:solidFill>
                  <a:schemeClr val="tx1">
                    <a:lumMod val="50000"/>
                    <a:lumOff val="50000"/>
                  </a:schemeClr>
                </a:solidFill>
              </a:rPr>
              <a:t>kinh</a:t>
            </a:r>
            <a:r>
              <a:rPr lang="en-US" sz="2400" b="1" dirty="0">
                <a:solidFill>
                  <a:schemeClr val="tx1">
                    <a:lumMod val="50000"/>
                    <a:lumOff val="50000"/>
                  </a:schemeClr>
                </a:solidFill>
              </a:rPr>
              <a:t> </a:t>
            </a:r>
            <a:r>
              <a:rPr lang="en-US" sz="2400" b="1" dirty="0" err="1">
                <a:solidFill>
                  <a:schemeClr val="tx1">
                    <a:lumMod val="50000"/>
                    <a:lumOff val="50000"/>
                  </a:schemeClr>
                </a:solidFill>
              </a:rPr>
              <a:t>tế</a:t>
            </a:r>
            <a:r>
              <a:rPr lang="en-US" sz="2400" b="1" dirty="0">
                <a:solidFill>
                  <a:schemeClr val="tx1">
                    <a:lumMod val="50000"/>
                    <a:lumOff val="50000"/>
                  </a:schemeClr>
                </a:solidFill>
              </a:rPr>
              <a:t>, </a:t>
            </a:r>
            <a:r>
              <a:rPr lang="en-US" sz="2400" b="1" dirty="0" err="1">
                <a:solidFill>
                  <a:schemeClr val="tx1">
                    <a:lumMod val="50000"/>
                    <a:lumOff val="50000"/>
                  </a:schemeClr>
                </a:solidFill>
              </a:rPr>
              <a:t>xã</a:t>
            </a:r>
            <a:r>
              <a:rPr lang="en-US" sz="2400" b="1" dirty="0">
                <a:solidFill>
                  <a:schemeClr val="tx1">
                    <a:lumMod val="50000"/>
                    <a:lumOff val="50000"/>
                  </a:schemeClr>
                </a:solidFill>
              </a:rPr>
              <a:t> </a:t>
            </a:r>
            <a:r>
              <a:rPr lang="en-US" sz="2400" b="1" dirty="0" err="1">
                <a:solidFill>
                  <a:schemeClr val="tx1">
                    <a:lumMod val="50000"/>
                    <a:lumOff val="50000"/>
                  </a:schemeClr>
                </a:solidFill>
              </a:rPr>
              <a:t>hội</a:t>
            </a:r>
            <a:r>
              <a:rPr lang="en-US" sz="2400" b="1" dirty="0">
                <a:solidFill>
                  <a:schemeClr val="tx1">
                    <a:lumMod val="50000"/>
                    <a:lumOff val="50000"/>
                  </a:schemeClr>
                </a:solidFill>
              </a:rPr>
              <a:t> , </a:t>
            </a:r>
            <a:r>
              <a:rPr lang="en-US" sz="2400" b="1" dirty="0" err="1">
                <a:solidFill>
                  <a:schemeClr val="tx1">
                    <a:lumMod val="50000"/>
                    <a:lumOff val="50000"/>
                  </a:schemeClr>
                </a:solidFill>
              </a:rPr>
              <a:t>chính</a:t>
            </a:r>
            <a:r>
              <a:rPr lang="en-US" sz="2400" b="1" dirty="0">
                <a:solidFill>
                  <a:schemeClr val="tx1">
                    <a:lumMod val="50000"/>
                    <a:lumOff val="50000"/>
                  </a:schemeClr>
                </a:solidFill>
              </a:rPr>
              <a:t> </a:t>
            </a:r>
            <a:r>
              <a:rPr lang="en-US" sz="2400" b="1" dirty="0" err="1">
                <a:solidFill>
                  <a:schemeClr val="tx1">
                    <a:lumMod val="50000"/>
                    <a:lumOff val="50000"/>
                  </a:schemeClr>
                </a:solidFill>
              </a:rPr>
              <a:t>trị</a:t>
            </a:r>
            <a:r>
              <a:rPr lang="en-US" sz="2400" b="1" dirty="0">
                <a:solidFill>
                  <a:schemeClr val="tx1">
                    <a:lumMod val="50000"/>
                    <a:lumOff val="50000"/>
                  </a:schemeClr>
                </a:solidFill>
              </a:rPr>
              <a:t> </a:t>
            </a:r>
            <a:r>
              <a:rPr lang="en-US" sz="2400" dirty="0" err="1">
                <a:solidFill>
                  <a:schemeClr val="tx1">
                    <a:lumMod val="50000"/>
                    <a:lumOff val="50000"/>
                  </a:schemeClr>
                </a:solidFill>
              </a:rPr>
              <a:t>của</a:t>
            </a:r>
            <a:r>
              <a:rPr lang="en-US" sz="2400" dirty="0">
                <a:solidFill>
                  <a:schemeClr val="tx1">
                    <a:lumMod val="50000"/>
                    <a:lumOff val="50000"/>
                  </a:schemeClr>
                </a:solidFill>
              </a:rPr>
              <a:t> </a:t>
            </a:r>
            <a:r>
              <a:rPr lang="en-US" sz="2400" dirty="0" err="1">
                <a:solidFill>
                  <a:schemeClr val="tx1">
                    <a:lumMod val="50000"/>
                    <a:lumOff val="50000"/>
                  </a:schemeClr>
                </a:solidFill>
              </a:rPr>
              <a:t>nước</a:t>
            </a:r>
            <a:r>
              <a:rPr lang="en-US" sz="2400" dirty="0">
                <a:solidFill>
                  <a:schemeClr val="tx1">
                    <a:lumMod val="50000"/>
                    <a:lumOff val="50000"/>
                  </a:schemeClr>
                </a:solidFill>
              </a:rPr>
              <a:t> Anh </a:t>
            </a:r>
            <a:r>
              <a:rPr lang="en-US" sz="2400" dirty="0" err="1">
                <a:solidFill>
                  <a:schemeClr val="tx1">
                    <a:lumMod val="50000"/>
                    <a:lumOff val="50000"/>
                  </a:schemeClr>
                </a:solidFill>
              </a:rPr>
              <a:t>trước</a:t>
            </a:r>
            <a:r>
              <a:rPr lang="en-US" sz="2400" dirty="0">
                <a:solidFill>
                  <a:schemeClr val="tx1">
                    <a:lumMod val="50000"/>
                    <a:lumOff val="50000"/>
                  </a:schemeClr>
                </a:solidFill>
              </a:rPr>
              <a:t> </a:t>
            </a:r>
            <a:r>
              <a:rPr lang="en-US" sz="2400" dirty="0" err="1">
                <a:solidFill>
                  <a:schemeClr val="tx1">
                    <a:lumMod val="50000"/>
                    <a:lumOff val="50000"/>
                  </a:schemeClr>
                </a:solidFill>
              </a:rPr>
              <a:t>khi</a:t>
            </a:r>
            <a:r>
              <a:rPr lang="en-US" sz="2400" dirty="0">
                <a:solidFill>
                  <a:schemeClr val="tx1">
                    <a:lumMod val="50000"/>
                    <a:lumOff val="50000"/>
                  </a:schemeClr>
                </a:solidFill>
              </a:rPr>
              <a:t> </a:t>
            </a:r>
            <a:r>
              <a:rPr lang="en-US" sz="2400" dirty="0" err="1">
                <a:solidFill>
                  <a:schemeClr val="tx1">
                    <a:lumMod val="50000"/>
                    <a:lumOff val="50000"/>
                  </a:schemeClr>
                </a:solidFill>
              </a:rPr>
              <a:t>cách</a:t>
            </a:r>
            <a:r>
              <a:rPr lang="en-US" sz="2400" dirty="0">
                <a:solidFill>
                  <a:schemeClr val="tx1">
                    <a:lumMod val="50000"/>
                    <a:lumOff val="50000"/>
                  </a:schemeClr>
                </a:solidFill>
              </a:rPr>
              <a:t> </a:t>
            </a:r>
            <a:r>
              <a:rPr lang="en-US" sz="2400" dirty="0" err="1">
                <a:solidFill>
                  <a:schemeClr val="tx1">
                    <a:lumMod val="50000"/>
                    <a:lumOff val="50000"/>
                  </a:schemeClr>
                </a:solidFill>
              </a:rPr>
              <a:t>mạng</a:t>
            </a:r>
            <a:r>
              <a:rPr lang="en-US" sz="2400" dirty="0">
                <a:solidFill>
                  <a:schemeClr val="tx1">
                    <a:lumMod val="50000"/>
                    <a:lumOff val="50000"/>
                  </a:schemeClr>
                </a:solidFill>
              </a:rPr>
              <a:t> </a:t>
            </a:r>
            <a:r>
              <a:rPr lang="en-US" sz="2400" dirty="0" err="1">
                <a:solidFill>
                  <a:schemeClr val="tx1">
                    <a:lumMod val="50000"/>
                    <a:lumOff val="50000"/>
                  </a:schemeClr>
                </a:solidFill>
              </a:rPr>
              <a:t>xảy</a:t>
            </a:r>
            <a:r>
              <a:rPr lang="en-US" sz="2400" dirty="0">
                <a:solidFill>
                  <a:schemeClr val="tx1">
                    <a:lumMod val="50000"/>
                    <a:lumOff val="50000"/>
                  </a:schemeClr>
                </a:solidFill>
              </a:rPr>
              <a:t> </a:t>
            </a:r>
            <a:r>
              <a:rPr lang="en-US" sz="2400" dirty="0" err="1">
                <a:solidFill>
                  <a:schemeClr val="tx1">
                    <a:lumMod val="50000"/>
                    <a:lumOff val="50000"/>
                  </a:schemeClr>
                </a:solidFill>
              </a:rPr>
              <a:t>ra</a:t>
            </a:r>
            <a:r>
              <a:rPr lang="en-US" sz="2400" dirty="0">
                <a:solidFill>
                  <a:schemeClr val="tx1">
                    <a:lumMod val="50000"/>
                    <a:lumOff val="50000"/>
                  </a:schemeClr>
                </a:solidFill>
              </a:rPr>
              <a:t> </a:t>
            </a:r>
            <a:r>
              <a:rPr lang="en-US" sz="2400" dirty="0" err="1">
                <a:solidFill>
                  <a:schemeClr val="tx1">
                    <a:lumMod val="50000"/>
                    <a:lumOff val="50000"/>
                  </a:schemeClr>
                </a:solidFill>
              </a:rPr>
              <a:t>bằng</a:t>
            </a:r>
            <a:r>
              <a:rPr lang="en-US" sz="2400" dirty="0">
                <a:solidFill>
                  <a:schemeClr val="tx1">
                    <a:lumMod val="50000"/>
                    <a:lumOff val="50000"/>
                  </a:schemeClr>
                </a:solidFill>
              </a:rPr>
              <a:t> </a:t>
            </a:r>
            <a:r>
              <a:rPr lang="en-US" sz="2400" dirty="0" err="1">
                <a:solidFill>
                  <a:schemeClr val="tx1">
                    <a:lumMod val="50000"/>
                    <a:lumOff val="50000"/>
                  </a:schemeClr>
                </a:solidFill>
              </a:rPr>
              <a:t>cách</a:t>
            </a:r>
            <a:r>
              <a:rPr lang="en-US" sz="2400" dirty="0">
                <a:solidFill>
                  <a:schemeClr val="tx1">
                    <a:lumMod val="50000"/>
                    <a:lumOff val="50000"/>
                  </a:schemeClr>
                </a:solidFill>
              </a:rPr>
              <a:t> </a:t>
            </a:r>
            <a:r>
              <a:rPr lang="en-US" sz="2400" dirty="0" err="1">
                <a:solidFill>
                  <a:schemeClr val="tx1">
                    <a:lumMod val="50000"/>
                    <a:lumOff val="50000"/>
                  </a:schemeClr>
                </a:solidFill>
              </a:rPr>
              <a:t>đọc</a:t>
            </a:r>
            <a:r>
              <a:rPr lang="en-US" sz="2400" dirty="0">
                <a:solidFill>
                  <a:schemeClr val="tx1">
                    <a:lumMod val="50000"/>
                    <a:lumOff val="50000"/>
                  </a:schemeClr>
                </a:solidFill>
              </a:rPr>
              <a:t> </a:t>
            </a:r>
            <a:r>
              <a:rPr lang="en-US" sz="2400" dirty="0" err="1">
                <a:solidFill>
                  <a:schemeClr val="tx1">
                    <a:lumMod val="50000"/>
                    <a:lumOff val="50000"/>
                  </a:schemeClr>
                </a:solidFill>
              </a:rPr>
              <a:t>thông</a:t>
            </a:r>
            <a:r>
              <a:rPr lang="en-US" sz="2400" dirty="0">
                <a:solidFill>
                  <a:schemeClr val="tx1">
                    <a:lumMod val="50000"/>
                    <a:lumOff val="50000"/>
                  </a:schemeClr>
                </a:solidFill>
              </a:rPr>
              <a:t> tin SGK (</a:t>
            </a:r>
            <a:r>
              <a:rPr lang="en-US" sz="2400" dirty="0" err="1">
                <a:solidFill>
                  <a:schemeClr val="tx1">
                    <a:lumMod val="50000"/>
                    <a:lumOff val="50000"/>
                  </a:schemeClr>
                </a:solidFill>
              </a:rPr>
              <a:t>thời</a:t>
            </a:r>
            <a:r>
              <a:rPr lang="en-US" sz="2400" dirty="0">
                <a:solidFill>
                  <a:schemeClr val="tx1">
                    <a:lumMod val="50000"/>
                    <a:lumOff val="50000"/>
                  </a:schemeClr>
                </a:solidFill>
              </a:rPr>
              <a:t> </a:t>
            </a:r>
            <a:r>
              <a:rPr lang="en-US" sz="2400" dirty="0" err="1">
                <a:solidFill>
                  <a:schemeClr val="tx1">
                    <a:lumMod val="50000"/>
                    <a:lumOff val="50000"/>
                  </a:schemeClr>
                </a:solidFill>
              </a:rPr>
              <a:t>gian</a:t>
            </a:r>
            <a:r>
              <a:rPr lang="en-US" sz="2400" dirty="0">
                <a:solidFill>
                  <a:schemeClr val="tx1">
                    <a:lumMod val="50000"/>
                    <a:lumOff val="50000"/>
                  </a:schemeClr>
                </a:solidFill>
              </a:rPr>
              <a:t> 3 </a:t>
            </a:r>
            <a:r>
              <a:rPr lang="en-US" sz="2400" dirty="0" err="1">
                <a:solidFill>
                  <a:schemeClr val="tx1">
                    <a:lumMod val="50000"/>
                    <a:lumOff val="50000"/>
                  </a:schemeClr>
                </a:solidFill>
              </a:rPr>
              <a:t>phút</a:t>
            </a:r>
            <a:r>
              <a:rPr lang="en-US" sz="2400" dirty="0">
                <a:solidFill>
                  <a:schemeClr val="tx1">
                    <a:lumMod val="50000"/>
                    <a:lumOff val="50000"/>
                  </a:schemeClr>
                </a:solidFill>
              </a:rPr>
              <a:t>)</a:t>
            </a:r>
          </a:p>
          <a:p>
            <a:pPr algn="l"/>
            <a:endParaRPr lang="en-US" sz="2400" dirty="0">
              <a:solidFill>
                <a:schemeClr val="tx1">
                  <a:lumMod val="50000"/>
                  <a:lumOff val="50000"/>
                </a:schemeClr>
              </a:solidFill>
            </a:endParaRPr>
          </a:p>
        </p:txBody>
      </p:sp>
      <p:pic>
        <p:nvPicPr>
          <p:cNvPr id="25" name="Picture 24">
            <a:extLst>
              <a:ext uri="{FF2B5EF4-FFF2-40B4-BE49-F238E27FC236}">
                <a16:creationId xmlns:a16="http://schemas.microsoft.com/office/drawing/2014/main" xmlns="" id="{C3CC8F8D-E926-4913-A56D-FE79080FCD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 y="1039519"/>
            <a:ext cx="913182" cy="913182"/>
          </a:xfrm>
          <a:prstGeom prst="rect">
            <a:avLst/>
          </a:prstGeom>
        </p:spPr>
      </p:pic>
      <p:sp>
        <p:nvSpPr>
          <p:cNvPr id="26" name="Freeform: Shape 25">
            <a:extLst>
              <a:ext uri="{FF2B5EF4-FFF2-40B4-BE49-F238E27FC236}">
                <a16:creationId xmlns:a16="http://schemas.microsoft.com/office/drawing/2014/main" xmlns="" id="{E9EC0CB2-A9F9-4BF6-8CA1-BF337FEEDF40}"/>
              </a:ext>
            </a:extLst>
          </p:cNvPr>
          <p:cNvSpPr/>
          <p:nvPr/>
        </p:nvSpPr>
        <p:spPr>
          <a:xfrm>
            <a:off x="1290081" y="1041281"/>
            <a:ext cx="3981769"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a:extLst>
              <a:ext uri="{FF2B5EF4-FFF2-40B4-BE49-F238E27FC236}">
                <a16:creationId xmlns:a16="http://schemas.microsoft.com/office/drawing/2014/main" xmlns="" id="{E4B0F431-EA76-47DA-8298-8DCABA45DACB}"/>
              </a:ext>
            </a:extLst>
          </p:cNvPr>
          <p:cNvSpPr txBox="1"/>
          <p:nvPr/>
        </p:nvSpPr>
        <p:spPr>
          <a:xfrm>
            <a:off x="1566904" y="1249889"/>
            <a:ext cx="4013917" cy="492443"/>
          </a:xfrm>
          <a:prstGeom prst="rect">
            <a:avLst/>
          </a:prstGeom>
          <a:noFill/>
        </p:spPr>
        <p:txBody>
          <a:bodyPr wrap="square" lIns="0" tIns="0" rIns="0" bIns="0" rtlCol="0">
            <a:spAutoFit/>
          </a:bodyPr>
          <a:lstStyle/>
          <a:p>
            <a:pPr algn="l"/>
            <a:r>
              <a:rPr lang="en-US" sz="3200" dirty="0" err="1">
                <a:solidFill>
                  <a:schemeClr val="tx1">
                    <a:lumMod val="50000"/>
                    <a:lumOff val="50000"/>
                  </a:schemeClr>
                </a:solidFill>
              </a:rPr>
              <a:t>Nguyên</a:t>
            </a:r>
            <a:r>
              <a:rPr lang="en-US" sz="3200" dirty="0">
                <a:solidFill>
                  <a:schemeClr val="tx1">
                    <a:lumMod val="50000"/>
                    <a:lumOff val="50000"/>
                  </a:schemeClr>
                </a:solidFill>
              </a:rPr>
              <a:t> </a:t>
            </a:r>
            <a:r>
              <a:rPr lang="en-US" sz="3200" dirty="0" err="1">
                <a:solidFill>
                  <a:schemeClr val="tx1">
                    <a:lumMod val="50000"/>
                    <a:lumOff val="50000"/>
                  </a:schemeClr>
                </a:solidFill>
              </a:rPr>
              <a:t>nhân</a:t>
            </a:r>
            <a:r>
              <a:rPr lang="en-US" sz="3200" dirty="0">
                <a:solidFill>
                  <a:schemeClr val="tx1">
                    <a:lumMod val="50000"/>
                    <a:lumOff val="50000"/>
                  </a:schemeClr>
                </a:solidFill>
              </a:rPr>
              <a:t> </a:t>
            </a:r>
            <a:r>
              <a:rPr lang="en-US" sz="3200" dirty="0" err="1">
                <a:solidFill>
                  <a:schemeClr val="tx1">
                    <a:lumMod val="50000"/>
                    <a:lumOff val="50000"/>
                  </a:schemeClr>
                </a:solidFill>
              </a:rPr>
              <a:t>sâu</a:t>
            </a:r>
            <a:r>
              <a:rPr lang="en-US" sz="3200" dirty="0">
                <a:solidFill>
                  <a:schemeClr val="tx1">
                    <a:lumMod val="50000"/>
                    <a:lumOff val="50000"/>
                  </a:schemeClr>
                </a:solidFill>
              </a:rPr>
              <a:t> </a:t>
            </a:r>
            <a:r>
              <a:rPr lang="en-US" sz="3200" dirty="0" err="1">
                <a:solidFill>
                  <a:schemeClr val="tx1">
                    <a:lumMod val="50000"/>
                    <a:lumOff val="50000"/>
                  </a:schemeClr>
                </a:solidFill>
              </a:rPr>
              <a:t>xa</a:t>
            </a:r>
            <a:endParaRPr lang="en-US" sz="3200" dirty="0">
              <a:solidFill>
                <a:schemeClr val="tx1">
                  <a:lumMod val="50000"/>
                  <a:lumOff val="50000"/>
                </a:schemeClr>
              </a:solidFill>
            </a:endParaRPr>
          </a:p>
        </p:txBody>
      </p:sp>
    </p:spTree>
    <p:extLst>
      <p:ext uri="{BB962C8B-B14F-4D97-AF65-F5344CB8AC3E}">
        <p14:creationId xmlns:p14="http://schemas.microsoft.com/office/powerpoint/2010/main" val="1539825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6352141" y="1143000"/>
            <a:ext cx="4968329" cy="4203930"/>
          </a:xfrm>
          <a:prstGeom prst="rect">
            <a:avLst/>
          </a:prstGeom>
        </p:spPr>
      </p:pic>
      <p:pic>
        <p:nvPicPr>
          <p:cNvPr id="13" name="Content Placeholder 3" descr="Quang cản Luân Đôn  thế kỷ XVII.jpg">
            <a:extLst>
              <a:ext uri="{FF2B5EF4-FFF2-40B4-BE49-F238E27FC236}">
                <a16:creationId xmlns:a16="http://schemas.microsoft.com/office/drawing/2014/main" xmlns="" id="{5175A970-C4B9-4397-B2E5-69FCCE264757}"/>
              </a:ext>
            </a:extLst>
          </p:cNvPr>
          <p:cNvPicPr>
            <a:picLocks noChangeAspect="1"/>
          </p:cNvPicPr>
          <p:nvPr/>
        </p:nvPicPr>
        <p:blipFill>
          <a:blip r:embed="rId3"/>
          <a:stretch>
            <a:fillRect/>
          </a:stretch>
        </p:blipFill>
        <p:spPr>
          <a:xfrm>
            <a:off x="908184" y="1143000"/>
            <a:ext cx="4968329" cy="4127730"/>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xmlns="" id="{EF35B228-9B8B-4274-90AC-3A4B97A2CDD6}"/>
              </a:ext>
            </a:extLst>
          </p:cNvPr>
          <p:cNvSpPr txBox="1"/>
          <p:nvPr/>
        </p:nvSpPr>
        <p:spPr>
          <a:xfrm>
            <a:off x="908184" y="4821684"/>
            <a:ext cx="4968329" cy="510778"/>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sp>
        <p:nvSpPr>
          <p:cNvPr id="17" name="TextBox 16">
            <a:extLst>
              <a:ext uri="{FF2B5EF4-FFF2-40B4-BE49-F238E27FC236}">
                <a16:creationId xmlns:a16="http://schemas.microsoft.com/office/drawing/2014/main" xmlns="" id="{0CC63A58-B20B-48EB-B940-05044BBDCD0F}"/>
              </a:ext>
            </a:extLst>
          </p:cNvPr>
          <p:cNvSpPr txBox="1"/>
          <p:nvPr/>
        </p:nvSpPr>
        <p:spPr>
          <a:xfrm>
            <a:off x="6388793" y="4372878"/>
            <a:ext cx="4895024"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12" name="Content Placeholder 3" descr="Quang cản Luân Đôn  thế kỷ XVII.jpg">
            <a:extLst>
              <a:ext uri="{FF2B5EF4-FFF2-40B4-BE49-F238E27FC236}">
                <a16:creationId xmlns:a16="http://schemas.microsoft.com/office/drawing/2014/main" xmlns="" id="{8F5FF0D5-A683-45D2-8429-D97909CF12D9}"/>
              </a:ext>
            </a:extLst>
          </p:cNvPr>
          <p:cNvPicPr>
            <a:picLocks noChangeAspect="1"/>
          </p:cNvPicPr>
          <p:nvPr/>
        </p:nvPicPr>
        <p:blipFill>
          <a:blip r:embed="rId3"/>
          <a:stretch>
            <a:fillRect/>
          </a:stretch>
        </p:blipFill>
        <p:spPr>
          <a:xfrm>
            <a:off x="-6997220" y="405476"/>
            <a:ext cx="6480642" cy="5384172"/>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xmlns="" id="{9987574E-C733-4C23-BACC-3AE596253895}"/>
              </a:ext>
            </a:extLst>
          </p:cNvPr>
          <p:cNvSpPr txBox="1"/>
          <p:nvPr/>
        </p:nvSpPr>
        <p:spPr>
          <a:xfrm>
            <a:off x="-7020080" y="5206374"/>
            <a:ext cx="6480642" cy="533102"/>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sp>
        <p:nvSpPr>
          <p:cNvPr id="18" name="TextBox 17">
            <a:extLst>
              <a:ext uri="{FF2B5EF4-FFF2-40B4-BE49-F238E27FC236}">
                <a16:creationId xmlns:a16="http://schemas.microsoft.com/office/drawing/2014/main" xmlns="" id="{A36E5384-CC55-4ED8-9663-BC87F524C30C}"/>
              </a:ext>
            </a:extLst>
          </p:cNvPr>
          <p:cNvSpPr txBox="1"/>
          <p:nvPr/>
        </p:nvSpPr>
        <p:spPr>
          <a:xfrm>
            <a:off x="14173200" y="1676825"/>
            <a:ext cx="4277499" cy="4062651"/>
          </a:xfrm>
          <a:prstGeom prst="rect">
            <a:avLst/>
          </a:prstGeom>
          <a:noFill/>
        </p:spPr>
        <p:txBody>
          <a:bodyPr wrap="square" lIns="0" tIns="0" rIns="0" bIns="0" rtlCol="0">
            <a:spAutoFit/>
          </a:bodyPr>
          <a:lstStyle/>
          <a:p>
            <a:r>
              <a:rPr lang="en-US" sz="4400">
                <a:solidFill>
                  <a:schemeClr val="tx1">
                    <a:lumMod val="50000"/>
                    <a:lumOff val="50000"/>
                  </a:schemeClr>
                </a:solidFill>
              </a:rPr>
              <a:t>Đến thế kỉ XV - XVI, nền kinh tế ANh chuyển sang thời kì phát triển theo hướng TBCN</a:t>
            </a:r>
          </a:p>
        </p:txBody>
      </p:sp>
    </p:spTree>
    <p:extLst>
      <p:ext uri="{BB962C8B-B14F-4D97-AF65-F5344CB8AC3E}">
        <p14:creationId xmlns:p14="http://schemas.microsoft.com/office/powerpoint/2010/main" val="659521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descr="Quang cản Luân Đôn  thế kỷ XVII.jpg">
            <a:extLst>
              <a:ext uri="{FF2B5EF4-FFF2-40B4-BE49-F238E27FC236}">
                <a16:creationId xmlns:a16="http://schemas.microsoft.com/office/drawing/2014/main" xmlns="" id="{5175A970-C4B9-4397-B2E5-69FCCE264757}"/>
              </a:ext>
            </a:extLst>
          </p:cNvPr>
          <p:cNvPicPr>
            <a:picLocks noChangeAspect="1"/>
          </p:cNvPicPr>
          <p:nvPr/>
        </p:nvPicPr>
        <p:blipFill>
          <a:blip r:embed="rId2"/>
          <a:stretch>
            <a:fillRect/>
          </a:stretch>
        </p:blipFill>
        <p:spPr>
          <a:xfrm>
            <a:off x="403860" y="1219200"/>
            <a:ext cx="6480642" cy="5384172"/>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xmlns="" id="{EF35B228-9B8B-4274-90AC-3A4B97A2CDD6}"/>
              </a:ext>
            </a:extLst>
          </p:cNvPr>
          <p:cNvSpPr txBox="1"/>
          <p:nvPr/>
        </p:nvSpPr>
        <p:spPr>
          <a:xfrm>
            <a:off x="381000" y="6020098"/>
            <a:ext cx="6480642" cy="533102"/>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6" name="TextBox 5">
            <a:extLst>
              <a:ext uri="{FF2B5EF4-FFF2-40B4-BE49-F238E27FC236}">
                <a16:creationId xmlns:a16="http://schemas.microsoft.com/office/drawing/2014/main" xmlns="" id="{1F767117-1CDD-4232-8F9C-F060953ECF68}"/>
              </a:ext>
            </a:extLst>
          </p:cNvPr>
          <p:cNvSpPr txBox="1"/>
          <p:nvPr/>
        </p:nvSpPr>
        <p:spPr>
          <a:xfrm>
            <a:off x="8555112" y="-5328992"/>
            <a:ext cx="3657600" cy="2769989"/>
          </a:xfrm>
          <a:prstGeom prst="rect">
            <a:avLst/>
          </a:prstGeom>
          <a:noFill/>
        </p:spPr>
        <p:txBody>
          <a:bodyPr wrap="square" lIns="0" tIns="0" rIns="0" bIns="0" rtlCol="0">
            <a:spAutoFit/>
          </a:bodyPr>
          <a:lstStyle/>
          <a:p>
            <a:pPr algn="just"/>
            <a:r>
              <a:rPr lang="en-US" sz="3600">
                <a:solidFill>
                  <a:schemeClr val="tx1">
                    <a:lumMod val="50000"/>
                    <a:lumOff val="50000"/>
                  </a:schemeClr>
                </a:solidFill>
              </a:rPr>
              <a:t>Đến thế kỉ XV - XVI, nền kinh tế ANh chuyển sang thời kì phát triển theo hướng TBCN</a:t>
            </a:r>
          </a:p>
        </p:txBody>
      </p:sp>
      <p:pic>
        <p:nvPicPr>
          <p:cNvPr id="12" name="Picture 11">
            <a:extLst>
              <a:ext uri="{FF2B5EF4-FFF2-40B4-BE49-F238E27FC236}">
                <a16:creationId xmlns:a16="http://schemas.microsoft.com/office/drawing/2014/main" xmlns="" id="{526CDCFB-0A2B-45F4-B884-D07D84B69679}"/>
              </a:ext>
            </a:extLst>
          </p:cNvPr>
          <p:cNvPicPr>
            <a:picLocks noChangeAspect="1"/>
          </p:cNvPicPr>
          <p:nvPr/>
        </p:nvPicPr>
        <p:blipFill rotWithShape="1">
          <a:blip r:embed="rId3">
            <a:extLst>
              <a:ext uri="{28A0092B-C50C-407E-A947-70E740481C1C}">
                <a14:useLocalDpi xmlns:a14="http://schemas.microsoft.com/office/drawing/2010/main" val="0"/>
              </a:ext>
            </a:extLst>
          </a:blip>
          <a:srcRect l="61830" t="56344" r="9235" b="26752"/>
          <a:stretch/>
        </p:blipFill>
        <p:spPr>
          <a:xfrm>
            <a:off x="6884502" y="-6090992"/>
            <a:ext cx="5785410" cy="4895300"/>
          </a:xfrm>
          <a:prstGeom prst="rect">
            <a:avLst/>
          </a:prstGeom>
        </p:spPr>
      </p:pic>
      <p:sp>
        <p:nvSpPr>
          <p:cNvPr id="14" name="TextBox 13">
            <a:extLst>
              <a:ext uri="{FF2B5EF4-FFF2-40B4-BE49-F238E27FC236}">
                <a16:creationId xmlns:a16="http://schemas.microsoft.com/office/drawing/2014/main" xmlns="" id="{959A1790-3326-4701-BF6A-BC9DFB34546E}"/>
              </a:ext>
            </a:extLst>
          </p:cNvPr>
          <p:cNvSpPr txBox="1"/>
          <p:nvPr/>
        </p:nvSpPr>
        <p:spPr>
          <a:xfrm>
            <a:off x="6908616" y="-2158984"/>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15" name="Group 14">
            <a:extLst>
              <a:ext uri="{FF2B5EF4-FFF2-40B4-BE49-F238E27FC236}">
                <a16:creationId xmlns:a16="http://schemas.microsoft.com/office/drawing/2014/main" xmlns="" id="{C8A5CE87-0449-43F9-A6F2-1F03649ADF0C}"/>
              </a:ext>
            </a:extLst>
          </p:cNvPr>
          <p:cNvGrpSpPr/>
          <p:nvPr/>
        </p:nvGrpSpPr>
        <p:grpSpPr>
          <a:xfrm>
            <a:off x="-9687813" y="1506596"/>
            <a:ext cx="5216832" cy="4729424"/>
            <a:chOff x="-7285256" y="548682"/>
            <a:chExt cx="3912624" cy="3547068"/>
          </a:xfrm>
        </p:grpSpPr>
        <p:sp>
          <p:nvSpPr>
            <p:cNvPr id="17" name="Rectangle 16">
              <a:extLst>
                <a:ext uri="{FF2B5EF4-FFF2-40B4-BE49-F238E27FC236}">
                  <a16:creationId xmlns:a16="http://schemas.microsoft.com/office/drawing/2014/main" xmlns="" id="{BD594608-AF7D-457E-85B6-0CACA6298530}"/>
                </a:ext>
              </a:extLst>
            </p:cNvPr>
            <p:cNvSpPr/>
            <p:nvPr/>
          </p:nvSpPr>
          <p:spPr>
            <a:xfrm>
              <a:off x="-7285256" y="548682"/>
              <a:ext cx="3912624" cy="3510856"/>
            </a:xfrm>
            <a:prstGeom prst="rect">
              <a:avLst/>
            </a:prstGeom>
            <a:solidFill>
              <a:srgbClr val="FFFF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18" name="TextBox 17">
              <a:extLst>
                <a:ext uri="{FF2B5EF4-FFF2-40B4-BE49-F238E27FC236}">
                  <a16:creationId xmlns:a16="http://schemas.microsoft.com/office/drawing/2014/main" xmlns="" id="{1F722EF0-B2F7-4E56-8465-57379D2174DB}"/>
                </a:ext>
              </a:extLst>
            </p:cNvPr>
            <p:cNvSpPr txBox="1"/>
            <p:nvPr/>
          </p:nvSpPr>
          <p:spPr>
            <a:xfrm>
              <a:off x="-7285256" y="709678"/>
              <a:ext cx="3771900" cy="3386072"/>
            </a:xfrm>
            <a:prstGeom prst="rect">
              <a:avLst/>
            </a:prstGeom>
            <a:noFill/>
          </p:spPr>
          <p:txBody>
            <a:bodyPr wrap="square" lIns="0" tIns="0" rIns="0" bIns="0" rtlCol="0">
              <a:spAutoFit/>
            </a:bodyPr>
            <a:lstStyle/>
            <a:p>
              <a:pPr algn="just" defTabSz="914377"/>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Rào đất cướp ruộng là hiện tượng các quý tộc phong kiến cướp đoạt ruộng đất từ tay người nông dân để trồng cỏ</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chăn nuôi cừu lấy lông</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phục vụ cho ngành sản xuất len dạ lúc bấy giờ</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người nông dân bị mất đất</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không có phương kế sinh nhai nên buộc phải bỏ ra thành thị để kiếm sống</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Ch</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ính vì vậy</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nhà văn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Tô – mát Mo - rơ</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g</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ọi đây là hiện tượng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cừu ăn thịt người</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2667">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grpSp>
      <p:sp>
        <p:nvSpPr>
          <p:cNvPr id="19" name="TextBox 18">
            <a:extLst>
              <a:ext uri="{FF2B5EF4-FFF2-40B4-BE49-F238E27FC236}">
                <a16:creationId xmlns:a16="http://schemas.microsoft.com/office/drawing/2014/main" xmlns="" id="{16E07A7D-9D2F-4727-9284-F054C5864DFF}"/>
              </a:ext>
            </a:extLst>
          </p:cNvPr>
          <p:cNvSpPr txBox="1"/>
          <p:nvPr/>
        </p:nvSpPr>
        <p:spPr>
          <a:xfrm>
            <a:off x="7391400" y="2044005"/>
            <a:ext cx="4509855" cy="3077766"/>
          </a:xfrm>
          <a:prstGeom prst="rect">
            <a:avLst/>
          </a:prstGeom>
          <a:noFill/>
        </p:spPr>
        <p:txBody>
          <a:bodyPr wrap="square" lIns="0" tIns="0" rIns="0" bIns="0" rtlCol="0">
            <a:spAutoFit/>
          </a:bodyPr>
          <a:lstStyle/>
          <a:p>
            <a:pPr algn="just"/>
            <a:r>
              <a:rPr lang="en-US" sz="4000" dirty="0" err="1"/>
              <a:t>Đến</a:t>
            </a:r>
            <a:r>
              <a:rPr lang="en-US" sz="4000" dirty="0"/>
              <a:t> </a:t>
            </a:r>
            <a:r>
              <a:rPr lang="en-US" sz="4000" dirty="0" err="1"/>
              <a:t>thế</a:t>
            </a:r>
            <a:r>
              <a:rPr lang="en-US" sz="4000" dirty="0"/>
              <a:t> </a:t>
            </a:r>
            <a:r>
              <a:rPr lang="en-US" sz="4000" dirty="0" err="1"/>
              <a:t>kỉ</a:t>
            </a:r>
            <a:r>
              <a:rPr lang="en-US" sz="4000" dirty="0"/>
              <a:t> XV - XVI, </a:t>
            </a:r>
            <a:r>
              <a:rPr lang="en-US" sz="4000" dirty="0" err="1"/>
              <a:t>nền</a:t>
            </a:r>
            <a:r>
              <a:rPr lang="en-US" sz="4000" dirty="0"/>
              <a:t> </a:t>
            </a:r>
            <a:r>
              <a:rPr lang="en-US" sz="4000" dirty="0" err="1"/>
              <a:t>kinh</a:t>
            </a:r>
            <a:r>
              <a:rPr lang="en-US" sz="4000" dirty="0"/>
              <a:t> </a:t>
            </a:r>
            <a:r>
              <a:rPr lang="en-US" sz="4000" dirty="0" err="1"/>
              <a:t>tế</a:t>
            </a:r>
            <a:r>
              <a:rPr lang="en-US" sz="4000" dirty="0"/>
              <a:t> Anh </a:t>
            </a:r>
            <a:r>
              <a:rPr lang="en-US" sz="4000" dirty="0" err="1"/>
              <a:t>chuyển</a:t>
            </a:r>
            <a:r>
              <a:rPr lang="en-US" sz="4000" dirty="0"/>
              <a:t> sang </a:t>
            </a:r>
            <a:r>
              <a:rPr lang="en-US" sz="4000" dirty="0" err="1"/>
              <a:t>thời</a:t>
            </a:r>
            <a:r>
              <a:rPr lang="en-US" sz="4000" dirty="0"/>
              <a:t> </a:t>
            </a:r>
            <a:r>
              <a:rPr lang="en-US" sz="4000" dirty="0" err="1"/>
              <a:t>kì</a:t>
            </a:r>
            <a:r>
              <a:rPr lang="en-US" sz="4000" dirty="0"/>
              <a:t> </a:t>
            </a:r>
            <a:r>
              <a:rPr lang="en-US" sz="4000" dirty="0" err="1"/>
              <a:t>phát</a:t>
            </a:r>
            <a:r>
              <a:rPr lang="en-US" sz="4000" dirty="0"/>
              <a:t> </a:t>
            </a:r>
            <a:r>
              <a:rPr lang="en-US" sz="4000" dirty="0" err="1"/>
              <a:t>triển</a:t>
            </a:r>
            <a:r>
              <a:rPr lang="en-US" sz="4000" dirty="0"/>
              <a:t> </a:t>
            </a:r>
            <a:r>
              <a:rPr lang="en-US" sz="4000" dirty="0" err="1"/>
              <a:t>theo</a:t>
            </a:r>
            <a:r>
              <a:rPr lang="en-US" sz="4000" dirty="0"/>
              <a:t> </a:t>
            </a:r>
            <a:r>
              <a:rPr lang="en-US" sz="4000" dirty="0" err="1"/>
              <a:t>hướng</a:t>
            </a:r>
            <a:r>
              <a:rPr lang="en-US" sz="4000" dirty="0"/>
              <a:t> TBCN</a:t>
            </a:r>
          </a:p>
        </p:txBody>
      </p:sp>
    </p:spTree>
    <p:extLst>
      <p:ext uri="{BB962C8B-B14F-4D97-AF65-F5344CB8AC3E}">
        <p14:creationId xmlns:p14="http://schemas.microsoft.com/office/powerpoint/2010/main" val="39505938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5602005-2F9F-49B8-902D-B26F173D9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xmlns="" id="{32EDCD8D-017D-43D6-8D79-08B40E6C7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xmlns=""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cebook vs Twitter: Which is Best for Your Brand? | Sprout Social">
            <a:extLst>
              <a:ext uri="{FF2B5EF4-FFF2-40B4-BE49-F238E27FC236}">
                <a16:creationId xmlns:a16="http://schemas.microsoft.com/office/drawing/2014/main" xmlns="" id="{7395FC4F-1554-4558-9F72-FDE6B7EA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315200"/>
            <a:ext cx="7429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rocess 17">
            <a:extLst>
              <a:ext uri="{FF2B5EF4-FFF2-40B4-BE49-F238E27FC236}">
                <a16:creationId xmlns:a16="http://schemas.microsoft.com/office/drawing/2014/main" xmlns="" id="{FF13C24F-6EE8-44A7-8E75-FDDD61C71927}"/>
              </a:ext>
            </a:extLst>
          </p:cNvPr>
          <p:cNvSpPr/>
          <p:nvPr/>
        </p:nvSpPr>
        <p:spPr>
          <a:xfrm>
            <a:off x="1066800" y="1119378"/>
            <a:ext cx="10210800" cy="5105400"/>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135D85CB-CC48-49DE-8626-386DB03655C6}"/>
              </a:ext>
            </a:extLst>
          </p:cNvPr>
          <p:cNvSpPr txBox="1"/>
          <p:nvPr/>
        </p:nvSpPr>
        <p:spPr>
          <a:xfrm>
            <a:off x="2438400" y="2045494"/>
            <a:ext cx="7467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CHÀO MỪNG</a:t>
            </a:r>
          </a:p>
        </p:txBody>
      </p:sp>
      <p:sp>
        <p:nvSpPr>
          <p:cNvPr id="20" name="TextBox 19">
            <a:extLst>
              <a:ext uri="{FF2B5EF4-FFF2-40B4-BE49-F238E27FC236}">
                <a16:creationId xmlns:a16="http://schemas.microsoft.com/office/drawing/2014/main" xmlns="" id="{5BB8B7AF-12E1-476E-9004-159D06EB21C3}"/>
              </a:ext>
            </a:extLst>
          </p:cNvPr>
          <p:cNvSpPr txBox="1"/>
          <p:nvPr/>
        </p:nvSpPr>
        <p:spPr>
          <a:xfrm>
            <a:off x="1447800" y="3651409"/>
            <a:ext cx="9448800" cy="2215991"/>
          </a:xfrm>
          <a:prstGeom prst="rect">
            <a:avLst/>
          </a:prstGeom>
          <a:noFill/>
        </p:spPr>
        <p:txBody>
          <a:bodyPr wrap="square" lIns="0" tIns="0" rIns="0" bIns="0" rtlCol="0">
            <a:spAutoFit/>
          </a:bodyPr>
          <a:lstStyle/>
          <a:p>
            <a:pPr algn="ctr"/>
            <a:r>
              <a:rPr lang="en-US" sz="7200">
                <a:solidFill>
                  <a:srgbClr val="FFFFFF"/>
                </a:solidFill>
                <a:latin typeface="#9Slide04 Rokkitt Black" panose="00000A00000000000000" pitchFamily="2" charset="0"/>
                <a:cs typeface="#9Slide07 Pattaya" panose="00000500000000000000" pitchFamily="2" charset="-34"/>
              </a:rPr>
              <a:t>QUÝ THẦY CÔ VÀ CÁC EM HỌC SINH</a:t>
            </a:r>
          </a:p>
        </p:txBody>
      </p:sp>
    </p:spTree>
    <p:extLst>
      <p:ext uri="{BB962C8B-B14F-4D97-AF65-F5344CB8AC3E}">
        <p14:creationId xmlns:p14="http://schemas.microsoft.com/office/powerpoint/2010/main" val="625879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5873190" y="1447800"/>
            <a:ext cx="5785410" cy="4895300"/>
          </a:xfrm>
          <a:prstGeom prst="rect">
            <a:avLst/>
          </a:prstGeom>
        </p:spPr>
      </p:pic>
      <p:sp>
        <p:nvSpPr>
          <p:cNvPr id="17" name="TextBox 16">
            <a:extLst>
              <a:ext uri="{FF2B5EF4-FFF2-40B4-BE49-F238E27FC236}">
                <a16:creationId xmlns:a16="http://schemas.microsoft.com/office/drawing/2014/main" xmlns="" id="{0CC63A58-B20B-48EB-B940-05044BBDCD0F}"/>
              </a:ext>
            </a:extLst>
          </p:cNvPr>
          <p:cNvSpPr txBox="1"/>
          <p:nvPr/>
        </p:nvSpPr>
        <p:spPr>
          <a:xfrm>
            <a:off x="5897304" y="5379808"/>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12" name="Group 11">
            <a:extLst>
              <a:ext uri="{FF2B5EF4-FFF2-40B4-BE49-F238E27FC236}">
                <a16:creationId xmlns:a16="http://schemas.microsoft.com/office/drawing/2014/main" xmlns="" id="{EAAF85CF-665E-4938-9DA0-9FE1C4099534}"/>
              </a:ext>
            </a:extLst>
          </p:cNvPr>
          <p:cNvGrpSpPr/>
          <p:nvPr/>
        </p:nvGrpSpPr>
        <p:grpSpPr>
          <a:xfrm>
            <a:off x="533862" y="1554879"/>
            <a:ext cx="5216832" cy="4681141"/>
            <a:chOff x="381000" y="584894"/>
            <a:chExt cx="3912624" cy="3510856"/>
          </a:xfrm>
        </p:grpSpPr>
        <p:sp>
          <p:nvSpPr>
            <p:cNvPr id="14" name="Rectangle 13">
              <a:extLst>
                <a:ext uri="{FF2B5EF4-FFF2-40B4-BE49-F238E27FC236}">
                  <a16:creationId xmlns:a16="http://schemas.microsoft.com/office/drawing/2014/main" xmlns="" id="{3018D828-8DAF-453D-BEC2-C5B990179AE0}"/>
                </a:ext>
              </a:extLst>
            </p:cNvPr>
            <p:cNvSpPr/>
            <p:nvPr/>
          </p:nvSpPr>
          <p:spPr>
            <a:xfrm>
              <a:off x="381000" y="584894"/>
              <a:ext cx="3912624" cy="3510856"/>
            </a:xfrm>
            <a:prstGeom prst="rect">
              <a:avLst/>
            </a:prstGeom>
            <a:solidFill>
              <a:srgbClr val="FFFF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15" name="TextBox 14">
              <a:extLst>
                <a:ext uri="{FF2B5EF4-FFF2-40B4-BE49-F238E27FC236}">
                  <a16:creationId xmlns:a16="http://schemas.microsoft.com/office/drawing/2014/main" xmlns="" id="{1EDDCBB4-1E1A-4CE9-8BD2-E26666B9D18F}"/>
                </a:ext>
              </a:extLst>
            </p:cNvPr>
            <p:cNvSpPr txBox="1"/>
            <p:nvPr/>
          </p:nvSpPr>
          <p:spPr>
            <a:xfrm>
              <a:off x="451362" y="647551"/>
              <a:ext cx="3701192" cy="3078247"/>
            </a:xfrm>
            <a:prstGeom prst="rect">
              <a:avLst/>
            </a:prstGeom>
            <a:noFill/>
          </p:spPr>
          <p:txBody>
            <a:bodyPr wrap="square" lIns="0" tIns="0" rIns="0" bIns="0" rtlCol="0">
              <a:spAutoFit/>
            </a:bodyPr>
            <a:lstStyle/>
            <a:p>
              <a:pPr algn="just" defTabSz="914377"/>
              <a:r>
                <a:rPr lang="vi-VN" sz="2667"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Rào đất cướp ruộng </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là hiện tượng các quý tộc phong kiến cướp đoạt ruộng đất từ tay người nông dân để trồng cỏ</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chăn nuôi cừu lấy lông</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phục vụ cho ngành sản xuất len dạ lúc bấy giờ</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Người nông dân bị mất đất</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không có kế sinh nhai nên buộc phải bỏ ra thành thị để kiếm sống</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Vì vậy</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667"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Tô</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 </a:t>
              </a:r>
              <a:r>
                <a:rPr lang="en-US" sz="2667"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mát</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Mo - </a:t>
              </a:r>
              <a:r>
                <a:rPr lang="en-US" sz="2667"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rơ</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g</a:t>
              </a:r>
              <a:r>
                <a:rPr lang="vi-VN"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ọi đây là hiện tượng </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cừu ăn thịt người</a:t>
              </a:r>
              <a:r>
                <a:rPr lang="en-US" sz="2667"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2667" dirty="0">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grpSp>
      <p:pic>
        <p:nvPicPr>
          <p:cNvPr id="18" name="Picture 17">
            <a:extLst>
              <a:ext uri="{FF2B5EF4-FFF2-40B4-BE49-F238E27FC236}">
                <a16:creationId xmlns:a16="http://schemas.microsoft.com/office/drawing/2014/main" xmlns="" id="{F87B9BF7-05D9-42EC-8814-61FAD1F8D99F}"/>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13812553" y="-809228"/>
            <a:ext cx="5785410" cy="4895300"/>
          </a:xfrm>
          <a:prstGeom prst="rect">
            <a:avLst/>
          </a:prstGeom>
        </p:spPr>
      </p:pic>
      <p:sp>
        <p:nvSpPr>
          <p:cNvPr id="19" name="TextBox 18">
            <a:extLst>
              <a:ext uri="{FF2B5EF4-FFF2-40B4-BE49-F238E27FC236}">
                <a16:creationId xmlns:a16="http://schemas.microsoft.com/office/drawing/2014/main" xmlns="" id="{24525AB8-07B3-4C99-B211-304AFB0809A8}"/>
              </a:ext>
            </a:extLst>
          </p:cNvPr>
          <p:cNvSpPr txBox="1"/>
          <p:nvPr/>
        </p:nvSpPr>
        <p:spPr>
          <a:xfrm>
            <a:off x="-13788439" y="3122780"/>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sp>
        <p:nvSpPr>
          <p:cNvPr id="27" name="Rectangle 26">
            <a:extLst>
              <a:ext uri="{FF2B5EF4-FFF2-40B4-BE49-F238E27FC236}">
                <a16:creationId xmlns:a16="http://schemas.microsoft.com/office/drawing/2014/main" xmlns="" id="{196B8446-9423-4FC7-9826-FE8EC674EB64}"/>
              </a:ext>
            </a:extLst>
          </p:cNvPr>
          <p:cNvSpPr/>
          <p:nvPr/>
        </p:nvSpPr>
        <p:spPr>
          <a:xfrm>
            <a:off x="16804179" y="3370658"/>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28" name="TextBox 27">
            <a:extLst>
              <a:ext uri="{FF2B5EF4-FFF2-40B4-BE49-F238E27FC236}">
                <a16:creationId xmlns:a16="http://schemas.microsoft.com/office/drawing/2014/main" xmlns="" id="{29AE4774-FD48-4953-926D-8248B9D64C5D}"/>
              </a:ext>
            </a:extLst>
          </p:cNvPr>
          <p:cNvSpPr txBox="1"/>
          <p:nvPr/>
        </p:nvSpPr>
        <p:spPr>
          <a:xfrm>
            <a:off x="16890211" y="3429000"/>
            <a:ext cx="5334000" cy="2308324"/>
          </a:xfrm>
          <a:prstGeom prst="rect">
            <a:avLst/>
          </a:prstGeom>
          <a:noFill/>
        </p:spPr>
        <p:txBody>
          <a:bodyPr wrap="square" lIns="0" tIns="0" rIns="0" bIns="0" rtlCol="0">
            <a:spAutoFit/>
          </a:bodyPr>
          <a:lstStyle/>
          <a:p>
            <a:pPr algn="just" defTabSz="914377"/>
            <a:r>
              <a:rPr lang="en-US" sz="25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Những con cừu xưa kia ngoan ngoãn, hiền hậu biết bao, bây giờ đều trở thành những con vật hung hãn, tham lam. Cừu ăn thịt người, phá hoại ruộng vườn, nhà cửa và thành thị</a:t>
            </a:r>
          </a:p>
          <a:p>
            <a:pPr algn="just" defTabSz="914377"/>
            <a:r>
              <a:rPr lang="en-US" sz="2500">
                <a:solidFill>
                  <a:prstClr val="black">
                    <a:lumMod val="50000"/>
                    <a:lumOff val="50000"/>
                  </a:prstClr>
                </a:solidFill>
                <a:latin typeface="Times New Roman" panose="02020603050405020304" pitchFamily="18" charset="0"/>
                <a:cs typeface="Times New Roman" panose="02020603050405020304" pitchFamily="18" charset="0"/>
                <a:sym typeface="Arial"/>
              </a:rPr>
              <a:t>Tô - mát Mo - rơ</a:t>
            </a:r>
          </a:p>
        </p:txBody>
      </p:sp>
      <p:sp>
        <p:nvSpPr>
          <p:cNvPr id="29" name="Rectangle 28">
            <a:extLst>
              <a:ext uri="{FF2B5EF4-FFF2-40B4-BE49-F238E27FC236}">
                <a16:creationId xmlns:a16="http://schemas.microsoft.com/office/drawing/2014/main" xmlns="" id="{8951B13E-5B29-4C29-9E1D-38606D822063}"/>
              </a:ext>
            </a:extLst>
          </p:cNvPr>
          <p:cNvSpPr/>
          <p:nvPr/>
        </p:nvSpPr>
        <p:spPr>
          <a:xfrm>
            <a:off x="16804179" y="6126125"/>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sz="2400">
              <a:solidFill>
                <a:prstClr val="white"/>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xmlns="" id="{2CE7E124-5644-4296-96A3-983BF4D9085F}"/>
              </a:ext>
            </a:extLst>
          </p:cNvPr>
          <p:cNvSpPr txBox="1"/>
          <p:nvPr/>
        </p:nvSpPr>
        <p:spPr>
          <a:xfrm>
            <a:off x="16890211" y="6184467"/>
            <a:ext cx="5334000" cy="2215991"/>
          </a:xfrm>
          <a:prstGeom prst="rect">
            <a:avLst/>
          </a:prstGeom>
          <a:noFill/>
        </p:spPr>
        <p:txBody>
          <a:bodyPr wrap="square" lIns="0" tIns="0" rIns="0" bIns="0" rtlCol="0">
            <a:spAutoFit/>
          </a:bodyPr>
          <a:lstStyle/>
          <a:p>
            <a:pPr algn="just" defTabSz="914377"/>
            <a:r>
              <a:rPr lang="en-US" sz="2400">
                <a:solidFill>
                  <a:srgbClr val="0F0F0F"/>
                </a:solidFill>
                <a:latin typeface="Times New Roman" panose="02020603050405020304" pitchFamily="18" charset="0"/>
                <a:cs typeface="Times New Roman" panose="02020603050405020304" pitchFamily="18" charset="0"/>
                <a:sym typeface="Arial"/>
              </a:rPr>
              <a:t>Đ</a:t>
            </a:r>
            <a:r>
              <a:rPr lang="vi-VN" sz="2400">
                <a:solidFill>
                  <a:srgbClr val="0F0F0F"/>
                </a:solidFill>
                <a:latin typeface="Times New Roman" panose="02020603050405020304" pitchFamily="18" charset="0"/>
                <a:cs typeface="Times New Roman" panose="02020603050405020304" pitchFamily="18" charset="0"/>
                <a:sym typeface="Arial"/>
              </a:rPr>
              <a:t>ây không phải con cừu ăn được thịt người. </a:t>
            </a:r>
            <a:r>
              <a:rPr lang="en-US" sz="2400">
                <a:solidFill>
                  <a:srgbClr val="0F0F0F"/>
                </a:solidFill>
                <a:latin typeface="Times New Roman" panose="02020603050405020304" pitchFamily="18" charset="0"/>
                <a:cs typeface="Times New Roman" panose="02020603050405020304" pitchFamily="18" charset="0"/>
                <a:sym typeface="Arial"/>
              </a:rPr>
              <a:t>M</a:t>
            </a:r>
            <a:r>
              <a:rPr lang="vi-VN" sz="2400">
                <a:solidFill>
                  <a:srgbClr val="0F0F0F"/>
                </a:solidFill>
                <a:latin typeface="Times New Roman" panose="02020603050405020304" pitchFamily="18" charset="0"/>
                <a:cs typeface="Times New Roman" panose="02020603050405020304" pitchFamily="18" charset="0"/>
                <a:sym typeface="Arial"/>
              </a:rPr>
              <a:t>à do chăn cừu có lợi nhuận cao nên quý tộc mới đã chiếm đoạt ruộng đất để lấy ruộng đất đó</a:t>
            </a:r>
            <a:r>
              <a:rPr lang="en-US" sz="2400">
                <a:solidFill>
                  <a:srgbClr val="0F0F0F"/>
                </a:solidFill>
                <a:latin typeface="Times New Roman" panose="02020603050405020304" pitchFamily="18" charset="0"/>
                <a:cs typeface="Times New Roman" panose="02020603050405020304" pitchFamily="18" charset="0"/>
                <a:sym typeface="Arial"/>
              </a:rPr>
              <a:t> </a:t>
            </a:r>
            <a:r>
              <a:rPr lang="vi-VN" sz="2400">
                <a:solidFill>
                  <a:srgbClr val="0F0F0F"/>
                </a:solidFill>
                <a:latin typeface="Times New Roman" panose="02020603050405020304" pitchFamily="18" charset="0"/>
                <a:cs typeface="Times New Roman" panose="02020603050405020304" pitchFamily="18" charset="0"/>
                <a:sym typeface="Arial"/>
              </a:rPr>
              <a:t>trồng cỏ nuôi cừu. Đẩy người nông dân ra khỏi vùng đất đai không còn đất đai buộc họ phải đi làm thuê.</a:t>
            </a:r>
            <a:endParaRPr lang="en-US" sz="2400">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61842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310590" y="1572464"/>
            <a:ext cx="5785410" cy="4895300"/>
          </a:xfrm>
          <a:prstGeom prst="rect">
            <a:avLst/>
          </a:prstGeom>
        </p:spPr>
      </p:pic>
      <p:sp>
        <p:nvSpPr>
          <p:cNvPr id="17" name="TextBox 16">
            <a:extLst>
              <a:ext uri="{FF2B5EF4-FFF2-40B4-BE49-F238E27FC236}">
                <a16:creationId xmlns:a16="http://schemas.microsoft.com/office/drawing/2014/main" xmlns="" id="{0CC63A58-B20B-48EB-B940-05044BBDCD0F}"/>
              </a:ext>
            </a:extLst>
          </p:cNvPr>
          <p:cNvSpPr txBox="1"/>
          <p:nvPr/>
        </p:nvSpPr>
        <p:spPr>
          <a:xfrm>
            <a:off x="334704" y="5504472"/>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13" name="Rectangle 12">
            <a:extLst>
              <a:ext uri="{FF2B5EF4-FFF2-40B4-BE49-F238E27FC236}">
                <a16:creationId xmlns:a16="http://schemas.microsoft.com/office/drawing/2014/main" xmlns="" id="{CE505A6E-4F93-46DC-B449-5624012FAF41}"/>
              </a:ext>
            </a:extLst>
          </p:cNvPr>
          <p:cNvSpPr/>
          <p:nvPr/>
        </p:nvSpPr>
        <p:spPr>
          <a:xfrm>
            <a:off x="6320752" y="1334466"/>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16" name="TextBox 15">
            <a:extLst>
              <a:ext uri="{FF2B5EF4-FFF2-40B4-BE49-F238E27FC236}">
                <a16:creationId xmlns:a16="http://schemas.microsoft.com/office/drawing/2014/main" xmlns="" id="{35CC4545-526F-4E6E-9A27-765AE0BB1B6C}"/>
              </a:ext>
            </a:extLst>
          </p:cNvPr>
          <p:cNvSpPr txBox="1"/>
          <p:nvPr/>
        </p:nvSpPr>
        <p:spPr>
          <a:xfrm>
            <a:off x="6406784" y="1392808"/>
            <a:ext cx="5334000" cy="2308324"/>
          </a:xfrm>
          <a:prstGeom prst="rect">
            <a:avLst/>
          </a:prstGeom>
          <a:noFill/>
        </p:spPr>
        <p:txBody>
          <a:bodyPr wrap="square" lIns="0" tIns="0" rIns="0" bIns="0" rtlCol="0">
            <a:spAutoFit/>
          </a:bodyPr>
          <a:lstStyle/>
          <a:p>
            <a:pPr algn="just" defTabSz="914377"/>
            <a:r>
              <a:rPr lang="en-US" sz="2500" b="1" i="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“Những con cừu xưa kia ngoan ngoãn, hiền hậu biết bao, bây giờ đều trở thành những con vật hung hãn, tham lam. Cừu ăn thịt người, phá hoại ruộng vườn, nhà cửa và thành thị”</a:t>
            </a:r>
          </a:p>
          <a:p>
            <a:pPr algn="just" defTabSz="914377"/>
            <a:r>
              <a:rPr lang="en-US" sz="2500" b="1">
                <a:solidFill>
                  <a:sysClr val="windowText" lastClr="000000"/>
                </a:solidFill>
                <a:latin typeface="Times New Roman" panose="02020603050405020304" pitchFamily="18" charset="0"/>
                <a:cs typeface="Times New Roman" panose="02020603050405020304" pitchFamily="18" charset="0"/>
                <a:sym typeface="Arial"/>
              </a:rPr>
              <a:t>(Tô - mát Mo – rơ)</a:t>
            </a:r>
          </a:p>
        </p:txBody>
      </p:sp>
      <p:sp>
        <p:nvSpPr>
          <p:cNvPr id="18" name="Rectangle 17">
            <a:extLst>
              <a:ext uri="{FF2B5EF4-FFF2-40B4-BE49-F238E27FC236}">
                <a16:creationId xmlns:a16="http://schemas.microsoft.com/office/drawing/2014/main" xmlns="" id="{79EA9872-67D1-4758-8BCD-7EA51931492D}"/>
              </a:ext>
            </a:extLst>
          </p:cNvPr>
          <p:cNvSpPr/>
          <p:nvPr/>
        </p:nvSpPr>
        <p:spPr>
          <a:xfrm>
            <a:off x="6320752" y="4089933"/>
            <a:ext cx="5506064" cy="2374123"/>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sz="2400">
              <a:solidFill>
                <a:prstClr val="white"/>
              </a:solidFill>
              <a:latin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xmlns="" id="{CEF5C6BE-E326-4F18-A04A-A7CB538EB187}"/>
              </a:ext>
            </a:extLst>
          </p:cNvPr>
          <p:cNvSpPr txBox="1"/>
          <p:nvPr/>
        </p:nvSpPr>
        <p:spPr>
          <a:xfrm>
            <a:off x="6406784" y="4148275"/>
            <a:ext cx="5334000" cy="2215991"/>
          </a:xfrm>
          <a:prstGeom prst="rect">
            <a:avLst/>
          </a:prstGeom>
          <a:noFill/>
        </p:spPr>
        <p:txBody>
          <a:bodyPr wrap="square" lIns="0" tIns="0" rIns="0" bIns="0" rtlCol="0">
            <a:spAutoFit/>
          </a:bodyPr>
          <a:lstStyle/>
          <a:p>
            <a:pPr algn="just" defTabSz="914377"/>
            <a:r>
              <a:rPr lang="en-US" sz="2400">
                <a:solidFill>
                  <a:srgbClr val="0F0F0F"/>
                </a:solidFill>
                <a:latin typeface="Times New Roman" panose="02020603050405020304" pitchFamily="18" charset="0"/>
                <a:cs typeface="Times New Roman" panose="02020603050405020304" pitchFamily="18" charset="0"/>
                <a:sym typeface="Arial"/>
              </a:rPr>
              <a:t>Đ</a:t>
            </a:r>
            <a:r>
              <a:rPr lang="vi-VN" sz="2400">
                <a:solidFill>
                  <a:srgbClr val="0F0F0F"/>
                </a:solidFill>
                <a:latin typeface="Times New Roman" panose="02020603050405020304" pitchFamily="18" charset="0"/>
                <a:cs typeface="Times New Roman" panose="02020603050405020304" pitchFamily="18" charset="0"/>
                <a:sym typeface="Arial"/>
              </a:rPr>
              <a:t>ây không phải con cừu ăn được thịt người. </a:t>
            </a:r>
            <a:r>
              <a:rPr lang="en-US" sz="2400">
                <a:solidFill>
                  <a:srgbClr val="0F0F0F"/>
                </a:solidFill>
                <a:latin typeface="Times New Roman" panose="02020603050405020304" pitchFamily="18" charset="0"/>
                <a:cs typeface="Times New Roman" panose="02020603050405020304" pitchFamily="18" charset="0"/>
                <a:sym typeface="Arial"/>
              </a:rPr>
              <a:t>M</a:t>
            </a:r>
            <a:r>
              <a:rPr lang="vi-VN" sz="2400">
                <a:solidFill>
                  <a:srgbClr val="0F0F0F"/>
                </a:solidFill>
                <a:latin typeface="Times New Roman" panose="02020603050405020304" pitchFamily="18" charset="0"/>
                <a:cs typeface="Times New Roman" panose="02020603050405020304" pitchFamily="18" charset="0"/>
                <a:sym typeface="Arial"/>
              </a:rPr>
              <a:t>à do chăn cừu có lợi nhuận cao nên quý tộc mới đã chiếm đoạt ruộng đất để lấy ruộng đất đó</a:t>
            </a:r>
            <a:r>
              <a:rPr lang="en-US" sz="2400">
                <a:solidFill>
                  <a:srgbClr val="0F0F0F"/>
                </a:solidFill>
                <a:latin typeface="Times New Roman" panose="02020603050405020304" pitchFamily="18" charset="0"/>
                <a:cs typeface="Times New Roman" panose="02020603050405020304" pitchFamily="18" charset="0"/>
                <a:sym typeface="Arial"/>
              </a:rPr>
              <a:t> </a:t>
            </a:r>
            <a:r>
              <a:rPr lang="vi-VN" sz="2400">
                <a:solidFill>
                  <a:srgbClr val="0F0F0F"/>
                </a:solidFill>
                <a:latin typeface="Times New Roman" panose="02020603050405020304" pitchFamily="18" charset="0"/>
                <a:cs typeface="Times New Roman" panose="02020603050405020304" pitchFamily="18" charset="0"/>
                <a:sym typeface="Arial"/>
              </a:rPr>
              <a:t>trồng cỏ nuôi cừu. Đẩy người nông dân ra khỏi vùng đất đai không còn đất đai buộc họ phải đi làm thuê.</a:t>
            </a:r>
            <a:endParaRPr lang="en-US" sz="2400">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807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xmlns=""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xmlns=""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3" name="Speech Bubble: Rectangle with Corners Rounded 2">
            <a:extLst>
              <a:ext uri="{FF2B5EF4-FFF2-40B4-BE49-F238E27FC236}">
                <a16:creationId xmlns:a16="http://schemas.microsoft.com/office/drawing/2014/main" xmlns="" id="{7514B07D-5BFE-48F2-8563-3A31F58EFEF2}"/>
              </a:ext>
            </a:extLst>
          </p:cNvPr>
          <p:cNvSpPr/>
          <p:nvPr/>
        </p:nvSpPr>
        <p:spPr>
          <a:xfrm>
            <a:off x="609600" y="2209800"/>
            <a:ext cx="4572000" cy="2514600"/>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C3BD235-0456-4E91-B37E-6B51049787D9}"/>
              </a:ext>
            </a:extLst>
          </p:cNvPr>
          <p:cNvSpPr txBox="1"/>
          <p:nvPr/>
        </p:nvSpPr>
        <p:spPr>
          <a:xfrm>
            <a:off x="685800" y="2354375"/>
            <a:ext cx="4419600" cy="2215991"/>
          </a:xfrm>
          <a:prstGeom prst="rect">
            <a:avLst/>
          </a:prstGeom>
          <a:noFill/>
        </p:spPr>
        <p:txBody>
          <a:bodyPr wrap="square" lIns="0" tIns="0" rIns="0" bIns="0" rtlCol="0">
            <a:spAutoFit/>
          </a:bodyPr>
          <a:lstStyle/>
          <a:p>
            <a:r>
              <a:rPr lang="en-US" sz="2400" dirty="0" err="1">
                <a:solidFill>
                  <a:schemeClr val="tx1">
                    <a:lumMod val="50000"/>
                    <a:lumOff val="50000"/>
                  </a:schemeClr>
                </a:solidFill>
              </a:rPr>
              <a:t>Thảo</a:t>
            </a:r>
            <a:r>
              <a:rPr lang="en-US" sz="2400" dirty="0">
                <a:solidFill>
                  <a:schemeClr val="tx1">
                    <a:lumMod val="50000"/>
                    <a:lumOff val="50000"/>
                  </a:schemeClr>
                </a:solidFill>
              </a:rPr>
              <a:t> </a:t>
            </a:r>
            <a:r>
              <a:rPr lang="en-US" sz="2400" dirty="0" err="1">
                <a:solidFill>
                  <a:schemeClr val="tx1">
                    <a:lumMod val="50000"/>
                    <a:lumOff val="50000"/>
                  </a:schemeClr>
                </a:solidFill>
              </a:rPr>
              <a:t>luận</a:t>
            </a:r>
            <a:r>
              <a:rPr lang="en-US" sz="2400" dirty="0">
                <a:solidFill>
                  <a:schemeClr val="tx1">
                    <a:lumMod val="50000"/>
                    <a:lumOff val="50000"/>
                  </a:schemeClr>
                </a:solidFill>
              </a:rPr>
              <a:t> </a:t>
            </a:r>
            <a:r>
              <a:rPr lang="en-US" sz="2400" dirty="0" err="1">
                <a:solidFill>
                  <a:schemeClr val="tx1">
                    <a:lumMod val="50000"/>
                    <a:lumOff val="50000"/>
                  </a:schemeClr>
                </a:solidFill>
              </a:rPr>
              <a:t>theo</a:t>
            </a:r>
            <a:r>
              <a:rPr lang="en-US" sz="2400" dirty="0">
                <a:solidFill>
                  <a:schemeClr val="tx1">
                    <a:lumMod val="50000"/>
                    <a:lumOff val="50000"/>
                  </a:schemeClr>
                </a:solidFill>
              </a:rPr>
              <a:t> </a:t>
            </a:r>
            <a:r>
              <a:rPr lang="en-US" sz="2400" dirty="0" err="1">
                <a:solidFill>
                  <a:schemeClr val="tx1">
                    <a:lumMod val="50000"/>
                    <a:lumOff val="50000"/>
                  </a:schemeClr>
                </a:solidFill>
              </a:rPr>
              <a:t>bàn</a:t>
            </a:r>
            <a:r>
              <a:rPr lang="en-US" sz="2400" dirty="0">
                <a:solidFill>
                  <a:schemeClr val="tx1">
                    <a:lumMod val="50000"/>
                    <a:lumOff val="50000"/>
                  </a:schemeClr>
                </a:solidFill>
              </a:rPr>
              <a:t>,  </a:t>
            </a:r>
            <a:r>
              <a:rPr lang="en-US" sz="2400" dirty="0" err="1">
                <a:solidFill>
                  <a:schemeClr val="tx1">
                    <a:lumMod val="50000"/>
                    <a:lumOff val="50000"/>
                  </a:schemeClr>
                </a:solidFill>
              </a:rPr>
              <a:t>tìm</a:t>
            </a:r>
            <a:r>
              <a:rPr lang="en-US" sz="2400" dirty="0">
                <a:solidFill>
                  <a:schemeClr val="tx1">
                    <a:lumMod val="50000"/>
                    <a:lumOff val="50000"/>
                  </a:schemeClr>
                </a:solidFill>
              </a:rPr>
              <a:t> </a:t>
            </a:r>
            <a:r>
              <a:rPr lang="en-US" sz="2400" dirty="0" err="1">
                <a:solidFill>
                  <a:schemeClr val="tx1">
                    <a:lumMod val="50000"/>
                    <a:lumOff val="50000"/>
                  </a:schemeClr>
                </a:solidFill>
              </a:rPr>
              <a:t>hiểu</a:t>
            </a:r>
            <a:r>
              <a:rPr lang="en-US" sz="2400" dirty="0">
                <a:solidFill>
                  <a:schemeClr val="tx1">
                    <a:lumMod val="50000"/>
                    <a:lumOff val="50000"/>
                  </a:schemeClr>
                </a:solidFill>
              </a:rPr>
              <a:t> </a:t>
            </a:r>
            <a:r>
              <a:rPr lang="en-US" sz="2400" dirty="0" err="1">
                <a:solidFill>
                  <a:schemeClr val="tx1">
                    <a:lumMod val="50000"/>
                    <a:lumOff val="50000"/>
                  </a:schemeClr>
                </a:solidFill>
              </a:rPr>
              <a:t>về</a:t>
            </a:r>
            <a:r>
              <a:rPr lang="en-US" sz="2400" dirty="0">
                <a:solidFill>
                  <a:schemeClr val="tx1">
                    <a:lumMod val="50000"/>
                    <a:lumOff val="50000"/>
                  </a:schemeClr>
                </a:solidFill>
              </a:rPr>
              <a:t> </a:t>
            </a:r>
            <a:r>
              <a:rPr lang="en-US" sz="2400" dirty="0" err="1">
                <a:solidFill>
                  <a:schemeClr val="tx1">
                    <a:lumMod val="50000"/>
                    <a:lumOff val="50000"/>
                  </a:schemeClr>
                </a:solidFill>
              </a:rPr>
              <a:t>tình</a:t>
            </a:r>
            <a:r>
              <a:rPr lang="en-US" sz="2400" dirty="0">
                <a:solidFill>
                  <a:schemeClr val="tx1">
                    <a:lumMod val="50000"/>
                    <a:lumOff val="50000"/>
                  </a:schemeClr>
                </a:solidFill>
              </a:rPr>
              <a:t> </a:t>
            </a:r>
            <a:r>
              <a:rPr lang="en-US" sz="2400" dirty="0" err="1">
                <a:solidFill>
                  <a:schemeClr val="tx1">
                    <a:lumMod val="50000"/>
                    <a:lumOff val="50000"/>
                  </a:schemeClr>
                </a:solidFill>
              </a:rPr>
              <a:t>hình</a:t>
            </a:r>
            <a:r>
              <a:rPr lang="en-US" sz="2400" dirty="0">
                <a:solidFill>
                  <a:schemeClr val="tx1">
                    <a:lumMod val="50000"/>
                    <a:lumOff val="50000"/>
                  </a:schemeClr>
                </a:solidFill>
              </a:rPr>
              <a:t> </a:t>
            </a:r>
            <a:r>
              <a:rPr lang="en-US" sz="2400" b="1" dirty="0" err="1">
                <a:solidFill>
                  <a:schemeClr val="tx1">
                    <a:lumMod val="50000"/>
                    <a:lumOff val="50000"/>
                  </a:schemeClr>
                </a:solidFill>
              </a:rPr>
              <a:t>kinh</a:t>
            </a:r>
            <a:r>
              <a:rPr lang="en-US" sz="2400" b="1" dirty="0">
                <a:solidFill>
                  <a:schemeClr val="tx1">
                    <a:lumMod val="50000"/>
                    <a:lumOff val="50000"/>
                  </a:schemeClr>
                </a:solidFill>
              </a:rPr>
              <a:t> </a:t>
            </a:r>
            <a:r>
              <a:rPr lang="en-US" sz="2400" b="1" dirty="0" err="1">
                <a:solidFill>
                  <a:schemeClr val="tx1">
                    <a:lumMod val="50000"/>
                    <a:lumOff val="50000"/>
                  </a:schemeClr>
                </a:solidFill>
              </a:rPr>
              <a:t>tế</a:t>
            </a:r>
            <a:r>
              <a:rPr lang="en-US" sz="2400" b="1" dirty="0">
                <a:solidFill>
                  <a:schemeClr val="tx1">
                    <a:lumMod val="50000"/>
                    <a:lumOff val="50000"/>
                  </a:schemeClr>
                </a:solidFill>
              </a:rPr>
              <a:t>, </a:t>
            </a:r>
            <a:r>
              <a:rPr lang="en-US" sz="2400" b="1" dirty="0" err="1">
                <a:solidFill>
                  <a:schemeClr val="tx1">
                    <a:lumMod val="50000"/>
                    <a:lumOff val="50000"/>
                  </a:schemeClr>
                </a:solidFill>
              </a:rPr>
              <a:t>chính</a:t>
            </a:r>
            <a:r>
              <a:rPr lang="en-US" sz="2400" b="1" dirty="0">
                <a:solidFill>
                  <a:schemeClr val="tx1">
                    <a:lumMod val="50000"/>
                    <a:lumOff val="50000"/>
                  </a:schemeClr>
                </a:solidFill>
              </a:rPr>
              <a:t> </a:t>
            </a:r>
            <a:r>
              <a:rPr lang="en-US" sz="2400" b="1" dirty="0" err="1">
                <a:solidFill>
                  <a:schemeClr val="tx1">
                    <a:lumMod val="50000"/>
                    <a:lumOff val="50000"/>
                  </a:schemeClr>
                </a:solidFill>
              </a:rPr>
              <a:t>trị</a:t>
            </a:r>
            <a:r>
              <a:rPr lang="en-US" sz="2400" b="1" dirty="0">
                <a:solidFill>
                  <a:schemeClr val="tx1">
                    <a:lumMod val="50000"/>
                    <a:lumOff val="50000"/>
                  </a:schemeClr>
                </a:solidFill>
              </a:rPr>
              <a:t> ,</a:t>
            </a:r>
            <a:r>
              <a:rPr lang="en-US" sz="2400" b="1" dirty="0" err="1">
                <a:solidFill>
                  <a:schemeClr val="tx1">
                    <a:lumMod val="50000"/>
                    <a:lumOff val="50000"/>
                  </a:schemeClr>
                </a:solidFill>
              </a:rPr>
              <a:t>xã</a:t>
            </a:r>
            <a:r>
              <a:rPr lang="en-US" sz="2400" b="1" dirty="0">
                <a:solidFill>
                  <a:schemeClr val="tx1">
                    <a:lumMod val="50000"/>
                    <a:lumOff val="50000"/>
                  </a:schemeClr>
                </a:solidFill>
              </a:rPr>
              <a:t> </a:t>
            </a:r>
            <a:r>
              <a:rPr lang="en-US" sz="2400" b="1" dirty="0" err="1">
                <a:solidFill>
                  <a:schemeClr val="tx1">
                    <a:lumMod val="50000"/>
                    <a:lumOff val="50000"/>
                  </a:schemeClr>
                </a:solidFill>
              </a:rPr>
              <a:t>hội</a:t>
            </a:r>
            <a:r>
              <a:rPr lang="en-US" sz="2400" dirty="0">
                <a:solidFill>
                  <a:schemeClr val="tx1">
                    <a:lumMod val="50000"/>
                    <a:lumOff val="50000"/>
                  </a:schemeClr>
                </a:solidFill>
              </a:rPr>
              <a:t> </a:t>
            </a:r>
            <a:r>
              <a:rPr lang="en-US" sz="2400" dirty="0" err="1">
                <a:solidFill>
                  <a:schemeClr val="tx1">
                    <a:lumMod val="50000"/>
                    <a:lumOff val="50000"/>
                  </a:schemeClr>
                </a:solidFill>
              </a:rPr>
              <a:t>của</a:t>
            </a:r>
            <a:r>
              <a:rPr lang="en-US" sz="2400" dirty="0">
                <a:solidFill>
                  <a:schemeClr val="tx1">
                    <a:lumMod val="50000"/>
                    <a:lumOff val="50000"/>
                  </a:schemeClr>
                </a:solidFill>
              </a:rPr>
              <a:t> </a:t>
            </a:r>
            <a:r>
              <a:rPr lang="en-US" sz="2400" dirty="0" err="1">
                <a:solidFill>
                  <a:schemeClr val="tx1">
                    <a:lumMod val="50000"/>
                    <a:lumOff val="50000"/>
                  </a:schemeClr>
                </a:solidFill>
              </a:rPr>
              <a:t>nước</a:t>
            </a:r>
            <a:r>
              <a:rPr lang="en-US" sz="2400" dirty="0">
                <a:solidFill>
                  <a:schemeClr val="tx1">
                    <a:lumMod val="50000"/>
                    <a:lumOff val="50000"/>
                  </a:schemeClr>
                </a:solidFill>
              </a:rPr>
              <a:t> Anh </a:t>
            </a:r>
            <a:r>
              <a:rPr lang="en-US" sz="2400" dirty="0" err="1">
                <a:solidFill>
                  <a:schemeClr val="tx1">
                    <a:lumMod val="50000"/>
                    <a:lumOff val="50000"/>
                  </a:schemeClr>
                </a:solidFill>
              </a:rPr>
              <a:t>trước</a:t>
            </a:r>
            <a:r>
              <a:rPr lang="en-US" sz="2400" dirty="0">
                <a:solidFill>
                  <a:schemeClr val="tx1">
                    <a:lumMod val="50000"/>
                    <a:lumOff val="50000"/>
                  </a:schemeClr>
                </a:solidFill>
              </a:rPr>
              <a:t> </a:t>
            </a:r>
            <a:r>
              <a:rPr lang="en-US" sz="2400" dirty="0" err="1">
                <a:solidFill>
                  <a:schemeClr val="tx1">
                    <a:lumMod val="50000"/>
                    <a:lumOff val="50000"/>
                  </a:schemeClr>
                </a:solidFill>
              </a:rPr>
              <a:t>khi</a:t>
            </a:r>
            <a:r>
              <a:rPr lang="en-US" sz="2400" dirty="0">
                <a:solidFill>
                  <a:schemeClr val="tx1">
                    <a:lumMod val="50000"/>
                    <a:lumOff val="50000"/>
                  </a:schemeClr>
                </a:solidFill>
              </a:rPr>
              <a:t> </a:t>
            </a:r>
            <a:r>
              <a:rPr lang="en-US" sz="2400" dirty="0" err="1">
                <a:solidFill>
                  <a:schemeClr val="tx1">
                    <a:lumMod val="50000"/>
                    <a:lumOff val="50000"/>
                  </a:schemeClr>
                </a:solidFill>
              </a:rPr>
              <a:t>cách</a:t>
            </a:r>
            <a:r>
              <a:rPr lang="en-US" sz="2400" dirty="0">
                <a:solidFill>
                  <a:schemeClr val="tx1">
                    <a:lumMod val="50000"/>
                    <a:lumOff val="50000"/>
                  </a:schemeClr>
                </a:solidFill>
              </a:rPr>
              <a:t> </a:t>
            </a:r>
            <a:r>
              <a:rPr lang="en-US" sz="2400" dirty="0" err="1">
                <a:solidFill>
                  <a:schemeClr val="tx1">
                    <a:lumMod val="50000"/>
                    <a:lumOff val="50000"/>
                  </a:schemeClr>
                </a:solidFill>
              </a:rPr>
              <a:t>mạng</a:t>
            </a:r>
            <a:r>
              <a:rPr lang="en-US" sz="2400" dirty="0">
                <a:solidFill>
                  <a:schemeClr val="tx1">
                    <a:lumMod val="50000"/>
                    <a:lumOff val="50000"/>
                  </a:schemeClr>
                </a:solidFill>
              </a:rPr>
              <a:t> </a:t>
            </a:r>
            <a:r>
              <a:rPr lang="en-US" sz="2400" dirty="0" err="1">
                <a:solidFill>
                  <a:schemeClr val="tx1">
                    <a:lumMod val="50000"/>
                    <a:lumOff val="50000"/>
                  </a:schemeClr>
                </a:solidFill>
              </a:rPr>
              <a:t>xảy</a:t>
            </a:r>
            <a:r>
              <a:rPr lang="en-US" sz="2400" dirty="0">
                <a:solidFill>
                  <a:schemeClr val="tx1">
                    <a:lumMod val="50000"/>
                    <a:lumOff val="50000"/>
                  </a:schemeClr>
                </a:solidFill>
              </a:rPr>
              <a:t> </a:t>
            </a:r>
            <a:r>
              <a:rPr lang="en-US" sz="2400" dirty="0" err="1">
                <a:solidFill>
                  <a:schemeClr val="tx1">
                    <a:lumMod val="50000"/>
                    <a:lumOff val="50000"/>
                  </a:schemeClr>
                </a:solidFill>
              </a:rPr>
              <a:t>ra</a:t>
            </a:r>
            <a:r>
              <a:rPr lang="en-US" sz="2400" dirty="0">
                <a:solidFill>
                  <a:schemeClr val="tx1">
                    <a:lumMod val="50000"/>
                    <a:lumOff val="50000"/>
                  </a:schemeClr>
                </a:solidFill>
              </a:rPr>
              <a:t> </a:t>
            </a:r>
            <a:r>
              <a:rPr lang="en-US" sz="2400" dirty="0" err="1">
                <a:solidFill>
                  <a:schemeClr val="tx1">
                    <a:lumMod val="50000"/>
                    <a:lumOff val="50000"/>
                  </a:schemeClr>
                </a:solidFill>
              </a:rPr>
              <a:t>bằng</a:t>
            </a:r>
            <a:r>
              <a:rPr lang="en-US" sz="2400" dirty="0">
                <a:solidFill>
                  <a:schemeClr val="tx1">
                    <a:lumMod val="50000"/>
                    <a:lumOff val="50000"/>
                  </a:schemeClr>
                </a:solidFill>
              </a:rPr>
              <a:t> </a:t>
            </a:r>
            <a:r>
              <a:rPr lang="en-US" sz="2400" dirty="0" err="1">
                <a:solidFill>
                  <a:schemeClr val="tx1">
                    <a:lumMod val="50000"/>
                    <a:lumOff val="50000"/>
                  </a:schemeClr>
                </a:solidFill>
              </a:rPr>
              <a:t>cách</a:t>
            </a:r>
            <a:r>
              <a:rPr lang="en-US" sz="2400" dirty="0">
                <a:solidFill>
                  <a:schemeClr val="tx1">
                    <a:lumMod val="50000"/>
                    <a:lumOff val="50000"/>
                  </a:schemeClr>
                </a:solidFill>
              </a:rPr>
              <a:t> </a:t>
            </a:r>
            <a:r>
              <a:rPr lang="en-US" sz="2400" dirty="0" err="1">
                <a:solidFill>
                  <a:schemeClr val="tx1">
                    <a:lumMod val="50000"/>
                    <a:lumOff val="50000"/>
                  </a:schemeClr>
                </a:solidFill>
              </a:rPr>
              <a:t>đọc</a:t>
            </a:r>
            <a:r>
              <a:rPr lang="en-US" sz="2400" dirty="0">
                <a:solidFill>
                  <a:schemeClr val="tx1">
                    <a:lumMod val="50000"/>
                    <a:lumOff val="50000"/>
                  </a:schemeClr>
                </a:solidFill>
              </a:rPr>
              <a:t> </a:t>
            </a:r>
            <a:r>
              <a:rPr lang="en-US" sz="2400" dirty="0" err="1">
                <a:solidFill>
                  <a:schemeClr val="tx1">
                    <a:lumMod val="50000"/>
                    <a:lumOff val="50000"/>
                  </a:schemeClr>
                </a:solidFill>
              </a:rPr>
              <a:t>thông</a:t>
            </a:r>
            <a:r>
              <a:rPr lang="en-US" sz="2400" dirty="0">
                <a:solidFill>
                  <a:schemeClr val="tx1">
                    <a:lumMod val="50000"/>
                    <a:lumOff val="50000"/>
                  </a:schemeClr>
                </a:solidFill>
              </a:rPr>
              <a:t> tin SGK (</a:t>
            </a:r>
            <a:r>
              <a:rPr lang="en-US" sz="2400" dirty="0" err="1">
                <a:solidFill>
                  <a:schemeClr val="tx1">
                    <a:lumMod val="50000"/>
                    <a:lumOff val="50000"/>
                  </a:schemeClr>
                </a:solidFill>
              </a:rPr>
              <a:t>thời</a:t>
            </a:r>
            <a:r>
              <a:rPr lang="en-US" sz="2400" dirty="0">
                <a:solidFill>
                  <a:schemeClr val="tx1">
                    <a:lumMod val="50000"/>
                    <a:lumOff val="50000"/>
                  </a:schemeClr>
                </a:solidFill>
              </a:rPr>
              <a:t> </a:t>
            </a:r>
            <a:r>
              <a:rPr lang="en-US" sz="2400" dirty="0" err="1">
                <a:solidFill>
                  <a:schemeClr val="tx1">
                    <a:lumMod val="50000"/>
                    <a:lumOff val="50000"/>
                  </a:schemeClr>
                </a:solidFill>
              </a:rPr>
              <a:t>gian</a:t>
            </a:r>
            <a:r>
              <a:rPr lang="en-US" sz="2400" dirty="0">
                <a:solidFill>
                  <a:schemeClr val="tx1">
                    <a:lumMod val="50000"/>
                    <a:lumOff val="50000"/>
                  </a:schemeClr>
                </a:solidFill>
              </a:rPr>
              <a:t> 3 </a:t>
            </a:r>
            <a:r>
              <a:rPr lang="en-US" sz="2400" dirty="0" err="1">
                <a:solidFill>
                  <a:schemeClr val="tx1">
                    <a:lumMod val="50000"/>
                    <a:lumOff val="50000"/>
                  </a:schemeClr>
                </a:solidFill>
              </a:rPr>
              <a:t>phút</a:t>
            </a:r>
            <a:r>
              <a:rPr lang="en-US" sz="2400" dirty="0">
                <a:solidFill>
                  <a:schemeClr val="tx1">
                    <a:lumMod val="50000"/>
                    <a:lumOff val="50000"/>
                  </a:schemeClr>
                </a:solidFill>
              </a:rPr>
              <a:t>)</a:t>
            </a:r>
          </a:p>
          <a:p>
            <a:pPr algn="l"/>
            <a:endParaRPr lang="en-US" sz="2400" dirty="0">
              <a:solidFill>
                <a:schemeClr val="tx1">
                  <a:lumMod val="50000"/>
                  <a:lumOff val="50000"/>
                </a:schemeClr>
              </a:solidFill>
            </a:endParaRPr>
          </a:p>
        </p:txBody>
      </p:sp>
      <p:pic>
        <p:nvPicPr>
          <p:cNvPr id="15" name="Picture 14">
            <a:extLst>
              <a:ext uri="{FF2B5EF4-FFF2-40B4-BE49-F238E27FC236}">
                <a16:creationId xmlns:a16="http://schemas.microsoft.com/office/drawing/2014/main" xmlns="" id="{1213607E-5E9F-4F00-AEB7-37135E1D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039519"/>
            <a:ext cx="913182" cy="913182"/>
          </a:xfrm>
          <a:prstGeom prst="rect">
            <a:avLst/>
          </a:prstGeom>
        </p:spPr>
      </p:pic>
      <p:sp>
        <p:nvSpPr>
          <p:cNvPr id="33" name="Freeform: Shape 32">
            <a:extLst>
              <a:ext uri="{FF2B5EF4-FFF2-40B4-BE49-F238E27FC236}">
                <a16:creationId xmlns:a16="http://schemas.microsoft.com/office/drawing/2014/main" xmlns="" id="{080D7141-EEF9-4755-A41E-D73ED381B2A2}"/>
              </a:ext>
            </a:extLst>
          </p:cNvPr>
          <p:cNvSpPr/>
          <p:nvPr/>
        </p:nvSpPr>
        <p:spPr>
          <a:xfrm>
            <a:off x="1290081" y="1041281"/>
            <a:ext cx="3981769"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xmlns="" id="{1131DF7B-79DB-4750-A612-6EA438BA00C1}"/>
              </a:ext>
            </a:extLst>
          </p:cNvPr>
          <p:cNvSpPr txBox="1"/>
          <p:nvPr/>
        </p:nvSpPr>
        <p:spPr>
          <a:xfrm>
            <a:off x="1566904" y="1249889"/>
            <a:ext cx="3843296" cy="492443"/>
          </a:xfrm>
          <a:prstGeom prst="rect">
            <a:avLst/>
          </a:prstGeom>
          <a:noFill/>
        </p:spPr>
        <p:txBody>
          <a:bodyPr wrap="square" lIns="0" tIns="0" rIns="0" bIns="0" rtlCol="0">
            <a:spAutoFit/>
          </a:bodyPr>
          <a:lstStyle/>
          <a:p>
            <a:pPr algn="l"/>
            <a:r>
              <a:rPr lang="en-US" sz="3200" dirty="0" err="1">
                <a:solidFill>
                  <a:schemeClr val="tx1">
                    <a:lumMod val="50000"/>
                    <a:lumOff val="50000"/>
                  </a:schemeClr>
                </a:solidFill>
              </a:rPr>
              <a:t>Nguyên</a:t>
            </a:r>
            <a:r>
              <a:rPr lang="en-US" sz="3200" dirty="0">
                <a:solidFill>
                  <a:schemeClr val="tx1">
                    <a:lumMod val="50000"/>
                    <a:lumOff val="50000"/>
                  </a:schemeClr>
                </a:solidFill>
              </a:rPr>
              <a:t> </a:t>
            </a:r>
            <a:r>
              <a:rPr lang="en-US" sz="3200" dirty="0" err="1">
                <a:solidFill>
                  <a:schemeClr val="tx1">
                    <a:lumMod val="50000"/>
                    <a:lumOff val="50000"/>
                  </a:schemeClr>
                </a:solidFill>
              </a:rPr>
              <a:t>nhân</a:t>
            </a:r>
            <a:r>
              <a:rPr lang="en-US" sz="3200" dirty="0">
                <a:solidFill>
                  <a:schemeClr val="tx1">
                    <a:lumMod val="50000"/>
                    <a:lumOff val="50000"/>
                  </a:schemeClr>
                </a:solidFill>
              </a:rPr>
              <a:t> </a:t>
            </a:r>
            <a:r>
              <a:rPr lang="en-US" sz="3200" dirty="0" err="1">
                <a:solidFill>
                  <a:schemeClr val="tx1">
                    <a:lumMod val="50000"/>
                    <a:lumOff val="50000"/>
                  </a:schemeClr>
                </a:solidFill>
              </a:rPr>
              <a:t>sâu</a:t>
            </a:r>
            <a:r>
              <a:rPr lang="en-US" sz="3200" dirty="0">
                <a:solidFill>
                  <a:schemeClr val="tx1">
                    <a:lumMod val="50000"/>
                    <a:lumOff val="50000"/>
                  </a:schemeClr>
                </a:solidFill>
              </a:rPr>
              <a:t> </a:t>
            </a:r>
            <a:r>
              <a:rPr lang="en-US" sz="3200" dirty="0" err="1">
                <a:solidFill>
                  <a:schemeClr val="tx1">
                    <a:lumMod val="50000"/>
                    <a:lumOff val="50000"/>
                  </a:schemeClr>
                </a:solidFill>
              </a:rPr>
              <a:t>xa</a:t>
            </a:r>
            <a:endParaRPr lang="en-US" sz="3200" dirty="0">
              <a:solidFill>
                <a:schemeClr val="tx1">
                  <a:lumMod val="50000"/>
                  <a:lumOff val="50000"/>
                </a:schemeClr>
              </a:solidFill>
            </a:endParaRPr>
          </a:p>
        </p:txBody>
      </p:sp>
      <p:grpSp>
        <p:nvGrpSpPr>
          <p:cNvPr id="13" name="Group 12">
            <a:extLst>
              <a:ext uri="{FF2B5EF4-FFF2-40B4-BE49-F238E27FC236}">
                <a16:creationId xmlns:a16="http://schemas.microsoft.com/office/drawing/2014/main" xmlns="" id="{70A7D170-AAEC-4C55-8121-B928DFD2313E}"/>
              </a:ext>
            </a:extLst>
          </p:cNvPr>
          <p:cNvGrpSpPr/>
          <p:nvPr/>
        </p:nvGrpSpPr>
        <p:grpSpPr>
          <a:xfrm>
            <a:off x="5611983" y="1302754"/>
            <a:ext cx="5947898" cy="1440446"/>
            <a:chOff x="5580821" y="-457200"/>
            <a:chExt cx="5947898" cy="1440446"/>
          </a:xfrm>
        </p:grpSpPr>
        <p:grpSp>
          <p:nvGrpSpPr>
            <p:cNvPr id="5" name="Group 4">
              <a:extLst>
                <a:ext uri="{FF2B5EF4-FFF2-40B4-BE49-F238E27FC236}">
                  <a16:creationId xmlns:a16="http://schemas.microsoft.com/office/drawing/2014/main" xmlns="" id="{3DF45409-A933-4D3A-90D4-6D9AD28C33D9}"/>
                </a:ext>
              </a:extLst>
            </p:cNvPr>
            <p:cNvGrpSpPr/>
            <p:nvPr/>
          </p:nvGrpSpPr>
          <p:grpSpPr>
            <a:xfrm>
              <a:off x="5580821" y="60105"/>
              <a:ext cx="5925379" cy="923141"/>
              <a:chOff x="5580821" y="3370581"/>
              <a:chExt cx="5925379" cy="923141"/>
            </a:xfrm>
          </p:grpSpPr>
          <p:pic>
            <p:nvPicPr>
              <p:cNvPr id="16" name="Picture 15">
                <a:extLst>
                  <a:ext uri="{FF2B5EF4-FFF2-40B4-BE49-F238E27FC236}">
                    <a16:creationId xmlns:a16="http://schemas.microsoft.com/office/drawing/2014/main" xmlns="" id="{A4C08A18-E643-42FC-B7CE-C3110A0E4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390005"/>
                <a:ext cx="757702" cy="903717"/>
              </a:xfrm>
              <a:prstGeom prst="rect">
                <a:avLst/>
              </a:prstGeom>
            </p:spPr>
          </p:pic>
          <p:sp>
            <p:nvSpPr>
              <p:cNvPr id="30" name="Flowchart: Preparation 29">
                <a:extLst>
                  <a:ext uri="{FF2B5EF4-FFF2-40B4-BE49-F238E27FC236}">
                    <a16:creationId xmlns:a16="http://schemas.microsoft.com/office/drawing/2014/main" xmlns="" id="{75A84670-E832-4D3F-A13B-F62F82AD0DE3}"/>
                  </a:ext>
                </a:extLst>
              </p:cNvPr>
              <p:cNvSpPr/>
              <p:nvPr/>
            </p:nvSpPr>
            <p:spPr>
              <a:xfrm>
                <a:off x="5580821" y="3373989"/>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0AE4BD37-A68D-428D-AA70-7242C3F32D7B}"/>
                  </a:ext>
                </a:extLst>
              </p:cNvPr>
              <p:cNvSpPr/>
              <p:nvPr/>
            </p:nvSpPr>
            <p:spPr>
              <a:xfrm>
                <a:off x="6705600" y="3370581"/>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8" name="TextBox 27">
              <a:extLst>
                <a:ext uri="{FF2B5EF4-FFF2-40B4-BE49-F238E27FC236}">
                  <a16:creationId xmlns:a16="http://schemas.microsoft.com/office/drawing/2014/main" xmlns="" id="{F1D85510-81BF-43D2-8983-00C968450D10}"/>
                </a:ext>
              </a:extLst>
            </p:cNvPr>
            <p:cNvSpPr txBox="1"/>
            <p:nvPr/>
          </p:nvSpPr>
          <p:spPr>
            <a:xfrm>
              <a:off x="6934200" y="95107"/>
              <a:ext cx="4594519" cy="769441"/>
            </a:xfrm>
            <a:prstGeom prst="rect">
              <a:avLst/>
            </a:prstGeom>
            <a:noFill/>
          </p:spPr>
          <p:txBody>
            <a:bodyPr wrap="square" lIns="0" tIns="0" rIns="0" bIns="0" rtlCol="0">
              <a:spAutoFit/>
            </a:bodyPr>
            <a:lstStyle/>
            <a:p>
              <a:pPr algn="l"/>
              <a:r>
                <a:rPr lang="en-US" sz="2500" dirty="0" err="1"/>
                <a:t>phát</a:t>
              </a:r>
              <a:r>
                <a:rPr lang="en-US" sz="2500" dirty="0"/>
                <a:t> </a:t>
              </a:r>
              <a:r>
                <a:rPr lang="en-US" sz="2500" dirty="0" err="1"/>
                <a:t>triển</a:t>
              </a:r>
              <a:r>
                <a:rPr lang="en-US" sz="2500" dirty="0"/>
                <a:t> </a:t>
              </a:r>
              <a:r>
                <a:rPr lang="en-US" sz="2500" dirty="0" err="1"/>
                <a:t>nhất</a:t>
              </a:r>
              <a:r>
                <a:rPr lang="en-US" sz="2500" dirty="0"/>
                <a:t> </a:t>
              </a:r>
              <a:r>
                <a:rPr lang="en-US" sz="2500" dirty="0" err="1"/>
                <a:t>Châu</a:t>
              </a:r>
              <a:r>
                <a:rPr lang="en-US" sz="2500" dirty="0"/>
                <a:t> </a:t>
              </a:r>
              <a:r>
                <a:rPr lang="en-US" sz="2500" dirty="0" err="1"/>
                <a:t>Âu</a:t>
              </a:r>
              <a:r>
                <a:rPr lang="en-US" sz="2500" dirty="0"/>
                <a:t> (</a:t>
              </a:r>
              <a:r>
                <a:rPr lang="en-US" sz="2500" dirty="0" err="1"/>
                <a:t>đặc</a:t>
              </a:r>
              <a:r>
                <a:rPr lang="en-US" sz="2500" dirty="0"/>
                <a:t> </a:t>
              </a:r>
              <a:r>
                <a:rPr lang="en-US" sz="2500" dirty="0" err="1"/>
                <a:t>biệt</a:t>
              </a:r>
              <a:r>
                <a:rPr lang="en-US" sz="2500" dirty="0"/>
                <a:t> </a:t>
              </a:r>
              <a:r>
                <a:rPr lang="en-US" sz="2500" dirty="0" err="1"/>
                <a:t>là</a:t>
              </a:r>
              <a:r>
                <a:rPr lang="en-US" sz="2500" dirty="0"/>
                <a:t> </a:t>
              </a:r>
              <a:r>
                <a:rPr lang="en-US" sz="2500" dirty="0" err="1"/>
                <a:t>công</a:t>
              </a:r>
              <a:r>
                <a:rPr lang="en-US" sz="2500" dirty="0"/>
                <a:t> </a:t>
              </a:r>
              <a:r>
                <a:rPr lang="en-US" sz="2500" dirty="0" err="1"/>
                <a:t>nghiệp</a:t>
              </a:r>
              <a:r>
                <a:rPr lang="en-US" sz="2500" dirty="0"/>
                <a:t> </a:t>
              </a:r>
              <a:r>
                <a:rPr lang="en-US" sz="2500" dirty="0" err="1"/>
                <a:t>len</a:t>
              </a:r>
              <a:r>
                <a:rPr lang="en-US" sz="2500" dirty="0"/>
                <a:t> </a:t>
              </a:r>
              <a:r>
                <a:rPr lang="en-US" sz="2500" dirty="0" err="1"/>
                <a:t>dạ</a:t>
              </a:r>
              <a:r>
                <a:rPr lang="en-US" sz="2500" dirty="0"/>
                <a:t>)</a:t>
              </a:r>
            </a:p>
          </p:txBody>
        </p:sp>
        <p:sp>
          <p:nvSpPr>
            <p:cNvPr id="35" name="TextBox 34">
              <a:extLst>
                <a:ext uri="{FF2B5EF4-FFF2-40B4-BE49-F238E27FC236}">
                  <a16:creationId xmlns:a16="http://schemas.microsoft.com/office/drawing/2014/main" xmlns="" id="{FEBD9EB3-3AA8-48EF-9A60-EBD680C79518}"/>
                </a:ext>
              </a:extLst>
            </p:cNvPr>
            <p:cNvSpPr txBox="1"/>
            <p:nvPr/>
          </p:nvSpPr>
          <p:spPr>
            <a:xfrm>
              <a:off x="5826939" y="-457200"/>
              <a:ext cx="1393013" cy="461665"/>
            </a:xfrm>
            <a:prstGeom prst="rect">
              <a:avLst/>
            </a:prstGeom>
            <a:noFill/>
          </p:spPr>
          <p:txBody>
            <a:bodyPr wrap="square">
              <a:spAutoFit/>
            </a:bodyPr>
            <a:lstStyle/>
            <a:p>
              <a:r>
                <a:rPr lang="en-US" sz="2400" b="1">
                  <a:solidFill>
                    <a:schemeClr val="tx1">
                      <a:lumMod val="50000"/>
                      <a:lumOff val="50000"/>
                    </a:schemeClr>
                  </a:solidFill>
                </a:rPr>
                <a:t>Kinh tế </a:t>
              </a:r>
              <a:endParaRPr lang="vi-VN" sz="2400" b="1"/>
            </a:p>
          </p:txBody>
        </p:sp>
      </p:grpSp>
      <p:grpSp>
        <p:nvGrpSpPr>
          <p:cNvPr id="17" name="Group 16">
            <a:extLst>
              <a:ext uri="{FF2B5EF4-FFF2-40B4-BE49-F238E27FC236}">
                <a16:creationId xmlns:a16="http://schemas.microsoft.com/office/drawing/2014/main" xmlns="" id="{9CB5BAA0-288A-4D90-AF71-1D37B8FCE772}"/>
              </a:ext>
            </a:extLst>
          </p:cNvPr>
          <p:cNvGrpSpPr/>
          <p:nvPr/>
        </p:nvGrpSpPr>
        <p:grpSpPr>
          <a:xfrm>
            <a:off x="5611983" y="4793530"/>
            <a:ext cx="5947898" cy="1317122"/>
            <a:chOff x="5580821" y="1121278"/>
            <a:chExt cx="5947898" cy="1317122"/>
          </a:xfrm>
        </p:grpSpPr>
        <p:grpSp>
          <p:nvGrpSpPr>
            <p:cNvPr id="6" name="Group 5">
              <a:extLst>
                <a:ext uri="{FF2B5EF4-FFF2-40B4-BE49-F238E27FC236}">
                  <a16:creationId xmlns:a16="http://schemas.microsoft.com/office/drawing/2014/main" xmlns="" id="{D3683C1E-AD2F-4935-A5C8-42072AA08694}"/>
                </a:ext>
              </a:extLst>
            </p:cNvPr>
            <p:cNvGrpSpPr/>
            <p:nvPr/>
          </p:nvGrpSpPr>
          <p:grpSpPr>
            <a:xfrm>
              <a:off x="5580821" y="1521582"/>
              <a:ext cx="5925379" cy="916818"/>
              <a:chOff x="5580821" y="1286564"/>
              <a:chExt cx="5925379" cy="916818"/>
            </a:xfrm>
          </p:grpSpPr>
          <p:pic>
            <p:nvPicPr>
              <p:cNvPr id="18" name="Picture 17">
                <a:extLst>
                  <a:ext uri="{FF2B5EF4-FFF2-40B4-BE49-F238E27FC236}">
                    <a16:creationId xmlns:a16="http://schemas.microsoft.com/office/drawing/2014/main" xmlns="" id="{13D54CA1-2867-4DB0-AE8A-E22C39A98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293114"/>
                <a:ext cx="757702" cy="903717"/>
              </a:xfrm>
              <a:prstGeom prst="rect">
                <a:avLst/>
              </a:prstGeom>
            </p:spPr>
          </p:pic>
          <p:sp>
            <p:nvSpPr>
              <p:cNvPr id="29" name="Flowchart: Preparation 28">
                <a:extLst>
                  <a:ext uri="{FF2B5EF4-FFF2-40B4-BE49-F238E27FC236}">
                    <a16:creationId xmlns:a16="http://schemas.microsoft.com/office/drawing/2014/main" xmlns="" id="{B67C1CB6-F86F-41E1-9F91-B8611345B16C}"/>
                  </a:ext>
                </a:extLst>
              </p:cNvPr>
              <p:cNvSpPr/>
              <p:nvPr/>
            </p:nvSpPr>
            <p:spPr>
              <a:xfrm>
                <a:off x="5580821" y="1286564"/>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xmlns="" id="{CF3C5E73-0C06-4056-931C-67744A9DEBF7}"/>
                  </a:ext>
                </a:extLst>
              </p:cNvPr>
              <p:cNvSpPr/>
              <p:nvPr/>
            </p:nvSpPr>
            <p:spPr>
              <a:xfrm>
                <a:off x="6705600" y="1286564"/>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xmlns="" id="{BF51A5A7-16AF-4E44-A483-44011305272D}"/>
                </a:ext>
              </a:extLst>
            </p:cNvPr>
            <p:cNvSpPr txBox="1"/>
            <p:nvPr/>
          </p:nvSpPr>
          <p:spPr>
            <a:xfrm>
              <a:off x="6934200" y="1594009"/>
              <a:ext cx="4594519" cy="769441"/>
            </a:xfrm>
            <a:prstGeom prst="rect">
              <a:avLst/>
            </a:prstGeom>
            <a:noFill/>
          </p:spPr>
          <p:txBody>
            <a:bodyPr wrap="square" lIns="0" tIns="0" rIns="0" bIns="0" rtlCol="0">
              <a:spAutoFit/>
            </a:bodyPr>
            <a:lstStyle/>
            <a:p>
              <a:pPr algn="l"/>
              <a:r>
                <a:rPr lang="en-US" sz="2500" dirty="0"/>
                <a:t>Theo </a:t>
              </a:r>
              <a:r>
                <a:rPr lang="en-US" sz="2500" dirty="0" err="1"/>
                <a:t>chế</a:t>
              </a:r>
              <a:r>
                <a:rPr lang="en-US" sz="2500" dirty="0"/>
                <a:t> </a:t>
              </a:r>
              <a:r>
                <a:rPr lang="en-US" sz="2500" dirty="0" err="1"/>
                <a:t>độ</a:t>
              </a:r>
              <a:r>
                <a:rPr lang="en-US" sz="2500" dirty="0"/>
                <a:t> </a:t>
              </a:r>
              <a:r>
                <a:rPr lang="en-US" sz="2500" dirty="0" err="1"/>
                <a:t>quân</a:t>
              </a:r>
              <a:r>
                <a:rPr lang="en-US" sz="2500" dirty="0"/>
                <a:t> </a:t>
              </a:r>
              <a:r>
                <a:rPr lang="en-US" sz="2500" dirty="0" err="1"/>
                <a:t>chủ</a:t>
              </a:r>
              <a:r>
                <a:rPr lang="en-US" sz="2500" dirty="0"/>
                <a:t> </a:t>
              </a:r>
              <a:r>
                <a:rPr lang="en-US" sz="2500" dirty="0" err="1"/>
                <a:t>chuyên</a:t>
              </a:r>
              <a:r>
                <a:rPr lang="en-US" sz="2500" dirty="0"/>
                <a:t> </a:t>
              </a:r>
              <a:r>
                <a:rPr lang="en-US" sz="2500" dirty="0" err="1"/>
                <a:t>chế</a:t>
              </a:r>
              <a:r>
                <a:rPr lang="en-US" sz="2500" dirty="0"/>
                <a:t>, </a:t>
              </a:r>
              <a:r>
                <a:rPr lang="en-US" sz="2500" dirty="0" err="1"/>
                <a:t>đứng</a:t>
              </a:r>
              <a:r>
                <a:rPr lang="en-US" sz="2500" dirty="0"/>
                <a:t> </a:t>
              </a:r>
              <a:r>
                <a:rPr lang="en-US" sz="2500" dirty="0" err="1"/>
                <a:t>đầu</a:t>
              </a:r>
              <a:r>
                <a:rPr lang="en-US" sz="2500" dirty="0"/>
                <a:t> </a:t>
              </a:r>
              <a:r>
                <a:rPr lang="en-US" sz="2500" dirty="0" err="1"/>
                <a:t>là</a:t>
              </a:r>
              <a:r>
                <a:rPr lang="en-US" sz="2500" dirty="0"/>
                <a:t> </a:t>
              </a:r>
              <a:r>
                <a:rPr lang="en-US" sz="2500" dirty="0" err="1"/>
                <a:t>Sác-lơ</a:t>
              </a:r>
              <a:r>
                <a:rPr lang="en-US" sz="2500" dirty="0"/>
                <a:t> I</a:t>
              </a:r>
            </a:p>
          </p:txBody>
        </p:sp>
        <p:sp>
          <p:nvSpPr>
            <p:cNvPr id="37" name="TextBox 36">
              <a:extLst>
                <a:ext uri="{FF2B5EF4-FFF2-40B4-BE49-F238E27FC236}">
                  <a16:creationId xmlns:a16="http://schemas.microsoft.com/office/drawing/2014/main" xmlns="" id="{401A3FBF-E37C-4355-8AD1-53D2FD855E63}"/>
                </a:ext>
              </a:extLst>
            </p:cNvPr>
            <p:cNvSpPr txBox="1"/>
            <p:nvPr/>
          </p:nvSpPr>
          <p:spPr>
            <a:xfrm>
              <a:off x="5794984" y="1121278"/>
              <a:ext cx="1870054" cy="461665"/>
            </a:xfrm>
            <a:prstGeom prst="rect">
              <a:avLst/>
            </a:prstGeom>
            <a:noFill/>
          </p:spPr>
          <p:txBody>
            <a:bodyPr wrap="square">
              <a:spAutoFit/>
            </a:bodyPr>
            <a:lstStyle/>
            <a:p>
              <a:r>
                <a:rPr lang="en-US" sz="2400" b="1" dirty="0" err="1">
                  <a:solidFill>
                    <a:schemeClr val="tx1">
                      <a:lumMod val="50000"/>
                      <a:lumOff val="50000"/>
                    </a:schemeClr>
                  </a:solidFill>
                </a:rPr>
                <a:t>Chính</a:t>
              </a:r>
              <a:r>
                <a:rPr lang="en-US" sz="2400" b="1" dirty="0">
                  <a:solidFill>
                    <a:schemeClr val="tx1">
                      <a:lumMod val="50000"/>
                      <a:lumOff val="50000"/>
                    </a:schemeClr>
                  </a:solidFill>
                </a:rPr>
                <a:t> </a:t>
              </a:r>
              <a:r>
                <a:rPr lang="en-US" sz="2400" b="1" dirty="0" err="1">
                  <a:solidFill>
                    <a:schemeClr val="tx1">
                      <a:lumMod val="50000"/>
                      <a:lumOff val="50000"/>
                    </a:schemeClr>
                  </a:solidFill>
                </a:rPr>
                <a:t>trị</a:t>
              </a:r>
              <a:r>
                <a:rPr lang="en-US" sz="2400" b="1" dirty="0">
                  <a:solidFill>
                    <a:schemeClr val="tx1">
                      <a:lumMod val="50000"/>
                      <a:lumOff val="50000"/>
                    </a:schemeClr>
                  </a:solidFill>
                </a:rPr>
                <a:t>: </a:t>
              </a:r>
              <a:endParaRPr lang="vi-VN" sz="2400" b="1" dirty="0"/>
            </a:p>
          </p:txBody>
        </p:sp>
      </p:grpSp>
      <p:grpSp>
        <p:nvGrpSpPr>
          <p:cNvPr id="19" name="Group 18">
            <a:extLst>
              <a:ext uri="{FF2B5EF4-FFF2-40B4-BE49-F238E27FC236}">
                <a16:creationId xmlns:a16="http://schemas.microsoft.com/office/drawing/2014/main" xmlns="" id="{B5C6B16E-DCFA-4B83-A11A-712DAA8A071F}"/>
              </a:ext>
            </a:extLst>
          </p:cNvPr>
          <p:cNvGrpSpPr/>
          <p:nvPr/>
        </p:nvGrpSpPr>
        <p:grpSpPr>
          <a:xfrm>
            <a:off x="5580821" y="3083713"/>
            <a:ext cx="5947898" cy="1369305"/>
            <a:chOff x="5580821" y="4500513"/>
            <a:chExt cx="5947898" cy="1369305"/>
          </a:xfrm>
        </p:grpSpPr>
        <p:grpSp>
          <p:nvGrpSpPr>
            <p:cNvPr id="2" name="Group 1">
              <a:extLst>
                <a:ext uri="{FF2B5EF4-FFF2-40B4-BE49-F238E27FC236}">
                  <a16:creationId xmlns:a16="http://schemas.microsoft.com/office/drawing/2014/main" xmlns="" id="{BD22D601-4D32-4F5D-BAA3-EBC9FD7CB172}"/>
                </a:ext>
              </a:extLst>
            </p:cNvPr>
            <p:cNvGrpSpPr/>
            <p:nvPr/>
          </p:nvGrpSpPr>
          <p:grpSpPr>
            <a:xfrm>
              <a:off x="5580821" y="4953000"/>
              <a:ext cx="5925379" cy="916818"/>
              <a:chOff x="5580821" y="5181600"/>
              <a:chExt cx="5925379" cy="916818"/>
            </a:xfrm>
          </p:grpSpPr>
          <p:pic>
            <p:nvPicPr>
              <p:cNvPr id="14" name="Picture 13">
                <a:extLst>
                  <a:ext uri="{FF2B5EF4-FFF2-40B4-BE49-F238E27FC236}">
                    <a16:creationId xmlns:a16="http://schemas.microsoft.com/office/drawing/2014/main" xmlns="" id="{58109415-B52C-4179-85E5-8E0484DA1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184515"/>
                <a:ext cx="757702" cy="903717"/>
              </a:xfrm>
              <a:prstGeom prst="rect">
                <a:avLst/>
              </a:prstGeom>
            </p:spPr>
          </p:pic>
          <p:sp>
            <p:nvSpPr>
              <p:cNvPr id="31" name="Flowchart: Preparation 30">
                <a:extLst>
                  <a:ext uri="{FF2B5EF4-FFF2-40B4-BE49-F238E27FC236}">
                    <a16:creationId xmlns:a16="http://schemas.microsoft.com/office/drawing/2014/main" xmlns="" id="{87BCAE79-77A1-4712-8D9E-1E29C11654F1}"/>
                  </a:ext>
                </a:extLst>
              </p:cNvPr>
              <p:cNvSpPr/>
              <p:nvPr/>
            </p:nvSpPr>
            <p:spPr>
              <a:xfrm>
                <a:off x="5580821" y="51816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xmlns="" id="{966DDA84-B4EC-45F0-B3A4-2CC6AAD9706D}"/>
                  </a:ext>
                </a:extLst>
              </p:cNvPr>
              <p:cNvSpPr/>
              <p:nvPr/>
            </p:nvSpPr>
            <p:spPr>
              <a:xfrm>
                <a:off x="6705600" y="5185235"/>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xmlns="" id="{793E64A7-55E6-4948-8EBD-46B52F70920F}"/>
                </a:ext>
              </a:extLst>
            </p:cNvPr>
            <p:cNvSpPr txBox="1"/>
            <p:nvPr/>
          </p:nvSpPr>
          <p:spPr>
            <a:xfrm>
              <a:off x="6934200" y="5023052"/>
              <a:ext cx="4594519" cy="769441"/>
            </a:xfrm>
            <a:prstGeom prst="rect">
              <a:avLst/>
            </a:prstGeom>
            <a:noFill/>
          </p:spPr>
          <p:txBody>
            <a:bodyPr wrap="square" lIns="0" tIns="0" rIns="0" bIns="0" rtlCol="0">
              <a:spAutoFit/>
            </a:bodyPr>
            <a:lstStyle/>
            <a:p>
              <a:pPr algn="l"/>
              <a:r>
                <a:rPr lang="en-US" sz="2500" dirty="0" err="1"/>
                <a:t>Mâu</a:t>
              </a:r>
              <a:r>
                <a:rPr lang="en-US" sz="2500" dirty="0"/>
                <a:t> </a:t>
              </a:r>
              <a:r>
                <a:rPr lang="en-US" sz="2500" dirty="0" err="1"/>
                <a:t>thuẫn</a:t>
              </a:r>
              <a:r>
                <a:rPr lang="en-US" sz="2500" dirty="0"/>
                <a:t> </a:t>
              </a:r>
              <a:r>
                <a:rPr lang="en-US" sz="2500" dirty="0" err="1"/>
                <a:t>giữa</a:t>
              </a:r>
              <a:r>
                <a:rPr lang="en-US" sz="2500" dirty="0"/>
                <a:t> </a:t>
              </a:r>
              <a:r>
                <a:rPr lang="en-US" sz="2500" dirty="0" err="1"/>
                <a:t>tư</a:t>
              </a:r>
              <a:r>
                <a:rPr lang="en-US" sz="2500" dirty="0"/>
                <a:t> </a:t>
              </a:r>
              <a:r>
                <a:rPr lang="en-US" sz="2500" dirty="0" err="1"/>
                <a:t>sản</a:t>
              </a:r>
              <a:r>
                <a:rPr lang="en-US" sz="2500" dirty="0"/>
                <a:t>, </a:t>
              </a:r>
              <a:r>
                <a:rPr lang="en-US" sz="2500" dirty="0" err="1"/>
                <a:t>quý</a:t>
              </a:r>
              <a:r>
                <a:rPr lang="en-US" sz="2500" dirty="0"/>
                <a:t> </a:t>
              </a:r>
              <a:r>
                <a:rPr lang="en-US" sz="2500" dirty="0" err="1"/>
                <a:t>tộc</a:t>
              </a:r>
              <a:r>
                <a:rPr lang="en-US" sz="2500" dirty="0"/>
                <a:t> </a:t>
              </a:r>
              <a:r>
                <a:rPr lang="en-US" sz="2500" dirty="0" err="1"/>
                <a:t>mới</a:t>
              </a:r>
              <a:r>
                <a:rPr lang="en-US" sz="2500" dirty="0"/>
                <a:t> </a:t>
              </a:r>
              <a:r>
                <a:rPr lang="en-US" sz="2500" dirty="0" err="1"/>
                <a:t>với</a:t>
              </a:r>
              <a:r>
                <a:rPr lang="en-US" sz="2500" dirty="0"/>
                <a:t> </a:t>
              </a:r>
              <a:r>
                <a:rPr lang="en-US" sz="2500" dirty="0" err="1"/>
                <a:t>chế</a:t>
              </a:r>
              <a:r>
                <a:rPr lang="en-US" sz="2500" dirty="0"/>
                <a:t> </a:t>
              </a:r>
              <a:r>
                <a:rPr lang="en-US" sz="2500" dirty="0" err="1"/>
                <a:t>độ</a:t>
              </a:r>
              <a:r>
                <a:rPr lang="en-US" sz="2500" dirty="0"/>
                <a:t> </a:t>
              </a:r>
              <a:r>
                <a:rPr lang="en-US" sz="2500" dirty="0" err="1"/>
                <a:t>quân</a:t>
              </a:r>
              <a:r>
                <a:rPr lang="en-US" sz="2500" dirty="0"/>
                <a:t> </a:t>
              </a:r>
              <a:r>
                <a:rPr lang="en-US" sz="2500" dirty="0" err="1"/>
                <a:t>chủ</a:t>
              </a:r>
              <a:r>
                <a:rPr lang="en-US" sz="2500" dirty="0"/>
                <a:t> </a:t>
              </a:r>
            </a:p>
          </p:txBody>
        </p:sp>
        <p:sp>
          <p:nvSpPr>
            <p:cNvPr id="38" name="TextBox 37">
              <a:extLst>
                <a:ext uri="{FF2B5EF4-FFF2-40B4-BE49-F238E27FC236}">
                  <a16:creationId xmlns:a16="http://schemas.microsoft.com/office/drawing/2014/main" xmlns="" id="{451785A0-03BF-442B-BB53-C3D1AD869F47}"/>
                </a:ext>
              </a:extLst>
            </p:cNvPr>
            <p:cNvSpPr txBox="1"/>
            <p:nvPr/>
          </p:nvSpPr>
          <p:spPr>
            <a:xfrm>
              <a:off x="5826939" y="4500513"/>
              <a:ext cx="1330860" cy="461665"/>
            </a:xfrm>
            <a:prstGeom prst="rect">
              <a:avLst/>
            </a:prstGeom>
            <a:noFill/>
          </p:spPr>
          <p:txBody>
            <a:bodyPr wrap="square">
              <a:spAutoFit/>
            </a:bodyPr>
            <a:lstStyle/>
            <a:p>
              <a:r>
                <a:rPr lang="en-US" sz="2400" b="1">
                  <a:solidFill>
                    <a:schemeClr val="tx1">
                      <a:lumMod val="50000"/>
                      <a:lumOff val="50000"/>
                    </a:schemeClr>
                  </a:solidFill>
                </a:rPr>
                <a:t>Xã hội: </a:t>
              </a:r>
              <a:endParaRPr lang="vi-VN" sz="2400" b="1"/>
            </a:p>
          </p:txBody>
        </p:sp>
      </p:grpSp>
    </p:spTree>
    <p:extLst>
      <p:ext uri="{BB962C8B-B14F-4D97-AF65-F5344CB8AC3E}">
        <p14:creationId xmlns:p14="http://schemas.microsoft.com/office/powerpoint/2010/main" val="4095371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xmlns=""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xmlns=""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26" name="Group 25">
            <a:extLst>
              <a:ext uri="{FF2B5EF4-FFF2-40B4-BE49-F238E27FC236}">
                <a16:creationId xmlns:a16="http://schemas.microsoft.com/office/drawing/2014/main" xmlns="" id="{61F2D098-A009-46E6-BE46-09E4139BFF5B}"/>
              </a:ext>
            </a:extLst>
          </p:cNvPr>
          <p:cNvGrpSpPr/>
          <p:nvPr/>
        </p:nvGrpSpPr>
        <p:grpSpPr>
          <a:xfrm>
            <a:off x="3122051" y="1143000"/>
            <a:ext cx="5947898" cy="916818"/>
            <a:chOff x="1526676" y="1334817"/>
            <a:chExt cx="5947898" cy="916818"/>
          </a:xfrm>
        </p:grpSpPr>
        <p:grpSp>
          <p:nvGrpSpPr>
            <p:cNvPr id="2" name="Group 1">
              <a:extLst>
                <a:ext uri="{FF2B5EF4-FFF2-40B4-BE49-F238E27FC236}">
                  <a16:creationId xmlns:a16="http://schemas.microsoft.com/office/drawing/2014/main" xmlns="" id="{BD22D601-4D32-4F5D-BAA3-EBC9FD7CB172}"/>
                </a:ext>
              </a:extLst>
            </p:cNvPr>
            <p:cNvGrpSpPr/>
            <p:nvPr/>
          </p:nvGrpSpPr>
          <p:grpSpPr>
            <a:xfrm>
              <a:off x="1526676" y="1334817"/>
              <a:ext cx="5925379" cy="916818"/>
              <a:chOff x="5580821" y="5181600"/>
              <a:chExt cx="5925379" cy="916818"/>
            </a:xfrm>
          </p:grpSpPr>
          <p:pic>
            <p:nvPicPr>
              <p:cNvPr id="14" name="Picture 13">
                <a:extLst>
                  <a:ext uri="{FF2B5EF4-FFF2-40B4-BE49-F238E27FC236}">
                    <a16:creationId xmlns:a16="http://schemas.microsoft.com/office/drawing/2014/main" xmlns="" id="{58109415-B52C-4179-85E5-8E0484DA1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5184515"/>
                <a:ext cx="757702" cy="903717"/>
              </a:xfrm>
              <a:prstGeom prst="rect">
                <a:avLst/>
              </a:prstGeom>
            </p:spPr>
          </p:pic>
          <p:sp>
            <p:nvSpPr>
              <p:cNvPr id="31" name="Flowchart: Preparation 30">
                <a:extLst>
                  <a:ext uri="{FF2B5EF4-FFF2-40B4-BE49-F238E27FC236}">
                    <a16:creationId xmlns:a16="http://schemas.microsoft.com/office/drawing/2014/main" xmlns="" id="{87BCAE79-77A1-4712-8D9E-1E29C11654F1}"/>
                  </a:ext>
                </a:extLst>
              </p:cNvPr>
              <p:cNvSpPr/>
              <p:nvPr/>
            </p:nvSpPr>
            <p:spPr>
              <a:xfrm>
                <a:off x="5580821" y="51816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xmlns="" id="{966DDA84-B4EC-45F0-B3A4-2CC6AAD9706D}"/>
                  </a:ext>
                </a:extLst>
              </p:cNvPr>
              <p:cNvSpPr/>
              <p:nvPr/>
            </p:nvSpPr>
            <p:spPr>
              <a:xfrm>
                <a:off x="6705600" y="5185235"/>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xmlns="" id="{793E64A7-55E6-4948-8EBD-46B52F70920F}"/>
                </a:ext>
              </a:extLst>
            </p:cNvPr>
            <p:cNvSpPr txBox="1"/>
            <p:nvPr/>
          </p:nvSpPr>
          <p:spPr>
            <a:xfrm>
              <a:off x="2880055" y="1404869"/>
              <a:ext cx="4594519" cy="769441"/>
            </a:xfrm>
            <a:prstGeom prst="rect">
              <a:avLst/>
            </a:prstGeom>
            <a:noFill/>
          </p:spPr>
          <p:txBody>
            <a:bodyPr wrap="square" lIns="0" tIns="0" rIns="0" bIns="0" rtlCol="0">
              <a:spAutoFit/>
            </a:bodyPr>
            <a:lstStyle/>
            <a:p>
              <a:pPr algn="l"/>
              <a:r>
                <a:rPr lang="en-US" sz="2500">
                  <a:solidFill>
                    <a:schemeClr val="tx1">
                      <a:lumMod val="50000"/>
                      <a:lumOff val="50000"/>
                    </a:schemeClr>
                  </a:solidFill>
                </a:rPr>
                <a:t>Xã hội: Mâu thuẫn giữa tư sản, quý tộc mới với chế độ quân chủ </a:t>
              </a:r>
            </a:p>
          </p:txBody>
        </p:sp>
      </p:grpSp>
      <p:grpSp>
        <p:nvGrpSpPr>
          <p:cNvPr id="4" name="Group 3">
            <a:extLst>
              <a:ext uri="{FF2B5EF4-FFF2-40B4-BE49-F238E27FC236}">
                <a16:creationId xmlns:a16="http://schemas.microsoft.com/office/drawing/2014/main" xmlns="" id="{B25BBB37-7DEE-4948-837E-26F7716CFD59}"/>
              </a:ext>
            </a:extLst>
          </p:cNvPr>
          <p:cNvGrpSpPr/>
          <p:nvPr/>
        </p:nvGrpSpPr>
        <p:grpSpPr>
          <a:xfrm>
            <a:off x="1150576" y="2475183"/>
            <a:ext cx="3015756" cy="1216782"/>
            <a:chOff x="1150576" y="2475183"/>
            <a:chExt cx="3015756" cy="1216782"/>
          </a:xfrm>
        </p:grpSpPr>
        <p:sp>
          <p:nvSpPr>
            <p:cNvPr id="13" name="Flowchart: Process 12">
              <a:extLst>
                <a:ext uri="{FF2B5EF4-FFF2-40B4-BE49-F238E27FC236}">
                  <a16:creationId xmlns:a16="http://schemas.microsoft.com/office/drawing/2014/main" xmlns="" id="{12AA3CD3-465C-46D1-AF3D-A6340737E7C1}"/>
                </a:ext>
              </a:extLst>
            </p:cNvPr>
            <p:cNvSpPr/>
            <p:nvPr/>
          </p:nvSpPr>
          <p:spPr>
            <a:xfrm>
              <a:off x="1150576" y="2475183"/>
              <a:ext cx="3015756"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D4AF54C8-8092-40FB-83C6-1921D7EB7AFF}"/>
                </a:ext>
              </a:extLst>
            </p:cNvPr>
            <p:cNvSpPr txBox="1"/>
            <p:nvPr/>
          </p:nvSpPr>
          <p:spPr>
            <a:xfrm>
              <a:off x="1150576" y="2696313"/>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Nông dân mất đất </a:t>
              </a:r>
            </a:p>
          </p:txBody>
        </p:sp>
      </p:grpSp>
      <p:grpSp>
        <p:nvGrpSpPr>
          <p:cNvPr id="5" name="Group 4">
            <a:extLst>
              <a:ext uri="{FF2B5EF4-FFF2-40B4-BE49-F238E27FC236}">
                <a16:creationId xmlns:a16="http://schemas.microsoft.com/office/drawing/2014/main" xmlns="" id="{CDBEFA0D-4CF0-4750-BB69-0B526887D3B6}"/>
              </a:ext>
            </a:extLst>
          </p:cNvPr>
          <p:cNvGrpSpPr/>
          <p:nvPr/>
        </p:nvGrpSpPr>
        <p:grpSpPr>
          <a:xfrm>
            <a:off x="1150576" y="4303982"/>
            <a:ext cx="3015756" cy="957332"/>
            <a:chOff x="1150576" y="4303982"/>
            <a:chExt cx="3015756" cy="957332"/>
          </a:xfrm>
        </p:grpSpPr>
        <p:sp>
          <p:nvSpPr>
            <p:cNvPr id="34" name="Flowchart: Process 33">
              <a:extLst>
                <a:ext uri="{FF2B5EF4-FFF2-40B4-BE49-F238E27FC236}">
                  <a16:creationId xmlns:a16="http://schemas.microsoft.com/office/drawing/2014/main" xmlns="" id="{A27F2DD8-F525-4960-A7D8-17F174F3D785}"/>
                </a:ext>
              </a:extLst>
            </p:cNvPr>
            <p:cNvSpPr/>
            <p:nvPr/>
          </p:nvSpPr>
          <p:spPr>
            <a:xfrm>
              <a:off x="1150576" y="4303982"/>
              <a:ext cx="3015756"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975AC91D-FF82-4A03-870A-653835372DAA}"/>
                </a:ext>
              </a:extLst>
            </p:cNvPr>
            <p:cNvSpPr txBox="1"/>
            <p:nvPr/>
          </p:nvSpPr>
          <p:spPr>
            <a:xfrm>
              <a:off x="1150576" y="4525112"/>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Địa chủ, quý tộc</a:t>
              </a:r>
            </a:p>
          </p:txBody>
        </p:sp>
      </p:grpSp>
      <p:cxnSp>
        <p:nvCxnSpPr>
          <p:cNvPr id="24" name="Straight Arrow Connector 23">
            <a:extLst>
              <a:ext uri="{FF2B5EF4-FFF2-40B4-BE49-F238E27FC236}">
                <a16:creationId xmlns:a16="http://schemas.microsoft.com/office/drawing/2014/main" xmlns="" id="{75F9719E-11F5-46DA-853F-E4EF1D6C822B}"/>
              </a:ext>
            </a:extLst>
          </p:cNvPr>
          <p:cNvCxnSpPr>
            <a:cxnSpLocks/>
            <a:stCxn id="13" idx="2"/>
            <a:endCxn id="34" idx="0"/>
          </p:cNvCxnSpPr>
          <p:nvPr/>
        </p:nvCxnSpPr>
        <p:spPr>
          <a:xfrm>
            <a:off x="2658454" y="3691965"/>
            <a:ext cx="0" cy="612017"/>
          </a:xfrm>
          <a:prstGeom prst="straightConnector1">
            <a:avLst/>
          </a:prstGeom>
          <a:ln w="57150">
            <a:gradFill>
              <a:gsLst>
                <a:gs pos="0">
                  <a:srgbClr val="F361E9"/>
                </a:gs>
                <a:gs pos="100000">
                  <a:srgbClr val="F8A65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E05004AD-1E1C-40D0-9BB1-7757DD2B5BB3}"/>
              </a:ext>
            </a:extLst>
          </p:cNvPr>
          <p:cNvGrpSpPr/>
          <p:nvPr/>
        </p:nvGrpSpPr>
        <p:grpSpPr>
          <a:xfrm>
            <a:off x="5126710" y="2475183"/>
            <a:ext cx="6074690" cy="1216782"/>
            <a:chOff x="5126710" y="2475183"/>
            <a:chExt cx="6074690" cy="1216782"/>
          </a:xfrm>
        </p:grpSpPr>
        <p:sp>
          <p:nvSpPr>
            <p:cNvPr id="41" name="Flowchart: Process 40">
              <a:extLst>
                <a:ext uri="{FF2B5EF4-FFF2-40B4-BE49-F238E27FC236}">
                  <a16:creationId xmlns:a16="http://schemas.microsoft.com/office/drawing/2014/main" xmlns="" id="{5AEDC48E-F6A0-4FE3-AB19-CD1A070C82FF}"/>
                </a:ext>
              </a:extLst>
            </p:cNvPr>
            <p:cNvSpPr/>
            <p:nvPr/>
          </p:nvSpPr>
          <p:spPr>
            <a:xfrm>
              <a:off x="5126710" y="2475183"/>
              <a:ext cx="6074690"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ACDF17D0-F8DC-4AC7-8E77-D30356CCC32C}"/>
                </a:ext>
              </a:extLst>
            </p:cNvPr>
            <p:cNvSpPr txBox="1"/>
            <p:nvPr/>
          </p:nvSpPr>
          <p:spPr>
            <a:xfrm>
              <a:off x="5126710" y="2696313"/>
              <a:ext cx="6074690" cy="861774"/>
            </a:xfrm>
            <a:prstGeom prst="rect">
              <a:avLst/>
            </a:prstGeom>
            <a:noFill/>
          </p:spPr>
          <p:txBody>
            <a:bodyPr wrap="square" lIns="0" tIns="0" rIns="0" bIns="0" rtlCol="0">
              <a:spAutoFit/>
            </a:bodyPr>
            <a:lstStyle/>
            <a:p>
              <a:pPr algn="ctr"/>
              <a:r>
                <a:rPr lang="en-US" sz="2800">
                  <a:solidFill>
                    <a:schemeClr val="tx1">
                      <a:lumMod val="50000"/>
                      <a:lumOff val="50000"/>
                    </a:schemeClr>
                  </a:solidFill>
                </a:rPr>
                <a:t>Tư sản, quý tộc mới có thế lực kinh tế, muốn có quyền lợi chính trị</a:t>
              </a:r>
            </a:p>
          </p:txBody>
        </p:sp>
      </p:grpSp>
      <p:grpSp>
        <p:nvGrpSpPr>
          <p:cNvPr id="7" name="Group 6">
            <a:extLst>
              <a:ext uri="{FF2B5EF4-FFF2-40B4-BE49-F238E27FC236}">
                <a16:creationId xmlns:a16="http://schemas.microsoft.com/office/drawing/2014/main" xmlns="" id="{5CBA5DF0-0379-46AC-B960-2FEEEC525E46}"/>
              </a:ext>
            </a:extLst>
          </p:cNvPr>
          <p:cNvGrpSpPr/>
          <p:nvPr/>
        </p:nvGrpSpPr>
        <p:grpSpPr>
          <a:xfrm>
            <a:off x="5126710" y="4303982"/>
            <a:ext cx="6074690" cy="957332"/>
            <a:chOff x="5126710" y="4303982"/>
            <a:chExt cx="6074690" cy="957332"/>
          </a:xfrm>
        </p:grpSpPr>
        <p:sp>
          <p:nvSpPr>
            <p:cNvPr id="44" name="Flowchart: Process 43">
              <a:extLst>
                <a:ext uri="{FF2B5EF4-FFF2-40B4-BE49-F238E27FC236}">
                  <a16:creationId xmlns:a16="http://schemas.microsoft.com/office/drawing/2014/main" xmlns="" id="{BF74914D-3D81-4E0F-9FBC-F3FFC35AB1FA}"/>
                </a:ext>
              </a:extLst>
            </p:cNvPr>
            <p:cNvSpPr/>
            <p:nvPr/>
          </p:nvSpPr>
          <p:spPr>
            <a:xfrm>
              <a:off x="5126710" y="4303982"/>
              <a:ext cx="6074690"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xmlns="" id="{966CC30C-635C-48AC-914B-C5C6206EF447}"/>
                </a:ext>
              </a:extLst>
            </p:cNvPr>
            <p:cNvSpPr txBox="1"/>
            <p:nvPr/>
          </p:nvSpPr>
          <p:spPr>
            <a:xfrm>
              <a:off x="5126710" y="4525112"/>
              <a:ext cx="6074690"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Chế độ phong kiến</a:t>
              </a:r>
            </a:p>
          </p:txBody>
        </p:sp>
      </p:grpSp>
      <p:cxnSp>
        <p:nvCxnSpPr>
          <p:cNvPr id="46" name="Straight Arrow Connector 45">
            <a:extLst>
              <a:ext uri="{FF2B5EF4-FFF2-40B4-BE49-F238E27FC236}">
                <a16:creationId xmlns:a16="http://schemas.microsoft.com/office/drawing/2014/main" xmlns="" id="{F62A23D0-685B-4719-83A3-F3EC6A2C7104}"/>
              </a:ext>
            </a:extLst>
          </p:cNvPr>
          <p:cNvCxnSpPr>
            <a:cxnSpLocks/>
            <a:stCxn id="41" idx="2"/>
            <a:endCxn id="44" idx="0"/>
          </p:cNvCxnSpPr>
          <p:nvPr/>
        </p:nvCxnSpPr>
        <p:spPr>
          <a:xfrm>
            <a:off x="8164055" y="3691965"/>
            <a:ext cx="0" cy="612017"/>
          </a:xfrm>
          <a:prstGeom prst="straightConnector1">
            <a:avLst/>
          </a:prstGeom>
          <a:ln w="57150">
            <a:gradFill>
              <a:gsLst>
                <a:gs pos="0">
                  <a:srgbClr val="F361E9"/>
                </a:gs>
                <a:gs pos="100000">
                  <a:srgbClr val="F8A65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AC679F3C-91F0-46AB-89C6-8AB269D11508}"/>
              </a:ext>
            </a:extLst>
          </p:cNvPr>
          <p:cNvGrpSpPr/>
          <p:nvPr/>
        </p:nvGrpSpPr>
        <p:grpSpPr>
          <a:xfrm>
            <a:off x="2658454" y="5257800"/>
            <a:ext cx="5505601" cy="457200"/>
            <a:chOff x="2658454" y="5257800"/>
            <a:chExt cx="5505601" cy="457200"/>
          </a:xfrm>
        </p:grpSpPr>
        <p:cxnSp>
          <p:nvCxnSpPr>
            <p:cNvPr id="48" name="Straight Connector 47">
              <a:extLst>
                <a:ext uri="{FF2B5EF4-FFF2-40B4-BE49-F238E27FC236}">
                  <a16:creationId xmlns:a16="http://schemas.microsoft.com/office/drawing/2014/main" xmlns="" id="{51B185E4-60ED-41CB-9312-A9F4723116E2}"/>
                </a:ext>
              </a:extLst>
            </p:cNvPr>
            <p:cNvCxnSpPr>
              <a:cxnSpLocks/>
            </p:cNvCxnSpPr>
            <p:nvPr/>
          </p:nvCxnSpPr>
          <p:spPr>
            <a:xfrm>
              <a:off x="2658454" y="5257800"/>
              <a:ext cx="0" cy="457200"/>
            </a:xfrm>
            <a:prstGeom prst="line">
              <a:avLst/>
            </a:prstGeom>
            <a:ln w="12700">
              <a:gradFill>
                <a:gsLst>
                  <a:gs pos="0">
                    <a:srgbClr val="F361E9"/>
                  </a:gs>
                  <a:gs pos="74000">
                    <a:srgbClr val="F89E4D"/>
                  </a:gs>
                  <a:gs pos="83000">
                    <a:srgbClr val="F89E4D"/>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72101104-7359-4053-93F2-08464E49D3B3}"/>
                </a:ext>
              </a:extLst>
            </p:cNvPr>
            <p:cNvCxnSpPr>
              <a:cxnSpLocks/>
            </p:cNvCxnSpPr>
            <p:nvPr/>
          </p:nvCxnSpPr>
          <p:spPr>
            <a:xfrm>
              <a:off x="8164055" y="5257800"/>
              <a:ext cx="0" cy="457200"/>
            </a:xfrm>
            <a:prstGeom prst="line">
              <a:avLst/>
            </a:prstGeom>
            <a:ln w="12700">
              <a:gradFill>
                <a:gsLst>
                  <a:gs pos="0">
                    <a:srgbClr val="F361E9"/>
                  </a:gs>
                  <a:gs pos="74000">
                    <a:srgbClr val="F89E4D"/>
                  </a:gs>
                  <a:gs pos="83000">
                    <a:srgbClr val="F89E4D"/>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90DEEBD-F087-401C-A62F-008F8B3B68F6}"/>
                </a:ext>
              </a:extLst>
            </p:cNvPr>
            <p:cNvCxnSpPr>
              <a:cxnSpLocks/>
            </p:cNvCxnSpPr>
            <p:nvPr/>
          </p:nvCxnSpPr>
          <p:spPr>
            <a:xfrm>
              <a:off x="2658454" y="5715000"/>
              <a:ext cx="5505601" cy="0"/>
            </a:xfrm>
            <a:prstGeom prst="line">
              <a:avLst/>
            </a:prstGeom>
            <a:ln w="12700">
              <a:gradFill>
                <a:gsLst>
                  <a:gs pos="0">
                    <a:srgbClr val="F361E9"/>
                  </a:gs>
                  <a:gs pos="74000">
                    <a:srgbClr val="F89E4D"/>
                  </a:gs>
                  <a:gs pos="83000">
                    <a:srgbClr val="F89E4D"/>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375374C9-BBE5-4813-B48C-4B9D8E435F5D}"/>
              </a:ext>
            </a:extLst>
          </p:cNvPr>
          <p:cNvGrpSpPr/>
          <p:nvPr/>
        </p:nvGrpSpPr>
        <p:grpSpPr>
          <a:xfrm>
            <a:off x="308656" y="6053584"/>
            <a:ext cx="11749902" cy="652016"/>
            <a:chOff x="308656" y="6053584"/>
            <a:chExt cx="11749902" cy="652016"/>
          </a:xfrm>
        </p:grpSpPr>
        <p:sp>
          <p:nvSpPr>
            <p:cNvPr id="54" name="Flowchart: Process 53">
              <a:extLst>
                <a:ext uri="{FF2B5EF4-FFF2-40B4-BE49-F238E27FC236}">
                  <a16:creationId xmlns:a16="http://schemas.microsoft.com/office/drawing/2014/main" xmlns="" id="{8473E246-9ADC-4EAC-82C4-394EA7EBDF70}"/>
                </a:ext>
              </a:extLst>
            </p:cNvPr>
            <p:cNvSpPr/>
            <p:nvPr/>
          </p:nvSpPr>
          <p:spPr>
            <a:xfrm>
              <a:off x="308656" y="6053584"/>
              <a:ext cx="11749902" cy="652016"/>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xmlns="" id="{71036020-C449-406C-BDC9-8D4680C89FBE}"/>
                </a:ext>
              </a:extLst>
            </p:cNvPr>
            <p:cNvSpPr txBox="1"/>
            <p:nvPr/>
          </p:nvSpPr>
          <p:spPr>
            <a:xfrm>
              <a:off x="321674" y="6164149"/>
              <a:ext cx="11571468"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Yêu cầu đặt ra: lật đổ chế độ phong kiến, xác lập quan hệ sản xuất TBCN</a:t>
              </a:r>
            </a:p>
          </p:txBody>
        </p:sp>
      </p:grpSp>
      <p:cxnSp>
        <p:nvCxnSpPr>
          <p:cNvPr id="66" name="Straight Arrow Connector 65">
            <a:extLst>
              <a:ext uri="{FF2B5EF4-FFF2-40B4-BE49-F238E27FC236}">
                <a16:creationId xmlns:a16="http://schemas.microsoft.com/office/drawing/2014/main" xmlns="" id="{51C753C6-DB22-47EE-85E4-A71DC0A1CB9A}"/>
              </a:ext>
            </a:extLst>
          </p:cNvPr>
          <p:cNvCxnSpPr>
            <a:cxnSpLocks/>
          </p:cNvCxnSpPr>
          <p:nvPr/>
        </p:nvCxnSpPr>
        <p:spPr>
          <a:xfrm>
            <a:off x="5562600" y="5715000"/>
            <a:ext cx="0" cy="338584"/>
          </a:xfrm>
          <a:prstGeom prst="straightConnector1">
            <a:avLst/>
          </a:prstGeom>
          <a:ln w="12700">
            <a:solidFill>
              <a:srgbClr val="F361E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8997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xmlns=""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xmlns=""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26" name="Group 25">
            <a:extLst>
              <a:ext uri="{FF2B5EF4-FFF2-40B4-BE49-F238E27FC236}">
                <a16:creationId xmlns:a16="http://schemas.microsoft.com/office/drawing/2014/main" xmlns="" id="{61F2D098-A009-46E6-BE46-09E4139BFF5B}"/>
              </a:ext>
            </a:extLst>
          </p:cNvPr>
          <p:cNvGrpSpPr/>
          <p:nvPr/>
        </p:nvGrpSpPr>
        <p:grpSpPr>
          <a:xfrm>
            <a:off x="3122051" y="1143000"/>
            <a:ext cx="6321701" cy="916818"/>
            <a:chOff x="1526676" y="1334817"/>
            <a:chExt cx="6174349" cy="916818"/>
          </a:xfrm>
        </p:grpSpPr>
        <p:grpSp>
          <p:nvGrpSpPr>
            <p:cNvPr id="2" name="Group 1">
              <a:extLst>
                <a:ext uri="{FF2B5EF4-FFF2-40B4-BE49-F238E27FC236}">
                  <a16:creationId xmlns:a16="http://schemas.microsoft.com/office/drawing/2014/main" xmlns="" id="{BD22D601-4D32-4F5D-BAA3-EBC9FD7CB172}"/>
                </a:ext>
              </a:extLst>
            </p:cNvPr>
            <p:cNvGrpSpPr/>
            <p:nvPr/>
          </p:nvGrpSpPr>
          <p:grpSpPr>
            <a:xfrm>
              <a:off x="1526676" y="1334817"/>
              <a:ext cx="5925379" cy="916818"/>
              <a:chOff x="5580821" y="5181600"/>
              <a:chExt cx="5925379" cy="916818"/>
            </a:xfrm>
          </p:grpSpPr>
          <p:pic>
            <p:nvPicPr>
              <p:cNvPr id="14" name="Picture 13">
                <a:extLst>
                  <a:ext uri="{FF2B5EF4-FFF2-40B4-BE49-F238E27FC236}">
                    <a16:creationId xmlns:a16="http://schemas.microsoft.com/office/drawing/2014/main" xmlns="" id="{58109415-B52C-4179-85E5-8E0484DA1E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5184515"/>
                <a:ext cx="757702" cy="903717"/>
              </a:xfrm>
              <a:prstGeom prst="rect">
                <a:avLst/>
              </a:prstGeom>
            </p:spPr>
          </p:pic>
          <p:sp>
            <p:nvSpPr>
              <p:cNvPr id="31" name="Flowchart: Preparation 30">
                <a:extLst>
                  <a:ext uri="{FF2B5EF4-FFF2-40B4-BE49-F238E27FC236}">
                    <a16:creationId xmlns:a16="http://schemas.microsoft.com/office/drawing/2014/main" xmlns="" id="{87BCAE79-77A1-4712-8D9E-1E29C11654F1}"/>
                  </a:ext>
                </a:extLst>
              </p:cNvPr>
              <p:cNvSpPr/>
              <p:nvPr/>
            </p:nvSpPr>
            <p:spPr>
              <a:xfrm>
                <a:off x="5580821" y="51816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xmlns="" id="{966DDA84-B4EC-45F0-B3A4-2CC6AAD9706D}"/>
                  </a:ext>
                </a:extLst>
              </p:cNvPr>
              <p:cNvSpPr/>
              <p:nvPr/>
            </p:nvSpPr>
            <p:spPr>
              <a:xfrm>
                <a:off x="6705600" y="5185235"/>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xmlns="" id="{793E64A7-55E6-4948-8EBD-46B52F70920F}"/>
                </a:ext>
              </a:extLst>
            </p:cNvPr>
            <p:cNvSpPr txBox="1"/>
            <p:nvPr/>
          </p:nvSpPr>
          <p:spPr>
            <a:xfrm>
              <a:off x="2880055" y="1404869"/>
              <a:ext cx="4820970" cy="769441"/>
            </a:xfrm>
            <a:prstGeom prst="rect">
              <a:avLst/>
            </a:prstGeom>
            <a:noFill/>
          </p:spPr>
          <p:txBody>
            <a:bodyPr wrap="square" lIns="0" tIns="0" rIns="0" bIns="0" rtlCol="0">
              <a:spAutoFit/>
            </a:bodyPr>
            <a:lstStyle/>
            <a:p>
              <a:pPr algn="l"/>
              <a:r>
                <a:rPr lang="en-US" sz="2500" dirty="0" err="1">
                  <a:solidFill>
                    <a:schemeClr val="tx1">
                      <a:lumMod val="50000"/>
                      <a:lumOff val="50000"/>
                    </a:schemeClr>
                  </a:solidFill>
                </a:rPr>
                <a:t>Xã</a:t>
              </a:r>
              <a:r>
                <a:rPr lang="en-US" sz="2500" dirty="0">
                  <a:solidFill>
                    <a:schemeClr val="tx1">
                      <a:lumMod val="50000"/>
                      <a:lumOff val="50000"/>
                    </a:schemeClr>
                  </a:solidFill>
                </a:rPr>
                <a:t> </a:t>
              </a:r>
              <a:r>
                <a:rPr lang="en-US" sz="2500" dirty="0" err="1">
                  <a:solidFill>
                    <a:schemeClr val="tx1">
                      <a:lumMod val="50000"/>
                      <a:lumOff val="50000"/>
                    </a:schemeClr>
                  </a:solidFill>
                </a:rPr>
                <a:t>hội</a:t>
              </a:r>
              <a:r>
                <a:rPr lang="en-US" sz="2500" dirty="0">
                  <a:solidFill>
                    <a:schemeClr val="tx1">
                      <a:lumMod val="50000"/>
                      <a:lumOff val="50000"/>
                    </a:schemeClr>
                  </a:solidFill>
                </a:rPr>
                <a:t>: </a:t>
              </a:r>
              <a:r>
                <a:rPr lang="en-US" sz="2500" dirty="0" err="1">
                  <a:solidFill>
                    <a:schemeClr val="tx1">
                      <a:lumMod val="50000"/>
                      <a:lumOff val="50000"/>
                    </a:schemeClr>
                  </a:solidFill>
                </a:rPr>
                <a:t>Mâu</a:t>
              </a:r>
              <a:r>
                <a:rPr lang="en-US" sz="2500" dirty="0">
                  <a:solidFill>
                    <a:schemeClr val="tx1">
                      <a:lumMod val="50000"/>
                      <a:lumOff val="50000"/>
                    </a:schemeClr>
                  </a:solidFill>
                </a:rPr>
                <a:t> </a:t>
              </a:r>
              <a:r>
                <a:rPr lang="en-US" sz="2500" dirty="0" err="1">
                  <a:solidFill>
                    <a:schemeClr val="tx1">
                      <a:lumMod val="50000"/>
                      <a:lumOff val="50000"/>
                    </a:schemeClr>
                  </a:solidFill>
                </a:rPr>
                <a:t>thuẫn</a:t>
              </a:r>
              <a:r>
                <a:rPr lang="en-US" sz="2500" dirty="0">
                  <a:solidFill>
                    <a:schemeClr val="tx1">
                      <a:lumMod val="50000"/>
                      <a:lumOff val="50000"/>
                    </a:schemeClr>
                  </a:solidFill>
                </a:rPr>
                <a:t> </a:t>
              </a:r>
              <a:r>
                <a:rPr lang="en-US" sz="2500" dirty="0" err="1">
                  <a:solidFill>
                    <a:schemeClr val="tx1">
                      <a:lumMod val="50000"/>
                      <a:lumOff val="50000"/>
                    </a:schemeClr>
                  </a:solidFill>
                </a:rPr>
                <a:t>giữa</a:t>
              </a:r>
              <a:r>
                <a:rPr lang="en-US" sz="2500" dirty="0">
                  <a:solidFill>
                    <a:schemeClr val="tx1">
                      <a:lumMod val="50000"/>
                      <a:lumOff val="50000"/>
                    </a:schemeClr>
                  </a:solidFill>
                </a:rPr>
                <a:t> </a:t>
              </a:r>
              <a:r>
                <a:rPr lang="en-US" sz="2500" dirty="0" err="1">
                  <a:solidFill>
                    <a:schemeClr val="tx1">
                      <a:lumMod val="50000"/>
                      <a:lumOff val="50000"/>
                    </a:schemeClr>
                  </a:solidFill>
                </a:rPr>
                <a:t>tư</a:t>
              </a:r>
              <a:r>
                <a:rPr lang="en-US" sz="2500" dirty="0">
                  <a:solidFill>
                    <a:schemeClr val="tx1">
                      <a:lumMod val="50000"/>
                      <a:lumOff val="50000"/>
                    </a:schemeClr>
                  </a:solidFill>
                </a:rPr>
                <a:t> </a:t>
              </a:r>
              <a:r>
                <a:rPr lang="en-US" sz="2500" dirty="0" err="1">
                  <a:solidFill>
                    <a:schemeClr val="tx1">
                      <a:lumMod val="50000"/>
                      <a:lumOff val="50000"/>
                    </a:schemeClr>
                  </a:solidFill>
                </a:rPr>
                <a:t>sản</a:t>
              </a:r>
              <a:r>
                <a:rPr lang="en-US" sz="2500" dirty="0">
                  <a:solidFill>
                    <a:schemeClr val="tx1">
                      <a:lumMod val="50000"/>
                      <a:lumOff val="50000"/>
                    </a:schemeClr>
                  </a:solidFill>
                </a:rPr>
                <a:t>, </a:t>
              </a:r>
              <a:r>
                <a:rPr lang="en-US" sz="2500" dirty="0" err="1">
                  <a:solidFill>
                    <a:schemeClr val="tx1">
                      <a:lumMod val="50000"/>
                      <a:lumOff val="50000"/>
                    </a:schemeClr>
                  </a:solidFill>
                </a:rPr>
                <a:t>quý</a:t>
              </a:r>
              <a:r>
                <a:rPr lang="en-US" sz="2500" dirty="0">
                  <a:solidFill>
                    <a:schemeClr val="tx1">
                      <a:lumMod val="50000"/>
                      <a:lumOff val="50000"/>
                    </a:schemeClr>
                  </a:solidFill>
                </a:rPr>
                <a:t> </a:t>
              </a:r>
              <a:r>
                <a:rPr lang="en-US" sz="2500" dirty="0" err="1">
                  <a:solidFill>
                    <a:schemeClr val="tx1">
                      <a:lumMod val="50000"/>
                      <a:lumOff val="50000"/>
                    </a:schemeClr>
                  </a:solidFill>
                </a:rPr>
                <a:t>tộc</a:t>
              </a:r>
              <a:r>
                <a:rPr lang="en-US" sz="2500" dirty="0">
                  <a:solidFill>
                    <a:schemeClr val="tx1">
                      <a:lumMod val="50000"/>
                      <a:lumOff val="50000"/>
                    </a:schemeClr>
                  </a:solidFill>
                </a:rPr>
                <a:t> </a:t>
              </a:r>
              <a:r>
                <a:rPr lang="en-US" sz="2500" dirty="0" err="1">
                  <a:solidFill>
                    <a:schemeClr val="tx1">
                      <a:lumMod val="50000"/>
                      <a:lumOff val="50000"/>
                    </a:schemeClr>
                  </a:solidFill>
                </a:rPr>
                <a:t>mới</a:t>
              </a:r>
              <a:r>
                <a:rPr lang="en-US" sz="2500" dirty="0">
                  <a:solidFill>
                    <a:schemeClr val="tx1">
                      <a:lumMod val="50000"/>
                      <a:lumOff val="50000"/>
                    </a:schemeClr>
                  </a:solidFill>
                </a:rPr>
                <a:t> </a:t>
              </a:r>
              <a:r>
                <a:rPr lang="en-US" sz="2500" dirty="0" err="1">
                  <a:solidFill>
                    <a:schemeClr val="tx1">
                      <a:lumMod val="50000"/>
                      <a:lumOff val="50000"/>
                    </a:schemeClr>
                  </a:solidFill>
                </a:rPr>
                <a:t>với</a:t>
              </a:r>
              <a:r>
                <a:rPr lang="en-US" sz="2500" dirty="0">
                  <a:solidFill>
                    <a:schemeClr val="tx1">
                      <a:lumMod val="50000"/>
                      <a:lumOff val="50000"/>
                    </a:schemeClr>
                  </a:solidFill>
                </a:rPr>
                <a:t> </a:t>
              </a:r>
              <a:r>
                <a:rPr lang="en-US" sz="2500" dirty="0" err="1">
                  <a:solidFill>
                    <a:schemeClr val="tx1">
                      <a:lumMod val="50000"/>
                      <a:lumOff val="50000"/>
                    </a:schemeClr>
                  </a:solidFill>
                </a:rPr>
                <a:t>chế</a:t>
              </a:r>
              <a:r>
                <a:rPr lang="en-US" sz="2500" dirty="0">
                  <a:solidFill>
                    <a:schemeClr val="tx1">
                      <a:lumMod val="50000"/>
                      <a:lumOff val="50000"/>
                    </a:schemeClr>
                  </a:solidFill>
                </a:rPr>
                <a:t> </a:t>
              </a:r>
              <a:r>
                <a:rPr lang="en-US" sz="2500" dirty="0" err="1">
                  <a:solidFill>
                    <a:schemeClr val="tx1">
                      <a:lumMod val="50000"/>
                      <a:lumOff val="50000"/>
                    </a:schemeClr>
                  </a:solidFill>
                </a:rPr>
                <a:t>độ</a:t>
              </a:r>
              <a:r>
                <a:rPr lang="en-US" sz="2500" dirty="0">
                  <a:solidFill>
                    <a:schemeClr val="tx1">
                      <a:lumMod val="50000"/>
                      <a:lumOff val="50000"/>
                    </a:schemeClr>
                  </a:solidFill>
                </a:rPr>
                <a:t> </a:t>
              </a:r>
              <a:r>
                <a:rPr lang="en-US" sz="2500" dirty="0" err="1">
                  <a:solidFill>
                    <a:schemeClr val="tx1">
                      <a:lumMod val="50000"/>
                      <a:lumOff val="50000"/>
                    </a:schemeClr>
                  </a:solidFill>
                </a:rPr>
                <a:t>quân</a:t>
              </a:r>
              <a:r>
                <a:rPr lang="en-US" sz="2500" dirty="0">
                  <a:solidFill>
                    <a:schemeClr val="tx1">
                      <a:lumMod val="50000"/>
                      <a:lumOff val="50000"/>
                    </a:schemeClr>
                  </a:solidFill>
                </a:rPr>
                <a:t> </a:t>
              </a:r>
              <a:r>
                <a:rPr lang="en-US" sz="2500" dirty="0" err="1">
                  <a:solidFill>
                    <a:schemeClr val="tx1">
                      <a:lumMod val="50000"/>
                      <a:lumOff val="50000"/>
                    </a:schemeClr>
                  </a:solidFill>
                </a:rPr>
                <a:t>chủ</a:t>
              </a:r>
              <a:r>
                <a:rPr lang="en-US" sz="2500" dirty="0">
                  <a:solidFill>
                    <a:schemeClr val="tx1">
                      <a:lumMod val="50000"/>
                      <a:lumOff val="50000"/>
                    </a:schemeClr>
                  </a:solidFill>
                </a:rPr>
                <a:t> </a:t>
              </a:r>
            </a:p>
          </p:txBody>
        </p:sp>
      </p:grpSp>
      <p:grpSp>
        <p:nvGrpSpPr>
          <p:cNvPr id="4" name="Group 3">
            <a:extLst>
              <a:ext uri="{FF2B5EF4-FFF2-40B4-BE49-F238E27FC236}">
                <a16:creationId xmlns:a16="http://schemas.microsoft.com/office/drawing/2014/main" xmlns="" id="{B25BBB37-7DEE-4948-837E-26F7716CFD59}"/>
              </a:ext>
            </a:extLst>
          </p:cNvPr>
          <p:cNvGrpSpPr/>
          <p:nvPr/>
        </p:nvGrpSpPr>
        <p:grpSpPr>
          <a:xfrm>
            <a:off x="654665" y="2475183"/>
            <a:ext cx="3026234" cy="1216782"/>
            <a:chOff x="1150576" y="2475183"/>
            <a:chExt cx="3026234" cy="1216782"/>
          </a:xfrm>
        </p:grpSpPr>
        <p:sp>
          <p:nvSpPr>
            <p:cNvPr id="13" name="Flowchart: Process 12">
              <a:extLst>
                <a:ext uri="{FF2B5EF4-FFF2-40B4-BE49-F238E27FC236}">
                  <a16:creationId xmlns:a16="http://schemas.microsoft.com/office/drawing/2014/main" xmlns="" id="{12AA3CD3-465C-46D1-AF3D-A6340737E7C1}"/>
                </a:ext>
              </a:extLst>
            </p:cNvPr>
            <p:cNvSpPr/>
            <p:nvPr/>
          </p:nvSpPr>
          <p:spPr>
            <a:xfrm>
              <a:off x="1150576" y="2475183"/>
              <a:ext cx="3015756"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D4AF54C8-8092-40FB-83C6-1921D7EB7AFF}"/>
                </a:ext>
              </a:extLst>
            </p:cNvPr>
            <p:cNvSpPr txBox="1"/>
            <p:nvPr/>
          </p:nvSpPr>
          <p:spPr>
            <a:xfrm>
              <a:off x="1161054" y="2801785"/>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Nông dân mất đất </a:t>
              </a:r>
            </a:p>
          </p:txBody>
        </p:sp>
      </p:grpSp>
      <p:grpSp>
        <p:nvGrpSpPr>
          <p:cNvPr id="5" name="Group 4">
            <a:extLst>
              <a:ext uri="{FF2B5EF4-FFF2-40B4-BE49-F238E27FC236}">
                <a16:creationId xmlns:a16="http://schemas.microsoft.com/office/drawing/2014/main" xmlns="" id="{CDBEFA0D-4CF0-4750-BB69-0B526887D3B6}"/>
              </a:ext>
            </a:extLst>
          </p:cNvPr>
          <p:cNvGrpSpPr/>
          <p:nvPr/>
        </p:nvGrpSpPr>
        <p:grpSpPr>
          <a:xfrm>
            <a:off x="654665" y="5233419"/>
            <a:ext cx="3015756" cy="957332"/>
            <a:chOff x="1150576" y="4303982"/>
            <a:chExt cx="3015756" cy="957332"/>
          </a:xfrm>
        </p:grpSpPr>
        <p:sp>
          <p:nvSpPr>
            <p:cNvPr id="34" name="Flowchart: Process 33">
              <a:extLst>
                <a:ext uri="{FF2B5EF4-FFF2-40B4-BE49-F238E27FC236}">
                  <a16:creationId xmlns:a16="http://schemas.microsoft.com/office/drawing/2014/main" xmlns="" id="{A27F2DD8-F525-4960-A7D8-17F174F3D785}"/>
                </a:ext>
              </a:extLst>
            </p:cNvPr>
            <p:cNvSpPr/>
            <p:nvPr/>
          </p:nvSpPr>
          <p:spPr>
            <a:xfrm>
              <a:off x="1150576" y="4303982"/>
              <a:ext cx="3015756"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975AC91D-FF82-4A03-870A-653835372DAA}"/>
                </a:ext>
              </a:extLst>
            </p:cNvPr>
            <p:cNvSpPr txBox="1"/>
            <p:nvPr/>
          </p:nvSpPr>
          <p:spPr>
            <a:xfrm>
              <a:off x="1150576" y="4525112"/>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Địa chủ, quý tộc</a:t>
              </a:r>
            </a:p>
          </p:txBody>
        </p:sp>
      </p:grpSp>
      <p:grpSp>
        <p:nvGrpSpPr>
          <p:cNvPr id="6" name="Group 5">
            <a:extLst>
              <a:ext uri="{FF2B5EF4-FFF2-40B4-BE49-F238E27FC236}">
                <a16:creationId xmlns:a16="http://schemas.microsoft.com/office/drawing/2014/main" xmlns="" id="{E05004AD-1E1C-40D0-9BB1-7757DD2B5BB3}"/>
              </a:ext>
            </a:extLst>
          </p:cNvPr>
          <p:cNvGrpSpPr/>
          <p:nvPr/>
        </p:nvGrpSpPr>
        <p:grpSpPr>
          <a:xfrm>
            <a:off x="8382000" y="2475183"/>
            <a:ext cx="3331488" cy="1216782"/>
            <a:chOff x="5126710" y="2475183"/>
            <a:chExt cx="3331488" cy="1216782"/>
          </a:xfrm>
        </p:grpSpPr>
        <p:sp>
          <p:nvSpPr>
            <p:cNvPr id="41" name="Flowchart: Process 40">
              <a:extLst>
                <a:ext uri="{FF2B5EF4-FFF2-40B4-BE49-F238E27FC236}">
                  <a16:creationId xmlns:a16="http://schemas.microsoft.com/office/drawing/2014/main" xmlns="" id="{5AEDC48E-F6A0-4FE3-AB19-CD1A070C82FF}"/>
                </a:ext>
              </a:extLst>
            </p:cNvPr>
            <p:cNvSpPr/>
            <p:nvPr/>
          </p:nvSpPr>
          <p:spPr>
            <a:xfrm>
              <a:off x="5126710" y="2475183"/>
              <a:ext cx="3331488"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ACDF17D0-F8DC-4AC7-8E77-D30356CCC32C}"/>
                </a:ext>
              </a:extLst>
            </p:cNvPr>
            <p:cNvSpPr txBox="1"/>
            <p:nvPr/>
          </p:nvSpPr>
          <p:spPr>
            <a:xfrm>
              <a:off x="5126710" y="2822224"/>
              <a:ext cx="3331488"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Tư sản, quý tộc mới</a:t>
              </a:r>
            </a:p>
          </p:txBody>
        </p:sp>
      </p:grpSp>
      <p:grpSp>
        <p:nvGrpSpPr>
          <p:cNvPr id="7" name="Group 6">
            <a:extLst>
              <a:ext uri="{FF2B5EF4-FFF2-40B4-BE49-F238E27FC236}">
                <a16:creationId xmlns:a16="http://schemas.microsoft.com/office/drawing/2014/main" xmlns="" id="{5CBA5DF0-0379-46AC-B960-2FEEEC525E46}"/>
              </a:ext>
            </a:extLst>
          </p:cNvPr>
          <p:cNvGrpSpPr/>
          <p:nvPr/>
        </p:nvGrpSpPr>
        <p:grpSpPr>
          <a:xfrm>
            <a:off x="8382000" y="5233419"/>
            <a:ext cx="3331488" cy="957332"/>
            <a:chOff x="5126710" y="4303982"/>
            <a:chExt cx="3331488" cy="957332"/>
          </a:xfrm>
        </p:grpSpPr>
        <p:sp>
          <p:nvSpPr>
            <p:cNvPr id="44" name="Flowchart: Process 43">
              <a:extLst>
                <a:ext uri="{FF2B5EF4-FFF2-40B4-BE49-F238E27FC236}">
                  <a16:creationId xmlns:a16="http://schemas.microsoft.com/office/drawing/2014/main" xmlns="" id="{BF74914D-3D81-4E0F-9FBC-F3FFC35AB1FA}"/>
                </a:ext>
              </a:extLst>
            </p:cNvPr>
            <p:cNvSpPr/>
            <p:nvPr/>
          </p:nvSpPr>
          <p:spPr>
            <a:xfrm>
              <a:off x="5126710" y="4303982"/>
              <a:ext cx="3331488"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xmlns="" id="{966CC30C-635C-48AC-914B-C5C6206EF447}"/>
                </a:ext>
              </a:extLst>
            </p:cNvPr>
            <p:cNvSpPr txBox="1"/>
            <p:nvPr/>
          </p:nvSpPr>
          <p:spPr>
            <a:xfrm>
              <a:off x="5126710" y="4525112"/>
              <a:ext cx="3179090"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Chế độ phong kiến</a:t>
              </a:r>
            </a:p>
          </p:txBody>
        </p:sp>
      </p:grpSp>
      <p:grpSp>
        <p:nvGrpSpPr>
          <p:cNvPr id="15" name="Group 14">
            <a:extLst>
              <a:ext uri="{FF2B5EF4-FFF2-40B4-BE49-F238E27FC236}">
                <a16:creationId xmlns:a16="http://schemas.microsoft.com/office/drawing/2014/main" xmlns="" id="{375374C9-BBE5-4813-B48C-4B9D8E435F5D}"/>
              </a:ext>
            </a:extLst>
          </p:cNvPr>
          <p:cNvGrpSpPr/>
          <p:nvPr/>
        </p:nvGrpSpPr>
        <p:grpSpPr>
          <a:xfrm>
            <a:off x="4051420" y="3589548"/>
            <a:ext cx="3949581" cy="1865001"/>
            <a:chOff x="308656" y="6053584"/>
            <a:chExt cx="11749901" cy="673941"/>
          </a:xfrm>
        </p:grpSpPr>
        <p:sp>
          <p:nvSpPr>
            <p:cNvPr id="54" name="Flowchart: Process 53">
              <a:extLst>
                <a:ext uri="{FF2B5EF4-FFF2-40B4-BE49-F238E27FC236}">
                  <a16:creationId xmlns:a16="http://schemas.microsoft.com/office/drawing/2014/main" xmlns="" id="{8473E246-9ADC-4EAC-82C4-394EA7EBDF70}"/>
                </a:ext>
              </a:extLst>
            </p:cNvPr>
            <p:cNvSpPr/>
            <p:nvPr/>
          </p:nvSpPr>
          <p:spPr>
            <a:xfrm>
              <a:off x="308656" y="6053584"/>
              <a:ext cx="11749901" cy="597586"/>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xmlns="" id="{71036020-C449-406C-BDC9-8D4680C89FBE}"/>
                </a:ext>
              </a:extLst>
            </p:cNvPr>
            <p:cNvSpPr txBox="1"/>
            <p:nvPr/>
          </p:nvSpPr>
          <p:spPr>
            <a:xfrm>
              <a:off x="409427" y="6104699"/>
              <a:ext cx="11571467" cy="622826"/>
            </a:xfrm>
            <a:prstGeom prst="rect">
              <a:avLst/>
            </a:prstGeom>
            <a:noFill/>
          </p:spPr>
          <p:txBody>
            <a:bodyPr wrap="square" lIns="0" tIns="0" rIns="0" bIns="0" rtlCol="0">
              <a:spAutoFit/>
            </a:bodyPr>
            <a:lstStyle/>
            <a:p>
              <a:pPr algn="ctr"/>
              <a:r>
                <a:rPr lang="en-US" sz="2800">
                  <a:solidFill>
                    <a:schemeClr val="tx1">
                      <a:lumMod val="50000"/>
                      <a:lumOff val="50000"/>
                    </a:schemeClr>
                  </a:solidFill>
                </a:rPr>
                <a:t>Yêu cầu đặt ra: </a:t>
              </a:r>
            </a:p>
            <a:p>
              <a:pPr algn="ctr"/>
              <a:r>
                <a:rPr lang="en-US" sz="2800">
                  <a:solidFill>
                    <a:schemeClr val="tx1">
                      <a:lumMod val="50000"/>
                      <a:lumOff val="50000"/>
                    </a:schemeClr>
                  </a:solidFill>
                </a:rPr>
                <a:t>lật đổ CĐPK, xác lập quan hệ sản xuất TBCN</a:t>
              </a:r>
            </a:p>
          </p:txBody>
        </p:sp>
      </p:grpSp>
      <p:sp>
        <p:nvSpPr>
          <p:cNvPr id="17" name="Arrow: Chevron 16">
            <a:extLst>
              <a:ext uri="{FF2B5EF4-FFF2-40B4-BE49-F238E27FC236}">
                <a16:creationId xmlns:a16="http://schemas.microsoft.com/office/drawing/2014/main" xmlns="" id="{9F07F09B-0081-4E55-B51E-D548541F91D9}"/>
              </a:ext>
            </a:extLst>
          </p:cNvPr>
          <p:cNvSpPr/>
          <p:nvPr/>
        </p:nvSpPr>
        <p:spPr>
          <a:xfrm rot="5400000">
            <a:off x="1708732" y="3716468"/>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Arrow: Chevron 36">
            <a:extLst>
              <a:ext uri="{FF2B5EF4-FFF2-40B4-BE49-F238E27FC236}">
                <a16:creationId xmlns:a16="http://schemas.microsoft.com/office/drawing/2014/main" xmlns="" id="{7E457EF4-05EB-4C21-B947-65DEAFC13A78}"/>
              </a:ext>
            </a:extLst>
          </p:cNvPr>
          <p:cNvSpPr/>
          <p:nvPr/>
        </p:nvSpPr>
        <p:spPr>
          <a:xfrm rot="16200000" flipV="1">
            <a:off x="1708732" y="4496086"/>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2" name="Arrow: Chevron 41">
            <a:extLst>
              <a:ext uri="{FF2B5EF4-FFF2-40B4-BE49-F238E27FC236}">
                <a16:creationId xmlns:a16="http://schemas.microsoft.com/office/drawing/2014/main" xmlns="" id="{063C43A6-0B23-442C-89B7-EAD01C1BC59D}"/>
              </a:ext>
            </a:extLst>
          </p:cNvPr>
          <p:cNvSpPr/>
          <p:nvPr/>
        </p:nvSpPr>
        <p:spPr>
          <a:xfrm rot="5400000">
            <a:off x="9751668" y="3716468"/>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7" name="Arrow: Chevron 46">
            <a:extLst>
              <a:ext uri="{FF2B5EF4-FFF2-40B4-BE49-F238E27FC236}">
                <a16:creationId xmlns:a16="http://schemas.microsoft.com/office/drawing/2014/main" xmlns="" id="{E67BAE08-22C5-4494-B7CD-6DBF913FC4F0}"/>
              </a:ext>
            </a:extLst>
          </p:cNvPr>
          <p:cNvSpPr/>
          <p:nvPr/>
        </p:nvSpPr>
        <p:spPr>
          <a:xfrm rot="16200000" flipV="1">
            <a:off x="9751668" y="4496086"/>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8" name="Arrow: Right 17">
            <a:extLst>
              <a:ext uri="{FF2B5EF4-FFF2-40B4-BE49-F238E27FC236}">
                <a16:creationId xmlns:a16="http://schemas.microsoft.com/office/drawing/2014/main" xmlns="" id="{E081DC40-4B60-40C9-B040-2DB740E13362}"/>
              </a:ext>
            </a:extLst>
          </p:cNvPr>
          <p:cNvSpPr/>
          <p:nvPr/>
        </p:nvSpPr>
        <p:spPr>
          <a:xfrm>
            <a:off x="2751542" y="4082268"/>
            <a:ext cx="929357" cy="6918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Arrow: Right 49">
            <a:extLst>
              <a:ext uri="{FF2B5EF4-FFF2-40B4-BE49-F238E27FC236}">
                <a16:creationId xmlns:a16="http://schemas.microsoft.com/office/drawing/2014/main" xmlns="" id="{0DAC3449-65A8-4513-817F-C4F534E09873}"/>
              </a:ext>
            </a:extLst>
          </p:cNvPr>
          <p:cNvSpPr/>
          <p:nvPr/>
        </p:nvSpPr>
        <p:spPr>
          <a:xfrm rot="10800000">
            <a:off x="8514395" y="4082268"/>
            <a:ext cx="929357" cy="6918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17772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1"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500"/>
                                        <p:tgtEl>
                                          <p:spTgt spid="5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up)">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P spid="42" grpId="0" animBg="1"/>
      <p:bldP spid="47" grpId="0" animBg="1"/>
      <p:bldP spid="18"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xmlns=""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xmlns=""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3" name="Speech Bubble: Rectangle with Corners Rounded 2">
            <a:extLst>
              <a:ext uri="{FF2B5EF4-FFF2-40B4-BE49-F238E27FC236}">
                <a16:creationId xmlns:a16="http://schemas.microsoft.com/office/drawing/2014/main" xmlns="" id="{7514B07D-5BFE-48F2-8563-3A31F58EFEF2}"/>
              </a:ext>
            </a:extLst>
          </p:cNvPr>
          <p:cNvSpPr/>
          <p:nvPr/>
        </p:nvSpPr>
        <p:spPr>
          <a:xfrm>
            <a:off x="609600" y="2304502"/>
            <a:ext cx="2815014" cy="3111216"/>
          </a:xfrm>
          <a:prstGeom prst="wedgeRoundRectCallout">
            <a:avLst>
              <a:gd name="adj1" fmla="val 65361"/>
              <a:gd name="adj2" fmla="val 39212"/>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C3BD235-0456-4E91-B37E-6B51049787D9}"/>
              </a:ext>
            </a:extLst>
          </p:cNvPr>
          <p:cNvSpPr txBox="1"/>
          <p:nvPr/>
        </p:nvSpPr>
        <p:spPr>
          <a:xfrm>
            <a:off x="726146" y="2459727"/>
            <a:ext cx="2581922" cy="2800767"/>
          </a:xfrm>
          <a:prstGeom prst="rect">
            <a:avLst/>
          </a:prstGeom>
          <a:noFill/>
        </p:spPr>
        <p:txBody>
          <a:bodyPr wrap="square" lIns="0" tIns="0" rIns="0" bIns="0" rtlCol="0">
            <a:spAutoFit/>
          </a:bodyPr>
          <a:lstStyle/>
          <a:p>
            <a:r>
              <a:rPr lang="en-US" sz="2600">
                <a:solidFill>
                  <a:schemeClr val="tx1">
                    <a:lumMod val="50000"/>
                    <a:lumOff val="50000"/>
                  </a:schemeClr>
                </a:solidFill>
              </a:rPr>
              <a:t>Đọc đoạn tư liệu sau và cho biết nguyên nhân trực tiếp dẫn đến bùng nổ cuộc cách mạng tư sản Anh?</a:t>
            </a:r>
          </a:p>
        </p:txBody>
      </p:sp>
      <p:pic>
        <p:nvPicPr>
          <p:cNvPr id="15" name="Picture 14">
            <a:extLst>
              <a:ext uri="{FF2B5EF4-FFF2-40B4-BE49-F238E27FC236}">
                <a16:creationId xmlns:a16="http://schemas.microsoft.com/office/drawing/2014/main" xmlns="" id="{1213607E-5E9F-4F00-AEB7-37135E1DA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 y="1128403"/>
            <a:ext cx="913182" cy="913182"/>
          </a:xfrm>
          <a:prstGeom prst="rect">
            <a:avLst/>
          </a:prstGeom>
        </p:spPr>
      </p:pic>
      <p:sp>
        <p:nvSpPr>
          <p:cNvPr id="33" name="Freeform: Shape 32">
            <a:extLst>
              <a:ext uri="{FF2B5EF4-FFF2-40B4-BE49-F238E27FC236}">
                <a16:creationId xmlns:a16="http://schemas.microsoft.com/office/drawing/2014/main" xmlns="" id="{080D7141-EEF9-4755-A41E-D73ED381B2A2}"/>
              </a:ext>
            </a:extLst>
          </p:cNvPr>
          <p:cNvSpPr/>
          <p:nvPr/>
        </p:nvSpPr>
        <p:spPr>
          <a:xfrm>
            <a:off x="1290081" y="1130165"/>
            <a:ext cx="2767367"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xmlns="" id="{1131DF7B-79DB-4750-A612-6EA438BA00C1}"/>
              </a:ext>
            </a:extLst>
          </p:cNvPr>
          <p:cNvSpPr txBox="1"/>
          <p:nvPr/>
        </p:nvSpPr>
        <p:spPr>
          <a:xfrm>
            <a:off x="1566905" y="1092552"/>
            <a:ext cx="2490544" cy="984885"/>
          </a:xfrm>
          <a:prstGeom prst="rect">
            <a:avLst/>
          </a:prstGeom>
          <a:noFill/>
        </p:spPr>
        <p:txBody>
          <a:bodyPr wrap="square" lIns="0" tIns="0" rIns="0" bIns="0" rtlCol="0">
            <a:spAutoFit/>
          </a:bodyPr>
          <a:lstStyle/>
          <a:p>
            <a:pPr algn="ctr"/>
            <a:r>
              <a:rPr lang="en-US" sz="3200">
                <a:solidFill>
                  <a:schemeClr val="tx1">
                    <a:lumMod val="50000"/>
                    <a:lumOff val="50000"/>
                  </a:schemeClr>
                </a:solidFill>
              </a:rPr>
              <a:t>Nguyên nhân </a:t>
            </a:r>
          </a:p>
          <a:p>
            <a:pPr algn="ctr"/>
            <a:r>
              <a:rPr lang="en-US" sz="3200">
                <a:solidFill>
                  <a:schemeClr val="tx1">
                    <a:lumMod val="50000"/>
                    <a:lumOff val="50000"/>
                  </a:schemeClr>
                </a:solidFill>
              </a:rPr>
              <a:t>trực tiếp</a:t>
            </a:r>
          </a:p>
        </p:txBody>
      </p:sp>
      <p:grpSp>
        <p:nvGrpSpPr>
          <p:cNvPr id="2" name="Group 1">
            <a:extLst>
              <a:ext uri="{FF2B5EF4-FFF2-40B4-BE49-F238E27FC236}">
                <a16:creationId xmlns:a16="http://schemas.microsoft.com/office/drawing/2014/main" xmlns="" id="{71AA885B-84D0-4F71-B154-DB9A3DFC8052}"/>
              </a:ext>
            </a:extLst>
          </p:cNvPr>
          <p:cNvGrpSpPr/>
          <p:nvPr/>
        </p:nvGrpSpPr>
        <p:grpSpPr>
          <a:xfrm>
            <a:off x="4334272" y="2745618"/>
            <a:ext cx="7366055" cy="1329126"/>
            <a:chOff x="4334272" y="1066800"/>
            <a:chExt cx="7366055" cy="1329126"/>
          </a:xfrm>
        </p:grpSpPr>
        <p:sp>
          <p:nvSpPr>
            <p:cNvPr id="37" name="Flowchart: Process 36">
              <a:extLst>
                <a:ext uri="{FF2B5EF4-FFF2-40B4-BE49-F238E27FC236}">
                  <a16:creationId xmlns:a16="http://schemas.microsoft.com/office/drawing/2014/main" xmlns="" id="{F5D96045-7BB3-4BAC-A333-98AB6D779AC6}"/>
                </a:ext>
              </a:extLst>
            </p:cNvPr>
            <p:cNvSpPr/>
            <p:nvPr/>
          </p:nvSpPr>
          <p:spPr>
            <a:xfrm>
              <a:off x="4334272" y="1066800"/>
              <a:ext cx="7366055"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9B990788-2C35-4BAF-B122-D0CB1826E2C1}"/>
                </a:ext>
              </a:extLst>
            </p:cNvPr>
            <p:cNvSpPr txBox="1"/>
            <p:nvPr/>
          </p:nvSpPr>
          <p:spPr>
            <a:xfrm>
              <a:off x="4334272" y="1287930"/>
              <a:ext cx="7366055" cy="1107996"/>
            </a:xfrm>
            <a:prstGeom prst="rect">
              <a:avLst/>
            </a:prstGeom>
            <a:noFill/>
          </p:spPr>
          <p:txBody>
            <a:bodyPr wrap="square" lIns="0" tIns="0" rIns="0" bIns="0" rtlCol="0">
              <a:spAutoFit/>
            </a:bodyPr>
            <a:lstStyle/>
            <a:p>
              <a:pPr algn="ctr"/>
              <a:r>
                <a:rPr lang="en-US" sz="3600" dirty="0" err="1">
                  <a:solidFill>
                    <a:schemeClr val="tx1">
                      <a:lumMod val="50000"/>
                      <a:lumOff val="50000"/>
                    </a:schemeClr>
                  </a:solidFill>
                </a:rPr>
                <a:t>Vua</a:t>
              </a:r>
              <a:r>
                <a:rPr lang="en-US" sz="3600" dirty="0">
                  <a:solidFill>
                    <a:schemeClr val="tx1">
                      <a:lumMod val="50000"/>
                      <a:lumOff val="50000"/>
                    </a:schemeClr>
                  </a:solidFill>
                </a:rPr>
                <a:t> </a:t>
              </a:r>
              <a:r>
                <a:rPr lang="en-US" sz="3600" dirty="0" err="1">
                  <a:solidFill>
                    <a:schemeClr val="tx1">
                      <a:lumMod val="50000"/>
                      <a:lumOff val="50000"/>
                    </a:schemeClr>
                  </a:solidFill>
                </a:rPr>
                <a:t>Sác-lơ</a:t>
              </a:r>
              <a:r>
                <a:rPr lang="en-US" sz="3600" dirty="0">
                  <a:solidFill>
                    <a:schemeClr val="tx1">
                      <a:lumMod val="50000"/>
                      <a:lumOff val="50000"/>
                    </a:schemeClr>
                  </a:solidFill>
                </a:rPr>
                <a:t> I </a:t>
              </a:r>
              <a:r>
                <a:rPr lang="en-US" sz="3600" dirty="0" err="1">
                  <a:solidFill>
                    <a:schemeClr val="tx1">
                      <a:lumMod val="50000"/>
                      <a:lumOff val="50000"/>
                    </a:schemeClr>
                  </a:solidFill>
                </a:rPr>
                <a:t>triệu</a:t>
              </a:r>
              <a:r>
                <a:rPr lang="en-US" sz="3600" dirty="0">
                  <a:solidFill>
                    <a:schemeClr val="tx1">
                      <a:lumMod val="50000"/>
                      <a:lumOff val="50000"/>
                    </a:schemeClr>
                  </a:solidFill>
                </a:rPr>
                <a:t> </a:t>
              </a:r>
              <a:r>
                <a:rPr lang="en-US" sz="3600" dirty="0" err="1">
                  <a:solidFill>
                    <a:schemeClr val="tx1">
                      <a:lumMod val="50000"/>
                      <a:lumOff val="50000"/>
                    </a:schemeClr>
                  </a:solidFill>
                </a:rPr>
                <a:t>tập</a:t>
              </a:r>
              <a:r>
                <a:rPr lang="en-US" sz="3600" dirty="0">
                  <a:solidFill>
                    <a:schemeClr val="tx1">
                      <a:lumMod val="50000"/>
                      <a:lumOff val="50000"/>
                    </a:schemeClr>
                  </a:solidFill>
                </a:rPr>
                <a:t> </a:t>
              </a:r>
              <a:r>
                <a:rPr lang="en-US" sz="3600" dirty="0" err="1">
                  <a:solidFill>
                    <a:schemeClr val="tx1">
                      <a:lumMod val="50000"/>
                      <a:lumOff val="50000"/>
                    </a:schemeClr>
                  </a:solidFill>
                </a:rPr>
                <a:t>Quốc</a:t>
              </a:r>
              <a:r>
                <a:rPr lang="en-US" sz="3600" dirty="0">
                  <a:solidFill>
                    <a:schemeClr val="tx1">
                      <a:lumMod val="50000"/>
                      <a:lumOff val="50000"/>
                    </a:schemeClr>
                  </a:solidFill>
                </a:rPr>
                <a:t> </a:t>
              </a:r>
              <a:r>
                <a:rPr lang="en-US" sz="3600" dirty="0" err="1">
                  <a:solidFill>
                    <a:schemeClr val="tx1">
                      <a:lumMod val="50000"/>
                      <a:lumOff val="50000"/>
                    </a:schemeClr>
                  </a:solidFill>
                </a:rPr>
                <a:t>hội</a:t>
              </a:r>
              <a:r>
                <a:rPr lang="en-US" sz="3600" dirty="0">
                  <a:solidFill>
                    <a:schemeClr val="tx1">
                      <a:lumMod val="50000"/>
                      <a:lumOff val="50000"/>
                    </a:schemeClr>
                  </a:solidFill>
                </a:rPr>
                <a:t> </a:t>
              </a:r>
              <a:r>
                <a:rPr lang="en-US" sz="3600" dirty="0" err="1">
                  <a:solidFill>
                    <a:schemeClr val="tx1">
                      <a:lumMod val="50000"/>
                      <a:lumOff val="50000"/>
                    </a:schemeClr>
                  </a:solidFill>
                </a:rPr>
                <a:t>đòi</a:t>
              </a:r>
              <a:r>
                <a:rPr lang="en-US" sz="3600" dirty="0">
                  <a:solidFill>
                    <a:schemeClr val="tx1">
                      <a:lumMod val="50000"/>
                      <a:lumOff val="50000"/>
                    </a:schemeClr>
                  </a:solidFill>
                </a:rPr>
                <a:t> </a:t>
              </a:r>
              <a:r>
                <a:rPr lang="en-US" sz="3600" dirty="0" err="1">
                  <a:solidFill>
                    <a:schemeClr val="tx1">
                      <a:lumMod val="50000"/>
                      <a:lumOff val="50000"/>
                    </a:schemeClr>
                  </a:solidFill>
                </a:rPr>
                <a:t>tăng</a:t>
              </a:r>
              <a:r>
                <a:rPr lang="en-US" sz="3600" dirty="0">
                  <a:solidFill>
                    <a:schemeClr val="tx1">
                      <a:lumMod val="50000"/>
                      <a:lumOff val="50000"/>
                    </a:schemeClr>
                  </a:solidFill>
                </a:rPr>
                <a:t> </a:t>
              </a:r>
              <a:r>
                <a:rPr lang="en-US" sz="3600" dirty="0" err="1">
                  <a:solidFill>
                    <a:schemeClr val="tx1">
                      <a:lumMod val="50000"/>
                      <a:lumOff val="50000"/>
                    </a:schemeClr>
                  </a:solidFill>
                </a:rPr>
                <a:t>thuế</a:t>
              </a:r>
              <a:endParaRPr lang="en-US" sz="3600" dirty="0">
                <a:solidFill>
                  <a:schemeClr val="tx1">
                    <a:lumMod val="50000"/>
                    <a:lumOff val="50000"/>
                  </a:schemeClr>
                </a:solidFill>
              </a:endParaRPr>
            </a:p>
          </p:txBody>
        </p:sp>
      </p:grpSp>
    </p:spTree>
    <p:extLst>
      <p:ext uri="{BB962C8B-B14F-4D97-AF65-F5344CB8AC3E}">
        <p14:creationId xmlns:p14="http://schemas.microsoft.com/office/powerpoint/2010/main" val="18764515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xmlns=""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xmlns=""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xmlns=""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3" name="Speech Bubble: Rectangle with Corners Rounded 2">
            <a:extLst>
              <a:ext uri="{FF2B5EF4-FFF2-40B4-BE49-F238E27FC236}">
                <a16:creationId xmlns:a16="http://schemas.microsoft.com/office/drawing/2014/main" xmlns="" id="{7514B07D-5BFE-48F2-8563-3A31F58EFEF2}"/>
              </a:ext>
            </a:extLst>
          </p:cNvPr>
          <p:cNvSpPr/>
          <p:nvPr/>
        </p:nvSpPr>
        <p:spPr>
          <a:xfrm>
            <a:off x="609600" y="2304502"/>
            <a:ext cx="2815014" cy="3111216"/>
          </a:xfrm>
          <a:prstGeom prst="wedgeRoundRectCallout">
            <a:avLst>
              <a:gd name="adj1" fmla="val 65361"/>
              <a:gd name="adj2" fmla="val 39212"/>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C3BD235-0456-4E91-B37E-6B51049787D9}"/>
              </a:ext>
            </a:extLst>
          </p:cNvPr>
          <p:cNvSpPr txBox="1"/>
          <p:nvPr/>
        </p:nvSpPr>
        <p:spPr>
          <a:xfrm>
            <a:off x="726146" y="2459727"/>
            <a:ext cx="2581922" cy="2000548"/>
          </a:xfrm>
          <a:prstGeom prst="rect">
            <a:avLst/>
          </a:prstGeom>
          <a:noFill/>
        </p:spPr>
        <p:txBody>
          <a:bodyPr wrap="square" lIns="0" tIns="0" rIns="0" bIns="0" rtlCol="0">
            <a:spAutoFit/>
          </a:bodyPr>
          <a:lstStyle/>
          <a:p>
            <a:r>
              <a:rPr lang="en-US" sz="2600" dirty="0" err="1" smtClean="0">
                <a:solidFill>
                  <a:schemeClr val="tx1">
                    <a:lumMod val="50000"/>
                    <a:lumOff val="50000"/>
                  </a:schemeClr>
                </a:solidFill>
              </a:rPr>
              <a:t>Nguyên</a:t>
            </a:r>
            <a:r>
              <a:rPr lang="en-US" sz="2600" dirty="0" smtClean="0">
                <a:solidFill>
                  <a:schemeClr val="tx1">
                    <a:lumMod val="50000"/>
                    <a:lumOff val="50000"/>
                  </a:schemeClr>
                </a:solidFill>
              </a:rPr>
              <a:t> </a:t>
            </a:r>
            <a:r>
              <a:rPr lang="en-US" sz="2600" dirty="0" err="1">
                <a:solidFill>
                  <a:schemeClr val="tx1">
                    <a:lumMod val="50000"/>
                    <a:lumOff val="50000"/>
                  </a:schemeClr>
                </a:solidFill>
              </a:rPr>
              <a:t>nhân</a:t>
            </a:r>
            <a:r>
              <a:rPr lang="en-US" sz="2600" dirty="0">
                <a:solidFill>
                  <a:schemeClr val="tx1">
                    <a:lumMod val="50000"/>
                    <a:lumOff val="50000"/>
                  </a:schemeClr>
                </a:solidFill>
              </a:rPr>
              <a:t> </a:t>
            </a:r>
            <a:r>
              <a:rPr lang="en-US" sz="2600" dirty="0" err="1">
                <a:solidFill>
                  <a:schemeClr val="tx1">
                    <a:lumMod val="50000"/>
                    <a:lumOff val="50000"/>
                  </a:schemeClr>
                </a:solidFill>
              </a:rPr>
              <a:t>trực</a:t>
            </a:r>
            <a:r>
              <a:rPr lang="en-US" sz="2600" dirty="0">
                <a:solidFill>
                  <a:schemeClr val="tx1">
                    <a:lumMod val="50000"/>
                    <a:lumOff val="50000"/>
                  </a:schemeClr>
                </a:solidFill>
              </a:rPr>
              <a:t> </a:t>
            </a:r>
            <a:r>
              <a:rPr lang="en-US" sz="2600" dirty="0" err="1">
                <a:solidFill>
                  <a:schemeClr val="tx1">
                    <a:lumMod val="50000"/>
                    <a:lumOff val="50000"/>
                  </a:schemeClr>
                </a:solidFill>
              </a:rPr>
              <a:t>tiếp</a:t>
            </a:r>
            <a:r>
              <a:rPr lang="en-US" sz="2600" dirty="0">
                <a:solidFill>
                  <a:schemeClr val="tx1">
                    <a:lumMod val="50000"/>
                    <a:lumOff val="50000"/>
                  </a:schemeClr>
                </a:solidFill>
              </a:rPr>
              <a:t> </a:t>
            </a:r>
            <a:r>
              <a:rPr lang="en-US" sz="2600" dirty="0" err="1">
                <a:solidFill>
                  <a:schemeClr val="tx1">
                    <a:lumMod val="50000"/>
                    <a:lumOff val="50000"/>
                  </a:schemeClr>
                </a:solidFill>
              </a:rPr>
              <a:t>dẫn</a:t>
            </a:r>
            <a:r>
              <a:rPr lang="en-US" sz="2600" dirty="0">
                <a:solidFill>
                  <a:schemeClr val="tx1">
                    <a:lumMod val="50000"/>
                    <a:lumOff val="50000"/>
                  </a:schemeClr>
                </a:solidFill>
              </a:rPr>
              <a:t> </a:t>
            </a:r>
            <a:r>
              <a:rPr lang="en-US" sz="2600" dirty="0" err="1">
                <a:solidFill>
                  <a:schemeClr val="tx1">
                    <a:lumMod val="50000"/>
                    <a:lumOff val="50000"/>
                  </a:schemeClr>
                </a:solidFill>
              </a:rPr>
              <a:t>đến</a:t>
            </a:r>
            <a:r>
              <a:rPr lang="en-US" sz="2600" dirty="0">
                <a:solidFill>
                  <a:schemeClr val="tx1">
                    <a:lumMod val="50000"/>
                    <a:lumOff val="50000"/>
                  </a:schemeClr>
                </a:solidFill>
              </a:rPr>
              <a:t> </a:t>
            </a:r>
            <a:r>
              <a:rPr lang="en-US" sz="2600" dirty="0" err="1">
                <a:solidFill>
                  <a:schemeClr val="tx1">
                    <a:lumMod val="50000"/>
                    <a:lumOff val="50000"/>
                  </a:schemeClr>
                </a:solidFill>
              </a:rPr>
              <a:t>bùng</a:t>
            </a:r>
            <a:r>
              <a:rPr lang="en-US" sz="2600" dirty="0">
                <a:solidFill>
                  <a:schemeClr val="tx1">
                    <a:lumMod val="50000"/>
                    <a:lumOff val="50000"/>
                  </a:schemeClr>
                </a:solidFill>
              </a:rPr>
              <a:t> </a:t>
            </a:r>
            <a:r>
              <a:rPr lang="en-US" sz="2600" dirty="0" err="1">
                <a:solidFill>
                  <a:schemeClr val="tx1">
                    <a:lumMod val="50000"/>
                    <a:lumOff val="50000"/>
                  </a:schemeClr>
                </a:solidFill>
              </a:rPr>
              <a:t>nổ</a:t>
            </a:r>
            <a:r>
              <a:rPr lang="en-US" sz="2600" dirty="0">
                <a:solidFill>
                  <a:schemeClr val="tx1">
                    <a:lumMod val="50000"/>
                    <a:lumOff val="50000"/>
                  </a:schemeClr>
                </a:solidFill>
              </a:rPr>
              <a:t> </a:t>
            </a:r>
            <a:r>
              <a:rPr lang="en-US" sz="2600" dirty="0" err="1">
                <a:solidFill>
                  <a:schemeClr val="tx1">
                    <a:lumMod val="50000"/>
                    <a:lumOff val="50000"/>
                  </a:schemeClr>
                </a:solidFill>
              </a:rPr>
              <a:t>cuộc</a:t>
            </a:r>
            <a:r>
              <a:rPr lang="en-US" sz="2600" dirty="0">
                <a:solidFill>
                  <a:schemeClr val="tx1">
                    <a:lumMod val="50000"/>
                    <a:lumOff val="50000"/>
                  </a:schemeClr>
                </a:solidFill>
              </a:rPr>
              <a:t> </a:t>
            </a:r>
            <a:r>
              <a:rPr lang="en-US" sz="2600" dirty="0" err="1">
                <a:solidFill>
                  <a:schemeClr val="tx1">
                    <a:lumMod val="50000"/>
                    <a:lumOff val="50000"/>
                  </a:schemeClr>
                </a:solidFill>
              </a:rPr>
              <a:t>cách</a:t>
            </a:r>
            <a:r>
              <a:rPr lang="en-US" sz="2600" dirty="0">
                <a:solidFill>
                  <a:schemeClr val="tx1">
                    <a:lumMod val="50000"/>
                    <a:lumOff val="50000"/>
                  </a:schemeClr>
                </a:solidFill>
              </a:rPr>
              <a:t> </a:t>
            </a:r>
            <a:r>
              <a:rPr lang="en-US" sz="2600" dirty="0" err="1">
                <a:solidFill>
                  <a:schemeClr val="tx1">
                    <a:lumMod val="50000"/>
                    <a:lumOff val="50000"/>
                  </a:schemeClr>
                </a:solidFill>
              </a:rPr>
              <a:t>mạng</a:t>
            </a:r>
            <a:r>
              <a:rPr lang="en-US" sz="2600" dirty="0">
                <a:solidFill>
                  <a:schemeClr val="tx1">
                    <a:lumMod val="50000"/>
                    <a:lumOff val="50000"/>
                  </a:schemeClr>
                </a:solidFill>
              </a:rPr>
              <a:t> </a:t>
            </a:r>
            <a:r>
              <a:rPr lang="en-US" sz="2600" dirty="0" err="1">
                <a:solidFill>
                  <a:schemeClr val="tx1">
                    <a:lumMod val="50000"/>
                    <a:lumOff val="50000"/>
                  </a:schemeClr>
                </a:solidFill>
              </a:rPr>
              <a:t>tư</a:t>
            </a:r>
            <a:r>
              <a:rPr lang="en-US" sz="2600" dirty="0">
                <a:solidFill>
                  <a:schemeClr val="tx1">
                    <a:lumMod val="50000"/>
                    <a:lumOff val="50000"/>
                  </a:schemeClr>
                </a:solidFill>
              </a:rPr>
              <a:t> </a:t>
            </a:r>
            <a:r>
              <a:rPr lang="en-US" sz="2600" dirty="0" err="1">
                <a:solidFill>
                  <a:schemeClr val="tx1">
                    <a:lumMod val="50000"/>
                    <a:lumOff val="50000"/>
                  </a:schemeClr>
                </a:solidFill>
              </a:rPr>
              <a:t>sản</a:t>
            </a:r>
            <a:r>
              <a:rPr lang="en-US" sz="2600" dirty="0">
                <a:solidFill>
                  <a:schemeClr val="tx1">
                    <a:lumMod val="50000"/>
                    <a:lumOff val="50000"/>
                  </a:schemeClr>
                </a:solidFill>
              </a:rPr>
              <a:t> Anh?</a:t>
            </a:r>
          </a:p>
        </p:txBody>
      </p:sp>
      <p:pic>
        <p:nvPicPr>
          <p:cNvPr id="15" name="Picture 14">
            <a:extLst>
              <a:ext uri="{FF2B5EF4-FFF2-40B4-BE49-F238E27FC236}">
                <a16:creationId xmlns:a16="http://schemas.microsoft.com/office/drawing/2014/main" xmlns="" id="{1213607E-5E9F-4F00-AEB7-37135E1DA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 y="1128403"/>
            <a:ext cx="913182" cy="913182"/>
          </a:xfrm>
          <a:prstGeom prst="rect">
            <a:avLst/>
          </a:prstGeom>
        </p:spPr>
      </p:pic>
      <p:sp>
        <p:nvSpPr>
          <p:cNvPr id="33" name="Freeform: Shape 32">
            <a:extLst>
              <a:ext uri="{FF2B5EF4-FFF2-40B4-BE49-F238E27FC236}">
                <a16:creationId xmlns:a16="http://schemas.microsoft.com/office/drawing/2014/main" xmlns="" id="{080D7141-EEF9-4755-A41E-D73ED381B2A2}"/>
              </a:ext>
            </a:extLst>
          </p:cNvPr>
          <p:cNvSpPr/>
          <p:nvPr/>
        </p:nvSpPr>
        <p:spPr>
          <a:xfrm>
            <a:off x="1290081" y="1130165"/>
            <a:ext cx="2767367"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xmlns="" id="{1131DF7B-79DB-4750-A612-6EA438BA00C1}"/>
              </a:ext>
            </a:extLst>
          </p:cNvPr>
          <p:cNvSpPr txBox="1"/>
          <p:nvPr/>
        </p:nvSpPr>
        <p:spPr>
          <a:xfrm>
            <a:off x="1566905" y="1092552"/>
            <a:ext cx="2490544" cy="984885"/>
          </a:xfrm>
          <a:prstGeom prst="rect">
            <a:avLst/>
          </a:prstGeom>
          <a:noFill/>
        </p:spPr>
        <p:txBody>
          <a:bodyPr wrap="square" lIns="0" tIns="0" rIns="0" bIns="0" rtlCol="0">
            <a:spAutoFit/>
          </a:bodyPr>
          <a:lstStyle/>
          <a:p>
            <a:pPr algn="ctr"/>
            <a:r>
              <a:rPr lang="en-US" sz="3200">
                <a:solidFill>
                  <a:schemeClr val="tx1">
                    <a:lumMod val="50000"/>
                    <a:lumOff val="50000"/>
                  </a:schemeClr>
                </a:solidFill>
              </a:rPr>
              <a:t>Nguyên nhân </a:t>
            </a:r>
          </a:p>
          <a:p>
            <a:pPr algn="ctr"/>
            <a:r>
              <a:rPr lang="en-US" sz="3200">
                <a:solidFill>
                  <a:schemeClr val="tx1">
                    <a:lumMod val="50000"/>
                    <a:lumOff val="50000"/>
                  </a:schemeClr>
                </a:solidFill>
              </a:rPr>
              <a:t>trực tiếp</a:t>
            </a:r>
          </a:p>
        </p:txBody>
      </p:sp>
      <p:grpSp>
        <p:nvGrpSpPr>
          <p:cNvPr id="2" name="Group 1">
            <a:extLst>
              <a:ext uri="{FF2B5EF4-FFF2-40B4-BE49-F238E27FC236}">
                <a16:creationId xmlns:a16="http://schemas.microsoft.com/office/drawing/2014/main" xmlns="" id="{71AA885B-84D0-4F71-B154-DB9A3DFC8052}"/>
              </a:ext>
            </a:extLst>
          </p:cNvPr>
          <p:cNvGrpSpPr/>
          <p:nvPr/>
        </p:nvGrpSpPr>
        <p:grpSpPr>
          <a:xfrm>
            <a:off x="4334272" y="1066800"/>
            <a:ext cx="7366055" cy="1216782"/>
            <a:chOff x="4334272" y="1066800"/>
            <a:chExt cx="7366055" cy="1216782"/>
          </a:xfrm>
        </p:grpSpPr>
        <p:sp>
          <p:nvSpPr>
            <p:cNvPr id="37" name="Flowchart: Process 36">
              <a:extLst>
                <a:ext uri="{FF2B5EF4-FFF2-40B4-BE49-F238E27FC236}">
                  <a16:creationId xmlns:a16="http://schemas.microsoft.com/office/drawing/2014/main" xmlns="" id="{F5D96045-7BB3-4BAC-A333-98AB6D779AC6}"/>
                </a:ext>
              </a:extLst>
            </p:cNvPr>
            <p:cNvSpPr/>
            <p:nvPr/>
          </p:nvSpPr>
          <p:spPr>
            <a:xfrm>
              <a:off x="4334272" y="1066800"/>
              <a:ext cx="7366055"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9B990788-2C35-4BAF-B122-D0CB1826E2C1}"/>
                </a:ext>
              </a:extLst>
            </p:cNvPr>
            <p:cNvSpPr txBox="1"/>
            <p:nvPr/>
          </p:nvSpPr>
          <p:spPr>
            <a:xfrm>
              <a:off x="4334272" y="1287930"/>
              <a:ext cx="7366055" cy="984885"/>
            </a:xfrm>
            <a:prstGeom prst="rect">
              <a:avLst/>
            </a:prstGeom>
            <a:noFill/>
          </p:spPr>
          <p:txBody>
            <a:bodyPr wrap="square" lIns="0" tIns="0" rIns="0" bIns="0" rtlCol="0">
              <a:spAutoFit/>
            </a:bodyPr>
            <a:lstStyle/>
            <a:p>
              <a:pPr algn="ctr"/>
              <a:r>
                <a:rPr lang="en-US" sz="3200" dirty="0" err="1">
                  <a:solidFill>
                    <a:schemeClr val="tx1">
                      <a:lumMod val="50000"/>
                      <a:lumOff val="50000"/>
                    </a:schemeClr>
                  </a:solidFill>
                </a:rPr>
                <a:t>Năm</a:t>
              </a:r>
              <a:r>
                <a:rPr lang="en-US" sz="3200" dirty="0">
                  <a:solidFill>
                    <a:schemeClr val="tx1">
                      <a:lumMod val="50000"/>
                      <a:lumOff val="50000"/>
                    </a:schemeClr>
                  </a:solidFill>
                </a:rPr>
                <a:t> 1640 </a:t>
              </a:r>
              <a:r>
                <a:rPr lang="en-US" sz="3200" dirty="0" err="1">
                  <a:solidFill>
                    <a:schemeClr val="tx1">
                      <a:lumMod val="50000"/>
                      <a:lumOff val="50000"/>
                    </a:schemeClr>
                  </a:solidFill>
                </a:rPr>
                <a:t>vua</a:t>
              </a:r>
              <a:r>
                <a:rPr lang="en-US" sz="3200" dirty="0">
                  <a:solidFill>
                    <a:schemeClr val="tx1">
                      <a:lumMod val="50000"/>
                      <a:lumOff val="50000"/>
                    </a:schemeClr>
                  </a:solidFill>
                </a:rPr>
                <a:t> </a:t>
              </a:r>
              <a:r>
                <a:rPr lang="en-US" sz="3200" dirty="0" err="1">
                  <a:solidFill>
                    <a:schemeClr val="tx1">
                      <a:lumMod val="50000"/>
                      <a:lumOff val="50000"/>
                    </a:schemeClr>
                  </a:solidFill>
                </a:rPr>
                <a:t>Sác-lơ</a:t>
              </a:r>
              <a:r>
                <a:rPr lang="en-US" sz="3200" dirty="0">
                  <a:solidFill>
                    <a:schemeClr val="tx1">
                      <a:lumMod val="50000"/>
                      <a:lumOff val="50000"/>
                    </a:schemeClr>
                  </a:solidFill>
                </a:rPr>
                <a:t> I </a:t>
              </a:r>
              <a:r>
                <a:rPr lang="en-US" sz="3200" dirty="0" err="1">
                  <a:solidFill>
                    <a:schemeClr val="tx1">
                      <a:lumMod val="50000"/>
                      <a:lumOff val="50000"/>
                    </a:schemeClr>
                  </a:solidFill>
                </a:rPr>
                <a:t>triệu</a:t>
              </a:r>
              <a:r>
                <a:rPr lang="en-US" sz="3200" dirty="0">
                  <a:solidFill>
                    <a:schemeClr val="tx1">
                      <a:lumMod val="50000"/>
                      <a:lumOff val="50000"/>
                    </a:schemeClr>
                  </a:solidFill>
                </a:rPr>
                <a:t> </a:t>
              </a:r>
              <a:r>
                <a:rPr lang="en-US" sz="3200" dirty="0" err="1">
                  <a:solidFill>
                    <a:schemeClr val="tx1">
                      <a:lumMod val="50000"/>
                      <a:lumOff val="50000"/>
                    </a:schemeClr>
                  </a:solidFill>
                </a:rPr>
                <a:t>tập</a:t>
              </a:r>
              <a:r>
                <a:rPr lang="en-US" sz="3200" dirty="0">
                  <a:solidFill>
                    <a:schemeClr val="tx1">
                      <a:lumMod val="50000"/>
                      <a:lumOff val="50000"/>
                    </a:schemeClr>
                  </a:solidFill>
                </a:rPr>
                <a:t> </a:t>
              </a:r>
              <a:r>
                <a:rPr lang="en-US" sz="3200" dirty="0" err="1">
                  <a:solidFill>
                    <a:schemeClr val="tx1">
                      <a:lumMod val="50000"/>
                      <a:lumOff val="50000"/>
                    </a:schemeClr>
                  </a:solidFill>
                </a:rPr>
                <a:t>Quốc</a:t>
              </a:r>
              <a:r>
                <a:rPr lang="en-US" sz="3200" dirty="0">
                  <a:solidFill>
                    <a:schemeClr val="tx1">
                      <a:lumMod val="50000"/>
                      <a:lumOff val="50000"/>
                    </a:schemeClr>
                  </a:solidFill>
                </a:rPr>
                <a:t> </a:t>
              </a:r>
              <a:r>
                <a:rPr lang="en-US" sz="3200" dirty="0" err="1">
                  <a:solidFill>
                    <a:schemeClr val="tx1">
                      <a:lumMod val="50000"/>
                      <a:lumOff val="50000"/>
                    </a:schemeClr>
                  </a:solidFill>
                </a:rPr>
                <a:t>hội</a:t>
              </a:r>
              <a:r>
                <a:rPr lang="en-US" sz="3200" dirty="0">
                  <a:solidFill>
                    <a:schemeClr val="tx1">
                      <a:lumMod val="50000"/>
                      <a:lumOff val="50000"/>
                    </a:schemeClr>
                  </a:solidFill>
                </a:rPr>
                <a:t> </a:t>
              </a:r>
              <a:r>
                <a:rPr lang="en-US" sz="3200" dirty="0" err="1">
                  <a:solidFill>
                    <a:schemeClr val="tx1">
                      <a:lumMod val="50000"/>
                      <a:lumOff val="50000"/>
                    </a:schemeClr>
                  </a:solidFill>
                </a:rPr>
                <a:t>đòi</a:t>
              </a:r>
              <a:r>
                <a:rPr lang="en-US" sz="3200" dirty="0">
                  <a:solidFill>
                    <a:schemeClr val="tx1">
                      <a:lumMod val="50000"/>
                      <a:lumOff val="50000"/>
                    </a:schemeClr>
                  </a:solidFill>
                </a:rPr>
                <a:t> </a:t>
              </a:r>
              <a:r>
                <a:rPr lang="en-US" sz="3200" dirty="0" err="1">
                  <a:solidFill>
                    <a:schemeClr val="tx1">
                      <a:lumMod val="50000"/>
                      <a:lumOff val="50000"/>
                    </a:schemeClr>
                  </a:solidFill>
                </a:rPr>
                <a:t>tăng</a:t>
              </a:r>
              <a:r>
                <a:rPr lang="en-US" sz="3200" dirty="0">
                  <a:solidFill>
                    <a:schemeClr val="tx1">
                      <a:lumMod val="50000"/>
                      <a:lumOff val="50000"/>
                    </a:schemeClr>
                  </a:solidFill>
                </a:rPr>
                <a:t> </a:t>
              </a:r>
              <a:r>
                <a:rPr lang="en-US" sz="3200" dirty="0" err="1">
                  <a:solidFill>
                    <a:schemeClr val="tx1">
                      <a:lumMod val="50000"/>
                      <a:lumOff val="50000"/>
                    </a:schemeClr>
                  </a:solidFill>
                </a:rPr>
                <a:t>thuế</a:t>
              </a:r>
              <a:endParaRPr lang="en-US" sz="3200" dirty="0">
                <a:solidFill>
                  <a:schemeClr val="tx1">
                    <a:lumMod val="50000"/>
                    <a:lumOff val="50000"/>
                  </a:schemeClr>
                </a:solidFill>
              </a:endParaRPr>
            </a:p>
          </p:txBody>
        </p:sp>
      </p:grpSp>
      <p:grpSp>
        <p:nvGrpSpPr>
          <p:cNvPr id="5" name="Group 4">
            <a:extLst>
              <a:ext uri="{FF2B5EF4-FFF2-40B4-BE49-F238E27FC236}">
                <a16:creationId xmlns:a16="http://schemas.microsoft.com/office/drawing/2014/main" xmlns="" id="{A79F6580-45FE-4D5A-A860-26ED3E0EEB5F}"/>
              </a:ext>
            </a:extLst>
          </p:cNvPr>
          <p:cNvGrpSpPr/>
          <p:nvPr/>
        </p:nvGrpSpPr>
        <p:grpSpPr>
          <a:xfrm>
            <a:off x="4334272" y="2869166"/>
            <a:ext cx="7366055" cy="957332"/>
            <a:chOff x="4334272" y="2869166"/>
            <a:chExt cx="7366055" cy="957332"/>
          </a:xfrm>
        </p:grpSpPr>
        <p:sp>
          <p:nvSpPr>
            <p:cNvPr id="41" name="Flowchart: Process 40">
              <a:extLst>
                <a:ext uri="{FF2B5EF4-FFF2-40B4-BE49-F238E27FC236}">
                  <a16:creationId xmlns:a16="http://schemas.microsoft.com/office/drawing/2014/main" xmlns="" id="{3E72D1AE-2306-43AD-9E0E-C324EA6F6B5B}"/>
                </a:ext>
              </a:extLst>
            </p:cNvPr>
            <p:cNvSpPr/>
            <p:nvPr/>
          </p:nvSpPr>
          <p:spPr>
            <a:xfrm>
              <a:off x="4334272" y="2869166"/>
              <a:ext cx="7366055"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32993A4C-607F-4359-8813-8B33AE4FBF88}"/>
                </a:ext>
              </a:extLst>
            </p:cNvPr>
            <p:cNvSpPr txBox="1"/>
            <p:nvPr/>
          </p:nvSpPr>
          <p:spPr>
            <a:xfrm>
              <a:off x="4334272" y="3090296"/>
              <a:ext cx="7366055" cy="492443"/>
            </a:xfrm>
            <a:prstGeom prst="rect">
              <a:avLst/>
            </a:prstGeom>
            <a:noFill/>
          </p:spPr>
          <p:txBody>
            <a:bodyPr wrap="square" lIns="0" tIns="0" rIns="0" bIns="0" rtlCol="0">
              <a:spAutoFit/>
            </a:bodyPr>
            <a:lstStyle/>
            <a:p>
              <a:pPr algn="ctr"/>
              <a:r>
                <a:rPr lang="en-US" sz="3200" dirty="0" err="1">
                  <a:solidFill>
                    <a:schemeClr val="tx1">
                      <a:lumMod val="50000"/>
                      <a:lumOff val="50000"/>
                    </a:schemeClr>
                  </a:solidFill>
                </a:rPr>
                <a:t>Quốc</a:t>
              </a:r>
              <a:r>
                <a:rPr lang="en-US" sz="3200" dirty="0">
                  <a:solidFill>
                    <a:schemeClr val="tx1">
                      <a:lumMod val="50000"/>
                      <a:lumOff val="50000"/>
                    </a:schemeClr>
                  </a:solidFill>
                </a:rPr>
                <a:t> </a:t>
              </a:r>
              <a:r>
                <a:rPr lang="en-US" sz="3200" dirty="0" err="1">
                  <a:solidFill>
                    <a:schemeClr val="tx1">
                      <a:lumMod val="50000"/>
                      <a:lumOff val="50000"/>
                    </a:schemeClr>
                  </a:solidFill>
                </a:rPr>
                <a:t>hội</a:t>
              </a:r>
              <a:r>
                <a:rPr lang="en-US" sz="3200" dirty="0">
                  <a:solidFill>
                    <a:schemeClr val="tx1">
                      <a:lumMod val="50000"/>
                      <a:lumOff val="50000"/>
                    </a:schemeClr>
                  </a:solidFill>
                </a:rPr>
                <a:t> </a:t>
              </a:r>
              <a:r>
                <a:rPr lang="en-US" sz="3200" dirty="0" err="1">
                  <a:solidFill>
                    <a:schemeClr val="tx1">
                      <a:lumMod val="50000"/>
                      <a:lumOff val="50000"/>
                    </a:schemeClr>
                  </a:solidFill>
                </a:rPr>
                <a:t>từ</a:t>
              </a:r>
              <a:r>
                <a:rPr lang="en-US" sz="3200" dirty="0">
                  <a:solidFill>
                    <a:schemeClr val="tx1">
                      <a:lumMod val="50000"/>
                      <a:lumOff val="50000"/>
                    </a:schemeClr>
                  </a:solidFill>
                </a:rPr>
                <a:t> </a:t>
              </a:r>
              <a:r>
                <a:rPr lang="en-US" sz="3200" dirty="0" err="1">
                  <a:solidFill>
                    <a:schemeClr val="tx1">
                      <a:lumMod val="50000"/>
                      <a:lumOff val="50000"/>
                    </a:schemeClr>
                  </a:solidFill>
                </a:rPr>
                <a:t>chối</a:t>
              </a:r>
              <a:endParaRPr lang="en-US" sz="3200" dirty="0">
                <a:solidFill>
                  <a:schemeClr val="tx1">
                    <a:lumMod val="50000"/>
                    <a:lumOff val="50000"/>
                  </a:schemeClr>
                </a:solidFill>
              </a:endParaRPr>
            </a:p>
          </p:txBody>
        </p:sp>
      </p:grpSp>
      <p:grpSp>
        <p:nvGrpSpPr>
          <p:cNvPr id="6" name="Group 5">
            <a:extLst>
              <a:ext uri="{FF2B5EF4-FFF2-40B4-BE49-F238E27FC236}">
                <a16:creationId xmlns:a16="http://schemas.microsoft.com/office/drawing/2014/main" xmlns="" id="{CF45A3F0-5552-46AD-81A4-C7F21691E1C3}"/>
              </a:ext>
            </a:extLst>
          </p:cNvPr>
          <p:cNvGrpSpPr/>
          <p:nvPr/>
        </p:nvGrpSpPr>
        <p:grpSpPr>
          <a:xfrm>
            <a:off x="4334272" y="4387057"/>
            <a:ext cx="7366055" cy="1032664"/>
            <a:chOff x="4334272" y="4387057"/>
            <a:chExt cx="7366055" cy="1032664"/>
          </a:xfrm>
        </p:grpSpPr>
        <p:sp>
          <p:nvSpPr>
            <p:cNvPr id="47" name="Flowchart: Process 46">
              <a:extLst>
                <a:ext uri="{FF2B5EF4-FFF2-40B4-BE49-F238E27FC236}">
                  <a16:creationId xmlns:a16="http://schemas.microsoft.com/office/drawing/2014/main" xmlns="" id="{DB6F282E-D78A-4CFA-88D9-60026FD551BF}"/>
                </a:ext>
              </a:extLst>
            </p:cNvPr>
            <p:cNvSpPr/>
            <p:nvPr/>
          </p:nvSpPr>
          <p:spPr>
            <a:xfrm>
              <a:off x="4334272" y="4387057"/>
              <a:ext cx="7366055"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EE7026D6-9997-4C5F-937D-9522BA4465A9}"/>
                </a:ext>
              </a:extLst>
            </p:cNvPr>
            <p:cNvSpPr txBox="1"/>
            <p:nvPr/>
          </p:nvSpPr>
          <p:spPr>
            <a:xfrm>
              <a:off x="4334272" y="4434836"/>
              <a:ext cx="7366055" cy="984885"/>
            </a:xfrm>
            <a:prstGeom prst="rect">
              <a:avLst/>
            </a:prstGeom>
            <a:noFill/>
          </p:spPr>
          <p:txBody>
            <a:bodyPr wrap="square" lIns="0" tIns="0" rIns="0" bIns="0" rtlCol="0">
              <a:spAutoFit/>
            </a:bodyPr>
            <a:lstStyle/>
            <a:p>
              <a:pPr algn="ctr"/>
              <a:r>
                <a:rPr lang="en-US" sz="3200" dirty="0" err="1">
                  <a:solidFill>
                    <a:schemeClr val="tx1">
                      <a:lumMod val="50000"/>
                      <a:lumOff val="50000"/>
                    </a:schemeClr>
                  </a:solidFill>
                </a:rPr>
                <a:t>Sác-lơ</a:t>
              </a:r>
              <a:r>
                <a:rPr lang="en-US" sz="3200" dirty="0">
                  <a:solidFill>
                    <a:schemeClr val="tx1">
                      <a:lumMod val="50000"/>
                      <a:lumOff val="50000"/>
                    </a:schemeClr>
                  </a:solidFill>
                </a:rPr>
                <a:t> I </a:t>
              </a:r>
              <a:r>
                <a:rPr lang="en-US" sz="3200" dirty="0" err="1">
                  <a:solidFill>
                    <a:schemeClr val="tx1">
                      <a:lumMod val="50000"/>
                      <a:lumOff val="50000"/>
                    </a:schemeClr>
                  </a:solidFill>
                </a:rPr>
                <a:t>dùng</a:t>
              </a:r>
              <a:r>
                <a:rPr lang="en-US" sz="3200" dirty="0">
                  <a:solidFill>
                    <a:schemeClr val="tx1">
                      <a:lumMod val="50000"/>
                      <a:lumOff val="50000"/>
                    </a:schemeClr>
                  </a:solidFill>
                </a:rPr>
                <a:t> </a:t>
              </a:r>
              <a:r>
                <a:rPr lang="en-US" sz="3200" dirty="0" err="1">
                  <a:solidFill>
                    <a:schemeClr val="tx1">
                      <a:lumMod val="50000"/>
                      <a:lumOff val="50000"/>
                    </a:schemeClr>
                  </a:solidFill>
                </a:rPr>
                <a:t>vũ</a:t>
              </a:r>
              <a:r>
                <a:rPr lang="en-US" sz="3200" dirty="0">
                  <a:solidFill>
                    <a:schemeClr val="tx1">
                      <a:lumMod val="50000"/>
                      <a:lumOff val="50000"/>
                    </a:schemeClr>
                  </a:solidFill>
                </a:rPr>
                <a:t> </a:t>
              </a:r>
              <a:r>
                <a:rPr lang="en-US" sz="3200" dirty="0" err="1">
                  <a:solidFill>
                    <a:schemeClr val="tx1">
                      <a:lumMod val="50000"/>
                      <a:lumOff val="50000"/>
                    </a:schemeClr>
                  </a:solidFill>
                </a:rPr>
                <a:t>lực</a:t>
              </a:r>
              <a:r>
                <a:rPr lang="en-US" sz="3200" dirty="0">
                  <a:solidFill>
                    <a:schemeClr val="tx1">
                      <a:lumMod val="50000"/>
                      <a:lumOff val="50000"/>
                    </a:schemeClr>
                  </a:solidFill>
                </a:rPr>
                <a:t> </a:t>
              </a:r>
              <a:r>
                <a:rPr lang="en-US" sz="3200" dirty="0" err="1">
                  <a:solidFill>
                    <a:schemeClr val="tx1">
                      <a:lumMod val="50000"/>
                      <a:lumOff val="50000"/>
                    </a:schemeClr>
                  </a:solidFill>
                </a:rPr>
                <a:t>đàn</a:t>
              </a:r>
              <a:r>
                <a:rPr lang="en-US" sz="3200" dirty="0">
                  <a:solidFill>
                    <a:schemeClr val="tx1">
                      <a:lumMod val="50000"/>
                      <a:lumOff val="50000"/>
                    </a:schemeClr>
                  </a:solidFill>
                </a:rPr>
                <a:t> </a:t>
              </a:r>
              <a:r>
                <a:rPr lang="en-US" sz="3200" dirty="0" err="1">
                  <a:solidFill>
                    <a:schemeClr val="tx1">
                      <a:lumMod val="50000"/>
                      <a:lumOff val="50000"/>
                    </a:schemeClr>
                  </a:solidFill>
                </a:rPr>
                <a:t>áp</a:t>
              </a:r>
              <a:r>
                <a:rPr lang="en-US" sz="3200" dirty="0">
                  <a:solidFill>
                    <a:schemeClr val="tx1">
                      <a:lumMod val="50000"/>
                      <a:lumOff val="50000"/>
                    </a:schemeClr>
                  </a:solidFill>
                </a:rPr>
                <a:t>, </a:t>
              </a:r>
              <a:endParaRPr lang="en-US" sz="3200" dirty="0" smtClean="0">
                <a:solidFill>
                  <a:schemeClr val="tx1">
                    <a:lumMod val="50000"/>
                    <a:lumOff val="50000"/>
                  </a:schemeClr>
                </a:solidFill>
              </a:endParaRPr>
            </a:p>
            <a:p>
              <a:pPr algn="ctr"/>
              <a:r>
                <a:rPr lang="en-US" sz="3200" dirty="0" err="1" smtClean="0">
                  <a:solidFill>
                    <a:schemeClr val="tx1">
                      <a:lumMod val="50000"/>
                      <a:lumOff val="50000"/>
                    </a:schemeClr>
                  </a:solidFill>
                </a:rPr>
                <a:t>nhưng</a:t>
              </a:r>
              <a:r>
                <a:rPr lang="en-US" sz="3200" dirty="0" smtClean="0">
                  <a:solidFill>
                    <a:schemeClr val="tx1">
                      <a:lumMod val="50000"/>
                      <a:lumOff val="50000"/>
                    </a:schemeClr>
                  </a:solidFill>
                </a:rPr>
                <a:t> </a:t>
              </a:r>
              <a:r>
                <a:rPr lang="en-US" sz="3200" dirty="0" err="1">
                  <a:solidFill>
                    <a:schemeClr val="tx1">
                      <a:lumMod val="50000"/>
                      <a:lumOff val="50000"/>
                    </a:schemeClr>
                  </a:solidFill>
                </a:rPr>
                <a:t>thất</a:t>
              </a:r>
              <a:r>
                <a:rPr lang="en-US" sz="3200" dirty="0">
                  <a:solidFill>
                    <a:schemeClr val="tx1">
                      <a:lumMod val="50000"/>
                      <a:lumOff val="50000"/>
                    </a:schemeClr>
                  </a:solidFill>
                </a:rPr>
                <a:t> </a:t>
              </a:r>
              <a:r>
                <a:rPr lang="en-US" sz="3200" dirty="0" err="1">
                  <a:solidFill>
                    <a:schemeClr val="tx1">
                      <a:lumMod val="50000"/>
                      <a:lumOff val="50000"/>
                    </a:schemeClr>
                  </a:solidFill>
                </a:rPr>
                <a:t>bại</a:t>
              </a:r>
              <a:endParaRPr lang="en-US" sz="3200" dirty="0">
                <a:solidFill>
                  <a:schemeClr val="tx1">
                    <a:lumMod val="50000"/>
                    <a:lumOff val="50000"/>
                  </a:schemeClr>
                </a:solidFill>
              </a:endParaRPr>
            </a:p>
          </p:txBody>
        </p:sp>
      </p:grpSp>
      <p:grpSp>
        <p:nvGrpSpPr>
          <p:cNvPr id="7" name="Group 6">
            <a:extLst>
              <a:ext uri="{FF2B5EF4-FFF2-40B4-BE49-F238E27FC236}">
                <a16:creationId xmlns:a16="http://schemas.microsoft.com/office/drawing/2014/main" xmlns="" id="{978C1DC4-4C5D-4341-9451-7F1A983F06F1}"/>
              </a:ext>
            </a:extLst>
          </p:cNvPr>
          <p:cNvGrpSpPr/>
          <p:nvPr/>
        </p:nvGrpSpPr>
        <p:grpSpPr>
          <a:xfrm>
            <a:off x="4404610" y="5784731"/>
            <a:ext cx="7366055" cy="1032664"/>
            <a:chOff x="4404610" y="5784731"/>
            <a:chExt cx="7366055" cy="1032664"/>
          </a:xfrm>
        </p:grpSpPr>
        <p:sp>
          <p:nvSpPr>
            <p:cNvPr id="50" name="Flowchart: Process 49">
              <a:extLst>
                <a:ext uri="{FF2B5EF4-FFF2-40B4-BE49-F238E27FC236}">
                  <a16:creationId xmlns:a16="http://schemas.microsoft.com/office/drawing/2014/main" xmlns="" id="{0AFEE7CB-EB8D-46BF-9BE3-1C85BC55C6F4}"/>
                </a:ext>
              </a:extLst>
            </p:cNvPr>
            <p:cNvSpPr/>
            <p:nvPr/>
          </p:nvSpPr>
          <p:spPr>
            <a:xfrm>
              <a:off x="4404610" y="5784731"/>
              <a:ext cx="7366055"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xmlns="" id="{9E40F768-42FB-49B7-8C4A-741487538121}"/>
                </a:ext>
              </a:extLst>
            </p:cNvPr>
            <p:cNvSpPr txBox="1"/>
            <p:nvPr/>
          </p:nvSpPr>
          <p:spPr>
            <a:xfrm>
              <a:off x="4404610" y="5832510"/>
              <a:ext cx="7366055" cy="984885"/>
            </a:xfrm>
            <a:prstGeom prst="rect">
              <a:avLst/>
            </a:prstGeom>
            <a:noFill/>
          </p:spPr>
          <p:txBody>
            <a:bodyPr wrap="square" lIns="0" tIns="0" rIns="0" bIns="0" rtlCol="0">
              <a:spAutoFit/>
            </a:bodyPr>
            <a:lstStyle/>
            <a:p>
              <a:pPr algn="ctr"/>
              <a:r>
                <a:rPr lang="en-US" sz="3200" dirty="0" err="1">
                  <a:solidFill>
                    <a:schemeClr val="tx1">
                      <a:lumMod val="50000"/>
                      <a:lumOff val="50000"/>
                    </a:schemeClr>
                  </a:solidFill>
                </a:rPr>
                <a:t>Vua</a:t>
              </a:r>
              <a:r>
                <a:rPr lang="en-US" sz="3200" dirty="0">
                  <a:solidFill>
                    <a:schemeClr val="tx1">
                      <a:lumMod val="50000"/>
                      <a:lumOff val="50000"/>
                    </a:schemeClr>
                  </a:solidFill>
                </a:rPr>
                <a:t> </a:t>
              </a:r>
              <a:r>
                <a:rPr lang="en-US" sz="3200" dirty="0" err="1">
                  <a:solidFill>
                    <a:schemeClr val="tx1">
                      <a:lumMod val="50000"/>
                      <a:lumOff val="50000"/>
                    </a:schemeClr>
                  </a:solidFill>
                </a:rPr>
                <a:t>thất</a:t>
              </a:r>
              <a:r>
                <a:rPr lang="en-US" sz="3200" dirty="0">
                  <a:solidFill>
                    <a:schemeClr val="tx1">
                      <a:lumMod val="50000"/>
                      <a:lumOff val="50000"/>
                    </a:schemeClr>
                  </a:solidFill>
                </a:rPr>
                <a:t> </a:t>
              </a:r>
              <a:r>
                <a:rPr lang="en-US" sz="3200" dirty="0" err="1">
                  <a:solidFill>
                    <a:schemeClr val="tx1">
                      <a:lumMod val="50000"/>
                      <a:lumOff val="50000"/>
                    </a:schemeClr>
                  </a:solidFill>
                </a:rPr>
                <a:t>bại</a:t>
              </a:r>
              <a:r>
                <a:rPr lang="en-US" sz="3200" dirty="0">
                  <a:solidFill>
                    <a:schemeClr val="tx1">
                      <a:lumMod val="50000"/>
                      <a:lumOff val="50000"/>
                    </a:schemeClr>
                  </a:solidFill>
                </a:rPr>
                <a:t> </a:t>
              </a:r>
              <a:r>
                <a:rPr lang="en-US" sz="3200" dirty="0" err="1">
                  <a:solidFill>
                    <a:schemeClr val="tx1">
                      <a:lumMod val="50000"/>
                      <a:lumOff val="50000"/>
                    </a:schemeClr>
                  </a:solidFill>
                </a:rPr>
                <a:t>phải</a:t>
              </a:r>
              <a:r>
                <a:rPr lang="en-US" sz="3200" dirty="0">
                  <a:solidFill>
                    <a:schemeClr val="tx1">
                      <a:lumMod val="50000"/>
                      <a:lumOff val="50000"/>
                    </a:schemeClr>
                  </a:solidFill>
                </a:rPr>
                <a:t> </a:t>
              </a:r>
              <a:r>
                <a:rPr lang="en-US" sz="3200" dirty="0" err="1">
                  <a:solidFill>
                    <a:schemeClr val="tx1">
                      <a:lumMod val="50000"/>
                      <a:lumOff val="50000"/>
                    </a:schemeClr>
                  </a:solidFill>
                </a:rPr>
                <a:t>chạy</a:t>
              </a:r>
              <a:r>
                <a:rPr lang="en-US" sz="3200" dirty="0">
                  <a:solidFill>
                    <a:schemeClr val="tx1">
                      <a:lumMod val="50000"/>
                      <a:lumOff val="50000"/>
                    </a:schemeClr>
                  </a:solidFill>
                </a:rPr>
                <a:t> </a:t>
              </a:r>
              <a:r>
                <a:rPr lang="en-US" sz="3200" dirty="0" err="1">
                  <a:solidFill>
                    <a:schemeClr val="tx1">
                      <a:lumMod val="50000"/>
                      <a:lumOff val="50000"/>
                    </a:schemeClr>
                  </a:solidFill>
                </a:rPr>
                <a:t>lên</a:t>
              </a:r>
              <a:r>
                <a:rPr lang="en-US" sz="3200" dirty="0">
                  <a:solidFill>
                    <a:schemeClr val="tx1">
                      <a:lumMod val="50000"/>
                      <a:lumOff val="50000"/>
                    </a:schemeClr>
                  </a:solidFill>
                </a:rPr>
                <a:t> </a:t>
              </a:r>
              <a:r>
                <a:rPr lang="en-US" sz="3200" dirty="0" err="1">
                  <a:solidFill>
                    <a:schemeClr val="tx1">
                      <a:lumMod val="50000"/>
                      <a:lumOff val="50000"/>
                    </a:schemeClr>
                  </a:solidFill>
                </a:rPr>
                <a:t>phía</a:t>
              </a:r>
              <a:r>
                <a:rPr lang="en-US" sz="3200" dirty="0">
                  <a:solidFill>
                    <a:schemeClr val="tx1">
                      <a:lumMod val="50000"/>
                      <a:lumOff val="50000"/>
                    </a:schemeClr>
                  </a:solidFill>
                </a:rPr>
                <a:t> </a:t>
              </a:r>
              <a:r>
                <a:rPr lang="en-US" sz="3200" dirty="0" err="1">
                  <a:solidFill>
                    <a:schemeClr val="tx1">
                      <a:lumMod val="50000"/>
                      <a:lumOff val="50000"/>
                    </a:schemeClr>
                  </a:solidFill>
                </a:rPr>
                <a:t>Bắc</a:t>
              </a:r>
              <a:endParaRPr lang="en-US" sz="3200" dirty="0">
                <a:solidFill>
                  <a:schemeClr val="tx1">
                    <a:lumMod val="50000"/>
                    <a:lumOff val="50000"/>
                  </a:schemeClr>
                </a:solidFill>
              </a:endParaRPr>
            </a:p>
            <a:p>
              <a:pPr algn="ctr"/>
              <a:r>
                <a:rPr lang="en-US" sz="3200" dirty="0">
                  <a:solidFill>
                    <a:schemeClr val="tx1">
                      <a:lumMod val="50000"/>
                      <a:lumOff val="50000"/>
                    </a:schemeClr>
                  </a:solidFill>
                </a:rPr>
                <a:t>--&gt; 8/1642 </a:t>
              </a:r>
              <a:r>
                <a:rPr lang="en-US" sz="3200" dirty="0" err="1">
                  <a:solidFill>
                    <a:schemeClr val="tx1">
                      <a:lumMod val="50000"/>
                      <a:lumOff val="50000"/>
                    </a:schemeClr>
                  </a:solidFill>
                </a:rPr>
                <a:t>vua</a:t>
              </a:r>
              <a:r>
                <a:rPr lang="en-US" sz="3200" dirty="0">
                  <a:solidFill>
                    <a:schemeClr val="tx1">
                      <a:lumMod val="50000"/>
                      <a:lumOff val="50000"/>
                    </a:schemeClr>
                  </a:solidFill>
                </a:rPr>
                <a:t> </a:t>
              </a:r>
              <a:r>
                <a:rPr lang="en-US" sz="3200" dirty="0" err="1">
                  <a:solidFill>
                    <a:schemeClr val="tx1">
                      <a:lumMod val="50000"/>
                      <a:lumOff val="50000"/>
                    </a:schemeClr>
                  </a:solidFill>
                </a:rPr>
                <a:t>tuyên</a:t>
              </a:r>
              <a:r>
                <a:rPr lang="en-US" sz="3200" dirty="0">
                  <a:solidFill>
                    <a:schemeClr val="tx1">
                      <a:lumMod val="50000"/>
                      <a:lumOff val="50000"/>
                    </a:schemeClr>
                  </a:solidFill>
                </a:rPr>
                <a:t> </a:t>
              </a:r>
              <a:r>
                <a:rPr lang="en-US" sz="3200" dirty="0" err="1">
                  <a:solidFill>
                    <a:schemeClr val="tx1">
                      <a:lumMod val="50000"/>
                      <a:lumOff val="50000"/>
                    </a:schemeClr>
                  </a:solidFill>
                </a:rPr>
                <a:t>chiến</a:t>
              </a:r>
              <a:r>
                <a:rPr lang="en-US" sz="3200" dirty="0">
                  <a:solidFill>
                    <a:schemeClr val="tx1">
                      <a:lumMod val="50000"/>
                      <a:lumOff val="50000"/>
                    </a:schemeClr>
                  </a:solidFill>
                </a:rPr>
                <a:t> </a:t>
              </a:r>
              <a:r>
                <a:rPr lang="en-US" sz="3200" dirty="0" err="1">
                  <a:solidFill>
                    <a:schemeClr val="tx1">
                      <a:lumMod val="50000"/>
                      <a:lumOff val="50000"/>
                    </a:schemeClr>
                  </a:solidFill>
                </a:rPr>
                <a:t>với</a:t>
              </a:r>
              <a:r>
                <a:rPr lang="en-US" sz="3200" dirty="0">
                  <a:solidFill>
                    <a:schemeClr val="tx1">
                      <a:lumMod val="50000"/>
                      <a:lumOff val="50000"/>
                    </a:schemeClr>
                  </a:solidFill>
                </a:rPr>
                <a:t>  </a:t>
              </a:r>
              <a:r>
                <a:rPr lang="en-US" sz="3200" dirty="0" err="1">
                  <a:solidFill>
                    <a:schemeClr val="tx1">
                      <a:lumMod val="50000"/>
                      <a:lumOff val="50000"/>
                    </a:schemeClr>
                  </a:solidFill>
                </a:rPr>
                <a:t>Quốc</a:t>
              </a:r>
              <a:r>
                <a:rPr lang="en-US" sz="3200" dirty="0">
                  <a:solidFill>
                    <a:schemeClr val="tx1">
                      <a:lumMod val="50000"/>
                      <a:lumOff val="50000"/>
                    </a:schemeClr>
                  </a:solidFill>
                </a:rPr>
                <a:t> </a:t>
              </a:r>
              <a:r>
                <a:rPr lang="en-US" sz="3200" dirty="0" err="1">
                  <a:solidFill>
                    <a:schemeClr val="tx1">
                      <a:lumMod val="50000"/>
                      <a:lumOff val="50000"/>
                    </a:schemeClr>
                  </a:solidFill>
                </a:rPr>
                <a:t>hội</a:t>
              </a:r>
              <a:endParaRPr lang="en-US" sz="3200" dirty="0">
                <a:solidFill>
                  <a:schemeClr val="tx1">
                    <a:lumMod val="50000"/>
                    <a:lumOff val="50000"/>
                  </a:schemeClr>
                </a:solidFill>
              </a:endParaRPr>
            </a:p>
          </p:txBody>
        </p:sp>
      </p:grpSp>
      <p:cxnSp>
        <p:nvCxnSpPr>
          <p:cNvPr id="14" name="Straight Arrow Connector 13">
            <a:extLst>
              <a:ext uri="{FF2B5EF4-FFF2-40B4-BE49-F238E27FC236}">
                <a16:creationId xmlns:a16="http://schemas.microsoft.com/office/drawing/2014/main" xmlns="" id="{F656BC3D-8D9A-4F03-A8B2-6C7BAC5FF5B9}"/>
              </a:ext>
            </a:extLst>
          </p:cNvPr>
          <p:cNvCxnSpPr>
            <a:stCxn id="37" idx="2"/>
            <a:endCxn id="41" idx="0"/>
          </p:cNvCxnSpPr>
          <p:nvPr/>
        </p:nvCxnSpPr>
        <p:spPr>
          <a:xfrm>
            <a:off x="8017300" y="2283582"/>
            <a:ext cx="0" cy="585584"/>
          </a:xfrm>
          <a:prstGeom prst="straightConnector1">
            <a:avLst/>
          </a:prstGeom>
          <a:ln w="57150">
            <a:solidFill>
              <a:srgbClr val="F574B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95294098-ADFB-408A-AB4C-8D4D50C48941}"/>
              </a:ext>
            </a:extLst>
          </p:cNvPr>
          <p:cNvCxnSpPr>
            <a:cxnSpLocks/>
          </p:cNvCxnSpPr>
          <p:nvPr/>
        </p:nvCxnSpPr>
        <p:spPr>
          <a:xfrm>
            <a:off x="8017300" y="3826498"/>
            <a:ext cx="0" cy="585584"/>
          </a:xfrm>
          <a:prstGeom prst="straightConnector1">
            <a:avLst/>
          </a:prstGeom>
          <a:ln w="57150">
            <a:solidFill>
              <a:srgbClr val="F574B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BE97253E-D4AE-458B-8172-90DD03437DB6}"/>
              </a:ext>
            </a:extLst>
          </p:cNvPr>
          <p:cNvCxnSpPr>
            <a:cxnSpLocks/>
          </p:cNvCxnSpPr>
          <p:nvPr/>
        </p:nvCxnSpPr>
        <p:spPr>
          <a:xfrm>
            <a:off x="8017300" y="5344389"/>
            <a:ext cx="0" cy="488121"/>
          </a:xfrm>
          <a:prstGeom prst="straightConnector1">
            <a:avLst/>
          </a:prstGeom>
          <a:ln w="57150">
            <a:solidFill>
              <a:srgbClr val="F574B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9440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08E5A07A-68FC-4FC3-9E61-C6C516EAFB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21111" r="21111" b="21111"/>
          <a:stretch/>
        </p:blipFill>
        <p:spPr>
          <a:xfrm>
            <a:off x="5682726" y="2736747"/>
            <a:ext cx="2753736" cy="1946892"/>
          </a:xfrm>
          <a:prstGeom prst="rect">
            <a:avLst/>
          </a:prstGeom>
        </p:spPr>
      </p:pic>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14" name="Picture 13">
            <a:extLst>
              <a:ext uri="{FF2B5EF4-FFF2-40B4-BE49-F238E27FC236}">
                <a16:creationId xmlns:a16="http://schemas.microsoft.com/office/drawing/2014/main" xmlns="" id="{1DCFFC7F-3A2D-45E0-BF98-B523E0F45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2410" y="-7160417"/>
            <a:ext cx="12589178" cy="17669022"/>
          </a:xfrm>
          <a:prstGeom prst="rect">
            <a:avLst/>
          </a:prstGeom>
        </p:spPr>
      </p:pic>
      <p:cxnSp>
        <p:nvCxnSpPr>
          <p:cNvPr id="21" name="Straight Connector 20">
            <a:extLst>
              <a:ext uri="{FF2B5EF4-FFF2-40B4-BE49-F238E27FC236}">
                <a16:creationId xmlns:a16="http://schemas.microsoft.com/office/drawing/2014/main" xmlns="" id="{13AF5AF8-4834-4034-872B-6C195C736C1D}"/>
              </a:ext>
            </a:extLst>
          </p:cNvPr>
          <p:cNvCxnSpPr>
            <a:cxnSpLocks/>
          </p:cNvCxnSpPr>
          <p:nvPr/>
        </p:nvCxnSpPr>
        <p:spPr>
          <a:xfrm flipH="1" flipV="1">
            <a:off x="6623576" y="1752600"/>
            <a:ext cx="1632857" cy="1210623"/>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94F096D4-7234-48E7-AD94-AE19F87F1143}"/>
              </a:ext>
            </a:extLst>
          </p:cNvPr>
          <p:cNvCxnSpPr/>
          <p:nvPr/>
        </p:nvCxnSpPr>
        <p:spPr>
          <a:xfrm flipV="1">
            <a:off x="5017727" y="1752600"/>
            <a:ext cx="1632857" cy="3048000"/>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0A8636AB-94FF-4225-9FF1-254735F183F8}"/>
              </a:ext>
            </a:extLst>
          </p:cNvPr>
          <p:cNvCxnSpPr>
            <a:cxnSpLocks/>
          </p:cNvCxnSpPr>
          <p:nvPr/>
        </p:nvCxnSpPr>
        <p:spPr>
          <a:xfrm flipH="1" flipV="1">
            <a:off x="8256433" y="2963223"/>
            <a:ext cx="1632857" cy="1210623"/>
          </a:xfrm>
          <a:prstGeom prst="line">
            <a:avLst/>
          </a:prstGeom>
          <a:ln w="57150">
            <a:gradFill>
              <a:gsLst>
                <a:gs pos="0">
                  <a:srgbClr val="F361E9"/>
                </a:gs>
                <a:gs pos="100000">
                  <a:srgbClr val="F8A65C"/>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xmlns="" id="{2C3170B7-44EC-4116-87FE-1755AAC09073}"/>
              </a:ext>
            </a:extLst>
          </p:cNvPr>
          <p:cNvSpPr/>
          <p:nvPr/>
        </p:nvSpPr>
        <p:spPr>
          <a:xfrm>
            <a:off x="4903046" y="4680849"/>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xmlns="" id="{DD6816B0-9196-4168-9695-7E835975BBD8}"/>
              </a:ext>
            </a:extLst>
          </p:cNvPr>
          <p:cNvSpPr/>
          <p:nvPr/>
        </p:nvSpPr>
        <p:spPr>
          <a:xfrm>
            <a:off x="6535903" y="1678034"/>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xmlns="" id="{BCA53E9C-4797-444D-A551-5BD57872FFA0}"/>
              </a:ext>
            </a:extLst>
          </p:cNvPr>
          <p:cNvSpPr/>
          <p:nvPr/>
        </p:nvSpPr>
        <p:spPr>
          <a:xfrm>
            <a:off x="8129814" y="2815718"/>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42257FDF-5ACC-4AC7-BC53-AECCED71ECC4}"/>
              </a:ext>
            </a:extLst>
          </p:cNvPr>
          <p:cNvSpPr/>
          <p:nvPr/>
        </p:nvSpPr>
        <p:spPr>
          <a:xfrm>
            <a:off x="9827772" y="4091625"/>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827B1A2-E89D-4392-ACA4-5E23F9A15A05}"/>
              </a:ext>
            </a:extLst>
          </p:cNvPr>
          <p:cNvSpPr txBox="1"/>
          <p:nvPr/>
        </p:nvSpPr>
        <p:spPr>
          <a:xfrm>
            <a:off x="2275701" y="4609840"/>
            <a:ext cx="2692076" cy="615553"/>
          </a:xfrm>
          <a:prstGeom prst="rect">
            <a:avLst/>
          </a:prstGeom>
          <a:noFill/>
        </p:spPr>
        <p:txBody>
          <a:bodyPr wrap="square" lIns="0" tIns="0" rIns="0" bIns="0" rtlCol="0">
            <a:spAutoFit/>
          </a:bodyPr>
          <a:lstStyle/>
          <a:p>
            <a:pPr algn="ctr"/>
            <a:r>
              <a:rPr lang="en-US" sz="2000">
                <a:solidFill>
                  <a:schemeClr val="tx1">
                    <a:lumMod val="50000"/>
                    <a:lumOff val="50000"/>
                  </a:schemeClr>
                </a:solidFill>
              </a:rPr>
              <a:t>8 - 1642</a:t>
            </a:r>
          </a:p>
          <a:p>
            <a:pPr algn="ctr"/>
            <a:r>
              <a:rPr lang="en-US" sz="2000">
                <a:solidFill>
                  <a:schemeClr val="tx1">
                    <a:lumMod val="50000"/>
                    <a:lumOff val="50000"/>
                  </a:schemeClr>
                </a:solidFill>
              </a:rPr>
              <a:t>...</a:t>
            </a:r>
          </a:p>
        </p:txBody>
      </p:sp>
      <p:sp>
        <p:nvSpPr>
          <p:cNvPr id="29" name="TextBox 28">
            <a:extLst>
              <a:ext uri="{FF2B5EF4-FFF2-40B4-BE49-F238E27FC236}">
                <a16:creationId xmlns:a16="http://schemas.microsoft.com/office/drawing/2014/main" xmlns="" id="{342D6355-F65F-49F9-971A-92123AEED8A3}"/>
              </a:ext>
            </a:extLst>
          </p:cNvPr>
          <p:cNvSpPr txBox="1"/>
          <p:nvPr/>
        </p:nvSpPr>
        <p:spPr>
          <a:xfrm>
            <a:off x="4324648" y="1058541"/>
            <a:ext cx="4819352" cy="307777"/>
          </a:xfrm>
          <a:prstGeom prst="rect">
            <a:avLst/>
          </a:prstGeom>
          <a:noFill/>
        </p:spPr>
        <p:txBody>
          <a:bodyPr wrap="square" lIns="0" tIns="0" rIns="0" bIns="0" rtlCol="0">
            <a:spAutoFit/>
          </a:bodyPr>
          <a:lstStyle/>
          <a:p>
            <a:pPr algn="ctr"/>
            <a:r>
              <a:rPr lang="en-US" sz="2000">
                <a:solidFill>
                  <a:schemeClr val="tx1">
                    <a:lumMod val="50000"/>
                    <a:lumOff val="50000"/>
                  </a:schemeClr>
                </a:solidFill>
              </a:rPr>
              <a:t>30/1/1649 ...</a:t>
            </a:r>
          </a:p>
        </p:txBody>
      </p:sp>
      <p:sp>
        <p:nvSpPr>
          <p:cNvPr id="30" name="TextBox 29">
            <a:extLst>
              <a:ext uri="{FF2B5EF4-FFF2-40B4-BE49-F238E27FC236}">
                <a16:creationId xmlns:a16="http://schemas.microsoft.com/office/drawing/2014/main" xmlns="" id="{A6756DB2-39DE-4512-A6AB-1AF1C1051DC8}"/>
              </a:ext>
            </a:extLst>
          </p:cNvPr>
          <p:cNvSpPr txBox="1"/>
          <p:nvPr/>
        </p:nvSpPr>
        <p:spPr>
          <a:xfrm>
            <a:off x="8400637" y="2604096"/>
            <a:ext cx="3562001" cy="307777"/>
          </a:xfrm>
          <a:prstGeom prst="rect">
            <a:avLst/>
          </a:prstGeom>
          <a:noFill/>
        </p:spPr>
        <p:txBody>
          <a:bodyPr wrap="square" lIns="0" tIns="0" rIns="0" bIns="0" rtlCol="0">
            <a:spAutoFit/>
          </a:bodyPr>
          <a:lstStyle/>
          <a:p>
            <a:pPr algn="ctr"/>
            <a:r>
              <a:rPr lang="en-US" sz="2000">
                <a:solidFill>
                  <a:schemeClr val="tx1">
                    <a:lumMod val="50000"/>
                    <a:lumOff val="50000"/>
                  </a:schemeClr>
                </a:solidFill>
              </a:rPr>
              <a:t>1658 ...</a:t>
            </a:r>
          </a:p>
        </p:txBody>
      </p:sp>
      <p:sp>
        <p:nvSpPr>
          <p:cNvPr id="31" name="TextBox 30">
            <a:extLst>
              <a:ext uri="{FF2B5EF4-FFF2-40B4-BE49-F238E27FC236}">
                <a16:creationId xmlns:a16="http://schemas.microsoft.com/office/drawing/2014/main" xmlns="" id="{B6C9E114-CA4B-4857-BA65-CC8F2E7E2AFB}"/>
              </a:ext>
            </a:extLst>
          </p:cNvPr>
          <p:cNvSpPr txBox="1"/>
          <p:nvPr/>
        </p:nvSpPr>
        <p:spPr>
          <a:xfrm>
            <a:off x="8400637" y="4373072"/>
            <a:ext cx="3562001" cy="307777"/>
          </a:xfrm>
          <a:prstGeom prst="rect">
            <a:avLst/>
          </a:prstGeom>
          <a:noFill/>
        </p:spPr>
        <p:txBody>
          <a:bodyPr wrap="square" lIns="0" tIns="0" rIns="0" bIns="0" rtlCol="0">
            <a:spAutoFit/>
          </a:bodyPr>
          <a:lstStyle/>
          <a:p>
            <a:pPr algn="ctr"/>
            <a:r>
              <a:rPr lang="en-US" sz="2000">
                <a:solidFill>
                  <a:schemeClr val="tx1">
                    <a:lumMod val="50000"/>
                    <a:lumOff val="50000"/>
                  </a:schemeClr>
                </a:solidFill>
              </a:rPr>
              <a:t>1688 - 1689 ...</a:t>
            </a:r>
          </a:p>
        </p:txBody>
      </p:sp>
      <p:pic>
        <p:nvPicPr>
          <p:cNvPr id="32" name="Picture 31">
            <a:extLst>
              <a:ext uri="{FF2B5EF4-FFF2-40B4-BE49-F238E27FC236}">
                <a16:creationId xmlns:a16="http://schemas.microsoft.com/office/drawing/2014/main" xmlns="" id="{6024B567-1002-4D2F-A703-0128AA17A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sp>
        <p:nvSpPr>
          <p:cNvPr id="36" name="Speech Bubble: Rectangle with Corners Rounded 35">
            <a:extLst>
              <a:ext uri="{FF2B5EF4-FFF2-40B4-BE49-F238E27FC236}">
                <a16:creationId xmlns:a16="http://schemas.microsoft.com/office/drawing/2014/main" xmlns="" id="{4D178182-7215-4AA8-8053-5E44F09ED1A9}"/>
              </a:ext>
            </a:extLst>
          </p:cNvPr>
          <p:cNvSpPr/>
          <p:nvPr/>
        </p:nvSpPr>
        <p:spPr>
          <a:xfrm>
            <a:off x="494264" y="1518648"/>
            <a:ext cx="4419154" cy="2093759"/>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xmlns="" id="{EBE48F96-5E9A-423B-989D-2302256B60BB}"/>
              </a:ext>
            </a:extLst>
          </p:cNvPr>
          <p:cNvSpPr txBox="1"/>
          <p:nvPr/>
        </p:nvSpPr>
        <p:spPr>
          <a:xfrm>
            <a:off x="552537" y="1765308"/>
            <a:ext cx="4302609" cy="1600438"/>
          </a:xfrm>
          <a:prstGeom prst="rect">
            <a:avLst/>
          </a:prstGeom>
          <a:noFill/>
        </p:spPr>
        <p:txBody>
          <a:bodyPr wrap="square" lIns="0" tIns="0" rIns="0" bIns="0" rtlCol="0">
            <a:spAutoFit/>
          </a:bodyPr>
          <a:lstStyle/>
          <a:p>
            <a:pPr algn="just"/>
            <a:r>
              <a:rPr lang="vi-VN" sz="2600">
                <a:solidFill>
                  <a:schemeClr val="tx1">
                    <a:lumMod val="50000"/>
                    <a:lumOff val="50000"/>
                  </a:schemeClr>
                </a:solidFill>
              </a:rPr>
              <a:t>Trong 120 giây, hãy kể lại những sự kiện quan trọng trong cuộc cách mạng tư sản ở Anh dựa trên sơ đồ </a:t>
            </a:r>
            <a:r>
              <a:rPr lang="en-US" sz="2600">
                <a:solidFill>
                  <a:schemeClr val="tx1">
                    <a:lumMod val="50000"/>
                    <a:lumOff val="50000"/>
                  </a:schemeClr>
                </a:solidFill>
              </a:rPr>
              <a:t>sau</a:t>
            </a:r>
          </a:p>
        </p:txBody>
      </p:sp>
    </p:spTree>
    <p:extLst>
      <p:ext uri="{BB962C8B-B14F-4D97-AF65-F5344CB8AC3E}">
        <p14:creationId xmlns:p14="http://schemas.microsoft.com/office/powerpoint/2010/main" val="655450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08E5A07A-68FC-4FC3-9E61-C6C516EAFB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21111" r="21111" b="21111"/>
          <a:stretch/>
        </p:blipFill>
        <p:spPr>
          <a:xfrm>
            <a:off x="4997688" y="3049806"/>
            <a:ext cx="2753736" cy="1946892"/>
          </a:xfrm>
          <a:prstGeom prst="rect">
            <a:avLst/>
          </a:prstGeom>
        </p:spPr>
      </p:pic>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cxnSp>
        <p:nvCxnSpPr>
          <p:cNvPr id="21" name="Straight Connector 20">
            <a:extLst>
              <a:ext uri="{FF2B5EF4-FFF2-40B4-BE49-F238E27FC236}">
                <a16:creationId xmlns:a16="http://schemas.microsoft.com/office/drawing/2014/main" xmlns="" id="{13AF5AF8-4834-4034-872B-6C195C736C1D}"/>
              </a:ext>
            </a:extLst>
          </p:cNvPr>
          <p:cNvCxnSpPr>
            <a:cxnSpLocks/>
          </p:cNvCxnSpPr>
          <p:nvPr/>
        </p:nvCxnSpPr>
        <p:spPr>
          <a:xfrm flipH="1" flipV="1">
            <a:off x="5938538" y="2065659"/>
            <a:ext cx="1632857" cy="1210623"/>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94F096D4-7234-48E7-AD94-AE19F87F1143}"/>
              </a:ext>
            </a:extLst>
          </p:cNvPr>
          <p:cNvCxnSpPr/>
          <p:nvPr/>
        </p:nvCxnSpPr>
        <p:spPr>
          <a:xfrm flipV="1">
            <a:off x="4332689" y="2065659"/>
            <a:ext cx="1632857" cy="3048000"/>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0A8636AB-94FF-4225-9FF1-254735F183F8}"/>
              </a:ext>
            </a:extLst>
          </p:cNvPr>
          <p:cNvCxnSpPr>
            <a:cxnSpLocks/>
          </p:cNvCxnSpPr>
          <p:nvPr/>
        </p:nvCxnSpPr>
        <p:spPr>
          <a:xfrm flipH="1" flipV="1">
            <a:off x="7571395" y="3276282"/>
            <a:ext cx="1632857" cy="1210623"/>
          </a:xfrm>
          <a:prstGeom prst="line">
            <a:avLst/>
          </a:prstGeom>
          <a:ln w="57150">
            <a:gradFill>
              <a:gsLst>
                <a:gs pos="0">
                  <a:srgbClr val="F361E9"/>
                </a:gs>
                <a:gs pos="100000">
                  <a:srgbClr val="F8A65C"/>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xmlns="" id="{2C3170B7-44EC-4116-87FE-1755AAC09073}"/>
              </a:ext>
            </a:extLst>
          </p:cNvPr>
          <p:cNvSpPr/>
          <p:nvPr/>
        </p:nvSpPr>
        <p:spPr>
          <a:xfrm>
            <a:off x="4218008" y="4993908"/>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xmlns="" id="{DD6816B0-9196-4168-9695-7E835975BBD8}"/>
              </a:ext>
            </a:extLst>
          </p:cNvPr>
          <p:cNvSpPr/>
          <p:nvPr/>
        </p:nvSpPr>
        <p:spPr>
          <a:xfrm>
            <a:off x="5850865" y="1991093"/>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xmlns="" id="{BCA53E9C-4797-444D-A551-5BD57872FFA0}"/>
              </a:ext>
            </a:extLst>
          </p:cNvPr>
          <p:cNvSpPr/>
          <p:nvPr/>
        </p:nvSpPr>
        <p:spPr>
          <a:xfrm>
            <a:off x="7444776" y="3128777"/>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xmlns="" id="{42257FDF-5ACC-4AC7-BC53-AECCED71ECC4}"/>
              </a:ext>
            </a:extLst>
          </p:cNvPr>
          <p:cNvSpPr/>
          <p:nvPr/>
        </p:nvSpPr>
        <p:spPr>
          <a:xfrm>
            <a:off x="9142734" y="4404684"/>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827B1A2-E89D-4392-ACA4-5E23F9A15A05}"/>
              </a:ext>
            </a:extLst>
          </p:cNvPr>
          <p:cNvSpPr txBox="1"/>
          <p:nvPr/>
        </p:nvSpPr>
        <p:spPr>
          <a:xfrm>
            <a:off x="1447800" y="4922899"/>
            <a:ext cx="2834939" cy="738664"/>
          </a:xfrm>
          <a:prstGeom prst="rect">
            <a:avLst/>
          </a:prstGeom>
          <a:noFill/>
        </p:spPr>
        <p:txBody>
          <a:bodyPr wrap="square" lIns="0" tIns="0" rIns="0" bIns="0" rtlCol="0">
            <a:spAutoFit/>
          </a:bodyPr>
          <a:lstStyle/>
          <a:p>
            <a:pPr algn="ctr"/>
            <a:r>
              <a:rPr lang="en-US" sz="2400" dirty="0">
                <a:solidFill>
                  <a:schemeClr val="tx1">
                    <a:lumMod val="50000"/>
                    <a:lumOff val="50000"/>
                  </a:schemeClr>
                </a:solidFill>
              </a:rPr>
              <a:t>8 - 1642</a:t>
            </a:r>
          </a:p>
          <a:p>
            <a:pPr algn="ctr"/>
            <a:r>
              <a:rPr lang="en-US" sz="2400" dirty="0" err="1">
                <a:solidFill>
                  <a:schemeClr val="tx1">
                    <a:lumMod val="50000"/>
                    <a:lumOff val="50000"/>
                  </a:schemeClr>
                </a:solidFill>
              </a:rPr>
              <a:t>Cách</a:t>
            </a:r>
            <a:r>
              <a:rPr lang="en-US" sz="2400" dirty="0">
                <a:solidFill>
                  <a:schemeClr val="tx1">
                    <a:lumMod val="50000"/>
                    <a:lumOff val="50000"/>
                  </a:schemeClr>
                </a:solidFill>
              </a:rPr>
              <a:t> </a:t>
            </a:r>
            <a:r>
              <a:rPr lang="en-US" sz="2400" dirty="0" err="1">
                <a:solidFill>
                  <a:schemeClr val="tx1">
                    <a:lumMod val="50000"/>
                    <a:lumOff val="50000"/>
                  </a:schemeClr>
                </a:solidFill>
              </a:rPr>
              <a:t>mạng</a:t>
            </a:r>
            <a:r>
              <a:rPr lang="en-US" sz="2400" dirty="0">
                <a:solidFill>
                  <a:schemeClr val="tx1">
                    <a:lumMod val="50000"/>
                    <a:lumOff val="50000"/>
                  </a:schemeClr>
                </a:solidFill>
              </a:rPr>
              <a:t> </a:t>
            </a:r>
            <a:r>
              <a:rPr lang="en-US" sz="2400" dirty="0" err="1">
                <a:solidFill>
                  <a:schemeClr val="tx1">
                    <a:lumMod val="50000"/>
                    <a:lumOff val="50000"/>
                  </a:schemeClr>
                </a:solidFill>
              </a:rPr>
              <a:t>bùng</a:t>
            </a:r>
            <a:r>
              <a:rPr lang="en-US" sz="2400" dirty="0">
                <a:solidFill>
                  <a:schemeClr val="tx1">
                    <a:lumMod val="50000"/>
                    <a:lumOff val="50000"/>
                  </a:schemeClr>
                </a:solidFill>
              </a:rPr>
              <a:t> </a:t>
            </a:r>
            <a:r>
              <a:rPr lang="en-US" sz="2400" dirty="0" err="1">
                <a:solidFill>
                  <a:schemeClr val="tx1">
                    <a:lumMod val="50000"/>
                    <a:lumOff val="50000"/>
                  </a:schemeClr>
                </a:solidFill>
              </a:rPr>
              <a:t>nổ</a:t>
            </a:r>
            <a:endParaRPr lang="en-US" sz="2400" dirty="0">
              <a:solidFill>
                <a:schemeClr val="tx1">
                  <a:lumMod val="50000"/>
                  <a:lumOff val="50000"/>
                </a:schemeClr>
              </a:solidFill>
            </a:endParaRPr>
          </a:p>
        </p:txBody>
      </p:sp>
      <p:sp>
        <p:nvSpPr>
          <p:cNvPr id="29" name="TextBox 28">
            <a:extLst>
              <a:ext uri="{FF2B5EF4-FFF2-40B4-BE49-F238E27FC236}">
                <a16:creationId xmlns:a16="http://schemas.microsoft.com/office/drawing/2014/main" xmlns="" id="{342D6355-F65F-49F9-971A-92123AEED8A3}"/>
              </a:ext>
            </a:extLst>
          </p:cNvPr>
          <p:cNvSpPr txBox="1"/>
          <p:nvPr/>
        </p:nvSpPr>
        <p:spPr>
          <a:xfrm>
            <a:off x="3595533" y="1252429"/>
            <a:ext cx="4819352" cy="738664"/>
          </a:xfrm>
          <a:prstGeom prst="rect">
            <a:avLst/>
          </a:prstGeom>
          <a:noFill/>
        </p:spPr>
        <p:txBody>
          <a:bodyPr wrap="square" lIns="0" tIns="0" rIns="0" bIns="0" rtlCol="0">
            <a:spAutoFit/>
          </a:bodyPr>
          <a:lstStyle/>
          <a:p>
            <a:pPr algn="ctr"/>
            <a:r>
              <a:rPr lang="en-US" sz="2400" dirty="0">
                <a:solidFill>
                  <a:schemeClr val="tx1">
                    <a:lumMod val="50000"/>
                    <a:lumOff val="50000"/>
                  </a:schemeClr>
                </a:solidFill>
              </a:rPr>
              <a:t>30/1/1649 </a:t>
            </a:r>
            <a:r>
              <a:rPr lang="en-US" sz="2400" dirty="0" err="1">
                <a:solidFill>
                  <a:schemeClr val="tx1">
                    <a:lumMod val="50000"/>
                    <a:lumOff val="50000"/>
                  </a:schemeClr>
                </a:solidFill>
              </a:rPr>
              <a:t>Vua</a:t>
            </a:r>
            <a:r>
              <a:rPr lang="en-US" sz="2400" dirty="0">
                <a:solidFill>
                  <a:schemeClr val="tx1">
                    <a:lumMod val="50000"/>
                    <a:lumOff val="50000"/>
                  </a:schemeClr>
                </a:solidFill>
              </a:rPr>
              <a:t> </a:t>
            </a:r>
            <a:r>
              <a:rPr lang="en-US" sz="2400" dirty="0" err="1">
                <a:solidFill>
                  <a:schemeClr val="tx1">
                    <a:lumMod val="50000"/>
                    <a:lumOff val="50000"/>
                  </a:schemeClr>
                </a:solidFill>
              </a:rPr>
              <a:t>Sác-lơ</a:t>
            </a:r>
            <a:r>
              <a:rPr lang="en-US" sz="2400" dirty="0">
                <a:solidFill>
                  <a:schemeClr val="tx1">
                    <a:lumMod val="50000"/>
                    <a:lumOff val="50000"/>
                  </a:schemeClr>
                </a:solidFill>
              </a:rPr>
              <a:t> I </a:t>
            </a:r>
            <a:r>
              <a:rPr lang="en-US" sz="2400" dirty="0" err="1">
                <a:solidFill>
                  <a:schemeClr val="tx1">
                    <a:lumMod val="50000"/>
                    <a:lumOff val="50000"/>
                  </a:schemeClr>
                </a:solidFill>
              </a:rPr>
              <a:t>bị</a:t>
            </a:r>
            <a:r>
              <a:rPr lang="en-US" sz="2400" dirty="0">
                <a:solidFill>
                  <a:schemeClr val="tx1">
                    <a:lumMod val="50000"/>
                    <a:lumOff val="50000"/>
                  </a:schemeClr>
                </a:solidFill>
              </a:rPr>
              <a:t> </a:t>
            </a:r>
            <a:r>
              <a:rPr lang="en-US" sz="2400" dirty="0" err="1">
                <a:solidFill>
                  <a:schemeClr val="tx1">
                    <a:lumMod val="50000"/>
                    <a:lumOff val="50000"/>
                  </a:schemeClr>
                </a:solidFill>
              </a:rPr>
              <a:t>xử</a:t>
            </a:r>
            <a:r>
              <a:rPr lang="en-US" sz="2400" dirty="0">
                <a:solidFill>
                  <a:schemeClr val="tx1">
                    <a:lumMod val="50000"/>
                    <a:lumOff val="50000"/>
                  </a:schemeClr>
                </a:solidFill>
              </a:rPr>
              <a:t> </a:t>
            </a:r>
            <a:r>
              <a:rPr lang="en-US" sz="2400" dirty="0" err="1">
                <a:solidFill>
                  <a:schemeClr val="tx1">
                    <a:lumMod val="50000"/>
                    <a:lumOff val="50000"/>
                  </a:schemeClr>
                </a:solidFill>
              </a:rPr>
              <a:t>tử</a:t>
            </a:r>
            <a:r>
              <a:rPr lang="en-US" sz="2400" dirty="0">
                <a:solidFill>
                  <a:schemeClr val="tx1">
                    <a:lumMod val="50000"/>
                    <a:lumOff val="50000"/>
                  </a:schemeClr>
                </a:solidFill>
              </a:rPr>
              <a:t>. </a:t>
            </a:r>
            <a:r>
              <a:rPr lang="en-US" sz="2400" dirty="0" err="1">
                <a:solidFill>
                  <a:schemeClr val="tx1">
                    <a:lumMod val="50000"/>
                    <a:lumOff val="50000"/>
                  </a:schemeClr>
                </a:solidFill>
              </a:rPr>
              <a:t>Nền</a:t>
            </a:r>
            <a:r>
              <a:rPr lang="en-US" sz="2400" dirty="0">
                <a:solidFill>
                  <a:schemeClr val="tx1">
                    <a:lumMod val="50000"/>
                    <a:lumOff val="50000"/>
                  </a:schemeClr>
                </a:solidFill>
              </a:rPr>
              <a:t> </a:t>
            </a:r>
            <a:r>
              <a:rPr lang="en-US" sz="2400" dirty="0" err="1">
                <a:solidFill>
                  <a:schemeClr val="tx1">
                    <a:lumMod val="50000"/>
                    <a:lumOff val="50000"/>
                  </a:schemeClr>
                </a:solidFill>
              </a:rPr>
              <a:t>cộng</a:t>
            </a:r>
            <a:r>
              <a:rPr lang="en-US" sz="2400" dirty="0">
                <a:solidFill>
                  <a:schemeClr val="tx1">
                    <a:lumMod val="50000"/>
                    <a:lumOff val="50000"/>
                  </a:schemeClr>
                </a:solidFill>
              </a:rPr>
              <a:t> </a:t>
            </a:r>
            <a:r>
              <a:rPr lang="en-US" sz="2400" dirty="0" err="1">
                <a:solidFill>
                  <a:schemeClr val="tx1">
                    <a:lumMod val="50000"/>
                    <a:lumOff val="50000"/>
                  </a:schemeClr>
                </a:solidFill>
              </a:rPr>
              <a:t>hòa</a:t>
            </a:r>
            <a:r>
              <a:rPr lang="en-US" sz="2400" dirty="0">
                <a:solidFill>
                  <a:schemeClr val="tx1">
                    <a:lumMod val="50000"/>
                    <a:lumOff val="50000"/>
                  </a:schemeClr>
                </a:solidFill>
              </a:rPr>
              <a:t> </a:t>
            </a:r>
            <a:r>
              <a:rPr lang="en-US" sz="2400" dirty="0" err="1">
                <a:solidFill>
                  <a:schemeClr val="tx1">
                    <a:lumMod val="50000"/>
                    <a:lumOff val="50000"/>
                  </a:schemeClr>
                </a:solidFill>
              </a:rPr>
              <a:t>được</a:t>
            </a:r>
            <a:r>
              <a:rPr lang="en-US" sz="2400" dirty="0">
                <a:solidFill>
                  <a:schemeClr val="tx1">
                    <a:lumMod val="50000"/>
                    <a:lumOff val="50000"/>
                  </a:schemeClr>
                </a:solidFill>
              </a:rPr>
              <a:t> </a:t>
            </a:r>
            <a:r>
              <a:rPr lang="en-US" sz="2400" dirty="0" err="1">
                <a:solidFill>
                  <a:schemeClr val="tx1">
                    <a:lumMod val="50000"/>
                    <a:lumOff val="50000"/>
                  </a:schemeClr>
                </a:solidFill>
              </a:rPr>
              <a:t>thành</a:t>
            </a:r>
            <a:r>
              <a:rPr lang="en-US" sz="2400" dirty="0">
                <a:solidFill>
                  <a:schemeClr val="tx1">
                    <a:lumMod val="50000"/>
                    <a:lumOff val="50000"/>
                  </a:schemeClr>
                </a:solidFill>
              </a:rPr>
              <a:t> </a:t>
            </a:r>
            <a:r>
              <a:rPr lang="en-US" sz="2400" dirty="0" err="1">
                <a:solidFill>
                  <a:schemeClr val="tx1">
                    <a:lumMod val="50000"/>
                    <a:lumOff val="50000"/>
                  </a:schemeClr>
                </a:solidFill>
              </a:rPr>
              <a:t>lập</a:t>
            </a:r>
            <a:endParaRPr lang="en-US" sz="2400" dirty="0">
              <a:solidFill>
                <a:schemeClr val="tx1">
                  <a:lumMod val="50000"/>
                  <a:lumOff val="50000"/>
                </a:schemeClr>
              </a:solidFill>
            </a:endParaRPr>
          </a:p>
        </p:txBody>
      </p:sp>
      <p:sp>
        <p:nvSpPr>
          <p:cNvPr id="30" name="TextBox 29">
            <a:extLst>
              <a:ext uri="{FF2B5EF4-FFF2-40B4-BE49-F238E27FC236}">
                <a16:creationId xmlns:a16="http://schemas.microsoft.com/office/drawing/2014/main" xmlns="" id="{A6756DB2-39DE-4512-A6AB-1AF1C1051DC8}"/>
              </a:ext>
            </a:extLst>
          </p:cNvPr>
          <p:cNvSpPr txBox="1"/>
          <p:nvPr/>
        </p:nvSpPr>
        <p:spPr>
          <a:xfrm>
            <a:off x="7768902" y="2670236"/>
            <a:ext cx="2870699" cy="738664"/>
          </a:xfrm>
          <a:prstGeom prst="rect">
            <a:avLst/>
          </a:prstGeom>
          <a:noFill/>
        </p:spPr>
        <p:txBody>
          <a:bodyPr wrap="square" lIns="0" tIns="0" rIns="0" bIns="0" rtlCol="0">
            <a:spAutoFit/>
          </a:bodyPr>
          <a:lstStyle/>
          <a:p>
            <a:pPr algn="ctr"/>
            <a:r>
              <a:rPr lang="en-US" sz="2400" dirty="0" err="1">
                <a:solidFill>
                  <a:schemeClr val="tx1">
                    <a:lumMod val="50000"/>
                    <a:lumOff val="50000"/>
                  </a:schemeClr>
                </a:solidFill>
              </a:rPr>
              <a:t>Năm</a:t>
            </a:r>
            <a:r>
              <a:rPr lang="en-US" sz="2400" dirty="0">
                <a:solidFill>
                  <a:schemeClr val="tx1">
                    <a:lumMod val="50000"/>
                    <a:lumOff val="50000"/>
                  </a:schemeClr>
                </a:solidFill>
              </a:rPr>
              <a:t> 1658, </a:t>
            </a:r>
            <a:r>
              <a:rPr lang="en-US" sz="2400" dirty="0" err="1">
                <a:solidFill>
                  <a:schemeClr val="tx1">
                    <a:lumMod val="50000"/>
                    <a:lumOff val="50000"/>
                  </a:schemeClr>
                </a:solidFill>
              </a:rPr>
              <a:t>nền</a:t>
            </a:r>
            <a:r>
              <a:rPr lang="en-US" sz="2400" dirty="0">
                <a:solidFill>
                  <a:schemeClr val="tx1">
                    <a:lumMod val="50000"/>
                    <a:lumOff val="50000"/>
                  </a:schemeClr>
                </a:solidFill>
              </a:rPr>
              <a:t> </a:t>
            </a:r>
            <a:r>
              <a:rPr lang="en-US" sz="2400" dirty="0" err="1">
                <a:solidFill>
                  <a:schemeClr val="tx1">
                    <a:lumMod val="50000"/>
                    <a:lumOff val="50000"/>
                  </a:schemeClr>
                </a:solidFill>
              </a:rPr>
              <a:t>quân</a:t>
            </a:r>
            <a:r>
              <a:rPr lang="en-US" sz="2400" dirty="0">
                <a:solidFill>
                  <a:schemeClr val="tx1">
                    <a:lumMod val="50000"/>
                    <a:lumOff val="50000"/>
                  </a:schemeClr>
                </a:solidFill>
              </a:rPr>
              <a:t> </a:t>
            </a:r>
            <a:r>
              <a:rPr lang="en-US" sz="2400" dirty="0" err="1">
                <a:solidFill>
                  <a:schemeClr val="tx1">
                    <a:lumMod val="50000"/>
                    <a:lumOff val="50000"/>
                  </a:schemeClr>
                </a:solidFill>
              </a:rPr>
              <a:t>chủ</a:t>
            </a:r>
            <a:r>
              <a:rPr lang="en-US" sz="2400" dirty="0">
                <a:solidFill>
                  <a:schemeClr val="tx1">
                    <a:lumMod val="50000"/>
                    <a:lumOff val="50000"/>
                  </a:schemeClr>
                </a:solidFill>
              </a:rPr>
              <a:t> đ</a:t>
            </a:r>
            <a:r>
              <a:rPr lang="vi-VN" sz="2400" dirty="0">
                <a:solidFill>
                  <a:schemeClr val="tx1">
                    <a:lumMod val="50000"/>
                    <a:lumOff val="50000"/>
                  </a:schemeClr>
                </a:solidFill>
              </a:rPr>
              <a:t>ược</a:t>
            </a:r>
            <a:r>
              <a:rPr lang="en-US" sz="2400" dirty="0">
                <a:solidFill>
                  <a:schemeClr val="tx1">
                    <a:lumMod val="50000"/>
                    <a:lumOff val="50000"/>
                  </a:schemeClr>
                </a:solidFill>
              </a:rPr>
              <a:t> </a:t>
            </a:r>
            <a:r>
              <a:rPr lang="en-US" sz="2400" dirty="0" err="1">
                <a:solidFill>
                  <a:schemeClr val="tx1">
                    <a:lumMod val="50000"/>
                    <a:lumOff val="50000"/>
                  </a:schemeClr>
                </a:solidFill>
              </a:rPr>
              <a:t>phục</a:t>
            </a:r>
            <a:r>
              <a:rPr lang="en-US" sz="2400" dirty="0">
                <a:solidFill>
                  <a:schemeClr val="tx1">
                    <a:lumMod val="50000"/>
                    <a:lumOff val="50000"/>
                  </a:schemeClr>
                </a:solidFill>
              </a:rPr>
              <a:t> </a:t>
            </a:r>
            <a:r>
              <a:rPr lang="en-US" sz="2400" dirty="0" err="1">
                <a:solidFill>
                  <a:schemeClr val="tx1">
                    <a:lumMod val="50000"/>
                    <a:lumOff val="50000"/>
                  </a:schemeClr>
                </a:solidFill>
              </a:rPr>
              <a:t>hồi</a:t>
            </a:r>
            <a:endParaRPr lang="en-US" sz="2400" dirty="0">
              <a:solidFill>
                <a:schemeClr val="tx1">
                  <a:lumMod val="50000"/>
                  <a:lumOff val="50000"/>
                </a:schemeClr>
              </a:solidFill>
            </a:endParaRPr>
          </a:p>
        </p:txBody>
      </p:sp>
      <p:sp>
        <p:nvSpPr>
          <p:cNvPr id="31" name="TextBox 30">
            <a:extLst>
              <a:ext uri="{FF2B5EF4-FFF2-40B4-BE49-F238E27FC236}">
                <a16:creationId xmlns:a16="http://schemas.microsoft.com/office/drawing/2014/main" xmlns="" id="{B6C9E114-CA4B-4857-BA65-CC8F2E7E2AFB}"/>
              </a:ext>
            </a:extLst>
          </p:cNvPr>
          <p:cNvSpPr txBox="1"/>
          <p:nvPr/>
        </p:nvSpPr>
        <p:spPr>
          <a:xfrm>
            <a:off x="7715599" y="4686131"/>
            <a:ext cx="4095401" cy="1107996"/>
          </a:xfrm>
          <a:prstGeom prst="rect">
            <a:avLst/>
          </a:prstGeom>
          <a:noFill/>
        </p:spPr>
        <p:txBody>
          <a:bodyPr wrap="square" lIns="0" tIns="0" rIns="0" bIns="0" rtlCol="0">
            <a:spAutoFit/>
          </a:bodyPr>
          <a:lstStyle/>
          <a:p>
            <a:pPr algn="ctr"/>
            <a:r>
              <a:rPr lang="en-US" sz="2400" dirty="0">
                <a:solidFill>
                  <a:schemeClr val="tx1">
                    <a:lumMod val="50000"/>
                    <a:lumOff val="50000"/>
                  </a:schemeClr>
                </a:solidFill>
              </a:rPr>
              <a:t>1688 – 1689:  </a:t>
            </a:r>
            <a:r>
              <a:rPr lang="en-US" sz="2400" dirty="0" err="1">
                <a:solidFill>
                  <a:schemeClr val="tx1">
                    <a:lumMod val="50000"/>
                    <a:lumOff val="50000"/>
                  </a:schemeClr>
                </a:solidFill>
              </a:rPr>
              <a:t>Quốc</a:t>
            </a:r>
            <a:r>
              <a:rPr lang="en-US" sz="2400" dirty="0">
                <a:solidFill>
                  <a:schemeClr val="tx1">
                    <a:lumMod val="50000"/>
                    <a:lumOff val="50000"/>
                  </a:schemeClr>
                </a:solidFill>
              </a:rPr>
              <a:t> </a:t>
            </a:r>
            <a:r>
              <a:rPr lang="en-US" sz="2400" dirty="0" err="1">
                <a:solidFill>
                  <a:schemeClr val="tx1">
                    <a:lumMod val="50000"/>
                    <a:lumOff val="50000"/>
                  </a:schemeClr>
                </a:solidFill>
              </a:rPr>
              <a:t>hội</a:t>
            </a:r>
            <a:r>
              <a:rPr lang="en-US" sz="2400" dirty="0">
                <a:solidFill>
                  <a:schemeClr val="tx1">
                    <a:lumMod val="50000"/>
                    <a:lumOff val="50000"/>
                  </a:schemeClr>
                </a:solidFill>
              </a:rPr>
              <a:t> </a:t>
            </a:r>
            <a:r>
              <a:rPr lang="en-US" sz="2400" dirty="0" err="1">
                <a:solidFill>
                  <a:schemeClr val="tx1">
                    <a:lumMod val="50000"/>
                    <a:lumOff val="50000"/>
                  </a:schemeClr>
                </a:solidFill>
              </a:rPr>
              <a:t>chính</a:t>
            </a:r>
            <a:r>
              <a:rPr lang="en-US" sz="2400" dirty="0">
                <a:solidFill>
                  <a:schemeClr val="tx1">
                    <a:lumMod val="50000"/>
                    <a:lumOff val="50000"/>
                  </a:schemeClr>
                </a:solidFill>
              </a:rPr>
              <a:t> </a:t>
            </a:r>
            <a:r>
              <a:rPr lang="en-US" sz="2400" dirty="0" err="1">
                <a:solidFill>
                  <a:schemeClr val="tx1">
                    <a:lumMod val="50000"/>
                    <a:lumOff val="50000"/>
                  </a:schemeClr>
                </a:solidFill>
              </a:rPr>
              <a:t>biến</a:t>
            </a:r>
            <a:r>
              <a:rPr lang="en-US" sz="2400" dirty="0">
                <a:solidFill>
                  <a:schemeClr val="tx1">
                    <a:lumMod val="50000"/>
                    <a:lumOff val="50000"/>
                  </a:schemeClr>
                </a:solidFill>
              </a:rPr>
              <a:t>. </a:t>
            </a:r>
            <a:r>
              <a:rPr lang="en-US" sz="2400" dirty="0" err="1">
                <a:solidFill>
                  <a:schemeClr val="tx1">
                    <a:lumMod val="50000"/>
                    <a:lumOff val="50000"/>
                  </a:schemeClr>
                </a:solidFill>
              </a:rPr>
              <a:t>Chế</a:t>
            </a:r>
            <a:r>
              <a:rPr lang="en-US" sz="2400" dirty="0">
                <a:solidFill>
                  <a:schemeClr val="tx1">
                    <a:lumMod val="50000"/>
                    <a:lumOff val="50000"/>
                  </a:schemeClr>
                </a:solidFill>
              </a:rPr>
              <a:t> </a:t>
            </a:r>
            <a:r>
              <a:rPr lang="en-US" sz="2400" dirty="0" err="1">
                <a:solidFill>
                  <a:schemeClr val="tx1">
                    <a:lumMod val="50000"/>
                    <a:lumOff val="50000"/>
                  </a:schemeClr>
                </a:solidFill>
              </a:rPr>
              <a:t>độ</a:t>
            </a:r>
            <a:r>
              <a:rPr lang="en-US" sz="2400" dirty="0">
                <a:solidFill>
                  <a:schemeClr val="tx1">
                    <a:lumMod val="50000"/>
                    <a:lumOff val="50000"/>
                  </a:schemeClr>
                </a:solidFill>
              </a:rPr>
              <a:t> </a:t>
            </a:r>
            <a:r>
              <a:rPr lang="en-US" sz="2400" dirty="0" err="1">
                <a:solidFill>
                  <a:schemeClr val="tx1">
                    <a:lumMod val="50000"/>
                    <a:lumOff val="50000"/>
                  </a:schemeClr>
                </a:solidFill>
              </a:rPr>
              <a:t>quân</a:t>
            </a:r>
            <a:r>
              <a:rPr lang="en-US" sz="2400" dirty="0">
                <a:solidFill>
                  <a:schemeClr val="tx1">
                    <a:lumMod val="50000"/>
                    <a:lumOff val="50000"/>
                  </a:schemeClr>
                </a:solidFill>
              </a:rPr>
              <a:t> </a:t>
            </a:r>
            <a:r>
              <a:rPr lang="en-US" sz="2400" dirty="0" err="1">
                <a:solidFill>
                  <a:schemeClr val="tx1">
                    <a:lumMod val="50000"/>
                    <a:lumOff val="50000"/>
                  </a:schemeClr>
                </a:solidFill>
              </a:rPr>
              <a:t>chủ</a:t>
            </a:r>
            <a:r>
              <a:rPr lang="en-US" sz="2400" dirty="0">
                <a:solidFill>
                  <a:schemeClr val="tx1">
                    <a:lumMod val="50000"/>
                    <a:lumOff val="50000"/>
                  </a:schemeClr>
                </a:solidFill>
              </a:rPr>
              <a:t> </a:t>
            </a:r>
            <a:r>
              <a:rPr lang="en-US" sz="2400" dirty="0" err="1">
                <a:solidFill>
                  <a:schemeClr val="tx1">
                    <a:lumMod val="50000"/>
                    <a:lumOff val="50000"/>
                  </a:schemeClr>
                </a:solidFill>
              </a:rPr>
              <a:t>lập</a:t>
            </a:r>
            <a:r>
              <a:rPr lang="en-US" sz="2400" dirty="0">
                <a:solidFill>
                  <a:schemeClr val="tx1">
                    <a:lumMod val="50000"/>
                    <a:lumOff val="50000"/>
                  </a:schemeClr>
                </a:solidFill>
              </a:rPr>
              <a:t> </a:t>
            </a:r>
            <a:r>
              <a:rPr lang="en-US" sz="2400" dirty="0" err="1">
                <a:solidFill>
                  <a:schemeClr val="tx1">
                    <a:lumMod val="50000"/>
                    <a:lumOff val="50000"/>
                  </a:schemeClr>
                </a:solidFill>
              </a:rPr>
              <a:t>hiến</a:t>
            </a:r>
            <a:r>
              <a:rPr lang="en-US" sz="2400" dirty="0">
                <a:solidFill>
                  <a:schemeClr val="tx1">
                    <a:lumMod val="50000"/>
                    <a:lumOff val="50000"/>
                  </a:schemeClr>
                </a:solidFill>
              </a:rPr>
              <a:t> </a:t>
            </a:r>
            <a:r>
              <a:rPr lang="en-US" sz="2400" dirty="0" err="1">
                <a:solidFill>
                  <a:schemeClr val="tx1">
                    <a:lumMod val="50000"/>
                    <a:lumOff val="50000"/>
                  </a:schemeClr>
                </a:solidFill>
              </a:rPr>
              <a:t>ra</a:t>
            </a:r>
            <a:r>
              <a:rPr lang="en-US" sz="2400" dirty="0">
                <a:solidFill>
                  <a:schemeClr val="tx1">
                    <a:lumMod val="50000"/>
                    <a:lumOff val="50000"/>
                  </a:schemeClr>
                </a:solidFill>
              </a:rPr>
              <a:t> </a:t>
            </a:r>
            <a:r>
              <a:rPr lang="en-US" sz="2400" dirty="0" err="1">
                <a:solidFill>
                  <a:schemeClr val="tx1">
                    <a:lumMod val="50000"/>
                    <a:lumOff val="50000"/>
                  </a:schemeClr>
                </a:solidFill>
              </a:rPr>
              <a:t>đời</a:t>
            </a:r>
            <a:endParaRPr lang="en-US" sz="2400" dirty="0">
              <a:solidFill>
                <a:schemeClr val="tx1">
                  <a:lumMod val="50000"/>
                  <a:lumOff val="50000"/>
                </a:schemeClr>
              </a:solidFill>
            </a:endParaRPr>
          </a:p>
        </p:txBody>
      </p:sp>
      <p:pic>
        <p:nvPicPr>
          <p:cNvPr id="28" name="Picture 27" descr="Xu tu Sac lo I">
            <a:extLst>
              <a:ext uri="{FF2B5EF4-FFF2-40B4-BE49-F238E27FC236}">
                <a16:creationId xmlns:a16="http://schemas.microsoft.com/office/drawing/2014/main" xmlns="" id="{B2488DC5-7879-4F73-B1A4-D150CEACE463}"/>
              </a:ext>
            </a:extLst>
          </p:cNvPr>
          <p:cNvPicPr>
            <a:picLocks noChangeAspect="1" noChangeArrowheads="1"/>
          </p:cNvPicPr>
          <p:nvPr/>
        </p:nvPicPr>
        <p:blipFill>
          <a:blip r:embed="rId4"/>
          <a:srcRect/>
          <a:stretch>
            <a:fillRect/>
          </a:stretch>
        </p:blipFill>
        <p:spPr bwMode="auto">
          <a:xfrm>
            <a:off x="-5040920" y="7924800"/>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xmlns="" id="{BA7AD65D-E009-43DC-94F1-AFF3DAF86C76}"/>
              </a:ext>
            </a:extLst>
          </p:cNvPr>
          <p:cNvSpPr/>
          <p:nvPr/>
        </p:nvSpPr>
        <p:spPr>
          <a:xfrm>
            <a:off x="13079714" y="390236"/>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 (Crôm-oen)</a:t>
            </a:r>
          </a:p>
        </p:txBody>
      </p:sp>
    </p:spTree>
    <p:extLst>
      <p:ext uri="{BB962C8B-B14F-4D97-AF65-F5344CB8AC3E}">
        <p14:creationId xmlns:p14="http://schemas.microsoft.com/office/powerpoint/2010/main" val="16071302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750"/>
                                        <p:tgtEl>
                                          <p:spTgt spid="3"/>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750"/>
                                        <p:tgtEl>
                                          <p:spTgt spid="2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750"/>
                                        <p:tgtEl>
                                          <p:spTgt spid="23"/>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75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750"/>
                                        <p:tgtEl>
                                          <p:spTgt spid="21"/>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750"/>
                                        <p:tgtEl>
                                          <p:spTgt spid="26"/>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75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750"/>
                                        <p:tgtEl>
                                          <p:spTgt spid="22"/>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750"/>
                                        <p:tgtEl>
                                          <p:spTgt spid="27"/>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7" grpId="0" animBg="1"/>
      <p:bldP spid="12" grpId="0"/>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28" name="Picture 27" descr="Xu tu Sac lo I">
            <a:extLst>
              <a:ext uri="{FF2B5EF4-FFF2-40B4-BE49-F238E27FC236}">
                <a16:creationId xmlns:a16="http://schemas.microsoft.com/office/drawing/2014/main" xmlns="" id="{B2488DC5-7879-4F73-B1A4-D150CEACE463}"/>
              </a:ext>
            </a:extLst>
          </p:cNvPr>
          <p:cNvPicPr>
            <a:picLocks noChangeAspect="1" noChangeArrowheads="1"/>
          </p:cNvPicPr>
          <p:nvPr/>
        </p:nvPicPr>
        <p:blipFill>
          <a:blip r:embed="rId2"/>
          <a:srcRect/>
          <a:stretch>
            <a:fillRect/>
          </a:stretch>
        </p:blipFill>
        <p:spPr bwMode="auto">
          <a:xfrm>
            <a:off x="-5040920" y="7924800"/>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xmlns="" id="{BA7AD65D-E009-43DC-94F1-AFF3DAF86C76}"/>
              </a:ext>
            </a:extLst>
          </p:cNvPr>
          <p:cNvSpPr/>
          <p:nvPr/>
        </p:nvSpPr>
        <p:spPr>
          <a:xfrm>
            <a:off x="13079714" y="390236"/>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 (Crôm-oen)</a:t>
            </a:r>
          </a:p>
        </p:txBody>
      </p:sp>
      <p:pic>
        <p:nvPicPr>
          <p:cNvPr id="32" name="Picture 31">
            <a:extLst>
              <a:ext uri="{FF2B5EF4-FFF2-40B4-BE49-F238E27FC236}">
                <a16:creationId xmlns:a16="http://schemas.microsoft.com/office/drawing/2014/main" xmlns="" id="{E0703FF4-034F-4730-AAA8-09AD57F49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8519"/>
            <a:ext cx="4877481" cy="4877481"/>
          </a:xfrm>
          <a:prstGeom prst="rect">
            <a:avLst/>
          </a:prstGeom>
        </p:spPr>
      </p:pic>
      <p:sp>
        <p:nvSpPr>
          <p:cNvPr id="34" name="TextBox 33">
            <a:extLst>
              <a:ext uri="{FF2B5EF4-FFF2-40B4-BE49-F238E27FC236}">
                <a16:creationId xmlns:a16="http://schemas.microsoft.com/office/drawing/2014/main" xmlns="" id="{D6A08108-90C8-45C5-8828-FCB824FAFB7B}"/>
              </a:ext>
            </a:extLst>
          </p:cNvPr>
          <p:cNvSpPr txBox="1"/>
          <p:nvPr/>
        </p:nvSpPr>
        <p:spPr>
          <a:xfrm>
            <a:off x="304800" y="6104692"/>
            <a:ext cx="4876800" cy="677108"/>
          </a:xfrm>
          <a:prstGeom prst="rect">
            <a:avLst/>
          </a:prstGeom>
          <a:noFill/>
        </p:spPr>
        <p:txBody>
          <a:bodyPr wrap="square" lIns="0" tIns="0" rIns="0" bIns="0" rtlCol="0">
            <a:spAutoFit/>
          </a:bodyPr>
          <a:lstStyle/>
          <a:p>
            <a:pPr algn="ctr"/>
            <a:r>
              <a:rPr lang="en-US" sz="4400">
                <a:solidFill>
                  <a:srgbClr val="FCA400"/>
                </a:solidFill>
                <a:latin typeface="#9Slide01 Tieu de ngan" panose="00000800000000000000" pitchFamily="2" charset="0"/>
              </a:rPr>
              <a:t>HỎI</a:t>
            </a:r>
            <a:r>
              <a:rPr lang="en-US" sz="4400">
                <a:solidFill>
                  <a:schemeClr val="tx1">
                    <a:lumMod val="50000"/>
                    <a:lumOff val="50000"/>
                  </a:schemeClr>
                </a:solidFill>
                <a:latin typeface="#9Slide01 Tieu de ngan" panose="00000800000000000000" pitchFamily="2" charset="0"/>
              </a:rPr>
              <a:t> </a:t>
            </a:r>
            <a:r>
              <a:rPr lang="en-US" sz="4400">
                <a:solidFill>
                  <a:srgbClr val="2B5AAD"/>
                </a:solidFill>
                <a:latin typeface="#9Slide01 Tieu de ngan" panose="00000800000000000000" pitchFamily="2" charset="0"/>
              </a:rPr>
              <a:t>ĐÁP</a:t>
            </a:r>
          </a:p>
        </p:txBody>
      </p:sp>
      <p:sp>
        <p:nvSpPr>
          <p:cNvPr id="36" name="Speech Bubble: Rectangle with Corners Rounded 35">
            <a:extLst>
              <a:ext uri="{FF2B5EF4-FFF2-40B4-BE49-F238E27FC236}">
                <a16:creationId xmlns:a16="http://schemas.microsoft.com/office/drawing/2014/main" xmlns="" id="{186D778B-8381-4D79-8448-7F29BDF7A594}"/>
              </a:ext>
            </a:extLst>
          </p:cNvPr>
          <p:cNvSpPr/>
          <p:nvPr/>
        </p:nvSpPr>
        <p:spPr>
          <a:xfrm>
            <a:off x="6400800" y="1218519"/>
            <a:ext cx="5486400" cy="1600200"/>
          </a:xfrm>
          <a:prstGeom prst="wedgeRoundRectCallout">
            <a:avLst/>
          </a:prstGeom>
          <a:gradFill>
            <a:gsLst>
              <a:gs pos="0">
                <a:srgbClr val="DE0062"/>
              </a:gs>
              <a:gs pos="81000">
                <a:srgbClr val="FF334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rPr>
              <a:t>CỘNG HÒA LÀ GÌ?</a:t>
            </a:r>
          </a:p>
        </p:txBody>
      </p:sp>
      <p:sp>
        <p:nvSpPr>
          <p:cNvPr id="39" name="Rectangle: Rounded Corners 38">
            <a:extLst>
              <a:ext uri="{FF2B5EF4-FFF2-40B4-BE49-F238E27FC236}">
                <a16:creationId xmlns:a16="http://schemas.microsoft.com/office/drawing/2014/main" xmlns="" id="{20B24E91-4C79-4914-9BAA-DC3C551ECF25}"/>
              </a:ext>
            </a:extLst>
          </p:cNvPr>
          <p:cNvSpPr/>
          <p:nvPr/>
        </p:nvSpPr>
        <p:spPr>
          <a:xfrm>
            <a:off x="5874506" y="3504519"/>
            <a:ext cx="5936494" cy="2362200"/>
          </a:xfrm>
          <a:prstGeom prst="roundRect">
            <a:avLst/>
          </a:prstGeom>
          <a:noFill/>
          <a:ln w="57150">
            <a:solidFill>
              <a:srgbClr val="4AC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458E5A43-BEB2-45D6-9BC1-71EF637ECA6A}"/>
              </a:ext>
            </a:extLst>
          </p:cNvPr>
          <p:cNvSpPr txBox="1"/>
          <p:nvPr/>
        </p:nvSpPr>
        <p:spPr>
          <a:xfrm>
            <a:off x="5967377" y="3657259"/>
            <a:ext cx="5769269" cy="1970539"/>
          </a:xfrm>
          <a:prstGeom prst="rect">
            <a:avLst/>
          </a:prstGeom>
          <a:noFill/>
        </p:spPr>
        <p:txBody>
          <a:bodyPr wrap="square" lIns="0" tIns="0" rIns="0" bIns="0" rtlCol="0">
            <a:spAutoFit/>
          </a:bodyPr>
          <a:lstStyle/>
          <a:p>
            <a:pPr algn="l">
              <a:lnSpc>
                <a:spcPct val="150000"/>
              </a:lnSpc>
            </a:pP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Thể</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chế</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chính</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trị</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của</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một</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nước</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không</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có</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vua</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đứng</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đầu</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nhà</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nước</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mà</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do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các</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đại</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biểu</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được</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nhân</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dân</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bầu</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ra</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cầm</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quyền</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bằng</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phổ</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thông</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đầu</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phiếu</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hay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một</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số</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người</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đại</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 </a:t>
            </a:r>
            <a:r>
              <a:rPr lang="en-US" sz="2200" b="1" dirty="0" err="1">
                <a:solidFill>
                  <a:schemeClr val="tx1">
                    <a:lumMod val="50000"/>
                    <a:lumOff val="50000"/>
                  </a:schemeClr>
                </a:solidFill>
                <a:latin typeface="Times New Roman" panose="02020603050405020304" pitchFamily="18" charset="0"/>
                <a:cs typeface="Times New Roman" panose="02020603050405020304" pitchFamily="18" charset="0"/>
              </a:rPr>
              <a:t>diện</a:t>
            </a:r>
            <a:r>
              <a:rPr lang="en-US" sz="2200" b="1" dirty="0">
                <a:solidFill>
                  <a:schemeClr val="tx1">
                    <a:lumMod val="50000"/>
                    <a:lumOff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8547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5602005-2F9F-49B8-902D-B26F173D9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xmlns="" id="{32EDCD8D-017D-43D6-8D79-08B40E6C7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xmlns=""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cebook vs Twitter: Which is Best for Your Brand? | Sprout Social">
            <a:extLst>
              <a:ext uri="{FF2B5EF4-FFF2-40B4-BE49-F238E27FC236}">
                <a16:creationId xmlns:a16="http://schemas.microsoft.com/office/drawing/2014/main" xmlns="" id="{7395FC4F-1554-4558-9F72-FDE6B7EA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382197"/>
            <a:ext cx="7429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rocess 17">
            <a:extLst>
              <a:ext uri="{FF2B5EF4-FFF2-40B4-BE49-F238E27FC236}">
                <a16:creationId xmlns:a16="http://schemas.microsoft.com/office/drawing/2014/main" xmlns="" id="{FF13C24F-6EE8-44A7-8E75-FDDD61C71927}"/>
              </a:ext>
            </a:extLst>
          </p:cNvPr>
          <p:cNvSpPr/>
          <p:nvPr/>
        </p:nvSpPr>
        <p:spPr>
          <a:xfrm>
            <a:off x="152400" y="1334185"/>
            <a:ext cx="11948160" cy="3757422"/>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135D85CB-CC48-49DE-8626-386DB03655C6}"/>
              </a:ext>
            </a:extLst>
          </p:cNvPr>
          <p:cNvSpPr txBox="1"/>
          <p:nvPr/>
        </p:nvSpPr>
        <p:spPr>
          <a:xfrm>
            <a:off x="-15240" y="1333262"/>
            <a:ext cx="11948160" cy="3693319"/>
          </a:xfrm>
          <a:prstGeom prst="rect">
            <a:avLst/>
          </a:prstGeom>
          <a:noFill/>
        </p:spPr>
        <p:txBody>
          <a:bodyPr wrap="square" lIns="0" tIns="0" rIns="0" bIns="0" rtlCol="0">
            <a:spAutoFit/>
          </a:bodyPr>
          <a:lstStyle/>
          <a:p>
            <a:pPr algn="ctr"/>
            <a:r>
              <a:rPr lang="en-US" sz="6000" i="1">
                <a:solidFill>
                  <a:srgbClr val="F361E9"/>
                </a:solidFill>
                <a:latin typeface="+mj-lt"/>
                <a:cs typeface="Times New Roman" panose="02020603050405020304" pitchFamily="18" charset="0"/>
              </a:rPr>
              <a:t>Lịch sử 8</a:t>
            </a:r>
            <a:endParaRPr lang="en-US" sz="6000" i="1">
              <a:solidFill>
                <a:schemeClr val="bg1"/>
              </a:solidFill>
              <a:latin typeface="+mj-lt"/>
              <a:cs typeface="Times New Roman" panose="02020603050405020304" pitchFamily="18" charset="0"/>
            </a:endParaRPr>
          </a:p>
          <a:p>
            <a:pPr algn="ctr"/>
            <a:r>
              <a:rPr lang="en-US" sz="6000" i="1">
                <a:solidFill>
                  <a:schemeClr val="bg1"/>
                </a:solidFill>
                <a:latin typeface="+mj-lt"/>
                <a:cs typeface="Times New Roman" panose="02020603050405020304" pitchFamily="18" charset="0"/>
              </a:rPr>
              <a:t>CHƯƠNG 1: CHÂU ÂU VÀ BẮC MỸ TỪ  NỬA SAU THẾ KỈ XVI </a:t>
            </a:r>
          </a:p>
          <a:p>
            <a:pPr algn="ctr"/>
            <a:r>
              <a:rPr lang="en-US" sz="6000" i="1">
                <a:solidFill>
                  <a:schemeClr val="bg1"/>
                </a:solidFill>
                <a:latin typeface="+mj-lt"/>
                <a:cs typeface="Times New Roman" panose="02020603050405020304" pitchFamily="18" charset="0"/>
              </a:rPr>
              <a:t>ĐẾN THẾ KỈ XVIII</a:t>
            </a:r>
          </a:p>
        </p:txBody>
      </p:sp>
      <p:sp>
        <p:nvSpPr>
          <p:cNvPr id="17" name="Rectangle 16">
            <a:extLst>
              <a:ext uri="{FF2B5EF4-FFF2-40B4-BE49-F238E27FC236}">
                <a16:creationId xmlns:a16="http://schemas.microsoft.com/office/drawing/2014/main" xmlns="" id="{7324E50B-02D3-4D7E-A9B8-3EC2B25EBC3F}"/>
              </a:ext>
            </a:extLst>
          </p:cNvPr>
          <p:cNvSpPr/>
          <p:nvPr/>
        </p:nvSpPr>
        <p:spPr>
          <a:xfrm>
            <a:off x="-1353312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Process 20">
            <a:extLst>
              <a:ext uri="{FF2B5EF4-FFF2-40B4-BE49-F238E27FC236}">
                <a16:creationId xmlns:a16="http://schemas.microsoft.com/office/drawing/2014/main" xmlns="" id="{7E3F2A1E-4163-4E37-AE74-AE85BFEE2B61}"/>
              </a:ext>
            </a:extLst>
          </p:cNvPr>
          <p:cNvSpPr/>
          <p:nvPr/>
        </p:nvSpPr>
        <p:spPr>
          <a:xfrm>
            <a:off x="13563600" y="-1396317"/>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54E4FE17-2813-4D16-885E-468E8ACD359A}"/>
              </a:ext>
            </a:extLst>
          </p:cNvPr>
          <p:cNvSpPr txBox="1"/>
          <p:nvPr/>
        </p:nvSpPr>
        <p:spPr>
          <a:xfrm>
            <a:off x="15240" y="-2596943"/>
            <a:ext cx="11658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1. Cách mạng tư sản Anh</a:t>
            </a:r>
          </a:p>
        </p:txBody>
      </p:sp>
    </p:spTree>
    <p:extLst>
      <p:ext uri="{BB962C8B-B14F-4D97-AF65-F5344CB8AC3E}">
        <p14:creationId xmlns:p14="http://schemas.microsoft.com/office/powerpoint/2010/main" val="180133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xmlns=""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28" name="Picture 27" descr="Xu tu Sac lo I">
            <a:extLst>
              <a:ext uri="{FF2B5EF4-FFF2-40B4-BE49-F238E27FC236}">
                <a16:creationId xmlns:a16="http://schemas.microsoft.com/office/drawing/2014/main" xmlns="" id="{B2488DC5-7879-4F73-B1A4-D150CEACE463}"/>
              </a:ext>
            </a:extLst>
          </p:cNvPr>
          <p:cNvPicPr>
            <a:picLocks noChangeAspect="1" noChangeArrowheads="1"/>
          </p:cNvPicPr>
          <p:nvPr/>
        </p:nvPicPr>
        <p:blipFill>
          <a:blip r:embed="rId2"/>
          <a:srcRect/>
          <a:stretch>
            <a:fillRect/>
          </a:stretch>
        </p:blipFill>
        <p:spPr bwMode="auto">
          <a:xfrm>
            <a:off x="-5040920" y="7924800"/>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xmlns="" id="{BA7AD65D-E009-43DC-94F1-AFF3DAF86C76}"/>
              </a:ext>
            </a:extLst>
          </p:cNvPr>
          <p:cNvSpPr/>
          <p:nvPr/>
        </p:nvSpPr>
        <p:spPr>
          <a:xfrm>
            <a:off x="13079714" y="390236"/>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 (Crôm-oen)</a:t>
            </a:r>
          </a:p>
        </p:txBody>
      </p:sp>
      <p:pic>
        <p:nvPicPr>
          <p:cNvPr id="32" name="Picture 31">
            <a:extLst>
              <a:ext uri="{FF2B5EF4-FFF2-40B4-BE49-F238E27FC236}">
                <a16:creationId xmlns:a16="http://schemas.microsoft.com/office/drawing/2014/main" xmlns="" id="{E0703FF4-034F-4730-AAA8-09AD57F49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8519"/>
            <a:ext cx="4877481" cy="4877481"/>
          </a:xfrm>
          <a:prstGeom prst="rect">
            <a:avLst/>
          </a:prstGeom>
        </p:spPr>
      </p:pic>
      <p:sp>
        <p:nvSpPr>
          <p:cNvPr id="34" name="TextBox 33">
            <a:extLst>
              <a:ext uri="{FF2B5EF4-FFF2-40B4-BE49-F238E27FC236}">
                <a16:creationId xmlns:a16="http://schemas.microsoft.com/office/drawing/2014/main" xmlns="" id="{D6A08108-90C8-45C5-8828-FCB824FAFB7B}"/>
              </a:ext>
            </a:extLst>
          </p:cNvPr>
          <p:cNvSpPr txBox="1"/>
          <p:nvPr/>
        </p:nvSpPr>
        <p:spPr>
          <a:xfrm>
            <a:off x="304800" y="6104692"/>
            <a:ext cx="4876800" cy="677108"/>
          </a:xfrm>
          <a:prstGeom prst="rect">
            <a:avLst/>
          </a:prstGeom>
          <a:noFill/>
        </p:spPr>
        <p:txBody>
          <a:bodyPr wrap="square" lIns="0" tIns="0" rIns="0" bIns="0" rtlCol="0">
            <a:spAutoFit/>
          </a:bodyPr>
          <a:lstStyle/>
          <a:p>
            <a:pPr algn="ctr"/>
            <a:r>
              <a:rPr lang="en-US" sz="4400">
                <a:solidFill>
                  <a:srgbClr val="FCA400"/>
                </a:solidFill>
                <a:latin typeface="#9Slide01 Tieu de ngan" panose="00000800000000000000" pitchFamily="2" charset="0"/>
              </a:rPr>
              <a:t>HỎI</a:t>
            </a:r>
            <a:r>
              <a:rPr lang="en-US" sz="4400">
                <a:solidFill>
                  <a:schemeClr val="tx1">
                    <a:lumMod val="50000"/>
                    <a:lumOff val="50000"/>
                  </a:schemeClr>
                </a:solidFill>
                <a:latin typeface="#9Slide01 Tieu de ngan" panose="00000800000000000000" pitchFamily="2" charset="0"/>
              </a:rPr>
              <a:t> </a:t>
            </a:r>
            <a:r>
              <a:rPr lang="en-US" sz="4400">
                <a:solidFill>
                  <a:srgbClr val="2B5AAD"/>
                </a:solidFill>
                <a:latin typeface="#9Slide01 Tieu de ngan" panose="00000800000000000000" pitchFamily="2" charset="0"/>
              </a:rPr>
              <a:t>ĐÁP</a:t>
            </a:r>
          </a:p>
        </p:txBody>
      </p:sp>
      <p:sp>
        <p:nvSpPr>
          <p:cNvPr id="36" name="Speech Bubble: Rectangle with Corners Rounded 35">
            <a:extLst>
              <a:ext uri="{FF2B5EF4-FFF2-40B4-BE49-F238E27FC236}">
                <a16:creationId xmlns:a16="http://schemas.microsoft.com/office/drawing/2014/main" xmlns="" id="{186D778B-8381-4D79-8448-7F29BDF7A594}"/>
              </a:ext>
            </a:extLst>
          </p:cNvPr>
          <p:cNvSpPr/>
          <p:nvPr/>
        </p:nvSpPr>
        <p:spPr>
          <a:xfrm>
            <a:off x="6400800" y="1218519"/>
            <a:ext cx="5486400" cy="1600200"/>
          </a:xfrm>
          <a:prstGeom prst="wedgeRoundRectCallout">
            <a:avLst/>
          </a:prstGeom>
          <a:gradFill>
            <a:gsLst>
              <a:gs pos="0">
                <a:srgbClr val="DE0062"/>
              </a:gs>
              <a:gs pos="81000">
                <a:srgbClr val="FF334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rPr>
              <a:t>QUÂN CHỦ LẬP HIẾN LÀ GÌ?</a:t>
            </a:r>
          </a:p>
        </p:txBody>
      </p:sp>
      <p:sp>
        <p:nvSpPr>
          <p:cNvPr id="39" name="Rectangle: Rounded Corners 38">
            <a:extLst>
              <a:ext uri="{FF2B5EF4-FFF2-40B4-BE49-F238E27FC236}">
                <a16:creationId xmlns:a16="http://schemas.microsoft.com/office/drawing/2014/main" xmlns="" id="{20B24E91-4C79-4914-9BAA-DC3C551ECF25}"/>
              </a:ext>
            </a:extLst>
          </p:cNvPr>
          <p:cNvSpPr/>
          <p:nvPr/>
        </p:nvSpPr>
        <p:spPr>
          <a:xfrm>
            <a:off x="5874506" y="3504519"/>
            <a:ext cx="5936494" cy="2362200"/>
          </a:xfrm>
          <a:prstGeom prst="roundRect">
            <a:avLst/>
          </a:prstGeom>
          <a:noFill/>
          <a:ln w="57150">
            <a:solidFill>
              <a:srgbClr val="4AC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458E5A43-BEB2-45D6-9BC1-71EF637ECA6A}"/>
              </a:ext>
            </a:extLst>
          </p:cNvPr>
          <p:cNvSpPr txBox="1"/>
          <p:nvPr/>
        </p:nvSpPr>
        <p:spPr>
          <a:xfrm>
            <a:off x="5958119" y="3839051"/>
            <a:ext cx="5769269" cy="1723549"/>
          </a:xfrm>
          <a:prstGeom prst="rect">
            <a:avLst/>
          </a:prstGeom>
          <a:noFill/>
        </p:spPr>
        <p:txBody>
          <a:bodyPr wrap="square" lIns="0" tIns="0" rIns="0" bIns="0" rtlCol="0">
            <a:spAutoFit/>
          </a:bodyPr>
          <a:lstStyle/>
          <a:p>
            <a:pPr algn="l"/>
            <a:r>
              <a:rPr lang="en-US" sz="2800" b="1">
                <a:solidFill>
                  <a:schemeClr val="tx1">
                    <a:lumMod val="50000"/>
                    <a:lumOff val="50000"/>
                  </a:schemeClr>
                </a:solidFill>
              </a:rPr>
              <a:t>Chế độ chính trị của một nước trong đó quyền lực của vua bị hạn chế bằng một hiến pháp do Quốc hội (tư sản) định ra</a:t>
            </a:r>
          </a:p>
        </p:txBody>
      </p:sp>
    </p:spTree>
    <p:extLst>
      <p:ext uri="{BB962C8B-B14F-4D97-AF65-F5344CB8AC3E}">
        <p14:creationId xmlns:p14="http://schemas.microsoft.com/office/powerpoint/2010/main" val="14065974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1DCFFC7F-3A2D-45E0-BF98-B523E0F45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2410" y="-7160417"/>
            <a:ext cx="12589178" cy="17669022"/>
          </a:xfrm>
          <a:prstGeom prst="rect">
            <a:avLst/>
          </a:prstGeom>
        </p:spPr>
      </p:pic>
      <p:pic>
        <p:nvPicPr>
          <p:cNvPr id="32" name="Picture 31">
            <a:extLst>
              <a:ext uri="{FF2B5EF4-FFF2-40B4-BE49-F238E27FC236}">
                <a16:creationId xmlns:a16="http://schemas.microsoft.com/office/drawing/2014/main" xmlns="" id="{6024B567-1002-4D2F-A703-0128AA17A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pic>
        <p:nvPicPr>
          <p:cNvPr id="28" name="Picture 27" descr="Xu tu Sac lo I">
            <a:extLst>
              <a:ext uri="{FF2B5EF4-FFF2-40B4-BE49-F238E27FC236}">
                <a16:creationId xmlns:a16="http://schemas.microsoft.com/office/drawing/2014/main" xmlns="" id="{96DFA108-8EA9-442A-B1D6-8291E173B33E}"/>
              </a:ext>
            </a:extLst>
          </p:cNvPr>
          <p:cNvPicPr>
            <a:picLocks noChangeAspect="1" noChangeArrowheads="1"/>
          </p:cNvPicPr>
          <p:nvPr/>
        </p:nvPicPr>
        <p:blipFill>
          <a:blip r:embed="rId4"/>
          <a:srcRect/>
          <a:stretch>
            <a:fillRect/>
          </a:stretch>
        </p:blipFill>
        <p:spPr bwMode="auto">
          <a:xfrm>
            <a:off x="1265282" y="1103628"/>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xmlns="" id="{85A3D4A1-7D4D-46BD-AF67-BEA42658B568}"/>
              </a:ext>
            </a:extLst>
          </p:cNvPr>
          <p:cNvSpPr/>
          <p:nvPr/>
        </p:nvSpPr>
        <p:spPr>
          <a:xfrm>
            <a:off x="6604000" y="1265767"/>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a:t>
            </a:r>
            <a:r>
              <a:rPr lang="en-US" sz="2400" b="1"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a:t>
            </a:r>
            <a:r>
              <a:rPr lang="en-US" sz="2400" i="1">
                <a:solidFill>
                  <a:prstClr val="black"/>
                </a:solidFill>
                <a:latin typeface="Arial" pitchFamily="34" charset="0"/>
                <a:cs typeface="Arial" pitchFamily="34" charset="0"/>
                <a:sym typeface="Arial"/>
              </a:rPr>
              <a:t>” </a:t>
            </a:r>
          </a:p>
          <a:p>
            <a:pPr algn="just" defTabSz="914377">
              <a:lnSpc>
                <a:spcPct val="150000"/>
              </a:lnSpc>
              <a:defRPr/>
            </a:pPr>
            <a:r>
              <a:rPr lang="en-US" sz="2400" i="1">
                <a:solidFill>
                  <a:prstClr val="black"/>
                </a:solidFill>
                <a:latin typeface="Arial" pitchFamily="34" charset="0"/>
                <a:cs typeface="Arial" pitchFamily="34" charset="0"/>
                <a:sym typeface="Arial"/>
              </a:rPr>
              <a:t>(</a:t>
            </a:r>
            <a:r>
              <a:rPr lang="en-US" sz="2400" i="1" dirty="0">
                <a:solidFill>
                  <a:prstClr val="black"/>
                </a:solidFill>
                <a:latin typeface="Arial" pitchFamily="34" charset="0"/>
                <a:cs typeface="Arial" pitchFamily="34" charset="0"/>
                <a:sym typeface="Arial"/>
              </a:rPr>
              <a:t>Crôm-oen)</a:t>
            </a:r>
          </a:p>
        </p:txBody>
      </p:sp>
    </p:spTree>
    <p:extLst>
      <p:ext uri="{BB962C8B-B14F-4D97-AF65-F5344CB8AC3E}">
        <p14:creationId xmlns:p14="http://schemas.microsoft.com/office/powerpoint/2010/main" val="4194966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xmlns="" id="{28E8A35A-47D5-45FA-A00F-248814581F18}"/>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1761633" y="270677"/>
            <a:ext cx="9515965" cy="553998"/>
          </a:xfrm>
          <a:prstGeom prst="rect">
            <a:avLst/>
          </a:prstGeom>
          <a:noFill/>
          <a:ln>
            <a:noFill/>
          </a:ln>
        </p:spPr>
        <p:txBody>
          <a:bodyPr wrap="square" lIns="0" tIns="0" rIns="0" bIns="0" rtlCol="0">
            <a:spAutoFit/>
          </a:bodyPr>
          <a:lstStyle/>
          <a:p>
            <a:pPr algn="l"/>
            <a:r>
              <a:rPr lang="en-US" sz="3600">
                <a:solidFill>
                  <a:schemeClr val="bg1"/>
                </a:solidFill>
                <a:latin typeface="+mj-lt"/>
              </a:rPr>
              <a:t>Kết quả, ý nghĩa, tính chất và đặc điểm chính</a:t>
            </a:r>
          </a:p>
        </p:txBody>
      </p:sp>
      <p:grpSp>
        <p:nvGrpSpPr>
          <p:cNvPr id="2" name="Group 1">
            <a:extLst>
              <a:ext uri="{FF2B5EF4-FFF2-40B4-BE49-F238E27FC236}">
                <a16:creationId xmlns:a16="http://schemas.microsoft.com/office/drawing/2014/main" xmlns="" id="{0036689F-F0F5-4D1B-8675-7C0E5A0502F4}"/>
              </a:ext>
            </a:extLst>
          </p:cNvPr>
          <p:cNvGrpSpPr/>
          <p:nvPr/>
        </p:nvGrpSpPr>
        <p:grpSpPr>
          <a:xfrm>
            <a:off x="209338" y="110260"/>
            <a:ext cx="1196200" cy="1032740"/>
            <a:chOff x="414206" y="252128"/>
            <a:chExt cx="786463" cy="678995"/>
          </a:xfrm>
        </p:grpSpPr>
        <p:sp>
          <p:nvSpPr>
            <p:cNvPr id="24" name="Diamond 23">
              <a:extLst>
                <a:ext uri="{FF2B5EF4-FFF2-40B4-BE49-F238E27FC236}">
                  <a16:creationId xmlns:a16="http://schemas.microsoft.com/office/drawing/2014/main" xmlns="" id="{D610B982-00A8-47B6-8BE7-49A4055412A4}"/>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578837" y="406959"/>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pic>
        <p:nvPicPr>
          <p:cNvPr id="14" name="Picture 13">
            <a:extLst>
              <a:ext uri="{FF2B5EF4-FFF2-40B4-BE49-F238E27FC236}">
                <a16:creationId xmlns:a16="http://schemas.microsoft.com/office/drawing/2014/main" xmlns="" id="{1DCFFC7F-3A2D-45E0-BF98-B523E0F45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8181" y="-9906000"/>
            <a:ext cx="12589178" cy="17669022"/>
          </a:xfrm>
          <a:prstGeom prst="rect">
            <a:avLst/>
          </a:prstGeom>
        </p:spPr>
      </p:pic>
      <p:pic>
        <p:nvPicPr>
          <p:cNvPr id="32" name="Picture 31">
            <a:extLst>
              <a:ext uri="{FF2B5EF4-FFF2-40B4-BE49-F238E27FC236}">
                <a16:creationId xmlns:a16="http://schemas.microsoft.com/office/drawing/2014/main" xmlns="" id="{6024B567-1002-4D2F-A703-0128AA17A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graphicFrame>
        <p:nvGraphicFramePr>
          <p:cNvPr id="28" name="Table 4">
            <a:extLst>
              <a:ext uri="{FF2B5EF4-FFF2-40B4-BE49-F238E27FC236}">
                <a16:creationId xmlns:a16="http://schemas.microsoft.com/office/drawing/2014/main" xmlns="" id="{AAD3666C-8AEC-4DD8-8693-09ED77ABF8B3}"/>
              </a:ext>
            </a:extLst>
          </p:cNvPr>
          <p:cNvGraphicFramePr>
            <a:graphicFrameLocks noGrp="1"/>
          </p:cNvGraphicFramePr>
          <p:nvPr>
            <p:extLst>
              <p:ext uri="{D42A27DB-BD31-4B8C-83A1-F6EECF244321}">
                <p14:modId xmlns:p14="http://schemas.microsoft.com/office/powerpoint/2010/main" val="1712710164"/>
              </p:ext>
            </p:extLst>
          </p:nvPr>
        </p:nvGraphicFramePr>
        <p:xfrm>
          <a:off x="5638800" y="1447800"/>
          <a:ext cx="6260806" cy="4485966"/>
        </p:xfrm>
        <a:graphic>
          <a:graphicData uri="http://schemas.openxmlformats.org/drawingml/2006/table">
            <a:tbl>
              <a:tblPr firstRow="1" bandRow="1">
                <a:tableStyleId>{ED083AE6-46FA-4A59-8FB0-9F97EB10719F}</a:tableStyleId>
              </a:tblPr>
              <a:tblGrid>
                <a:gridCol w="2286000">
                  <a:extLst>
                    <a:ext uri="{9D8B030D-6E8A-4147-A177-3AD203B41FA5}">
                      <a16:colId xmlns:a16="http://schemas.microsoft.com/office/drawing/2014/main" xmlns="" val="3416786039"/>
                    </a:ext>
                  </a:extLst>
                </a:gridCol>
                <a:gridCol w="3974806">
                  <a:extLst>
                    <a:ext uri="{9D8B030D-6E8A-4147-A177-3AD203B41FA5}">
                      <a16:colId xmlns:a16="http://schemas.microsoft.com/office/drawing/2014/main" xmlns="" val="2550778234"/>
                    </a:ext>
                  </a:extLst>
                </a:gridCol>
              </a:tblGrid>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1234881869"/>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4199424629"/>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320500904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261243835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107153721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3235679822"/>
                  </a:ext>
                </a:extLst>
              </a:tr>
            </a:tbl>
          </a:graphicData>
        </a:graphic>
      </p:graphicFrame>
      <p:sp>
        <p:nvSpPr>
          <p:cNvPr id="33" name="TextBox 32">
            <a:extLst>
              <a:ext uri="{FF2B5EF4-FFF2-40B4-BE49-F238E27FC236}">
                <a16:creationId xmlns:a16="http://schemas.microsoft.com/office/drawing/2014/main" xmlns="" id="{FB691601-5C56-4D5F-8B56-364336481A39}"/>
              </a:ext>
            </a:extLst>
          </p:cNvPr>
          <p:cNvSpPr txBox="1"/>
          <p:nvPr/>
        </p:nvSpPr>
        <p:spPr>
          <a:xfrm>
            <a:off x="5747174" y="14633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Lãnh đạo</a:t>
            </a:r>
          </a:p>
        </p:txBody>
      </p:sp>
      <p:sp>
        <p:nvSpPr>
          <p:cNvPr id="34" name="TextBox 33">
            <a:extLst>
              <a:ext uri="{FF2B5EF4-FFF2-40B4-BE49-F238E27FC236}">
                <a16:creationId xmlns:a16="http://schemas.microsoft.com/office/drawing/2014/main" xmlns="" id="{E7A7E5BA-72BF-4230-B4BE-3BA43F207E43}"/>
              </a:ext>
            </a:extLst>
          </p:cNvPr>
          <p:cNvSpPr txBox="1"/>
          <p:nvPr/>
        </p:nvSpPr>
        <p:spPr>
          <a:xfrm>
            <a:off x="5747174" y="21745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Lực lượng</a:t>
            </a:r>
          </a:p>
        </p:txBody>
      </p:sp>
      <p:sp>
        <p:nvSpPr>
          <p:cNvPr id="36" name="TextBox 35">
            <a:extLst>
              <a:ext uri="{FF2B5EF4-FFF2-40B4-BE49-F238E27FC236}">
                <a16:creationId xmlns:a16="http://schemas.microsoft.com/office/drawing/2014/main" xmlns="" id="{7F8A90E3-17C3-4703-8C1B-A1D1DD229E22}"/>
              </a:ext>
            </a:extLst>
          </p:cNvPr>
          <p:cNvSpPr txBox="1"/>
          <p:nvPr/>
        </p:nvSpPr>
        <p:spPr>
          <a:xfrm>
            <a:off x="5747174" y="29873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Đặc điểm</a:t>
            </a:r>
          </a:p>
        </p:txBody>
      </p:sp>
      <p:sp>
        <p:nvSpPr>
          <p:cNvPr id="39" name="TextBox 38">
            <a:extLst>
              <a:ext uri="{FF2B5EF4-FFF2-40B4-BE49-F238E27FC236}">
                <a16:creationId xmlns:a16="http://schemas.microsoft.com/office/drawing/2014/main" xmlns="" id="{C0A3ECBF-2847-4593-A752-5571599735B4}"/>
              </a:ext>
            </a:extLst>
          </p:cNvPr>
          <p:cNvSpPr txBox="1"/>
          <p:nvPr/>
        </p:nvSpPr>
        <p:spPr>
          <a:xfrm>
            <a:off x="5747174" y="3698566"/>
            <a:ext cx="2235200" cy="584775"/>
          </a:xfrm>
          <a:prstGeom prst="rect">
            <a:avLst/>
          </a:prstGeom>
          <a:noFill/>
        </p:spPr>
        <p:txBody>
          <a:bodyPr wrap="square" rtlCol="0">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Kết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quả</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0" name="TextBox 39">
            <a:extLst>
              <a:ext uri="{FF2B5EF4-FFF2-40B4-BE49-F238E27FC236}">
                <a16:creationId xmlns:a16="http://schemas.microsoft.com/office/drawing/2014/main" xmlns="" id="{DE19CC9B-A773-4868-A6A2-ED0C5796B6D4}"/>
              </a:ext>
            </a:extLst>
          </p:cNvPr>
          <p:cNvSpPr txBox="1"/>
          <p:nvPr/>
        </p:nvSpPr>
        <p:spPr>
          <a:xfrm>
            <a:off x="5747174" y="52225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
        <p:nvSpPr>
          <p:cNvPr id="41" name="TextBox 40">
            <a:extLst>
              <a:ext uri="{FF2B5EF4-FFF2-40B4-BE49-F238E27FC236}">
                <a16:creationId xmlns:a16="http://schemas.microsoft.com/office/drawing/2014/main" xmlns="" id="{B1B511FE-7B8E-40CA-B33C-6197156AB0D4}"/>
              </a:ext>
            </a:extLst>
          </p:cNvPr>
          <p:cNvSpPr txBox="1"/>
          <p:nvPr/>
        </p:nvSpPr>
        <p:spPr>
          <a:xfrm>
            <a:off x="5747174" y="447830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cxnSp>
        <p:nvCxnSpPr>
          <p:cNvPr id="42" name="Straight Connector 41">
            <a:extLst>
              <a:ext uri="{FF2B5EF4-FFF2-40B4-BE49-F238E27FC236}">
                <a16:creationId xmlns:a16="http://schemas.microsoft.com/office/drawing/2014/main" xmlns="" id="{ABD1002C-0824-4C01-86D4-FF7665A117A5}"/>
              </a:ext>
            </a:extLst>
          </p:cNvPr>
          <p:cNvCxnSpPr>
            <a:cxnSpLocks/>
          </p:cNvCxnSpPr>
          <p:nvPr/>
        </p:nvCxnSpPr>
        <p:spPr>
          <a:xfrm>
            <a:off x="5486400" y="1143000"/>
            <a:ext cx="0" cy="5257800"/>
          </a:xfrm>
          <a:prstGeom prst="line">
            <a:avLst/>
          </a:prstGeom>
          <a:ln w="12700">
            <a:gradFill>
              <a:gsLst>
                <a:gs pos="0">
                  <a:srgbClr val="F361E9"/>
                </a:gs>
                <a:gs pos="100000">
                  <a:srgbClr val="F8A65C"/>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xmlns="" id="{E7FD0F19-023D-4BFA-9497-C782DE3A4D9E}"/>
              </a:ext>
            </a:extLst>
          </p:cNvPr>
          <p:cNvSpPr/>
          <p:nvPr/>
        </p:nvSpPr>
        <p:spPr>
          <a:xfrm>
            <a:off x="494264" y="1518648"/>
            <a:ext cx="4419154" cy="2247208"/>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D7DA7D55-C358-43AD-901F-530409A0557B}"/>
              </a:ext>
            </a:extLst>
          </p:cNvPr>
          <p:cNvSpPr txBox="1"/>
          <p:nvPr/>
        </p:nvSpPr>
        <p:spPr>
          <a:xfrm>
            <a:off x="552537" y="1765308"/>
            <a:ext cx="4302609" cy="2000548"/>
          </a:xfrm>
          <a:prstGeom prst="rect">
            <a:avLst/>
          </a:prstGeom>
          <a:noFill/>
        </p:spPr>
        <p:txBody>
          <a:bodyPr wrap="square" lIns="0" tIns="0" rIns="0" bIns="0" rtlCol="0">
            <a:spAutoFit/>
          </a:bodyPr>
          <a:lstStyle/>
          <a:p>
            <a:pPr algn="just"/>
            <a:r>
              <a:rPr lang="vi-VN" sz="2600">
                <a:solidFill>
                  <a:schemeClr val="tx1">
                    <a:lumMod val="50000"/>
                    <a:lumOff val="50000"/>
                  </a:schemeClr>
                </a:solidFill>
              </a:rPr>
              <a:t>Trong </a:t>
            </a:r>
            <a:r>
              <a:rPr lang="en-US" sz="2600">
                <a:solidFill>
                  <a:schemeClr val="tx1">
                    <a:lumMod val="50000"/>
                    <a:lumOff val="50000"/>
                  </a:schemeClr>
                </a:solidFill>
              </a:rPr>
              <a:t>5 phút</a:t>
            </a:r>
            <a:r>
              <a:rPr lang="vi-VN" sz="2600">
                <a:solidFill>
                  <a:schemeClr val="tx1">
                    <a:lumMod val="50000"/>
                    <a:lumOff val="50000"/>
                  </a:schemeClr>
                </a:solidFill>
              </a:rPr>
              <a:t>, </a:t>
            </a:r>
            <a:r>
              <a:rPr lang="en-US" sz="2600">
                <a:solidFill>
                  <a:schemeClr val="tx1">
                    <a:lumMod val="50000"/>
                    <a:lumOff val="50000"/>
                  </a:schemeClr>
                </a:solidFill>
              </a:rPr>
              <a:t>đọc thông tin SGK tr.9 kết hợp nội dung đã học các em hãy thảo luận nhóm (4 nhóm) để hoàn thiện phiếu học tập sau.</a:t>
            </a:r>
          </a:p>
        </p:txBody>
      </p:sp>
      <p:pic>
        <p:nvPicPr>
          <p:cNvPr id="6" name="Picture 5">
            <a:extLst>
              <a:ext uri="{FF2B5EF4-FFF2-40B4-BE49-F238E27FC236}">
                <a16:creationId xmlns:a16="http://schemas.microsoft.com/office/drawing/2014/main" xmlns="" id="{32504F91-F749-462E-AC91-A1FBB26EA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123" y="4034007"/>
            <a:ext cx="2417085" cy="2417085"/>
          </a:xfrm>
          <a:prstGeom prst="rect">
            <a:avLst/>
          </a:prstGeom>
        </p:spPr>
      </p:pic>
      <p:sp>
        <p:nvSpPr>
          <p:cNvPr id="21" name="TextBox 20">
            <a:extLst>
              <a:ext uri="{FF2B5EF4-FFF2-40B4-BE49-F238E27FC236}">
                <a16:creationId xmlns:a16="http://schemas.microsoft.com/office/drawing/2014/main" xmlns="" id="{25929031-5078-4A2D-9FE5-D3C6A5E876DB}"/>
              </a:ext>
            </a:extLst>
          </p:cNvPr>
          <p:cNvSpPr txBox="1"/>
          <p:nvPr/>
        </p:nvSpPr>
        <p:spPr>
          <a:xfrm>
            <a:off x="5689600" y="6044625"/>
            <a:ext cx="55118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Khái niệm cách mạng tư sản?</a:t>
            </a:r>
          </a:p>
        </p:txBody>
      </p:sp>
    </p:spTree>
    <p:extLst>
      <p:ext uri="{BB962C8B-B14F-4D97-AF65-F5344CB8AC3E}">
        <p14:creationId xmlns:p14="http://schemas.microsoft.com/office/powerpoint/2010/main" val="1576578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xmlns="" id="{28E8A35A-47D5-45FA-A00F-248814581F18}"/>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xmlns="" id="{863B34B0-7739-48F3-B79E-AAB448D816E3}"/>
              </a:ext>
            </a:extLst>
          </p:cNvPr>
          <p:cNvSpPr txBox="1"/>
          <p:nvPr/>
        </p:nvSpPr>
        <p:spPr>
          <a:xfrm>
            <a:off x="1761633" y="270677"/>
            <a:ext cx="9515965" cy="553998"/>
          </a:xfrm>
          <a:prstGeom prst="rect">
            <a:avLst/>
          </a:prstGeom>
          <a:noFill/>
          <a:ln>
            <a:noFill/>
          </a:ln>
        </p:spPr>
        <p:txBody>
          <a:bodyPr wrap="square" lIns="0" tIns="0" rIns="0" bIns="0" rtlCol="0">
            <a:spAutoFit/>
          </a:bodyPr>
          <a:lstStyle/>
          <a:p>
            <a:pPr algn="l"/>
            <a:r>
              <a:rPr lang="en-US" sz="3600">
                <a:solidFill>
                  <a:schemeClr val="bg1"/>
                </a:solidFill>
                <a:latin typeface="+mj-lt"/>
              </a:rPr>
              <a:t>Kết quả, ý nghĩa, tính chất và đặc điểm chính</a:t>
            </a:r>
          </a:p>
        </p:txBody>
      </p:sp>
      <p:grpSp>
        <p:nvGrpSpPr>
          <p:cNvPr id="2" name="Group 1">
            <a:extLst>
              <a:ext uri="{FF2B5EF4-FFF2-40B4-BE49-F238E27FC236}">
                <a16:creationId xmlns:a16="http://schemas.microsoft.com/office/drawing/2014/main" xmlns="" id="{0036689F-F0F5-4D1B-8675-7C0E5A0502F4}"/>
              </a:ext>
            </a:extLst>
          </p:cNvPr>
          <p:cNvGrpSpPr/>
          <p:nvPr/>
        </p:nvGrpSpPr>
        <p:grpSpPr>
          <a:xfrm>
            <a:off x="209338" y="110260"/>
            <a:ext cx="1196200" cy="1032740"/>
            <a:chOff x="414206" y="252128"/>
            <a:chExt cx="786463" cy="678995"/>
          </a:xfrm>
        </p:grpSpPr>
        <p:sp>
          <p:nvSpPr>
            <p:cNvPr id="24" name="Diamond 23">
              <a:extLst>
                <a:ext uri="{FF2B5EF4-FFF2-40B4-BE49-F238E27FC236}">
                  <a16:creationId xmlns:a16="http://schemas.microsoft.com/office/drawing/2014/main" xmlns="" id="{D610B982-00A8-47B6-8BE7-49A4055412A4}"/>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03BA818D-64AA-4211-AE09-16DD2F028647}"/>
                </a:ext>
              </a:extLst>
            </p:cNvPr>
            <p:cNvSpPr txBox="1"/>
            <p:nvPr/>
          </p:nvSpPr>
          <p:spPr>
            <a:xfrm>
              <a:off x="578837" y="406959"/>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pic>
        <p:nvPicPr>
          <p:cNvPr id="32" name="Picture 31">
            <a:extLst>
              <a:ext uri="{FF2B5EF4-FFF2-40B4-BE49-F238E27FC236}">
                <a16:creationId xmlns:a16="http://schemas.microsoft.com/office/drawing/2014/main" xmlns="" id="{6024B567-1002-4D2F-A703-0128AA17A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graphicFrame>
        <p:nvGraphicFramePr>
          <p:cNvPr id="21" name="Table 4">
            <a:extLst>
              <a:ext uri="{FF2B5EF4-FFF2-40B4-BE49-F238E27FC236}">
                <a16:creationId xmlns:a16="http://schemas.microsoft.com/office/drawing/2014/main" xmlns="" id="{A7C47955-C386-4E19-9821-7F6700519EE4}"/>
              </a:ext>
            </a:extLst>
          </p:cNvPr>
          <p:cNvGraphicFramePr>
            <a:graphicFrameLocks noGrp="1"/>
          </p:cNvGraphicFramePr>
          <p:nvPr/>
        </p:nvGraphicFramePr>
        <p:xfrm>
          <a:off x="433493" y="1397000"/>
          <a:ext cx="11047307" cy="5139484"/>
        </p:xfrm>
        <a:graphic>
          <a:graphicData uri="http://schemas.openxmlformats.org/drawingml/2006/table">
            <a:tbl>
              <a:tblPr firstRow="1" bandRow="1">
                <a:tableStyleId>{ED083AE6-46FA-4A59-8FB0-9F97EB10719F}</a:tableStyleId>
              </a:tblPr>
              <a:tblGrid>
                <a:gridCol w="2208107">
                  <a:extLst>
                    <a:ext uri="{9D8B030D-6E8A-4147-A177-3AD203B41FA5}">
                      <a16:colId xmlns:a16="http://schemas.microsoft.com/office/drawing/2014/main" xmlns="" val="3416786039"/>
                    </a:ext>
                  </a:extLst>
                </a:gridCol>
                <a:gridCol w="8839200">
                  <a:extLst>
                    <a:ext uri="{9D8B030D-6E8A-4147-A177-3AD203B41FA5}">
                      <a16:colId xmlns:a16="http://schemas.microsoft.com/office/drawing/2014/main" xmlns="" val="2550778234"/>
                    </a:ext>
                  </a:extLst>
                </a:gridCol>
              </a:tblGrid>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1234881869"/>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4199424629"/>
                  </a:ext>
                </a:extLst>
              </a:tr>
              <a:tr h="880703">
                <a:tc>
                  <a:txBody>
                    <a:bodyPr/>
                    <a:lstStyle/>
                    <a:p>
                      <a:endParaRPr lang="en-US" sz="2500"/>
                    </a:p>
                  </a:txBody>
                  <a:tcPr marL="121920" marR="121920" marT="60960" marB="60960"/>
                </a:tc>
                <a:tc>
                  <a:txBody>
                    <a:bodyPr/>
                    <a:lstStyle/>
                    <a:p>
                      <a:endParaRPr lang="en-US" sz="2500"/>
                    </a:p>
                    <a:p>
                      <a:endParaRPr lang="en-US" sz="2500"/>
                    </a:p>
                  </a:txBody>
                  <a:tcPr marL="121920" marR="121920" marT="60960" marB="60960"/>
                </a:tc>
                <a:extLst>
                  <a:ext uri="{0D108BD9-81ED-4DB2-BD59-A6C34878D82A}">
                    <a16:rowId xmlns:a16="http://schemas.microsoft.com/office/drawing/2014/main" xmlns="" val="3205009042"/>
                  </a:ext>
                </a:extLst>
              </a:tr>
              <a:tr h="1260095">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xmlns="" val="261243835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107153721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3235679822"/>
                  </a:ext>
                </a:extLst>
              </a:tr>
            </a:tbl>
          </a:graphicData>
        </a:graphic>
      </p:graphicFrame>
      <p:sp>
        <p:nvSpPr>
          <p:cNvPr id="22" name="TextBox 21">
            <a:extLst>
              <a:ext uri="{FF2B5EF4-FFF2-40B4-BE49-F238E27FC236}">
                <a16:creationId xmlns:a16="http://schemas.microsoft.com/office/drawing/2014/main" xmlns="" id="{ED8EC346-36E0-43D6-A1CD-CB429E02EA75}"/>
              </a:ext>
            </a:extLst>
          </p:cNvPr>
          <p:cNvSpPr txBox="1"/>
          <p:nvPr/>
        </p:nvSpPr>
        <p:spPr>
          <a:xfrm>
            <a:off x="541867" y="14125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Lãnh đạo</a:t>
            </a:r>
          </a:p>
        </p:txBody>
      </p:sp>
      <p:sp>
        <p:nvSpPr>
          <p:cNvPr id="23" name="TextBox 22">
            <a:extLst>
              <a:ext uri="{FF2B5EF4-FFF2-40B4-BE49-F238E27FC236}">
                <a16:creationId xmlns:a16="http://schemas.microsoft.com/office/drawing/2014/main" xmlns="" id="{81644230-5E4B-4184-ACBD-0DB4DE4792EE}"/>
              </a:ext>
            </a:extLst>
          </p:cNvPr>
          <p:cNvSpPr txBox="1"/>
          <p:nvPr/>
        </p:nvSpPr>
        <p:spPr>
          <a:xfrm>
            <a:off x="541867" y="21237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Lực lượng</a:t>
            </a:r>
          </a:p>
        </p:txBody>
      </p:sp>
      <p:sp>
        <p:nvSpPr>
          <p:cNvPr id="25" name="TextBox 24">
            <a:extLst>
              <a:ext uri="{FF2B5EF4-FFF2-40B4-BE49-F238E27FC236}">
                <a16:creationId xmlns:a16="http://schemas.microsoft.com/office/drawing/2014/main" xmlns="" id="{B96A7B7C-FC2B-43E6-B499-63D738BB932A}"/>
              </a:ext>
            </a:extLst>
          </p:cNvPr>
          <p:cNvSpPr txBox="1"/>
          <p:nvPr/>
        </p:nvSpPr>
        <p:spPr>
          <a:xfrm>
            <a:off x="541867" y="29365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Đặc điểm</a:t>
            </a:r>
          </a:p>
        </p:txBody>
      </p:sp>
      <p:sp>
        <p:nvSpPr>
          <p:cNvPr id="26" name="TextBox 25">
            <a:extLst>
              <a:ext uri="{FF2B5EF4-FFF2-40B4-BE49-F238E27FC236}">
                <a16:creationId xmlns:a16="http://schemas.microsoft.com/office/drawing/2014/main" xmlns="" id="{00DF465F-97D5-4237-BC25-1C9192613A61}"/>
              </a:ext>
            </a:extLst>
          </p:cNvPr>
          <p:cNvSpPr txBox="1"/>
          <p:nvPr/>
        </p:nvSpPr>
        <p:spPr>
          <a:xfrm>
            <a:off x="541867" y="3946613"/>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Kết quả</a:t>
            </a:r>
          </a:p>
        </p:txBody>
      </p:sp>
      <p:sp>
        <p:nvSpPr>
          <p:cNvPr id="27" name="TextBox 26">
            <a:extLst>
              <a:ext uri="{FF2B5EF4-FFF2-40B4-BE49-F238E27FC236}">
                <a16:creationId xmlns:a16="http://schemas.microsoft.com/office/drawing/2014/main" xmlns="" id="{5BE401EC-AF12-4AB2-B8B1-EDE7EFDD0A6A}"/>
              </a:ext>
            </a:extLst>
          </p:cNvPr>
          <p:cNvSpPr txBox="1"/>
          <p:nvPr/>
        </p:nvSpPr>
        <p:spPr>
          <a:xfrm>
            <a:off x="541867" y="589222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
        <p:nvSpPr>
          <p:cNvPr id="29" name="TextBox 28">
            <a:extLst>
              <a:ext uri="{FF2B5EF4-FFF2-40B4-BE49-F238E27FC236}">
                <a16:creationId xmlns:a16="http://schemas.microsoft.com/office/drawing/2014/main" xmlns="" id="{4FADF155-55BD-4B97-B619-A779188E75A0}"/>
              </a:ext>
            </a:extLst>
          </p:cNvPr>
          <p:cNvSpPr txBox="1"/>
          <p:nvPr/>
        </p:nvSpPr>
        <p:spPr>
          <a:xfrm>
            <a:off x="541867" y="514796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sp>
        <p:nvSpPr>
          <p:cNvPr id="30" name="TextBox 29">
            <a:extLst>
              <a:ext uri="{FF2B5EF4-FFF2-40B4-BE49-F238E27FC236}">
                <a16:creationId xmlns:a16="http://schemas.microsoft.com/office/drawing/2014/main" xmlns="" id="{D3C4B8B4-BF35-41F7-8CEE-B847D3EAA2AD}"/>
              </a:ext>
            </a:extLst>
          </p:cNvPr>
          <p:cNvSpPr txBox="1"/>
          <p:nvPr/>
        </p:nvSpPr>
        <p:spPr>
          <a:xfrm>
            <a:off x="2634828" y="1412566"/>
            <a:ext cx="87240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Tư sản, quý tộc mới</a:t>
            </a:r>
          </a:p>
        </p:txBody>
      </p:sp>
      <p:sp>
        <p:nvSpPr>
          <p:cNvPr id="31" name="TextBox 30">
            <a:extLst>
              <a:ext uri="{FF2B5EF4-FFF2-40B4-BE49-F238E27FC236}">
                <a16:creationId xmlns:a16="http://schemas.microsoft.com/office/drawing/2014/main" xmlns="" id="{676E47FC-1C13-4912-B869-AE1CF671C330}"/>
              </a:ext>
            </a:extLst>
          </p:cNvPr>
          <p:cNvSpPr txBox="1"/>
          <p:nvPr/>
        </p:nvSpPr>
        <p:spPr>
          <a:xfrm>
            <a:off x="2584028" y="2123766"/>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Quần chúng nhân dân</a:t>
            </a:r>
          </a:p>
        </p:txBody>
      </p:sp>
      <p:sp>
        <p:nvSpPr>
          <p:cNvPr id="38" name="TextBox 37">
            <a:extLst>
              <a:ext uri="{FF2B5EF4-FFF2-40B4-BE49-F238E27FC236}">
                <a16:creationId xmlns:a16="http://schemas.microsoft.com/office/drawing/2014/main" xmlns="" id="{75771B96-70C9-4AB6-9BFE-56AF1A32F7BC}"/>
              </a:ext>
            </a:extLst>
          </p:cNvPr>
          <p:cNvSpPr txBox="1"/>
          <p:nvPr/>
        </p:nvSpPr>
        <p:spPr>
          <a:xfrm>
            <a:off x="2584028" y="3863065"/>
            <a:ext cx="8825653"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Chính thể quân chủ lập hiến được xác lập tại nước Anh thay cho chế độ quân chủ chuyên chế.</a:t>
            </a:r>
          </a:p>
        </p:txBody>
      </p:sp>
      <p:sp>
        <p:nvSpPr>
          <p:cNvPr id="45" name="TextBox 44">
            <a:extLst>
              <a:ext uri="{FF2B5EF4-FFF2-40B4-BE49-F238E27FC236}">
                <a16:creationId xmlns:a16="http://schemas.microsoft.com/office/drawing/2014/main" xmlns="" id="{1C1FA4DD-38A4-47F4-8649-2FD2D97D58AB}"/>
              </a:ext>
            </a:extLst>
          </p:cNvPr>
          <p:cNvSpPr txBox="1"/>
          <p:nvPr/>
        </p:nvSpPr>
        <p:spPr>
          <a:xfrm>
            <a:off x="2719494" y="2936565"/>
            <a:ext cx="855472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Diễn ra dưới hình thức nội chiến</a:t>
            </a:r>
          </a:p>
        </p:txBody>
      </p:sp>
      <p:sp>
        <p:nvSpPr>
          <p:cNvPr id="46" name="TextBox 45">
            <a:extLst>
              <a:ext uri="{FF2B5EF4-FFF2-40B4-BE49-F238E27FC236}">
                <a16:creationId xmlns:a16="http://schemas.microsoft.com/office/drawing/2014/main" xmlns="" id="{2D819689-EA87-4D79-8B6B-1B04137B795B}"/>
              </a:ext>
            </a:extLst>
          </p:cNvPr>
          <p:cNvSpPr txBox="1"/>
          <p:nvPr/>
        </p:nvSpPr>
        <p:spPr>
          <a:xfrm>
            <a:off x="2584028" y="5739825"/>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Cuộc cách mạng tư sản</a:t>
            </a:r>
          </a:p>
        </p:txBody>
      </p:sp>
      <p:sp>
        <p:nvSpPr>
          <p:cNvPr id="47" name="TextBox 46">
            <a:extLst>
              <a:ext uri="{FF2B5EF4-FFF2-40B4-BE49-F238E27FC236}">
                <a16:creationId xmlns:a16="http://schemas.microsoft.com/office/drawing/2014/main" xmlns="" id="{99112BA2-B6F5-4CFC-92D6-7F99BF98F5F1}"/>
              </a:ext>
            </a:extLst>
          </p:cNvPr>
          <p:cNvSpPr txBox="1"/>
          <p:nvPr/>
        </p:nvSpPr>
        <p:spPr>
          <a:xfrm>
            <a:off x="2584028" y="4995563"/>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Mở đường cho nền kinh tế tư bản phát triển</a:t>
            </a:r>
          </a:p>
        </p:txBody>
      </p:sp>
    </p:spTree>
    <p:extLst>
      <p:ext uri="{BB962C8B-B14F-4D97-AF65-F5344CB8AC3E}">
        <p14:creationId xmlns:p14="http://schemas.microsoft.com/office/powerpoint/2010/main" val="388599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8" grpId="0"/>
      <p:bldP spid="45" grpId="0"/>
      <p:bldP spid="46" grpId="0"/>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Cách đặt Q&amp;A trong dự án phần mềm!">
            <a:extLst>
              <a:ext uri="{FF2B5EF4-FFF2-40B4-BE49-F238E27FC236}">
                <a16:creationId xmlns:a16="http://schemas.microsoft.com/office/drawing/2014/main" xmlns="" id="{8A2E703F-24B7-4017-9A9B-331A5A9BE7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xmlns="" id="{81C1B9D5-43D1-4BEC-891F-4D3331146FFF}"/>
              </a:ext>
            </a:extLst>
          </p:cNvPr>
          <p:cNvPicPr>
            <a:picLocks noChangeAspect="1"/>
          </p:cNvPicPr>
          <p:nvPr/>
        </p:nvPicPr>
        <p:blipFill>
          <a:blip r:embed="rId2"/>
          <a:stretch>
            <a:fillRect/>
          </a:stretch>
        </p:blipFill>
        <p:spPr>
          <a:xfrm>
            <a:off x="0" y="0"/>
            <a:ext cx="12161520" cy="6858000"/>
          </a:xfrm>
          <a:prstGeom prst="rect">
            <a:avLst/>
          </a:prstGeom>
        </p:spPr>
      </p:pic>
      <p:sp>
        <p:nvSpPr>
          <p:cNvPr id="5" name="TextBox 4">
            <a:extLst>
              <a:ext uri="{FF2B5EF4-FFF2-40B4-BE49-F238E27FC236}">
                <a16:creationId xmlns:a16="http://schemas.microsoft.com/office/drawing/2014/main" xmlns="" id="{DFFB7825-47D5-4F69-96EA-E786654DC399}"/>
              </a:ext>
            </a:extLst>
          </p:cNvPr>
          <p:cNvSpPr txBox="1"/>
          <p:nvPr/>
        </p:nvSpPr>
        <p:spPr>
          <a:xfrm>
            <a:off x="233916" y="607137"/>
            <a:ext cx="1828800" cy="4616648"/>
          </a:xfrm>
          <a:prstGeom prst="rect">
            <a:avLst/>
          </a:prstGeom>
          <a:noFill/>
        </p:spPr>
        <p:txBody>
          <a:bodyPr wrap="square" lIns="0" tIns="0" rIns="0" bIns="0" rtlCol="0">
            <a:spAutoFit/>
          </a:bodyPr>
          <a:lstStyle/>
          <a:p>
            <a:pPr algn="ctr"/>
            <a:r>
              <a:rPr lang="en-US" sz="6000" b="1">
                <a:solidFill>
                  <a:srgbClr val="FBFAF1"/>
                </a:solidFill>
              </a:rPr>
              <a:t>Tôi hỏi bạn trả lời</a:t>
            </a:r>
          </a:p>
        </p:txBody>
      </p:sp>
    </p:spTree>
    <p:extLst>
      <p:ext uri="{BB962C8B-B14F-4D97-AF65-F5344CB8AC3E}">
        <p14:creationId xmlns:p14="http://schemas.microsoft.com/office/powerpoint/2010/main" val="24900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3FF354E-4018-470E-8567-BDC6D2A97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09600"/>
            <a:ext cx="4877481" cy="4877481"/>
          </a:xfrm>
          <a:prstGeom prst="rect">
            <a:avLst/>
          </a:prstGeom>
        </p:spPr>
      </p:pic>
      <p:sp>
        <p:nvSpPr>
          <p:cNvPr id="7" name="TextBox 6">
            <a:extLst>
              <a:ext uri="{FF2B5EF4-FFF2-40B4-BE49-F238E27FC236}">
                <a16:creationId xmlns:a16="http://schemas.microsoft.com/office/drawing/2014/main" xmlns="" id="{3968BF44-A5EB-49AD-9ABA-8571A1B9F051}"/>
              </a:ext>
            </a:extLst>
          </p:cNvPr>
          <p:cNvSpPr txBox="1"/>
          <p:nvPr/>
        </p:nvSpPr>
        <p:spPr>
          <a:xfrm>
            <a:off x="304800" y="5638800"/>
            <a:ext cx="4876800" cy="677108"/>
          </a:xfrm>
          <a:prstGeom prst="rect">
            <a:avLst/>
          </a:prstGeom>
          <a:noFill/>
        </p:spPr>
        <p:txBody>
          <a:bodyPr wrap="square" lIns="0" tIns="0" rIns="0" bIns="0" rtlCol="0">
            <a:spAutoFit/>
          </a:bodyPr>
          <a:lstStyle/>
          <a:p>
            <a:pPr algn="ctr"/>
            <a:r>
              <a:rPr lang="en-US" sz="4400">
                <a:solidFill>
                  <a:srgbClr val="FCA400"/>
                </a:solidFill>
                <a:latin typeface="#9Slide01 Tieu de ngan" panose="00000800000000000000" pitchFamily="2" charset="0"/>
              </a:rPr>
              <a:t>HỎI</a:t>
            </a:r>
            <a:r>
              <a:rPr lang="en-US" sz="4400">
                <a:solidFill>
                  <a:schemeClr val="tx1">
                    <a:lumMod val="50000"/>
                    <a:lumOff val="50000"/>
                  </a:schemeClr>
                </a:solidFill>
                <a:latin typeface="#9Slide01 Tieu de ngan" panose="00000800000000000000" pitchFamily="2" charset="0"/>
              </a:rPr>
              <a:t> </a:t>
            </a:r>
            <a:r>
              <a:rPr lang="en-US" sz="4400">
                <a:solidFill>
                  <a:srgbClr val="2B5AAD"/>
                </a:solidFill>
                <a:latin typeface="#9Slide01 Tieu de ngan" panose="00000800000000000000" pitchFamily="2" charset="0"/>
              </a:rPr>
              <a:t>ĐÁP</a:t>
            </a:r>
          </a:p>
        </p:txBody>
      </p:sp>
      <p:sp>
        <p:nvSpPr>
          <p:cNvPr id="8" name="Speech Bubble: Rectangle with Corners Rounded 7">
            <a:extLst>
              <a:ext uri="{FF2B5EF4-FFF2-40B4-BE49-F238E27FC236}">
                <a16:creationId xmlns:a16="http://schemas.microsoft.com/office/drawing/2014/main" xmlns="" id="{476AD8B8-4377-40AD-AAC7-1B67F4843B6E}"/>
              </a:ext>
            </a:extLst>
          </p:cNvPr>
          <p:cNvSpPr/>
          <p:nvPr/>
        </p:nvSpPr>
        <p:spPr>
          <a:xfrm>
            <a:off x="6400800" y="609600"/>
            <a:ext cx="5486400" cy="1600200"/>
          </a:xfrm>
          <a:prstGeom prst="wedgeRoundRectCallout">
            <a:avLst/>
          </a:prstGeom>
          <a:gradFill>
            <a:gsLst>
              <a:gs pos="0">
                <a:srgbClr val="DE0062"/>
              </a:gs>
              <a:gs pos="81000">
                <a:srgbClr val="FF334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rPr>
              <a:t>CÁCH MẠNG TƯ SẢN LÀ GÌ?</a:t>
            </a:r>
          </a:p>
        </p:txBody>
      </p:sp>
      <p:sp>
        <p:nvSpPr>
          <p:cNvPr id="9" name="Rectangle: Rounded Corners 8">
            <a:extLst>
              <a:ext uri="{FF2B5EF4-FFF2-40B4-BE49-F238E27FC236}">
                <a16:creationId xmlns:a16="http://schemas.microsoft.com/office/drawing/2014/main" xmlns="" id="{26B5E26D-EF94-4C4A-AA16-59FF63F5AB98}"/>
              </a:ext>
            </a:extLst>
          </p:cNvPr>
          <p:cNvSpPr/>
          <p:nvPr/>
        </p:nvSpPr>
        <p:spPr>
          <a:xfrm>
            <a:off x="5874506" y="2895600"/>
            <a:ext cx="5936494" cy="2362200"/>
          </a:xfrm>
          <a:prstGeom prst="roundRect">
            <a:avLst/>
          </a:prstGeom>
          <a:noFill/>
          <a:ln w="57150">
            <a:solidFill>
              <a:srgbClr val="4AC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5C2DE89-7864-4FB0-9C0D-784729179F60}"/>
              </a:ext>
            </a:extLst>
          </p:cNvPr>
          <p:cNvSpPr txBox="1"/>
          <p:nvPr/>
        </p:nvSpPr>
        <p:spPr>
          <a:xfrm>
            <a:off x="5958119" y="3179019"/>
            <a:ext cx="5769269" cy="1795363"/>
          </a:xfrm>
          <a:prstGeom prst="rect">
            <a:avLst/>
          </a:prstGeom>
          <a:noFill/>
        </p:spPr>
        <p:txBody>
          <a:bodyPr wrap="square" lIns="0" tIns="0" rIns="0" bIns="0" rtlCol="0">
            <a:spAutoFit/>
          </a:bodyPr>
          <a:lstStyle/>
          <a:p>
            <a:pPr algn="l">
              <a:lnSpc>
                <a:spcPct val="150000"/>
              </a:lnSpc>
            </a:pPr>
            <a:r>
              <a:rPr lang="en-US" sz="2000">
                <a:solidFill>
                  <a:schemeClr val="tx1">
                    <a:lumMod val="50000"/>
                    <a:lumOff val="50000"/>
                  </a:schemeClr>
                </a:solidFill>
              </a:rPr>
              <a:t>- Là cuộc cách mạng do giai cấp</a:t>
            </a:r>
            <a:r>
              <a:rPr lang="en-US" sz="2000" b="1">
                <a:solidFill>
                  <a:schemeClr val="tx1">
                    <a:lumMod val="50000"/>
                    <a:lumOff val="50000"/>
                  </a:schemeClr>
                </a:solidFill>
              </a:rPr>
              <a:t> tư sản lãnh đạo</a:t>
            </a:r>
          </a:p>
          <a:p>
            <a:pPr algn="l">
              <a:lnSpc>
                <a:spcPct val="150000"/>
              </a:lnSpc>
            </a:pPr>
            <a:r>
              <a:rPr lang="en-US" sz="2000">
                <a:solidFill>
                  <a:schemeClr val="tx1">
                    <a:lumMod val="50000"/>
                    <a:lumOff val="50000"/>
                  </a:schemeClr>
                </a:solidFill>
              </a:rPr>
              <a:t>- Nhằm </a:t>
            </a:r>
            <a:r>
              <a:rPr lang="en-US" sz="2000" b="1">
                <a:solidFill>
                  <a:schemeClr val="tx1">
                    <a:lumMod val="50000"/>
                    <a:lumOff val="50000"/>
                  </a:schemeClr>
                </a:solidFill>
              </a:rPr>
              <a:t>đánh đổ</a:t>
            </a:r>
            <a:r>
              <a:rPr lang="en-US" sz="2000">
                <a:solidFill>
                  <a:schemeClr val="tx1">
                    <a:lumMod val="50000"/>
                    <a:lumOff val="50000"/>
                  </a:schemeClr>
                </a:solidFill>
              </a:rPr>
              <a:t> nền chuyên chính</a:t>
            </a:r>
            <a:r>
              <a:rPr lang="en-US" sz="2000" b="1">
                <a:solidFill>
                  <a:schemeClr val="tx1">
                    <a:lumMod val="50000"/>
                    <a:lumOff val="50000"/>
                  </a:schemeClr>
                </a:solidFill>
              </a:rPr>
              <a:t> phong kiến</a:t>
            </a:r>
          </a:p>
          <a:p>
            <a:pPr algn="l">
              <a:lnSpc>
                <a:spcPct val="150000"/>
              </a:lnSpc>
            </a:pPr>
            <a:r>
              <a:rPr lang="en-US" sz="2000">
                <a:solidFill>
                  <a:schemeClr val="tx1">
                    <a:lumMod val="50000"/>
                    <a:lumOff val="50000"/>
                  </a:schemeClr>
                </a:solidFill>
              </a:rPr>
              <a:t>- Thiết lập nền </a:t>
            </a:r>
            <a:r>
              <a:rPr lang="en-US" sz="2000" b="1">
                <a:solidFill>
                  <a:schemeClr val="tx1">
                    <a:lumMod val="50000"/>
                    <a:lumOff val="50000"/>
                  </a:schemeClr>
                </a:solidFill>
              </a:rPr>
              <a:t>thống trị</a:t>
            </a:r>
            <a:r>
              <a:rPr lang="en-US" sz="2000">
                <a:solidFill>
                  <a:schemeClr val="tx1">
                    <a:lumMod val="50000"/>
                    <a:lumOff val="50000"/>
                  </a:schemeClr>
                </a:solidFill>
              </a:rPr>
              <a:t> của giai cấp</a:t>
            </a:r>
            <a:r>
              <a:rPr lang="en-US" sz="2000" b="1">
                <a:solidFill>
                  <a:schemeClr val="tx1">
                    <a:lumMod val="50000"/>
                    <a:lumOff val="50000"/>
                  </a:schemeClr>
                </a:solidFill>
              </a:rPr>
              <a:t> tư sản</a:t>
            </a:r>
          </a:p>
          <a:p>
            <a:pPr algn="l">
              <a:lnSpc>
                <a:spcPct val="150000"/>
              </a:lnSpc>
            </a:pPr>
            <a:r>
              <a:rPr lang="en-US" sz="2000">
                <a:solidFill>
                  <a:schemeClr val="tx1">
                    <a:lumMod val="50000"/>
                    <a:lumOff val="50000"/>
                  </a:schemeClr>
                </a:solidFill>
              </a:rPr>
              <a:t>- Mở đường cho </a:t>
            </a:r>
            <a:r>
              <a:rPr lang="en-US" sz="2000" b="1">
                <a:solidFill>
                  <a:schemeClr val="tx1">
                    <a:lumMod val="50000"/>
                    <a:lumOff val="50000"/>
                  </a:schemeClr>
                </a:solidFill>
              </a:rPr>
              <a:t>chủ nghĩa tư bản phát triển</a:t>
            </a:r>
          </a:p>
        </p:txBody>
      </p:sp>
    </p:spTree>
    <p:extLst>
      <p:ext uri="{BB962C8B-B14F-4D97-AF65-F5344CB8AC3E}">
        <p14:creationId xmlns:p14="http://schemas.microsoft.com/office/powerpoint/2010/main" val="19963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7969F9C-0FD0-41C2-A3F9-CEB8F892E29C}"/>
              </a:ext>
            </a:extLst>
          </p:cNvPr>
          <p:cNvSpPr/>
          <p:nvPr/>
        </p:nvSpPr>
        <p:spPr>
          <a:xfrm>
            <a:off x="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a:extLst>
              <a:ext uri="{FF2B5EF4-FFF2-40B4-BE49-F238E27FC236}">
                <a16:creationId xmlns:a16="http://schemas.microsoft.com/office/drawing/2014/main" xmlns="" id="{7A6DAA99-3460-44A4-827A-080EFBCC7C2D}"/>
              </a:ext>
            </a:extLst>
          </p:cNvPr>
          <p:cNvSpPr/>
          <p:nvPr/>
        </p:nvSpPr>
        <p:spPr>
          <a:xfrm>
            <a:off x="266700" y="4435626"/>
            <a:ext cx="11658600" cy="1949148"/>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4449992-9804-42BC-8184-4254F5487F59}"/>
              </a:ext>
            </a:extLst>
          </p:cNvPr>
          <p:cNvSpPr txBox="1"/>
          <p:nvPr/>
        </p:nvSpPr>
        <p:spPr>
          <a:xfrm>
            <a:off x="266700" y="4486871"/>
            <a:ext cx="11658600" cy="1846659"/>
          </a:xfrm>
          <a:prstGeom prst="rect">
            <a:avLst/>
          </a:prstGeom>
          <a:noFill/>
        </p:spPr>
        <p:txBody>
          <a:bodyPr wrap="square" lIns="0" tIns="0" rIns="0" bIns="0" rtlCol="0">
            <a:spAutoFit/>
          </a:bodyPr>
          <a:lstStyle/>
          <a:p>
            <a:pPr algn="ctr"/>
            <a:r>
              <a:rPr lang="en-US" sz="6000" i="1">
                <a:solidFill>
                  <a:schemeClr val="bg1"/>
                </a:solidFill>
                <a:latin typeface="#9Slide04 Rokkitt Black" panose="00000A00000000000000" pitchFamily="2" charset="0"/>
                <a:cs typeface="#9Slide07 Pattaya" panose="00000500000000000000" pitchFamily="2" charset="-34"/>
              </a:rPr>
              <a:t>2. Chiến tranh giành độc lập của 13 thuộc địa Anh ở Bắc Mĩ</a:t>
            </a:r>
          </a:p>
        </p:txBody>
      </p:sp>
    </p:spTree>
    <p:extLst>
      <p:ext uri="{BB962C8B-B14F-4D97-AF65-F5344CB8AC3E}">
        <p14:creationId xmlns:p14="http://schemas.microsoft.com/office/powerpoint/2010/main" val="38282522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xmlns="" id="{79B027A7-EE94-456C-9443-8FB12B5DCD7E}"/>
              </a:ext>
            </a:extLst>
          </p:cNvPr>
          <p:cNvSpPr>
            <a:spLocks noChangeArrowheads="1"/>
          </p:cNvSpPr>
          <p:nvPr/>
        </p:nvSpPr>
        <p:spPr bwMode="auto">
          <a:xfrm>
            <a:off x="1408907" y="544514"/>
            <a:ext cx="9374187" cy="8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algn="ctr" defTabSz="1219170">
              <a:buClr>
                <a:srgbClr val="000000"/>
              </a:buClr>
            </a:pPr>
            <a:r>
              <a:rPr lang="vi-VN" sz="4267" kern="0">
                <a:solidFill>
                  <a:srgbClr val="1C1C1C"/>
                </a:solidFill>
                <a:latin typeface="Times New Roman" panose="02020603050405020304" pitchFamily="18" charset="0"/>
                <a:cs typeface="Times New Roman" panose="02020603050405020304" pitchFamily="18" charset="0"/>
                <a:sym typeface="Arial"/>
              </a:rPr>
              <a:t>Bạn có đoán được </a:t>
            </a:r>
            <a:r>
              <a:rPr lang="en-US" sz="4267" kern="0">
                <a:solidFill>
                  <a:srgbClr val="1C1C1C"/>
                </a:solidFill>
                <a:latin typeface="Times New Roman" panose="02020603050405020304" pitchFamily="18" charset="0"/>
                <a:cs typeface="Times New Roman" panose="02020603050405020304" pitchFamily="18" charset="0"/>
                <a:sym typeface="Arial"/>
              </a:rPr>
              <a:t>ai </a:t>
            </a:r>
            <a:r>
              <a:rPr lang="vi-VN" sz="4267" kern="0">
                <a:solidFill>
                  <a:srgbClr val="1C1C1C"/>
                </a:solidFill>
                <a:latin typeface="Times New Roman" panose="02020603050405020304" pitchFamily="18" charset="0"/>
                <a:cs typeface="Times New Roman" panose="02020603050405020304" pitchFamily="18" charset="0"/>
                <a:sym typeface="Arial"/>
              </a:rPr>
              <a:t>không?</a:t>
            </a:r>
          </a:p>
        </p:txBody>
      </p:sp>
      <p:sp>
        <p:nvSpPr>
          <p:cNvPr id="8195" name="TextBox 2">
            <a:extLst>
              <a:ext uri="{FF2B5EF4-FFF2-40B4-BE49-F238E27FC236}">
                <a16:creationId xmlns:a16="http://schemas.microsoft.com/office/drawing/2014/main" xmlns="" id="{AD8DFDF8-B49A-4729-B8BE-0F98632D5915}"/>
              </a:ext>
            </a:extLst>
          </p:cNvPr>
          <p:cNvSpPr txBox="1">
            <a:spLocks noChangeArrowheads="1"/>
          </p:cNvSpPr>
          <p:nvPr/>
        </p:nvSpPr>
        <p:spPr bwMode="auto">
          <a:xfrm>
            <a:off x="2435226" y="5292726"/>
            <a:ext cx="7369175" cy="772107"/>
          </a:xfrm>
          <a:prstGeom prst="rect">
            <a:avLst/>
          </a:prstGeom>
          <a:solidFill>
            <a:srgbClr val="AFDE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108000" rIns="108000" bIns="108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endParaRPr lang="en-GB" altLang="en-US">
              <a:solidFill>
                <a:srgbClr val="1C1C1C"/>
              </a:solidFill>
              <a:latin typeface="Times New Roman" panose="02020603050405020304" pitchFamily="18" charset="0"/>
              <a:cs typeface="Times New Roman" panose="02020603050405020304" pitchFamily="18" charset="0"/>
              <a:sym typeface="Arial"/>
            </a:endParaRPr>
          </a:p>
          <a:p>
            <a:pPr defTabSz="914377" fontAlgn="base">
              <a:spcBef>
                <a:spcPct val="0"/>
              </a:spcBef>
              <a:spcAft>
                <a:spcPct val="0"/>
              </a:spcAft>
            </a:pPr>
            <a:endParaRPr lang="en-GB" altLang="en-US">
              <a:solidFill>
                <a:srgbClr val="1C1C1C"/>
              </a:solidFill>
              <a:latin typeface="Times New Roman" panose="02020603050405020304" pitchFamily="18"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xmlns="" id="{AAEB3D16-6655-48C8-8BE2-A5DE5359B041}"/>
              </a:ext>
            </a:extLst>
          </p:cNvPr>
          <p:cNvSpPr txBox="1"/>
          <p:nvPr/>
        </p:nvSpPr>
        <p:spPr>
          <a:xfrm rot="21235725">
            <a:off x="1512583" y="4787347"/>
            <a:ext cx="3256000" cy="584775"/>
          </a:xfrm>
          <a:prstGeom prst="rect">
            <a:avLst/>
          </a:prstGeom>
          <a:solidFill>
            <a:srgbClr val="4DB1E3"/>
          </a:solidFill>
          <a:ln>
            <a:noFill/>
          </a:ln>
        </p:spPr>
        <p:txBody>
          <a:bodyPr wrap="square">
            <a:spAutoFit/>
          </a:bodyPr>
          <a:lstStyle/>
          <a:p>
            <a:pPr defTabSz="914377">
              <a:defRPr/>
            </a:pPr>
            <a:r>
              <a:rPr lang="en-GB" sz="3200">
                <a:solidFill>
                  <a:prstClr val="white"/>
                </a:solidFill>
                <a:latin typeface="Times New Roman" panose="02020603050405020304" pitchFamily="18" charset="0"/>
                <a:cs typeface="Times New Roman" panose="02020603050405020304" pitchFamily="18" charset="0"/>
                <a:sym typeface="Arial"/>
              </a:rPr>
              <a:t>Không được nói:</a:t>
            </a:r>
            <a:endParaRPr lang="en-GB"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8197" name="Rectangle 5">
            <a:extLst>
              <a:ext uri="{FF2B5EF4-FFF2-40B4-BE49-F238E27FC236}">
                <a16:creationId xmlns:a16="http://schemas.microsoft.com/office/drawing/2014/main" xmlns="" id="{115EE5EA-4111-4400-AE97-ADF70B7045F0}"/>
              </a:ext>
            </a:extLst>
          </p:cNvPr>
          <p:cNvSpPr>
            <a:spLocks noChangeArrowheads="1"/>
          </p:cNvSpPr>
          <p:nvPr/>
        </p:nvSpPr>
        <p:spPr bwMode="auto">
          <a:xfrm>
            <a:off x="2743201" y="5486400"/>
            <a:ext cx="295144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Tổng thống đầu tiên</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sp>
        <p:nvSpPr>
          <p:cNvPr id="8199" name="Rectangle 7">
            <a:extLst>
              <a:ext uri="{FF2B5EF4-FFF2-40B4-BE49-F238E27FC236}">
                <a16:creationId xmlns:a16="http://schemas.microsoft.com/office/drawing/2014/main" xmlns="" id="{C0016720-BB3D-4E3A-97CC-CC69AE62AC36}"/>
              </a:ext>
            </a:extLst>
          </p:cNvPr>
          <p:cNvSpPr>
            <a:spLocks noChangeArrowheads="1"/>
          </p:cNvSpPr>
          <p:nvPr/>
        </p:nvSpPr>
        <p:spPr bwMode="auto">
          <a:xfrm>
            <a:off x="6035445" y="5486400"/>
            <a:ext cx="182934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Oa-sinh-tơn</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sp>
        <p:nvSpPr>
          <p:cNvPr id="8201" name="Rectangle 10">
            <a:extLst>
              <a:ext uri="{FF2B5EF4-FFF2-40B4-BE49-F238E27FC236}">
                <a16:creationId xmlns:a16="http://schemas.microsoft.com/office/drawing/2014/main" xmlns="" id="{EF8BC347-A6CB-41F0-AFE9-80A82A6DAE3A}"/>
              </a:ext>
            </a:extLst>
          </p:cNvPr>
          <p:cNvSpPr>
            <a:spLocks noChangeArrowheads="1"/>
          </p:cNvSpPr>
          <p:nvPr/>
        </p:nvSpPr>
        <p:spPr bwMode="auto">
          <a:xfrm>
            <a:off x="8543287" y="5486400"/>
            <a:ext cx="125867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Hoa Kỳ</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pic>
        <p:nvPicPr>
          <p:cNvPr id="11" name="Picture 2">
            <a:extLst>
              <a:ext uri="{FF2B5EF4-FFF2-40B4-BE49-F238E27FC236}">
                <a16:creationId xmlns:a16="http://schemas.microsoft.com/office/drawing/2014/main" xmlns="" id="{1BCFC6E0-8844-45ED-B88B-9BB49628C6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4699" y="2848572"/>
            <a:ext cx="1847181" cy="1847181"/>
          </a:xfrm>
          <a:prstGeom prst="rect">
            <a:avLst/>
          </a:prstGeom>
        </p:spPr>
      </p:pic>
      <p:grpSp>
        <p:nvGrpSpPr>
          <p:cNvPr id="13" name="Group 12">
            <a:extLst>
              <a:ext uri="{FF2B5EF4-FFF2-40B4-BE49-F238E27FC236}">
                <a16:creationId xmlns:a16="http://schemas.microsoft.com/office/drawing/2014/main" xmlns="" id="{EABEC381-DFB3-43CB-85EF-C11685A2EE49}"/>
              </a:ext>
            </a:extLst>
          </p:cNvPr>
          <p:cNvGrpSpPr/>
          <p:nvPr/>
        </p:nvGrpSpPr>
        <p:grpSpPr>
          <a:xfrm>
            <a:off x="4719703" y="1319537"/>
            <a:ext cx="2752596" cy="3949369"/>
            <a:chOff x="4953000" y="438150"/>
            <a:chExt cx="2369247" cy="3684877"/>
          </a:xfrm>
        </p:grpSpPr>
        <p:pic>
          <p:nvPicPr>
            <p:cNvPr id="14" name="Picture 13">
              <a:extLst>
                <a:ext uri="{FF2B5EF4-FFF2-40B4-BE49-F238E27FC236}">
                  <a16:creationId xmlns:a16="http://schemas.microsoft.com/office/drawing/2014/main" xmlns="" id="{6FC806DD-9212-435C-993E-4A2F87FB2525}"/>
                </a:ext>
              </a:extLst>
            </p:cNvPr>
            <p:cNvPicPr>
              <a:picLocks noChangeAspect="1"/>
            </p:cNvPicPr>
            <p:nvPr/>
          </p:nvPicPr>
          <p:blipFill>
            <a:blip r:embed="rId5"/>
            <a:stretch>
              <a:fillRect/>
            </a:stretch>
          </p:blipFill>
          <p:spPr>
            <a:xfrm>
              <a:off x="4953000" y="438150"/>
              <a:ext cx="2333152" cy="2832835"/>
            </a:xfrm>
            <a:prstGeom prst="rect">
              <a:avLst/>
            </a:prstGeom>
          </p:spPr>
        </p:pic>
        <p:sp>
          <p:nvSpPr>
            <p:cNvPr id="15" name="TextBox 14">
              <a:extLst>
                <a:ext uri="{FF2B5EF4-FFF2-40B4-BE49-F238E27FC236}">
                  <a16:creationId xmlns:a16="http://schemas.microsoft.com/office/drawing/2014/main" xmlns="" id="{6FBB88EF-382C-4023-A42C-D9FD13099B6E}"/>
                </a:ext>
              </a:extLst>
            </p:cNvPr>
            <p:cNvSpPr txBox="1"/>
            <p:nvPr/>
          </p:nvSpPr>
          <p:spPr>
            <a:xfrm>
              <a:off x="4989096" y="3270986"/>
              <a:ext cx="2333151" cy="852041"/>
            </a:xfrm>
            <a:prstGeom prst="rect">
              <a:avLst/>
            </a:prstGeom>
            <a:noFill/>
          </p:spPr>
          <p:txBody>
            <a:bodyPr wrap="square" rtlCol="0">
              <a:spAutoFit/>
            </a:bodyPr>
            <a:lstStyle/>
            <a:p>
              <a:pPr algn="ctr" defTabSz="1219170">
                <a:buClr>
                  <a:srgbClr val="000000"/>
                </a:buClr>
              </a:pPr>
              <a:r>
                <a:rPr lang="vi-VN" sz="2667" b="1" kern="0">
                  <a:solidFill>
                    <a:srgbClr val="000000"/>
                  </a:solidFill>
                  <a:latin typeface="Times New Roman" panose="02020603050405020304" pitchFamily="18" charset="0"/>
                  <a:cs typeface="Times New Roman" panose="02020603050405020304" pitchFamily="18" charset="0"/>
                  <a:sym typeface="Arial"/>
                </a:rPr>
                <a:t>Oa-sinh-tơn</a:t>
              </a:r>
              <a:endParaRPr lang="en-US" sz="2667" b="1" kern="0">
                <a:solidFill>
                  <a:srgbClr val="00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sz="2667" b="1" kern="0">
                  <a:solidFill>
                    <a:srgbClr val="000000"/>
                  </a:solidFill>
                  <a:latin typeface="Times New Roman" panose="02020603050405020304" pitchFamily="18" charset="0"/>
                  <a:cs typeface="Times New Roman" panose="02020603050405020304" pitchFamily="18" charset="0"/>
                  <a:sym typeface="Arial"/>
                </a:rPr>
                <a:t>1732 - 1799</a:t>
              </a:r>
              <a:endParaRPr lang="en-US" sz="2667" kern="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xmlns="" id="{6BDACC4F-BCF5-421C-82B5-038873C0C415}"/>
              </a:ext>
            </a:extLst>
          </p:cNvPr>
          <p:cNvSpPr/>
          <p:nvPr/>
        </p:nvSpPr>
        <p:spPr>
          <a:xfrm>
            <a:off x="1117600" y="482601"/>
            <a:ext cx="9956800" cy="1524000"/>
          </a:xfrm>
          <a:prstGeom prst="flowChartAlternateProcess">
            <a:avLst/>
          </a:prstGeom>
          <a:solidFill>
            <a:srgbClr val="002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Twinkl"/>
              <a:sym typeface="Arial"/>
            </a:endParaRPr>
          </a:p>
        </p:txBody>
      </p:sp>
      <p:sp>
        <p:nvSpPr>
          <p:cNvPr id="18434" name="Title 10">
            <a:extLst>
              <a:ext uri="{FF2B5EF4-FFF2-40B4-BE49-F238E27FC236}">
                <a16:creationId xmlns:a16="http://schemas.microsoft.com/office/drawing/2014/main" xmlns="" id="{330F5339-1D97-4D9D-A797-788A5329553F}"/>
              </a:ext>
            </a:extLst>
          </p:cNvPr>
          <p:cNvSpPr>
            <a:spLocks noGrp="1" noChangeArrowheads="1"/>
          </p:cNvSpPr>
          <p:nvPr>
            <p:ph type="title"/>
          </p:nvPr>
        </p:nvSpPr>
        <p:spPr>
          <a:xfrm>
            <a:off x="498477" y="809626"/>
            <a:ext cx="11185523" cy="993775"/>
          </a:xfrm>
        </p:spPr>
        <p:txBody>
          <a:bodyPr/>
          <a:lstStyle/>
          <a:p>
            <a:pPr eaLnBrk="1" hangingPunct="1"/>
            <a:r>
              <a:rPr lang="en-GB" altLang="en-US" sz="4533" b="0">
                <a:solidFill>
                  <a:schemeClr val="bg1"/>
                </a:solidFill>
                <a:latin typeface="Times New Roman" panose="02020603050405020304" pitchFamily="18" charset="0"/>
                <a:cs typeface="Times New Roman" panose="02020603050405020304" pitchFamily="18" charset="0"/>
              </a:rPr>
              <a:t>Em biết gì về ý nghĩa các con số </a:t>
            </a:r>
            <a:r>
              <a:rPr lang="en-GB" altLang="en-US" sz="4533">
                <a:solidFill>
                  <a:schemeClr val="bg1"/>
                </a:solidFill>
                <a:latin typeface="Times New Roman" panose="02020603050405020304" pitchFamily="18" charset="0"/>
                <a:cs typeface="Times New Roman" panose="02020603050405020304" pitchFamily="18" charset="0"/>
              </a:rPr>
              <a:t>13 </a:t>
            </a:r>
            <a:r>
              <a:rPr lang="en-GB" altLang="en-US" sz="4533" b="0">
                <a:solidFill>
                  <a:schemeClr val="bg1"/>
                </a:solidFill>
                <a:latin typeface="Times New Roman" panose="02020603050405020304" pitchFamily="18" charset="0"/>
                <a:cs typeface="Times New Roman" panose="02020603050405020304" pitchFamily="18" charset="0"/>
              </a:rPr>
              <a:t>(sọc ngang) </a:t>
            </a:r>
            <a:r>
              <a:rPr lang="vi-VN" altLang="en-US" sz="4533" b="0">
                <a:solidFill>
                  <a:schemeClr val="bg1"/>
                </a:solidFill>
                <a:latin typeface="Times New Roman" panose="02020603050405020304" pitchFamily="18" charset="0"/>
                <a:cs typeface="Times New Roman" panose="02020603050405020304" pitchFamily="18" charset="0"/>
              </a:rPr>
              <a:t>và </a:t>
            </a:r>
            <a:r>
              <a:rPr lang="en-GB" altLang="en-US" sz="4533">
                <a:solidFill>
                  <a:schemeClr val="bg1"/>
                </a:solidFill>
                <a:latin typeface="Times New Roman" panose="02020603050405020304" pitchFamily="18" charset="0"/>
                <a:cs typeface="Times New Roman" panose="02020603050405020304" pitchFamily="18" charset="0"/>
              </a:rPr>
              <a:t>50 </a:t>
            </a:r>
            <a:r>
              <a:rPr lang="en-GB" altLang="en-US" sz="4533" b="0">
                <a:solidFill>
                  <a:schemeClr val="bg1"/>
                </a:solidFill>
                <a:latin typeface="Times New Roman" panose="02020603050405020304" pitchFamily="18" charset="0"/>
                <a:cs typeface="Times New Roman" panose="02020603050405020304" pitchFamily="18" charset="0"/>
              </a:rPr>
              <a:t>(ngôi sao) trên quốc kì Mỹ ?</a:t>
            </a:r>
          </a:p>
        </p:txBody>
      </p:sp>
      <p:pic>
        <p:nvPicPr>
          <p:cNvPr id="1026" name="Picture 2" descr="Quốc kỳ Hoa Kỳ – Wikipedia tiếng Việt">
            <a:extLst>
              <a:ext uri="{FF2B5EF4-FFF2-40B4-BE49-F238E27FC236}">
                <a16:creationId xmlns:a16="http://schemas.microsoft.com/office/drawing/2014/main" xmlns="" id="{AA889969-B671-412C-B374-CE732BF57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666" y="2397112"/>
            <a:ext cx="7172668" cy="3775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A29AA85-E98E-4DCA-B3F9-2B857F6CB175}"/>
              </a:ext>
            </a:extLst>
          </p:cNvPr>
          <p:cNvPicPr>
            <a:picLocks noChangeAspect="1"/>
          </p:cNvPicPr>
          <p:nvPr/>
        </p:nvPicPr>
        <p:blipFill>
          <a:blip r:embed="rId3"/>
          <a:stretch>
            <a:fillRect/>
          </a:stretch>
        </p:blipFill>
        <p:spPr>
          <a:xfrm>
            <a:off x="13792200" y="-620670"/>
            <a:ext cx="5372566" cy="6035563"/>
          </a:xfrm>
          <a:prstGeom prst="roundRect">
            <a:avLst>
              <a:gd name="adj" fmla="val 1349"/>
            </a:avLst>
          </a:prstGeom>
        </p:spPr>
      </p:pic>
      <p:sp>
        <p:nvSpPr>
          <p:cNvPr id="6" name="Rectangle 2">
            <a:extLst>
              <a:ext uri="{FF2B5EF4-FFF2-40B4-BE49-F238E27FC236}">
                <a16:creationId xmlns:a16="http://schemas.microsoft.com/office/drawing/2014/main" xmlns="" id="{B77A4F3F-174E-4DCD-B0EC-DA12D775D38F}"/>
              </a:ext>
            </a:extLst>
          </p:cNvPr>
          <p:cNvSpPr>
            <a:spLocks noChangeArrowheads="1"/>
          </p:cNvSpPr>
          <p:nvPr/>
        </p:nvSpPr>
        <p:spPr bwMode="auto">
          <a:xfrm>
            <a:off x="-6477000" y="5196006"/>
            <a:ext cx="537256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just" defTabSz="1219170">
              <a:spcBef>
                <a:spcPts val="1333"/>
              </a:spcBef>
              <a:buClr>
                <a:srgbClr val="000000"/>
              </a:buClr>
              <a:buNone/>
            </a:pPr>
            <a:r>
              <a:rPr lang="vi-VN" sz="4000" kern="0">
                <a:latin typeface="Times New Roman" panose="02020603050405020304" pitchFamily="18" charset="0"/>
                <a:cs typeface="Times New Roman" panose="02020603050405020304" pitchFamily="18" charset="0"/>
                <a:sym typeface="Arial"/>
              </a:rPr>
              <a:t>Các ngôi sao đại diện cho mỗi tiểu bang của Mỹ và các sọc đại diện cho 13 thuộc địa của Anh tuyên bố độc lập khỏi Vương quốc Anh.</a:t>
            </a:r>
          </a:p>
        </p:txBody>
      </p:sp>
      <p:pic>
        <p:nvPicPr>
          <p:cNvPr id="7" name="Picture 2" descr="Quốc kỳ Hoa Kỳ – Wikipedia tiếng Việt">
            <a:extLst>
              <a:ext uri="{FF2B5EF4-FFF2-40B4-BE49-F238E27FC236}">
                <a16:creationId xmlns:a16="http://schemas.microsoft.com/office/drawing/2014/main" xmlns="" id="{819DD86F-A898-4FEE-B097-3E225E597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130059"/>
            <a:ext cx="4023617" cy="2117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3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7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37000">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BDB48A4-28D3-41A2-83AD-00627FB80878}"/>
              </a:ext>
            </a:extLst>
          </p:cNvPr>
          <p:cNvPicPr>
            <a:picLocks noChangeAspect="1"/>
          </p:cNvPicPr>
          <p:nvPr/>
        </p:nvPicPr>
        <p:blipFill>
          <a:blip r:embed="rId2"/>
          <a:stretch>
            <a:fillRect/>
          </a:stretch>
        </p:blipFill>
        <p:spPr>
          <a:xfrm>
            <a:off x="6096000" y="411218"/>
            <a:ext cx="5372566" cy="6035563"/>
          </a:xfrm>
          <a:prstGeom prst="roundRect">
            <a:avLst>
              <a:gd name="adj" fmla="val 1349"/>
            </a:avLst>
          </a:prstGeom>
        </p:spPr>
      </p:pic>
      <p:sp>
        <p:nvSpPr>
          <p:cNvPr id="33" name="Rectangle 2">
            <a:extLst>
              <a:ext uri="{FF2B5EF4-FFF2-40B4-BE49-F238E27FC236}">
                <a16:creationId xmlns:a16="http://schemas.microsoft.com/office/drawing/2014/main" xmlns="" id="{42751E7C-44CC-4DFF-AB8A-629D1E58DC9F}"/>
              </a:ext>
            </a:extLst>
          </p:cNvPr>
          <p:cNvSpPr>
            <a:spLocks noChangeArrowheads="1"/>
          </p:cNvSpPr>
          <p:nvPr/>
        </p:nvSpPr>
        <p:spPr bwMode="auto">
          <a:xfrm>
            <a:off x="708194" y="2971800"/>
            <a:ext cx="537256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just" defTabSz="1219170">
              <a:spcBef>
                <a:spcPts val="1333"/>
              </a:spcBef>
              <a:buClr>
                <a:srgbClr val="000000"/>
              </a:buClr>
              <a:buNone/>
            </a:pPr>
            <a:r>
              <a:rPr lang="vi-VN" sz="4000" kern="0">
                <a:latin typeface="Times New Roman" panose="02020603050405020304" pitchFamily="18" charset="0"/>
                <a:cs typeface="Times New Roman" panose="02020603050405020304" pitchFamily="18" charset="0"/>
                <a:sym typeface="Arial"/>
              </a:rPr>
              <a:t>Các ngôi sao đại diện cho mỗi tiểu bang của Mỹ và các sọc đại diện cho 13 thuộc địa của Anh tuyên bố độc lập khỏi Vương quốc Anh.</a:t>
            </a:r>
          </a:p>
        </p:txBody>
      </p:sp>
      <p:pic>
        <p:nvPicPr>
          <p:cNvPr id="34" name="Picture 2" descr="Quốc kỳ Hoa Kỳ – Wikipedia tiếng Việt">
            <a:extLst>
              <a:ext uri="{FF2B5EF4-FFF2-40B4-BE49-F238E27FC236}">
                <a16:creationId xmlns:a16="http://schemas.microsoft.com/office/drawing/2014/main" xmlns="" id="{57B3650E-7C94-4E53-A165-A8BCBDA9C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4023617" cy="211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3036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37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37000">
                                          <p:cBhvr additive="base">
                                            <p:cTn id="7" dur="2000" fill="hold"/>
                                            <p:tgtEl>
                                              <p:spTgt spid="33"/>
                                            </p:tgtEl>
                                            <p:attrNameLst>
                                              <p:attrName>ppt_x</p:attrName>
                                            </p:attrNameLst>
                                          </p:cBhvr>
                                          <p:tavLst>
                                            <p:tav tm="0">
                                              <p:val>
                                                <p:strVal val="1+#ppt_w/2"/>
                                              </p:val>
                                            </p:tav>
                                            <p:tav tm="100000">
                                              <p:val>
                                                <p:strVal val="#ppt_x"/>
                                              </p:val>
                                            </p:tav>
                                          </p:tavLst>
                                        </p:anim>
                                        <p:anim calcmode="lin" valueType="num" p14:bounceEnd="37000">
                                          <p:cBhvr additive="base">
                                            <p:cTn id="8"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5602005-2F9F-49B8-902D-B26F173D9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xmlns="" id="{32EDCD8D-017D-43D6-8D79-08B40E6C7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xmlns=""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cebook vs Twitter: Which is Best for Your Brand? | Sprout Social">
            <a:extLst>
              <a:ext uri="{FF2B5EF4-FFF2-40B4-BE49-F238E27FC236}">
                <a16:creationId xmlns:a16="http://schemas.microsoft.com/office/drawing/2014/main" xmlns="" id="{7395FC4F-1554-4558-9F72-FDE6B7EA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382197"/>
            <a:ext cx="7429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rocess 17">
            <a:extLst>
              <a:ext uri="{FF2B5EF4-FFF2-40B4-BE49-F238E27FC236}">
                <a16:creationId xmlns:a16="http://schemas.microsoft.com/office/drawing/2014/main" xmlns="" id="{FF13C24F-6EE8-44A7-8E75-FDDD61C71927}"/>
              </a:ext>
            </a:extLst>
          </p:cNvPr>
          <p:cNvSpPr/>
          <p:nvPr/>
        </p:nvSpPr>
        <p:spPr>
          <a:xfrm>
            <a:off x="152400" y="1334185"/>
            <a:ext cx="11948160" cy="3757422"/>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135D85CB-CC48-49DE-8626-386DB03655C6}"/>
              </a:ext>
            </a:extLst>
          </p:cNvPr>
          <p:cNvSpPr txBox="1"/>
          <p:nvPr/>
        </p:nvSpPr>
        <p:spPr>
          <a:xfrm>
            <a:off x="121920" y="1333262"/>
            <a:ext cx="11917680" cy="2400657"/>
          </a:xfrm>
          <a:prstGeom prst="rect">
            <a:avLst/>
          </a:prstGeom>
          <a:noFill/>
        </p:spPr>
        <p:txBody>
          <a:bodyPr wrap="square" lIns="0" tIns="0" rIns="0" bIns="0" rtlCol="0">
            <a:spAutoFit/>
          </a:bodyPr>
          <a:lstStyle/>
          <a:p>
            <a:pPr algn="ctr"/>
            <a:r>
              <a:rPr lang="en-US" sz="6000" i="1">
                <a:solidFill>
                  <a:srgbClr val="F361E9"/>
                </a:solidFill>
                <a:latin typeface="+mj-lt"/>
                <a:cs typeface="Times New Roman" panose="02020603050405020304" pitchFamily="18" charset="0"/>
              </a:rPr>
              <a:t>Bài 1</a:t>
            </a:r>
            <a:endParaRPr lang="en-US" sz="6000" i="1">
              <a:solidFill>
                <a:schemeClr val="bg1"/>
              </a:solidFill>
              <a:latin typeface="+mj-lt"/>
              <a:cs typeface="Times New Roman" panose="02020603050405020304" pitchFamily="18" charset="0"/>
            </a:endParaRPr>
          </a:p>
          <a:p>
            <a:pPr algn="ctr"/>
            <a:r>
              <a:rPr lang="en-US" sz="4800" i="1">
                <a:solidFill>
                  <a:schemeClr val="bg1"/>
                </a:solidFill>
                <a:latin typeface="+mj-lt"/>
                <a:cs typeface="Times New Roman" panose="02020603050405020304" pitchFamily="18" charset="0"/>
              </a:rPr>
              <a:t>Cách mạng tư sản Anh và chiến tranh giành độc lập của 13 thuộc địa Anh ở Bắc Mỹ</a:t>
            </a:r>
          </a:p>
        </p:txBody>
      </p:sp>
      <p:sp>
        <p:nvSpPr>
          <p:cNvPr id="17" name="Rectangle 16">
            <a:extLst>
              <a:ext uri="{FF2B5EF4-FFF2-40B4-BE49-F238E27FC236}">
                <a16:creationId xmlns:a16="http://schemas.microsoft.com/office/drawing/2014/main" xmlns="" id="{7324E50B-02D3-4D7E-A9B8-3EC2B25EBC3F}"/>
              </a:ext>
            </a:extLst>
          </p:cNvPr>
          <p:cNvSpPr/>
          <p:nvPr/>
        </p:nvSpPr>
        <p:spPr>
          <a:xfrm>
            <a:off x="-1353312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Process 20">
            <a:extLst>
              <a:ext uri="{FF2B5EF4-FFF2-40B4-BE49-F238E27FC236}">
                <a16:creationId xmlns:a16="http://schemas.microsoft.com/office/drawing/2014/main" xmlns="" id="{7E3F2A1E-4163-4E37-AE74-AE85BFEE2B61}"/>
              </a:ext>
            </a:extLst>
          </p:cNvPr>
          <p:cNvSpPr/>
          <p:nvPr/>
        </p:nvSpPr>
        <p:spPr>
          <a:xfrm>
            <a:off x="13563600" y="-1396317"/>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54E4FE17-2813-4D16-885E-468E8ACD359A}"/>
              </a:ext>
            </a:extLst>
          </p:cNvPr>
          <p:cNvSpPr txBox="1"/>
          <p:nvPr/>
        </p:nvSpPr>
        <p:spPr>
          <a:xfrm>
            <a:off x="15240" y="-2596943"/>
            <a:ext cx="11658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1. Cách mạng tư sản Anh</a:t>
            </a:r>
          </a:p>
        </p:txBody>
      </p:sp>
    </p:spTree>
    <p:extLst>
      <p:ext uri="{BB962C8B-B14F-4D97-AF65-F5344CB8AC3E}">
        <p14:creationId xmlns:p14="http://schemas.microsoft.com/office/powerpoint/2010/main" val="766740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xmlns="" id="{EEF5581D-46A3-4297-928D-28BDB2359C07}"/>
              </a:ext>
            </a:extLst>
          </p:cNvPr>
          <p:cNvGraphicFramePr/>
          <p:nvPr>
            <p:extLst>
              <p:ext uri="{D42A27DB-BD31-4B8C-83A1-F6EECF244321}">
                <p14:modId xmlns:p14="http://schemas.microsoft.com/office/powerpoint/2010/main" val="1919385437"/>
              </p:ext>
            </p:extLst>
          </p:nvPr>
        </p:nvGraphicFramePr>
        <p:xfrm>
          <a:off x="6248400" y="1174866"/>
          <a:ext cx="4775199" cy="269374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a16="http://schemas.microsoft.com/office/drawing/2014/main" xmlns="" id="{450DC52D-D83A-4B13-BFD6-35DD06988DAD}"/>
              </a:ext>
            </a:extLst>
          </p:cNvPr>
          <p:cNvCxnSpPr>
            <a:cxnSpLocks/>
          </p:cNvCxnSpPr>
          <p:nvPr/>
        </p:nvCxnSpPr>
        <p:spPr>
          <a:xfrm>
            <a:off x="660399" y="5359400"/>
            <a:ext cx="10871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4145B7E-90F3-4988-8399-4FAED26913A5}"/>
              </a:ext>
            </a:extLst>
          </p:cNvPr>
          <p:cNvCxnSpPr>
            <a:cxnSpLocks/>
          </p:cNvCxnSpPr>
          <p:nvPr/>
        </p:nvCxnSpPr>
        <p:spPr>
          <a:xfrm>
            <a:off x="14731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A268114-74C8-47BE-B5D0-AC06E30D4BCA}"/>
              </a:ext>
            </a:extLst>
          </p:cNvPr>
          <p:cNvCxnSpPr>
            <a:cxnSpLocks/>
          </p:cNvCxnSpPr>
          <p:nvPr/>
        </p:nvCxnSpPr>
        <p:spPr>
          <a:xfrm>
            <a:off x="37337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58822B4-140B-4D5B-BAD0-DBE753D70713}"/>
              </a:ext>
            </a:extLst>
          </p:cNvPr>
          <p:cNvCxnSpPr>
            <a:cxnSpLocks/>
          </p:cNvCxnSpPr>
          <p:nvPr/>
        </p:nvCxnSpPr>
        <p:spPr>
          <a:xfrm>
            <a:off x="60959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B47D1870-277A-4AD3-B277-C5C69643594B}"/>
              </a:ext>
            </a:extLst>
          </p:cNvPr>
          <p:cNvCxnSpPr>
            <a:cxnSpLocks/>
          </p:cNvCxnSpPr>
          <p:nvPr/>
        </p:nvCxnSpPr>
        <p:spPr>
          <a:xfrm>
            <a:off x="84581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8EBC683C-6525-43F6-B817-3FA81F277D6E}"/>
              </a:ext>
            </a:extLst>
          </p:cNvPr>
          <p:cNvCxnSpPr>
            <a:cxnSpLocks/>
          </p:cNvCxnSpPr>
          <p:nvPr/>
        </p:nvCxnSpPr>
        <p:spPr>
          <a:xfrm>
            <a:off x="108203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79F1F9E2-E262-4735-ABB7-41A86F1779D3}"/>
              </a:ext>
            </a:extLst>
          </p:cNvPr>
          <p:cNvSpPr txBox="1"/>
          <p:nvPr/>
        </p:nvSpPr>
        <p:spPr>
          <a:xfrm>
            <a:off x="457201" y="4445000"/>
            <a:ext cx="2031999" cy="769441"/>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đường</a:t>
            </a:r>
          </a:p>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tiền tệ</a:t>
            </a:r>
          </a:p>
        </p:txBody>
      </p:sp>
      <p:sp>
        <p:nvSpPr>
          <p:cNvPr id="15" name="TextBox 14">
            <a:extLst>
              <a:ext uri="{FF2B5EF4-FFF2-40B4-BE49-F238E27FC236}">
                <a16:creationId xmlns:a16="http://schemas.microsoft.com/office/drawing/2014/main" xmlns="" id="{3257573A-537F-4320-8DE8-9AFD517AB6E8}"/>
              </a:ext>
            </a:extLst>
          </p:cNvPr>
          <p:cNvSpPr txBox="1"/>
          <p:nvPr/>
        </p:nvSpPr>
        <p:spPr>
          <a:xfrm>
            <a:off x="2489202" y="4445000"/>
            <a:ext cx="2489195" cy="769441"/>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tem</a:t>
            </a:r>
          </a:p>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đóng quân</a:t>
            </a:r>
          </a:p>
        </p:txBody>
      </p:sp>
      <p:sp>
        <p:nvSpPr>
          <p:cNvPr id="16" name="TextBox 15">
            <a:extLst>
              <a:ext uri="{FF2B5EF4-FFF2-40B4-BE49-F238E27FC236}">
                <a16:creationId xmlns:a16="http://schemas.microsoft.com/office/drawing/2014/main" xmlns="" id="{A4B06ADE-066B-4ACF-A404-2DDDE57B8664}"/>
              </a:ext>
            </a:extLst>
          </p:cNvPr>
          <p:cNvSpPr txBox="1"/>
          <p:nvPr/>
        </p:nvSpPr>
        <p:spPr>
          <a:xfrm>
            <a:off x="4978397" y="4648201"/>
            <a:ext cx="2235205" cy="430887"/>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tuyên bố</a:t>
            </a:r>
          </a:p>
        </p:txBody>
      </p:sp>
      <p:sp>
        <p:nvSpPr>
          <p:cNvPr id="17" name="TextBox 16">
            <a:extLst>
              <a:ext uri="{FF2B5EF4-FFF2-40B4-BE49-F238E27FC236}">
                <a16:creationId xmlns:a16="http://schemas.microsoft.com/office/drawing/2014/main" xmlns="" id="{22988194-E171-4613-885B-1B7C5DD49B72}"/>
              </a:ext>
            </a:extLst>
          </p:cNvPr>
          <p:cNvSpPr txBox="1"/>
          <p:nvPr/>
        </p:nvSpPr>
        <p:spPr>
          <a:xfrm>
            <a:off x="7213602" y="4445000"/>
            <a:ext cx="2489195" cy="769441"/>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doanh thu</a:t>
            </a:r>
          </a:p>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Townshend</a:t>
            </a:r>
          </a:p>
        </p:txBody>
      </p:sp>
      <p:sp>
        <p:nvSpPr>
          <p:cNvPr id="18" name="TextBox 17">
            <a:extLst>
              <a:ext uri="{FF2B5EF4-FFF2-40B4-BE49-F238E27FC236}">
                <a16:creationId xmlns:a16="http://schemas.microsoft.com/office/drawing/2014/main" xmlns="" id="{7E7E392E-C882-448C-B7FC-4037DB009F69}"/>
              </a:ext>
            </a:extLst>
          </p:cNvPr>
          <p:cNvSpPr txBox="1"/>
          <p:nvPr/>
        </p:nvSpPr>
        <p:spPr>
          <a:xfrm>
            <a:off x="9804400" y="4745831"/>
            <a:ext cx="2031999" cy="430887"/>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trà</a:t>
            </a:r>
          </a:p>
        </p:txBody>
      </p:sp>
      <p:sp>
        <p:nvSpPr>
          <p:cNvPr id="4" name="TextBox 3">
            <a:extLst>
              <a:ext uri="{FF2B5EF4-FFF2-40B4-BE49-F238E27FC236}">
                <a16:creationId xmlns:a16="http://schemas.microsoft.com/office/drawing/2014/main" xmlns="" id="{DF349715-8FC0-402A-88F9-2C501BA142E6}"/>
              </a:ext>
            </a:extLst>
          </p:cNvPr>
          <p:cNvSpPr txBox="1"/>
          <p:nvPr/>
        </p:nvSpPr>
        <p:spPr>
          <a:xfrm>
            <a:off x="8635998" y="1785810"/>
            <a:ext cx="838200" cy="369332"/>
          </a:xfrm>
          <a:prstGeom prst="rect">
            <a:avLst/>
          </a:prstGeom>
          <a:noFill/>
        </p:spPr>
        <p:txBody>
          <a:bodyPr wrap="square" rtlCol="0">
            <a:spAutoFit/>
          </a:bodyPr>
          <a:lstStyle/>
          <a:p>
            <a:pPr algn="ctr"/>
            <a:r>
              <a:rPr lang="en-US">
                <a:solidFill>
                  <a:schemeClr val="bg1"/>
                </a:solidFill>
                <a:latin typeface="#9Slide01 Tieu de ngan" panose="00000800000000000000" pitchFamily="2" charset="0"/>
              </a:rPr>
              <a:t>40%</a:t>
            </a:r>
          </a:p>
        </p:txBody>
      </p:sp>
      <p:sp>
        <p:nvSpPr>
          <p:cNvPr id="20" name="TextBox 19">
            <a:extLst>
              <a:ext uri="{FF2B5EF4-FFF2-40B4-BE49-F238E27FC236}">
                <a16:creationId xmlns:a16="http://schemas.microsoft.com/office/drawing/2014/main" xmlns="" id="{D988D71B-773A-4CDF-B0DE-7D8D75BB2F0F}"/>
              </a:ext>
            </a:extLst>
          </p:cNvPr>
          <p:cNvSpPr txBox="1"/>
          <p:nvPr/>
        </p:nvSpPr>
        <p:spPr>
          <a:xfrm>
            <a:off x="7716517" y="2128349"/>
            <a:ext cx="838200" cy="369332"/>
          </a:xfrm>
          <a:prstGeom prst="rect">
            <a:avLst/>
          </a:prstGeom>
          <a:noFill/>
        </p:spPr>
        <p:txBody>
          <a:bodyPr wrap="square" rtlCol="0">
            <a:spAutoFit/>
          </a:bodyPr>
          <a:lstStyle/>
          <a:p>
            <a:pPr algn="ctr"/>
            <a:r>
              <a:rPr lang="en-US">
                <a:solidFill>
                  <a:schemeClr val="bg1"/>
                </a:solidFill>
                <a:latin typeface="#9Slide01 Tieu de ngan" panose="00000800000000000000" pitchFamily="2" charset="0"/>
              </a:rPr>
              <a:t>60%</a:t>
            </a:r>
          </a:p>
        </p:txBody>
      </p:sp>
      <p:sp>
        <p:nvSpPr>
          <p:cNvPr id="22" name="TextBox 21">
            <a:extLst>
              <a:ext uri="{FF2B5EF4-FFF2-40B4-BE49-F238E27FC236}">
                <a16:creationId xmlns:a16="http://schemas.microsoft.com/office/drawing/2014/main" xmlns="" id="{10CB29F6-BE9B-4186-B451-BEB4AF5ECB4A}"/>
              </a:ext>
            </a:extLst>
          </p:cNvPr>
          <p:cNvSpPr txBox="1"/>
          <p:nvPr/>
        </p:nvSpPr>
        <p:spPr>
          <a:xfrm>
            <a:off x="381000" y="5517921"/>
            <a:ext cx="2031999"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1764</a:t>
            </a:r>
          </a:p>
        </p:txBody>
      </p:sp>
      <p:sp>
        <p:nvSpPr>
          <p:cNvPr id="23" name="TextBox 22">
            <a:extLst>
              <a:ext uri="{FF2B5EF4-FFF2-40B4-BE49-F238E27FC236}">
                <a16:creationId xmlns:a16="http://schemas.microsoft.com/office/drawing/2014/main" xmlns="" id="{F03B88E9-372B-4259-9179-7C44CA4AE58D}"/>
              </a:ext>
            </a:extLst>
          </p:cNvPr>
          <p:cNvSpPr txBox="1"/>
          <p:nvPr/>
        </p:nvSpPr>
        <p:spPr>
          <a:xfrm>
            <a:off x="2438400" y="5517921"/>
            <a:ext cx="2489195"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1765</a:t>
            </a:r>
          </a:p>
        </p:txBody>
      </p:sp>
      <p:sp>
        <p:nvSpPr>
          <p:cNvPr id="24" name="TextBox 23">
            <a:extLst>
              <a:ext uri="{FF2B5EF4-FFF2-40B4-BE49-F238E27FC236}">
                <a16:creationId xmlns:a16="http://schemas.microsoft.com/office/drawing/2014/main" xmlns="" id="{32FA0C7B-DFE3-4415-8C40-262DF7116538}"/>
              </a:ext>
            </a:extLst>
          </p:cNvPr>
          <p:cNvSpPr txBox="1"/>
          <p:nvPr/>
        </p:nvSpPr>
        <p:spPr>
          <a:xfrm>
            <a:off x="4952996" y="5517921"/>
            <a:ext cx="2235205"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1766</a:t>
            </a:r>
          </a:p>
        </p:txBody>
      </p:sp>
      <p:sp>
        <p:nvSpPr>
          <p:cNvPr id="25" name="TextBox 24">
            <a:extLst>
              <a:ext uri="{FF2B5EF4-FFF2-40B4-BE49-F238E27FC236}">
                <a16:creationId xmlns:a16="http://schemas.microsoft.com/office/drawing/2014/main" xmlns="" id="{AE0C2845-635F-4208-89D6-B8F52FF24288}"/>
              </a:ext>
            </a:extLst>
          </p:cNvPr>
          <p:cNvSpPr txBox="1"/>
          <p:nvPr/>
        </p:nvSpPr>
        <p:spPr>
          <a:xfrm>
            <a:off x="7213602" y="5517921"/>
            <a:ext cx="2489195"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1767</a:t>
            </a:r>
          </a:p>
        </p:txBody>
      </p:sp>
      <p:sp>
        <p:nvSpPr>
          <p:cNvPr id="26" name="TextBox 25">
            <a:extLst>
              <a:ext uri="{FF2B5EF4-FFF2-40B4-BE49-F238E27FC236}">
                <a16:creationId xmlns:a16="http://schemas.microsoft.com/office/drawing/2014/main" xmlns="" id="{7391950F-9242-4AAC-B9B1-FA63B642513B}"/>
              </a:ext>
            </a:extLst>
          </p:cNvPr>
          <p:cNvSpPr txBox="1"/>
          <p:nvPr/>
        </p:nvSpPr>
        <p:spPr>
          <a:xfrm>
            <a:off x="9728199" y="5517921"/>
            <a:ext cx="2031999"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1773</a:t>
            </a:r>
          </a:p>
        </p:txBody>
      </p:sp>
      <p:sp>
        <p:nvSpPr>
          <p:cNvPr id="5" name="Speech Bubble: Rectangle with Corners Rounded 4">
            <a:extLst>
              <a:ext uri="{FF2B5EF4-FFF2-40B4-BE49-F238E27FC236}">
                <a16:creationId xmlns:a16="http://schemas.microsoft.com/office/drawing/2014/main" xmlns="" id="{8DB08534-B0A5-4A66-8146-4D69E2F0DEEE}"/>
              </a:ext>
            </a:extLst>
          </p:cNvPr>
          <p:cNvSpPr/>
          <p:nvPr/>
        </p:nvSpPr>
        <p:spPr>
          <a:xfrm>
            <a:off x="838199" y="1358132"/>
            <a:ext cx="5105402" cy="2955092"/>
          </a:xfrm>
          <a:prstGeom prst="wedgeRoundRectCallout">
            <a:avLst>
              <a:gd name="adj1" fmla="val 60255"/>
              <a:gd name="adj2" fmla="val 30682"/>
              <a:gd name="adj3" fmla="val 16667"/>
            </a:avLst>
          </a:prstGeom>
          <a:noFill/>
          <a:ln w="38100" cmpd="sng">
            <a:gradFill>
              <a:gsLst>
                <a:gs pos="0">
                  <a:srgbClr val="F89E4D"/>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D5557420-356B-4047-8C91-21C0D37870F3}"/>
              </a:ext>
            </a:extLst>
          </p:cNvPr>
          <p:cNvSpPr txBox="1"/>
          <p:nvPr/>
        </p:nvSpPr>
        <p:spPr>
          <a:xfrm>
            <a:off x="838199" y="1484055"/>
            <a:ext cx="5105402" cy="2554545"/>
          </a:xfrm>
          <a:prstGeom prst="rect">
            <a:avLst/>
          </a:prstGeom>
          <a:noFill/>
        </p:spPr>
        <p:txBody>
          <a:bodyPr wrap="square" rtlCol="0">
            <a:spAutoFit/>
          </a:bodyPr>
          <a:lstStyle/>
          <a:p>
            <a:r>
              <a:rPr lang="en-US" sz="2000">
                <a:latin typeface="Times New Roman" panose="02020603050405020304" pitchFamily="18" charset="0"/>
                <a:ea typeface="#9Slide02 Tieu de dai" panose="02000000000000000000" pitchFamily="2" charset="0"/>
                <a:cs typeface="Times New Roman" panose="02020603050405020304" pitchFamily="18" charset="0"/>
              </a:rPr>
              <a:t>Quan sát cơ cấu GDP nước Anh năm 1770 và các đạo luật do Anh đặt ra đối với Bắc Mĩ, kết hợp khai thác thông tin SGK. Em có nhận xét gì về </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1. Kinh tế 13 thuộc địa Bắc Mĩ</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2. Chính sách của thực dân Anh đối với Bắc Mĩ.</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3. Tháng 12 - 1773 đã diễn ra sự kiện gì?</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4. Hợp chúng quốc Mỹ được thành lập khi nào?</a:t>
            </a:r>
          </a:p>
        </p:txBody>
      </p:sp>
      <p:sp>
        <p:nvSpPr>
          <p:cNvPr id="29" name="TextBox 28">
            <a:extLst>
              <a:ext uri="{FF2B5EF4-FFF2-40B4-BE49-F238E27FC236}">
                <a16:creationId xmlns:a16="http://schemas.microsoft.com/office/drawing/2014/main" xmlns="" id="{C5EA57CA-3E34-4FD1-9C6D-D30FD67EFDA8}"/>
              </a:ext>
            </a:extLst>
          </p:cNvPr>
          <p:cNvSpPr txBox="1"/>
          <p:nvPr/>
        </p:nvSpPr>
        <p:spPr>
          <a:xfrm>
            <a:off x="6959598" y="3833784"/>
            <a:ext cx="3175002"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C</a:t>
            </a:r>
            <a:r>
              <a:rPr lang="vi-VN">
                <a:latin typeface="Times New Roman" panose="02020603050405020304" pitchFamily="18" charset="0"/>
                <a:cs typeface="Times New Roman" panose="02020603050405020304" pitchFamily="18" charset="0"/>
              </a:rPr>
              <a:t>Ơ</a:t>
            </a:r>
            <a:r>
              <a:rPr lang="en-US">
                <a:latin typeface="Times New Roman" panose="02020603050405020304" pitchFamily="18" charset="0"/>
                <a:cs typeface="Times New Roman" panose="02020603050405020304" pitchFamily="18" charset="0"/>
              </a:rPr>
              <a:t> CẤU SẢN L</a:t>
            </a:r>
            <a:r>
              <a:rPr lang="vi-VN">
                <a:latin typeface="Times New Roman" panose="02020603050405020304" pitchFamily="18" charset="0"/>
                <a:cs typeface="Times New Roman" panose="02020603050405020304" pitchFamily="18" charset="0"/>
              </a:rPr>
              <a:t>ƯỢNG </a:t>
            </a:r>
            <a:r>
              <a:rPr lang="en-US">
                <a:latin typeface="Times New Roman" panose="02020603050405020304" pitchFamily="18" charset="0"/>
                <a:cs typeface="Times New Roman" panose="02020603050405020304" pitchFamily="18" charset="0"/>
              </a:rPr>
              <a:t>GDP NƯỚC ANH (1770)</a:t>
            </a:r>
          </a:p>
        </p:txBody>
      </p:sp>
      <p:sp>
        <p:nvSpPr>
          <p:cNvPr id="27" name="Freeform: Shape 26">
            <a:extLst>
              <a:ext uri="{FF2B5EF4-FFF2-40B4-BE49-F238E27FC236}">
                <a16:creationId xmlns:a16="http://schemas.microsoft.com/office/drawing/2014/main" xmlns="" id="{70E70364-0C23-4DB4-8103-642637781B69}"/>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xmlns="" id="{0E01420C-494A-41AC-89DF-89F4365FA889}"/>
              </a:ext>
            </a:extLst>
          </p:cNvPr>
          <p:cNvSpPr txBox="1"/>
          <p:nvPr/>
        </p:nvSpPr>
        <p:spPr>
          <a:xfrm>
            <a:off x="1761633" y="411187"/>
            <a:ext cx="9515965" cy="430887"/>
          </a:xfrm>
          <a:prstGeom prst="rect">
            <a:avLst/>
          </a:prstGeom>
          <a:noFill/>
          <a:ln>
            <a:noFill/>
          </a:ln>
        </p:spPr>
        <p:txBody>
          <a:bodyPr wrap="square" lIns="0" tIns="0" rIns="0" bIns="0" rtlCol="0">
            <a:spAutoFit/>
          </a:bodyPr>
          <a:lstStyle/>
          <a:p>
            <a:pPr algn="l"/>
            <a:r>
              <a:rPr lang="en-US" sz="2800">
                <a:solidFill>
                  <a:schemeClr val="bg1"/>
                </a:solidFill>
                <a:latin typeface="+mj-lt"/>
              </a:rPr>
              <a:t>Nguyên nhân chiến tranh và sự thành lập Hợp chúng quốc</a:t>
            </a:r>
          </a:p>
        </p:txBody>
      </p:sp>
      <p:grpSp>
        <p:nvGrpSpPr>
          <p:cNvPr id="30" name="Group 29">
            <a:extLst>
              <a:ext uri="{FF2B5EF4-FFF2-40B4-BE49-F238E27FC236}">
                <a16:creationId xmlns:a16="http://schemas.microsoft.com/office/drawing/2014/main" xmlns="" id="{06ABE255-2FE1-43CD-904D-897305BD7CBE}"/>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xmlns="" id="{DECC0E08-65EB-45F9-B84D-ABC22B61A1CB}"/>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5CA62D5B-7D56-4E8C-BF53-285767DFF4B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Tree>
    <p:extLst>
      <p:ext uri="{BB962C8B-B14F-4D97-AF65-F5344CB8AC3E}">
        <p14:creationId xmlns:p14="http://schemas.microsoft.com/office/powerpoint/2010/main" val="22252468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4" grpId="0"/>
      <p:bldP spid="15" grpId="0"/>
      <p:bldP spid="16" grpId="0"/>
      <p:bldP spid="17" grpId="0"/>
      <p:bldP spid="18" grpId="0"/>
      <p:bldP spid="22" grpId="0"/>
      <p:bldP spid="23" grpId="0"/>
      <p:bldP spid="24" grpId="0"/>
      <p:bldP spid="25" grpId="0"/>
      <p:bldP spid="26" grpId="0"/>
      <p:bldP spid="5" grpId="0" animBg="1"/>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xmlns="" id="{8BB3D30C-E2BB-4909-8709-143ABA15F35D}"/>
              </a:ext>
            </a:extLst>
          </p:cNvPr>
          <p:cNvSpPr txBox="1"/>
          <p:nvPr/>
        </p:nvSpPr>
        <p:spPr>
          <a:xfrm>
            <a:off x="1761633" y="381000"/>
            <a:ext cx="9515965" cy="553998"/>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Nguyên </a:t>
            </a:r>
            <a:r>
              <a:rPr lang="en-US" sz="3600">
                <a:solidFill>
                  <a:schemeClr val="bg1"/>
                </a:solidFill>
                <a:latin typeface="#9Slide02 Tieu de rat dai 01" panose="02000000000000000000" pitchFamily="2" charset="0"/>
                <a:ea typeface="#9Slide02 Tieu de rat dai 01" panose="02000000000000000000" pitchFamily="2" charset="0"/>
              </a:rPr>
              <a:t>nhân</a:t>
            </a:r>
            <a:r>
              <a:rPr lang="en-US" sz="3200">
                <a:solidFill>
                  <a:schemeClr val="bg1"/>
                </a:solidFill>
                <a:latin typeface="#9Slide02 Tieu de rat dai 01" panose="02000000000000000000" pitchFamily="2" charset="0"/>
                <a:ea typeface="#9Slide02 Tieu de rat dai 01" panose="02000000000000000000" pitchFamily="2" charset="0"/>
              </a:rPr>
              <a:t> chiến tranh và sự thành lập Hợp chúng quốc</a:t>
            </a:r>
          </a:p>
        </p:txBody>
      </p:sp>
      <p:grpSp>
        <p:nvGrpSpPr>
          <p:cNvPr id="30" name="Group 29">
            <a:extLst>
              <a:ext uri="{FF2B5EF4-FFF2-40B4-BE49-F238E27FC236}">
                <a16:creationId xmlns:a16="http://schemas.microsoft.com/office/drawing/2014/main" xmlns=""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xmlns=""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3" name="Group 2">
            <a:extLst>
              <a:ext uri="{FF2B5EF4-FFF2-40B4-BE49-F238E27FC236}">
                <a16:creationId xmlns:a16="http://schemas.microsoft.com/office/drawing/2014/main" xmlns="" id="{1399E93B-2D3B-40E1-8D8B-CEC53A843E47}"/>
              </a:ext>
            </a:extLst>
          </p:cNvPr>
          <p:cNvGrpSpPr/>
          <p:nvPr/>
        </p:nvGrpSpPr>
        <p:grpSpPr>
          <a:xfrm>
            <a:off x="1295400" y="1436600"/>
            <a:ext cx="3017520" cy="923330"/>
            <a:chOff x="1295400" y="1436600"/>
            <a:chExt cx="3017520" cy="923330"/>
          </a:xfrm>
        </p:grpSpPr>
        <p:sp>
          <p:nvSpPr>
            <p:cNvPr id="5" name="Rectangle 4">
              <a:extLst>
                <a:ext uri="{FF2B5EF4-FFF2-40B4-BE49-F238E27FC236}">
                  <a16:creationId xmlns:a16="http://schemas.microsoft.com/office/drawing/2014/main" xmlns="" id="{39D2753D-F143-41A3-894E-94E490DAB113}"/>
                </a:ext>
              </a:extLst>
            </p:cNvPr>
            <p:cNvSpPr/>
            <p:nvPr/>
          </p:nvSpPr>
          <p:spPr>
            <a:xfrm>
              <a:off x="1295400" y="1513295"/>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 name="TextBox 9">
              <a:extLst>
                <a:ext uri="{FF2B5EF4-FFF2-40B4-BE49-F238E27FC236}">
                  <a16:creationId xmlns:a16="http://schemas.microsoft.com/office/drawing/2014/main" xmlns="" id="{FF5F0028-C8C2-4FB2-BB93-972F514B838E}"/>
                </a:ext>
              </a:extLst>
            </p:cNvPr>
            <p:cNvSpPr txBox="1"/>
            <p:nvPr/>
          </p:nvSpPr>
          <p:spPr>
            <a:xfrm>
              <a:off x="1415767" y="1436600"/>
              <a:ext cx="2776787" cy="923330"/>
            </a:xfrm>
            <a:prstGeom prst="rect">
              <a:avLst/>
            </a:prstGeom>
            <a:noFill/>
          </p:spPr>
          <p:txBody>
            <a:bodyPr wrap="square" rtlCol="0">
              <a:spAutoFit/>
            </a:bodyPr>
            <a:lstStyle/>
            <a:p>
              <a:pPr algn="ctr"/>
              <a:r>
                <a:rPr lang="en-US" sz="5400">
                  <a:solidFill>
                    <a:schemeClr val="bg1"/>
                  </a:solidFill>
                  <a:latin typeface="#9Slide02 Tieu de dai" panose="02000000000000000000" pitchFamily="2" charset="0"/>
                  <a:ea typeface="#9Slide02 Tieu de dai" panose="02000000000000000000" pitchFamily="2" charset="0"/>
                </a:rPr>
                <a:t>Tư sản</a:t>
              </a:r>
            </a:p>
          </p:txBody>
        </p:sp>
      </p:grpSp>
      <p:grpSp>
        <p:nvGrpSpPr>
          <p:cNvPr id="6" name="Group 5">
            <a:extLst>
              <a:ext uri="{FF2B5EF4-FFF2-40B4-BE49-F238E27FC236}">
                <a16:creationId xmlns:a16="http://schemas.microsoft.com/office/drawing/2014/main" xmlns="" id="{C1035182-8165-4672-84BC-A7802CBB19E0}"/>
              </a:ext>
            </a:extLst>
          </p:cNvPr>
          <p:cNvGrpSpPr/>
          <p:nvPr/>
        </p:nvGrpSpPr>
        <p:grpSpPr>
          <a:xfrm>
            <a:off x="1295400" y="2663032"/>
            <a:ext cx="3017520" cy="923330"/>
            <a:chOff x="1295400" y="2663032"/>
            <a:chExt cx="3017520" cy="923330"/>
          </a:xfrm>
        </p:grpSpPr>
        <p:sp>
          <p:nvSpPr>
            <p:cNvPr id="34" name="Rectangle 33">
              <a:extLst>
                <a:ext uri="{FF2B5EF4-FFF2-40B4-BE49-F238E27FC236}">
                  <a16:creationId xmlns:a16="http://schemas.microsoft.com/office/drawing/2014/main" xmlns="" id="{A6948DCB-B89E-41D0-BEE5-08F97A7B3DE8}"/>
                </a:ext>
              </a:extLst>
            </p:cNvPr>
            <p:cNvSpPr/>
            <p:nvPr/>
          </p:nvSpPr>
          <p:spPr>
            <a:xfrm>
              <a:off x="1295400" y="2739727"/>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9" name="TextBox 38">
              <a:extLst>
                <a:ext uri="{FF2B5EF4-FFF2-40B4-BE49-F238E27FC236}">
                  <a16:creationId xmlns:a16="http://schemas.microsoft.com/office/drawing/2014/main" xmlns="" id="{55D28A9E-F3EF-4890-B3E8-8D5E69CB36DC}"/>
                </a:ext>
              </a:extLst>
            </p:cNvPr>
            <p:cNvSpPr txBox="1"/>
            <p:nvPr/>
          </p:nvSpPr>
          <p:spPr>
            <a:xfrm>
              <a:off x="1415767" y="2663032"/>
              <a:ext cx="2776787" cy="923330"/>
            </a:xfrm>
            <a:prstGeom prst="rect">
              <a:avLst/>
            </a:prstGeom>
            <a:noFill/>
          </p:spPr>
          <p:txBody>
            <a:bodyPr wrap="square" rtlCol="0">
              <a:spAutoFit/>
            </a:bodyPr>
            <a:lstStyle/>
            <a:p>
              <a:pPr algn="ctr"/>
              <a:r>
                <a:rPr lang="en-US" sz="5400">
                  <a:solidFill>
                    <a:schemeClr val="bg1"/>
                  </a:solidFill>
                  <a:latin typeface="#9Slide02 Tieu de dai" panose="02000000000000000000" pitchFamily="2" charset="0"/>
                  <a:ea typeface="#9Slide02 Tieu de dai" panose="02000000000000000000" pitchFamily="2" charset="0"/>
                </a:rPr>
                <a:t>Chủ nô</a:t>
              </a:r>
            </a:p>
          </p:txBody>
        </p:sp>
      </p:grpSp>
      <p:grpSp>
        <p:nvGrpSpPr>
          <p:cNvPr id="7" name="Group 6">
            <a:extLst>
              <a:ext uri="{FF2B5EF4-FFF2-40B4-BE49-F238E27FC236}">
                <a16:creationId xmlns:a16="http://schemas.microsoft.com/office/drawing/2014/main" xmlns="" id="{E2B863EA-11A0-4112-8B91-CB6BF71E9A42}"/>
              </a:ext>
            </a:extLst>
          </p:cNvPr>
          <p:cNvGrpSpPr/>
          <p:nvPr/>
        </p:nvGrpSpPr>
        <p:grpSpPr>
          <a:xfrm>
            <a:off x="1295400" y="3873950"/>
            <a:ext cx="3017520" cy="769940"/>
            <a:chOff x="1295400" y="3873950"/>
            <a:chExt cx="3017520" cy="769940"/>
          </a:xfrm>
        </p:grpSpPr>
        <p:sp>
          <p:nvSpPr>
            <p:cNvPr id="41" name="Rectangle 40">
              <a:extLst>
                <a:ext uri="{FF2B5EF4-FFF2-40B4-BE49-F238E27FC236}">
                  <a16:creationId xmlns:a16="http://schemas.microsoft.com/office/drawing/2014/main" xmlns="" id="{B028BD7C-B62E-472C-A0E7-8FE705EA6DBE}"/>
                </a:ext>
              </a:extLst>
            </p:cNvPr>
            <p:cNvSpPr/>
            <p:nvPr/>
          </p:nvSpPr>
          <p:spPr>
            <a:xfrm>
              <a:off x="1295400" y="3873950"/>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3" name="TextBox 42">
              <a:extLst>
                <a:ext uri="{FF2B5EF4-FFF2-40B4-BE49-F238E27FC236}">
                  <a16:creationId xmlns:a16="http://schemas.microsoft.com/office/drawing/2014/main" xmlns="" id="{3CCDA5D8-2A11-4D65-B469-D47BCE29CBB8}"/>
                </a:ext>
              </a:extLst>
            </p:cNvPr>
            <p:cNvSpPr txBox="1"/>
            <p:nvPr/>
          </p:nvSpPr>
          <p:spPr>
            <a:xfrm>
              <a:off x="1415767" y="3904978"/>
              <a:ext cx="2776787" cy="707886"/>
            </a:xfrm>
            <a:prstGeom prst="rect">
              <a:avLst/>
            </a:prstGeom>
            <a:noFill/>
          </p:spPr>
          <p:txBody>
            <a:bodyPr wrap="square" rtlCol="0">
              <a:spAutoFit/>
            </a:bodyPr>
            <a:lstStyle/>
            <a:p>
              <a:pPr algn="ctr"/>
              <a:r>
                <a:rPr lang="en-US" sz="4000">
                  <a:solidFill>
                    <a:schemeClr val="bg1"/>
                  </a:solidFill>
                  <a:latin typeface="#9Slide02 Tieu de dai" panose="02000000000000000000" pitchFamily="2" charset="0"/>
                  <a:ea typeface="#9Slide02 Tieu de dai" panose="02000000000000000000" pitchFamily="2" charset="0"/>
                </a:rPr>
                <a:t>Công nhân</a:t>
              </a:r>
            </a:p>
          </p:txBody>
        </p:sp>
      </p:grpSp>
      <p:grpSp>
        <p:nvGrpSpPr>
          <p:cNvPr id="8" name="Group 7">
            <a:extLst>
              <a:ext uri="{FF2B5EF4-FFF2-40B4-BE49-F238E27FC236}">
                <a16:creationId xmlns:a16="http://schemas.microsoft.com/office/drawing/2014/main" xmlns="" id="{CEBCF359-8F9C-438A-86D9-EE526D54F997}"/>
              </a:ext>
            </a:extLst>
          </p:cNvPr>
          <p:cNvGrpSpPr/>
          <p:nvPr/>
        </p:nvGrpSpPr>
        <p:grpSpPr>
          <a:xfrm>
            <a:off x="1295400" y="5100383"/>
            <a:ext cx="3017520" cy="769940"/>
            <a:chOff x="1295400" y="5100383"/>
            <a:chExt cx="3017520" cy="769940"/>
          </a:xfrm>
        </p:grpSpPr>
        <p:sp>
          <p:nvSpPr>
            <p:cNvPr id="47" name="Rectangle 46">
              <a:extLst>
                <a:ext uri="{FF2B5EF4-FFF2-40B4-BE49-F238E27FC236}">
                  <a16:creationId xmlns:a16="http://schemas.microsoft.com/office/drawing/2014/main" xmlns="" id="{B8EDA4E5-2FF7-46BC-A64D-9B0726E5C0AA}"/>
                </a:ext>
              </a:extLst>
            </p:cNvPr>
            <p:cNvSpPr/>
            <p:nvPr/>
          </p:nvSpPr>
          <p:spPr>
            <a:xfrm>
              <a:off x="1295400" y="5100383"/>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8" name="TextBox 47">
              <a:extLst>
                <a:ext uri="{FF2B5EF4-FFF2-40B4-BE49-F238E27FC236}">
                  <a16:creationId xmlns:a16="http://schemas.microsoft.com/office/drawing/2014/main" xmlns="" id="{39EC2334-F12F-4BFE-ADA1-E664169196C5}"/>
                </a:ext>
              </a:extLst>
            </p:cNvPr>
            <p:cNvSpPr txBox="1"/>
            <p:nvPr/>
          </p:nvSpPr>
          <p:spPr>
            <a:xfrm>
              <a:off x="1415767" y="5131411"/>
              <a:ext cx="2776787" cy="707886"/>
            </a:xfrm>
            <a:prstGeom prst="rect">
              <a:avLst/>
            </a:prstGeom>
            <a:noFill/>
          </p:spPr>
          <p:txBody>
            <a:bodyPr wrap="square" rtlCol="0">
              <a:spAutoFit/>
            </a:bodyPr>
            <a:lstStyle/>
            <a:p>
              <a:pPr algn="ctr"/>
              <a:r>
                <a:rPr lang="en-US" sz="4000">
                  <a:solidFill>
                    <a:schemeClr val="bg1"/>
                  </a:solidFill>
                  <a:latin typeface="#9Slide02 Tieu de dai" panose="02000000000000000000" pitchFamily="2" charset="0"/>
                  <a:ea typeface="#9Slide02 Tieu de dai" panose="02000000000000000000" pitchFamily="2" charset="0"/>
                </a:rPr>
                <a:t>Nô lệ</a:t>
              </a:r>
            </a:p>
          </p:txBody>
        </p:sp>
      </p:grpSp>
      <p:pic>
        <p:nvPicPr>
          <p:cNvPr id="53" name="Picture 52">
            <a:extLst>
              <a:ext uri="{FF2B5EF4-FFF2-40B4-BE49-F238E27FC236}">
                <a16:creationId xmlns:a16="http://schemas.microsoft.com/office/drawing/2014/main" xmlns="" id="{634FA93A-E510-4162-87FE-DFDF1F9B4D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95708" y="1843952"/>
            <a:ext cx="2430991" cy="3551228"/>
          </a:xfrm>
          <a:prstGeom prst="rect">
            <a:avLst/>
          </a:prstGeom>
        </p:spPr>
      </p:pic>
      <p:grpSp>
        <p:nvGrpSpPr>
          <p:cNvPr id="56" name="Group 55">
            <a:extLst>
              <a:ext uri="{FF2B5EF4-FFF2-40B4-BE49-F238E27FC236}">
                <a16:creationId xmlns:a16="http://schemas.microsoft.com/office/drawing/2014/main" xmlns="" id="{5518B641-6DC0-48FD-BF06-FEDC61E6318F}"/>
              </a:ext>
            </a:extLst>
          </p:cNvPr>
          <p:cNvGrpSpPr/>
          <p:nvPr/>
        </p:nvGrpSpPr>
        <p:grpSpPr>
          <a:xfrm>
            <a:off x="7509488" y="3044030"/>
            <a:ext cx="3844312" cy="769940"/>
            <a:chOff x="7509488" y="3044030"/>
            <a:chExt cx="3844312" cy="769940"/>
          </a:xfrm>
        </p:grpSpPr>
        <p:sp>
          <p:nvSpPr>
            <p:cNvPr id="54" name="Rectangle 53">
              <a:extLst>
                <a:ext uri="{FF2B5EF4-FFF2-40B4-BE49-F238E27FC236}">
                  <a16:creationId xmlns:a16="http://schemas.microsoft.com/office/drawing/2014/main" xmlns="" id="{063AD459-0C69-42D8-9CB7-106A69916B23}"/>
                </a:ext>
              </a:extLst>
            </p:cNvPr>
            <p:cNvSpPr/>
            <p:nvPr/>
          </p:nvSpPr>
          <p:spPr>
            <a:xfrm>
              <a:off x="7509488" y="3044030"/>
              <a:ext cx="3844312" cy="769940"/>
            </a:xfrm>
            <a:prstGeom prst="rect">
              <a:avLst/>
            </a:prstGeom>
            <a:solidFill>
              <a:srgbClr val="02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55" name="TextBox 54">
              <a:extLst>
                <a:ext uri="{FF2B5EF4-FFF2-40B4-BE49-F238E27FC236}">
                  <a16:creationId xmlns:a16="http://schemas.microsoft.com/office/drawing/2014/main" xmlns="" id="{3DE84E5D-5566-473F-81DD-119BA8A1780B}"/>
                </a:ext>
              </a:extLst>
            </p:cNvPr>
            <p:cNvSpPr txBox="1"/>
            <p:nvPr/>
          </p:nvSpPr>
          <p:spPr>
            <a:xfrm>
              <a:off x="7662835" y="3075057"/>
              <a:ext cx="3537619" cy="707886"/>
            </a:xfrm>
            <a:prstGeom prst="rect">
              <a:avLst/>
            </a:prstGeom>
            <a:noFill/>
          </p:spPr>
          <p:txBody>
            <a:bodyPr wrap="square" rtlCol="0">
              <a:spAutoFit/>
            </a:bodyPr>
            <a:lstStyle/>
            <a:p>
              <a:pPr algn="ctr"/>
              <a:r>
                <a:rPr lang="en-US" sz="4000">
                  <a:solidFill>
                    <a:schemeClr val="bg1"/>
                  </a:solidFill>
                  <a:latin typeface="#9Slide02 Tieu de dai" panose="02000000000000000000" pitchFamily="2" charset="0"/>
                  <a:ea typeface="#9Slide02 Tieu de dai" panose="02000000000000000000" pitchFamily="2" charset="0"/>
                </a:rPr>
                <a:t>Thực dân Anh</a:t>
              </a:r>
            </a:p>
          </p:txBody>
        </p:sp>
      </p:grpSp>
      <p:sp>
        <p:nvSpPr>
          <p:cNvPr id="2" name="Rectangle 1">
            <a:extLst>
              <a:ext uri="{FF2B5EF4-FFF2-40B4-BE49-F238E27FC236}">
                <a16:creationId xmlns:a16="http://schemas.microsoft.com/office/drawing/2014/main" xmlns="" id="{83AC87A8-E7D9-44B3-AF1B-9E2D7FBEBCD7}"/>
              </a:ext>
            </a:extLst>
          </p:cNvPr>
          <p:cNvSpPr/>
          <p:nvPr/>
        </p:nvSpPr>
        <p:spPr>
          <a:xfrm>
            <a:off x="4312920" y="1513295"/>
            <a:ext cx="1021080" cy="1996372"/>
          </a:xfrm>
          <a:prstGeom prst="rect">
            <a:avLst/>
          </a:prstGeom>
          <a:noFill/>
          <a:ln>
            <a:solidFill>
              <a:srgbClr val="DB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rat dai 01" panose="02000000000000000000" pitchFamily="2" charset="0"/>
                <a:ea typeface="#9Slide02 Tieu de rat dai 01" panose="02000000000000000000" pitchFamily="2" charset="0"/>
              </a:rPr>
              <a:t>Lãnh đạo</a:t>
            </a:r>
          </a:p>
        </p:txBody>
      </p:sp>
    </p:spTree>
    <p:extLst>
      <p:ext uri="{BB962C8B-B14F-4D97-AF65-F5344CB8AC3E}">
        <p14:creationId xmlns:p14="http://schemas.microsoft.com/office/powerpoint/2010/main" val="410640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1+#ppt_w/2"/>
                                          </p:val>
                                        </p:tav>
                                        <p:tav tm="100000">
                                          <p:val>
                                            <p:strVal val="#ppt_x"/>
                                          </p:val>
                                        </p:tav>
                                      </p:tavLst>
                                    </p:anim>
                                    <p:anim calcmode="lin" valueType="num">
                                      <p:cBhvr additive="base">
                                        <p:cTn id="3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C4DB4AC4-D1BD-4453-AF99-793191225594}"/>
              </a:ext>
            </a:extLst>
          </p:cNvPr>
          <p:cNvGrpSpPr/>
          <p:nvPr/>
        </p:nvGrpSpPr>
        <p:grpSpPr>
          <a:xfrm>
            <a:off x="1878707" y="1119581"/>
            <a:ext cx="3394594" cy="2631554"/>
            <a:chOff x="1607691" y="2201007"/>
            <a:chExt cx="3394594" cy="2631554"/>
          </a:xfrm>
        </p:grpSpPr>
        <p:sp>
          <p:nvSpPr>
            <p:cNvPr id="9" name="Arrow: Right 8">
              <a:extLst>
                <a:ext uri="{FF2B5EF4-FFF2-40B4-BE49-F238E27FC236}">
                  <a16:creationId xmlns:a16="http://schemas.microsoft.com/office/drawing/2014/main" xmlns="" id="{46B58944-CD5A-42ED-A95C-FD733916A92D}"/>
                </a:ext>
              </a:extLst>
            </p:cNvPr>
            <p:cNvSpPr/>
            <p:nvPr/>
          </p:nvSpPr>
          <p:spPr>
            <a:xfrm>
              <a:off x="1607691" y="2201007"/>
              <a:ext cx="3394594" cy="2631554"/>
            </a:xfrm>
            <a:prstGeom prst="rightArrow">
              <a:avLst>
                <a:gd name="adj1" fmla="val 50000"/>
                <a:gd name="adj2" fmla="val 39752"/>
              </a:avLst>
            </a:prstGeom>
            <a:gradFill>
              <a:gsLst>
                <a:gs pos="0">
                  <a:schemeClr val="accent5">
                    <a:lumMod val="75000"/>
                  </a:schemeClr>
                </a:gs>
                <a:gs pos="100000">
                  <a:schemeClr val="accent5">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8F629F8-73A1-4F7B-A057-23EE8D9DB6A0}"/>
                </a:ext>
              </a:extLst>
            </p:cNvPr>
            <p:cNvSpPr txBox="1"/>
            <p:nvPr/>
          </p:nvSpPr>
          <p:spPr>
            <a:xfrm>
              <a:off x="1607691" y="2916620"/>
              <a:ext cx="2964309" cy="1200329"/>
            </a:xfrm>
            <a:prstGeom prst="rect">
              <a:avLst/>
            </a:prstGeom>
            <a:noFill/>
          </p:spPr>
          <p:txBody>
            <a:bodyPr wrap="square" rtlCol="0">
              <a:spAutoFit/>
            </a:bodyPr>
            <a:lstStyle/>
            <a:p>
              <a:pPr algn="just"/>
              <a:r>
                <a:rPr lang="en-US" sz="2400">
                  <a:solidFill>
                    <a:schemeClr val="bg1"/>
                  </a:solidFill>
                  <a:latin typeface="#9Slide02 Tieu de rat dai 01" panose="02000000000000000000" pitchFamily="2" charset="0"/>
                  <a:ea typeface="#9Slide02 Tieu de rat dai 01" panose="02000000000000000000" pitchFamily="2" charset="0"/>
                </a:rPr>
                <a:t>Thế kỉ XVIIK kinh tế tư bản của 13 thuộc địa Bắc Mĩ  phát triển</a:t>
              </a:r>
            </a:p>
          </p:txBody>
        </p:sp>
      </p:grpSp>
      <p:grpSp>
        <p:nvGrpSpPr>
          <p:cNvPr id="20" name="Group 19">
            <a:extLst>
              <a:ext uri="{FF2B5EF4-FFF2-40B4-BE49-F238E27FC236}">
                <a16:creationId xmlns:a16="http://schemas.microsoft.com/office/drawing/2014/main" xmlns="" id="{03E61254-0A94-42C1-BD40-A9E5275D5BA6}"/>
              </a:ext>
            </a:extLst>
          </p:cNvPr>
          <p:cNvGrpSpPr/>
          <p:nvPr/>
        </p:nvGrpSpPr>
        <p:grpSpPr>
          <a:xfrm>
            <a:off x="6816206" y="1119581"/>
            <a:ext cx="3394594" cy="2631554"/>
            <a:chOff x="6545190" y="2201007"/>
            <a:chExt cx="3394594" cy="2631554"/>
          </a:xfrm>
        </p:grpSpPr>
        <p:sp>
          <p:nvSpPr>
            <p:cNvPr id="19" name="Arrow: Right 18">
              <a:extLst>
                <a:ext uri="{FF2B5EF4-FFF2-40B4-BE49-F238E27FC236}">
                  <a16:creationId xmlns:a16="http://schemas.microsoft.com/office/drawing/2014/main" xmlns="" id="{4901130D-92E2-4735-9EB9-D01C45CC2234}"/>
                </a:ext>
              </a:extLst>
            </p:cNvPr>
            <p:cNvSpPr/>
            <p:nvPr/>
          </p:nvSpPr>
          <p:spPr>
            <a:xfrm flipH="1">
              <a:off x="6545190" y="2201007"/>
              <a:ext cx="3394594" cy="2631554"/>
            </a:xfrm>
            <a:prstGeom prst="rightArrow">
              <a:avLst>
                <a:gd name="adj1" fmla="val 50000"/>
                <a:gd name="adj2" fmla="val 39752"/>
              </a:avLst>
            </a:prstGeom>
            <a:gradFill>
              <a:gsLst>
                <a:gs pos="0">
                  <a:srgbClr val="FD7A21"/>
                </a:gs>
                <a:gs pos="100000">
                  <a:srgbClr val="F64D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0F07324E-F5FC-47BB-B61F-4F96065A728F}"/>
                </a:ext>
              </a:extLst>
            </p:cNvPr>
            <p:cNvSpPr txBox="1"/>
            <p:nvPr/>
          </p:nvSpPr>
          <p:spPr>
            <a:xfrm>
              <a:off x="6858000" y="3101286"/>
              <a:ext cx="3081784" cy="830997"/>
            </a:xfrm>
            <a:prstGeom prst="rect">
              <a:avLst/>
            </a:prstGeom>
            <a:noFill/>
          </p:spPr>
          <p:txBody>
            <a:bodyPr wrap="square" rtlCol="0">
              <a:spAutoFit/>
            </a:bodyPr>
            <a:lstStyle/>
            <a:p>
              <a:pPr algn="just"/>
              <a:r>
                <a:rPr lang="en-US" sz="2400">
                  <a:solidFill>
                    <a:schemeClr val="bg1"/>
                  </a:solidFill>
                  <a:latin typeface="#9Slide02 Tieu de rat dai 01" panose="02000000000000000000" pitchFamily="2" charset="0"/>
                  <a:ea typeface="#9Slide02 Tieu de rat dai 01" panose="02000000000000000000" pitchFamily="2" charset="0"/>
                </a:rPr>
                <a:t>Thực dân Anh ban hành nhiều đạo luật hà khắc</a:t>
              </a:r>
            </a:p>
          </p:txBody>
        </p:sp>
      </p:grpSp>
      <p:sp>
        <p:nvSpPr>
          <p:cNvPr id="23" name="Arrow: Down 22">
            <a:extLst>
              <a:ext uri="{FF2B5EF4-FFF2-40B4-BE49-F238E27FC236}">
                <a16:creationId xmlns:a16="http://schemas.microsoft.com/office/drawing/2014/main" xmlns="" id="{B7869F33-EC0B-4420-B2F0-A5F13367997C}"/>
              </a:ext>
            </a:extLst>
          </p:cNvPr>
          <p:cNvSpPr/>
          <p:nvPr/>
        </p:nvSpPr>
        <p:spPr>
          <a:xfrm>
            <a:off x="5777431" y="2438400"/>
            <a:ext cx="704705" cy="1295400"/>
          </a:xfrm>
          <a:prstGeom prst="downArrow">
            <a:avLst>
              <a:gd name="adj1" fmla="val 58650"/>
              <a:gd name="adj2" fmla="val 50000"/>
            </a:avLst>
          </a:prstGeom>
          <a:gradFill>
            <a:gsLst>
              <a:gs pos="0">
                <a:srgbClr val="3EA4E4"/>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A91782D0-5102-4B09-AA1C-85BA959F3456}"/>
              </a:ext>
            </a:extLst>
          </p:cNvPr>
          <p:cNvGrpSpPr/>
          <p:nvPr/>
        </p:nvGrpSpPr>
        <p:grpSpPr>
          <a:xfrm>
            <a:off x="2395983" y="3886200"/>
            <a:ext cx="7467600" cy="1077218"/>
            <a:chOff x="2395983" y="3886200"/>
            <a:chExt cx="7467600" cy="1077218"/>
          </a:xfrm>
        </p:grpSpPr>
        <p:sp>
          <p:nvSpPr>
            <p:cNvPr id="24" name="Rectangle 23">
              <a:extLst>
                <a:ext uri="{FF2B5EF4-FFF2-40B4-BE49-F238E27FC236}">
                  <a16:creationId xmlns:a16="http://schemas.microsoft.com/office/drawing/2014/main" xmlns="" id="{ECEC2331-9D98-4A81-B56C-113637A53CBB}"/>
                </a:ext>
              </a:extLst>
            </p:cNvPr>
            <p:cNvSpPr/>
            <p:nvPr/>
          </p:nvSpPr>
          <p:spPr>
            <a:xfrm>
              <a:off x="2395983" y="3886200"/>
              <a:ext cx="7467600" cy="1077218"/>
            </a:xfrm>
            <a:prstGeom prst="rect">
              <a:avLst/>
            </a:prstGeom>
            <a:gradFill>
              <a:gsLst>
                <a:gs pos="0">
                  <a:srgbClr val="3EA4E4">
                    <a:alpha val="8000"/>
                  </a:srgbClr>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4AD83FD0-018A-4EE8-A0B9-FAAE61E6A8DE}"/>
                </a:ext>
              </a:extLst>
            </p:cNvPr>
            <p:cNvSpPr txBox="1"/>
            <p:nvPr/>
          </p:nvSpPr>
          <p:spPr>
            <a:xfrm>
              <a:off x="2624583" y="3886200"/>
              <a:ext cx="7010400" cy="1077218"/>
            </a:xfrm>
            <a:prstGeom prst="rect">
              <a:avLst/>
            </a:prstGeom>
            <a:noFill/>
          </p:spPr>
          <p:txBody>
            <a:bodyPr wrap="square" rtlCol="0">
              <a:spAutoFit/>
            </a:bodyPr>
            <a:lstStyle/>
            <a:p>
              <a:pPr algn="just"/>
              <a:r>
                <a:rPr lang="en-US" sz="3200">
                  <a:latin typeface="#9Slide01 Noi dung ngan" panose="00000600000000000000" pitchFamily="2" charset="0"/>
                </a:rPr>
                <a:t>Mâu thuẫn giữa </a:t>
              </a:r>
              <a:r>
                <a:rPr lang="en-US" sz="3200" b="1">
                  <a:latin typeface="#9Slide01 Noi dung ngan" panose="00000600000000000000" pitchFamily="2" charset="0"/>
                </a:rPr>
                <a:t>thuộc địa</a:t>
              </a:r>
              <a:r>
                <a:rPr lang="en-US" sz="3200">
                  <a:latin typeface="#9Slide01 Noi dung ngan" panose="00000600000000000000" pitchFamily="2" charset="0"/>
                </a:rPr>
                <a:t> với </a:t>
              </a:r>
              <a:r>
                <a:rPr lang="en-US" sz="3200" b="1">
                  <a:latin typeface="#9Slide01 Noi dung ngan" panose="00000600000000000000" pitchFamily="2" charset="0"/>
                </a:rPr>
                <a:t>chính quốc</a:t>
              </a:r>
              <a:r>
                <a:rPr lang="en-US" sz="3200">
                  <a:latin typeface="#9Slide01 Noi dung ngan" panose="00000600000000000000" pitchFamily="2" charset="0"/>
                </a:rPr>
                <a:t> ngày càng gay gắt</a:t>
              </a:r>
            </a:p>
          </p:txBody>
        </p:sp>
      </p:grpSp>
      <p:sp>
        <p:nvSpPr>
          <p:cNvPr id="28" name="Freeform: Shape 27">
            <a:extLst>
              <a:ext uri="{FF2B5EF4-FFF2-40B4-BE49-F238E27FC236}">
                <a16:creationId xmlns:a16="http://schemas.microsoft.com/office/drawing/2014/main" xmlns=""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xmlns="" id="{8BB3D30C-E2BB-4909-8709-143ABA15F35D}"/>
              </a:ext>
            </a:extLst>
          </p:cNvPr>
          <p:cNvSpPr txBox="1"/>
          <p:nvPr/>
        </p:nvSpPr>
        <p:spPr>
          <a:xfrm>
            <a:off x="1761633" y="411187"/>
            <a:ext cx="9515965" cy="369332"/>
          </a:xfrm>
          <a:prstGeom prst="rect">
            <a:avLst/>
          </a:prstGeom>
          <a:noFill/>
          <a:ln>
            <a:noFill/>
          </a:ln>
        </p:spPr>
        <p:txBody>
          <a:bodyPr wrap="square" lIns="0" tIns="0" rIns="0" bIns="0" rtlCol="0">
            <a:spAutoFit/>
          </a:bodyPr>
          <a:lstStyle/>
          <a:p>
            <a:pPr algn="l"/>
            <a:r>
              <a:rPr lang="en-US" sz="2400" dirty="0" err="1">
                <a:solidFill>
                  <a:schemeClr val="bg1"/>
                </a:solidFill>
                <a:latin typeface="#9Slide02 Tieu de rat dai 01" panose="02000000000000000000" pitchFamily="2" charset="0"/>
                <a:ea typeface="#9Slide02 Tieu de rat dai 01" panose="02000000000000000000" pitchFamily="2" charset="0"/>
              </a:rPr>
              <a:t>Nguyên</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nhân</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chiến</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tranh</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và</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sự</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thành</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lập</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Hợp</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chúng</a:t>
            </a:r>
            <a:r>
              <a:rPr lang="en-US" sz="2400" dirty="0">
                <a:solidFill>
                  <a:schemeClr val="bg1"/>
                </a:solidFill>
                <a:latin typeface="#9Slide02 Tieu de rat dai 01" panose="02000000000000000000" pitchFamily="2" charset="0"/>
                <a:ea typeface="#9Slide02 Tieu de rat dai 01" panose="02000000000000000000" pitchFamily="2" charset="0"/>
              </a:rPr>
              <a:t> </a:t>
            </a:r>
            <a:r>
              <a:rPr lang="en-US" sz="2400" dirty="0" err="1">
                <a:solidFill>
                  <a:schemeClr val="bg1"/>
                </a:solidFill>
                <a:latin typeface="#9Slide02 Tieu de rat dai 01" panose="02000000000000000000" pitchFamily="2" charset="0"/>
                <a:ea typeface="#9Slide02 Tieu de rat dai 01" panose="02000000000000000000" pitchFamily="2" charset="0"/>
              </a:rPr>
              <a:t>quốc</a:t>
            </a: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grpSp>
        <p:nvGrpSpPr>
          <p:cNvPr id="30" name="Group 29">
            <a:extLst>
              <a:ext uri="{FF2B5EF4-FFF2-40B4-BE49-F238E27FC236}">
                <a16:creationId xmlns:a16="http://schemas.microsoft.com/office/drawing/2014/main" xmlns=""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xmlns=""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3" name="Group 2">
            <a:extLst>
              <a:ext uri="{FF2B5EF4-FFF2-40B4-BE49-F238E27FC236}">
                <a16:creationId xmlns:a16="http://schemas.microsoft.com/office/drawing/2014/main" xmlns="" id="{F156D9CD-66E4-4F92-8ABC-DFA48D5B2F3F}"/>
              </a:ext>
            </a:extLst>
          </p:cNvPr>
          <p:cNvGrpSpPr/>
          <p:nvPr/>
        </p:nvGrpSpPr>
        <p:grpSpPr>
          <a:xfrm>
            <a:off x="753366" y="5257800"/>
            <a:ext cx="10752834" cy="1077218"/>
            <a:chOff x="753366" y="5257800"/>
            <a:chExt cx="10752834" cy="1077218"/>
          </a:xfrm>
        </p:grpSpPr>
        <p:sp>
          <p:nvSpPr>
            <p:cNvPr id="35" name="Rectangle 34">
              <a:extLst>
                <a:ext uri="{FF2B5EF4-FFF2-40B4-BE49-F238E27FC236}">
                  <a16:creationId xmlns:a16="http://schemas.microsoft.com/office/drawing/2014/main" xmlns="" id="{D33EA58F-7DCD-4A74-A309-F90D7F2C15D5}"/>
                </a:ext>
              </a:extLst>
            </p:cNvPr>
            <p:cNvSpPr/>
            <p:nvPr/>
          </p:nvSpPr>
          <p:spPr>
            <a:xfrm>
              <a:off x="753366" y="5257800"/>
              <a:ext cx="10752834" cy="1077218"/>
            </a:xfrm>
            <a:prstGeom prst="rect">
              <a:avLst/>
            </a:prstGeom>
            <a:gradFill>
              <a:gsLst>
                <a:gs pos="0">
                  <a:srgbClr val="3EA4E4">
                    <a:alpha val="8000"/>
                  </a:srgbClr>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xmlns="" id="{30F12290-DFD3-4A75-BCA4-9DEFA26B6781}"/>
                </a:ext>
              </a:extLst>
            </p:cNvPr>
            <p:cNvSpPr txBox="1"/>
            <p:nvPr/>
          </p:nvSpPr>
          <p:spPr>
            <a:xfrm>
              <a:off x="753366" y="5257800"/>
              <a:ext cx="10752834" cy="1077218"/>
            </a:xfrm>
            <a:prstGeom prst="rect">
              <a:avLst/>
            </a:prstGeom>
            <a:noFill/>
          </p:spPr>
          <p:txBody>
            <a:bodyPr wrap="square" rtlCol="0">
              <a:spAutoFit/>
            </a:bodyPr>
            <a:lstStyle/>
            <a:p>
              <a:pPr algn="ctr"/>
              <a:r>
                <a:rPr lang="en-US" sz="3200">
                  <a:latin typeface="#9Slide01 Noi dung ngan" panose="00000600000000000000" pitchFamily="2" charset="0"/>
                </a:rPr>
                <a:t>Yêu cầu đặt ra: Lật đổ thực dân Anh, giành độc lập, tạo điều kiện cho chủ nghĩa tư bản phát triển</a:t>
              </a:r>
            </a:p>
          </p:txBody>
        </p:sp>
      </p:grpSp>
      <p:sp>
        <p:nvSpPr>
          <p:cNvPr id="37" name="Arrow: Down 36">
            <a:extLst>
              <a:ext uri="{FF2B5EF4-FFF2-40B4-BE49-F238E27FC236}">
                <a16:creationId xmlns:a16="http://schemas.microsoft.com/office/drawing/2014/main" xmlns="" id="{39A3DA2E-ED51-46BB-BE61-399DC7CC4DEB}"/>
              </a:ext>
            </a:extLst>
          </p:cNvPr>
          <p:cNvSpPr/>
          <p:nvPr/>
        </p:nvSpPr>
        <p:spPr>
          <a:xfrm flipH="1">
            <a:off x="5984698" y="4648200"/>
            <a:ext cx="290172" cy="533400"/>
          </a:xfrm>
          <a:prstGeom prst="downArrow">
            <a:avLst>
              <a:gd name="adj1" fmla="val 0"/>
              <a:gd name="adj2" fmla="val 50000"/>
            </a:avLst>
          </a:prstGeom>
          <a:gradFill>
            <a:gsLst>
              <a:gs pos="0">
                <a:srgbClr val="3EA4E4"/>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5288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26667">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26667">
                                          <p:cBhvr additive="base">
                                            <p:cTn id="7" dur="750" fill="hold"/>
                                            <p:tgtEl>
                                              <p:spTgt spid="18"/>
                                            </p:tgtEl>
                                            <p:attrNameLst>
                                              <p:attrName>ppt_x</p:attrName>
                                            </p:attrNameLst>
                                          </p:cBhvr>
                                          <p:tavLst>
                                            <p:tav tm="0">
                                              <p:val>
                                                <p:strVal val="0-#ppt_w/2"/>
                                              </p:val>
                                            </p:tav>
                                            <p:tav tm="100000">
                                              <p:val>
                                                <p:strVal val="#ppt_x"/>
                                              </p:val>
                                            </p:tav>
                                          </p:tavLst>
                                        </p:anim>
                                        <p:anim calcmode="lin" valueType="num" p14:bounceEnd="26667">
                                          <p:cBhvr additive="base">
                                            <p:cTn id="8"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26667">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26667">
                                          <p:cBhvr additive="base">
                                            <p:cTn id="13" dur="750" fill="hold"/>
                                            <p:tgtEl>
                                              <p:spTgt spid="20"/>
                                            </p:tgtEl>
                                            <p:attrNameLst>
                                              <p:attrName>ppt_x</p:attrName>
                                            </p:attrNameLst>
                                          </p:cBhvr>
                                          <p:tavLst>
                                            <p:tav tm="0">
                                              <p:val>
                                                <p:strVal val="1+#ppt_w/2"/>
                                              </p:val>
                                            </p:tav>
                                            <p:tav tm="100000">
                                              <p:val>
                                                <p:strVal val="#ppt_x"/>
                                              </p:val>
                                            </p:tav>
                                          </p:tavLst>
                                        </p:anim>
                                        <p:anim calcmode="lin" valueType="num" p14:bounceEnd="26667">
                                          <p:cBhvr additive="base">
                                            <p:cTn id="14"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xmlns="" id="{8BB3D30C-E2BB-4909-8709-143ABA15F35D}"/>
              </a:ext>
            </a:extLst>
          </p:cNvPr>
          <p:cNvSpPr txBox="1"/>
          <p:nvPr/>
        </p:nvSpPr>
        <p:spPr>
          <a:xfrm>
            <a:off x="1761633" y="411187"/>
            <a:ext cx="9515965" cy="492443"/>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Nguyên nhân chiến tranh và sự thành lập Hợp chúng quốc</a:t>
            </a:r>
          </a:p>
        </p:txBody>
      </p:sp>
      <p:grpSp>
        <p:nvGrpSpPr>
          <p:cNvPr id="30" name="Group 29">
            <a:extLst>
              <a:ext uri="{FF2B5EF4-FFF2-40B4-BE49-F238E27FC236}">
                <a16:creationId xmlns:a16="http://schemas.microsoft.com/office/drawing/2014/main" xmlns=""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xmlns=""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5" name="Arrow: Right 4">
            <a:extLst>
              <a:ext uri="{FF2B5EF4-FFF2-40B4-BE49-F238E27FC236}">
                <a16:creationId xmlns:a16="http://schemas.microsoft.com/office/drawing/2014/main" xmlns="" id="{DB624AE3-94A3-4079-A50F-63CF34760C68}"/>
              </a:ext>
            </a:extLst>
          </p:cNvPr>
          <p:cNvSpPr/>
          <p:nvPr/>
        </p:nvSpPr>
        <p:spPr>
          <a:xfrm>
            <a:off x="797328" y="3090372"/>
            <a:ext cx="10785072" cy="643428"/>
          </a:xfrm>
          <a:prstGeom prst="rightArrow">
            <a:avLst>
              <a:gd name="adj1" fmla="val 84619"/>
              <a:gd name="adj2" fmla="val 50000"/>
            </a:avLst>
          </a:prstGeom>
          <a:gradFill>
            <a:gsLst>
              <a:gs pos="18000">
                <a:srgbClr val="F64D36"/>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C24DA03A-EBE5-48E6-BDE8-329C4165838F}"/>
              </a:ext>
            </a:extLst>
          </p:cNvPr>
          <p:cNvCxnSpPr>
            <a:cxnSpLocks/>
          </p:cNvCxnSpPr>
          <p:nvPr/>
        </p:nvCxnSpPr>
        <p:spPr>
          <a:xfrm>
            <a:off x="797328" y="3403629"/>
            <a:ext cx="10480270" cy="1691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xmlns="" id="{E9CD120D-110B-434A-A322-A851F6212E92}"/>
              </a:ext>
            </a:extLst>
          </p:cNvPr>
          <p:cNvSpPr/>
          <p:nvPr/>
        </p:nvSpPr>
        <p:spPr>
          <a:xfrm>
            <a:off x="609600" y="1154723"/>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12-1773</a:t>
            </a:r>
          </a:p>
        </p:txBody>
      </p:sp>
      <p:sp>
        <p:nvSpPr>
          <p:cNvPr id="34" name="Rectangle: Rounded Corners 33">
            <a:extLst>
              <a:ext uri="{FF2B5EF4-FFF2-40B4-BE49-F238E27FC236}">
                <a16:creationId xmlns:a16="http://schemas.microsoft.com/office/drawing/2014/main" xmlns="" id="{3A9F8709-6968-4D15-91AA-BE30B2A9C1F9}"/>
              </a:ext>
            </a:extLst>
          </p:cNvPr>
          <p:cNvSpPr/>
          <p:nvPr/>
        </p:nvSpPr>
        <p:spPr>
          <a:xfrm>
            <a:off x="4548530" y="1154723"/>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7-1776</a:t>
            </a:r>
          </a:p>
        </p:txBody>
      </p:sp>
      <p:cxnSp>
        <p:nvCxnSpPr>
          <p:cNvPr id="12" name="Straight Connector 11">
            <a:extLst>
              <a:ext uri="{FF2B5EF4-FFF2-40B4-BE49-F238E27FC236}">
                <a16:creationId xmlns:a16="http://schemas.microsoft.com/office/drawing/2014/main" xmlns="" id="{1CBA9D93-659A-4CBE-8161-A88D9BEE2F00}"/>
              </a:ext>
            </a:extLst>
          </p:cNvPr>
          <p:cNvCxnSpPr>
            <a:cxnSpLocks/>
          </p:cNvCxnSpPr>
          <p:nvPr/>
        </p:nvCxnSpPr>
        <p:spPr>
          <a:xfrm>
            <a:off x="1570938" y="1639843"/>
            <a:ext cx="0" cy="1724680"/>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A85B98AC-3025-493A-A229-E958C66CFEF3}"/>
              </a:ext>
            </a:extLst>
          </p:cNvPr>
          <p:cNvCxnSpPr>
            <a:cxnSpLocks/>
          </p:cNvCxnSpPr>
          <p:nvPr/>
        </p:nvCxnSpPr>
        <p:spPr>
          <a:xfrm>
            <a:off x="5509868" y="1639843"/>
            <a:ext cx="0" cy="1724680"/>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30087215-0F2B-41D4-824F-7597F7863ABA}"/>
              </a:ext>
            </a:extLst>
          </p:cNvPr>
          <p:cNvCxnSpPr>
            <a:cxnSpLocks/>
          </p:cNvCxnSpPr>
          <p:nvPr/>
        </p:nvCxnSpPr>
        <p:spPr>
          <a:xfrm>
            <a:off x="9284815" y="1639843"/>
            <a:ext cx="0" cy="1724680"/>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xmlns="" id="{366BED03-E6EF-460D-A823-B2CF258A8AF0}"/>
              </a:ext>
            </a:extLst>
          </p:cNvPr>
          <p:cNvSpPr/>
          <p:nvPr/>
        </p:nvSpPr>
        <p:spPr>
          <a:xfrm>
            <a:off x="8323477" y="1154723"/>
            <a:ext cx="2429914"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10 -1781</a:t>
            </a:r>
          </a:p>
        </p:txBody>
      </p:sp>
      <p:sp>
        <p:nvSpPr>
          <p:cNvPr id="41" name="Rectangle: Rounded Corners 40">
            <a:extLst>
              <a:ext uri="{FF2B5EF4-FFF2-40B4-BE49-F238E27FC236}">
                <a16:creationId xmlns:a16="http://schemas.microsoft.com/office/drawing/2014/main" xmlns="" id="{364FB4E4-FB1D-4567-A570-3E2B95004A2C}"/>
              </a:ext>
            </a:extLst>
          </p:cNvPr>
          <p:cNvSpPr/>
          <p:nvPr/>
        </p:nvSpPr>
        <p:spPr>
          <a:xfrm>
            <a:off x="1963523" y="5562600"/>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4-1775</a:t>
            </a:r>
          </a:p>
        </p:txBody>
      </p:sp>
      <p:sp>
        <p:nvSpPr>
          <p:cNvPr id="43" name="Rectangle: Rounded Corners 42">
            <a:extLst>
              <a:ext uri="{FF2B5EF4-FFF2-40B4-BE49-F238E27FC236}">
                <a16:creationId xmlns:a16="http://schemas.microsoft.com/office/drawing/2014/main" xmlns="" id="{4D802123-D8EF-469B-A7FB-A75DE0AF120B}"/>
              </a:ext>
            </a:extLst>
          </p:cNvPr>
          <p:cNvSpPr/>
          <p:nvPr/>
        </p:nvSpPr>
        <p:spPr>
          <a:xfrm>
            <a:off x="6025662" y="5562600"/>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10-1777</a:t>
            </a:r>
          </a:p>
        </p:txBody>
      </p:sp>
      <p:cxnSp>
        <p:nvCxnSpPr>
          <p:cNvPr id="40" name="Straight Connector 39">
            <a:extLst>
              <a:ext uri="{FF2B5EF4-FFF2-40B4-BE49-F238E27FC236}">
                <a16:creationId xmlns:a16="http://schemas.microsoft.com/office/drawing/2014/main" xmlns="" id="{3900C9A0-1989-4B46-93E2-9C39073C85C5}"/>
              </a:ext>
            </a:extLst>
          </p:cNvPr>
          <p:cNvCxnSpPr>
            <a:cxnSpLocks/>
          </p:cNvCxnSpPr>
          <p:nvPr/>
        </p:nvCxnSpPr>
        <p:spPr>
          <a:xfrm flipV="1">
            <a:off x="2924861" y="3360841"/>
            <a:ext cx="0" cy="2213482"/>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635EC5EB-12DE-4B57-8E6F-9F1D6EE58E50}"/>
              </a:ext>
            </a:extLst>
          </p:cNvPr>
          <p:cNvCxnSpPr>
            <a:cxnSpLocks/>
          </p:cNvCxnSpPr>
          <p:nvPr/>
        </p:nvCxnSpPr>
        <p:spPr>
          <a:xfrm flipV="1">
            <a:off x="6987000" y="3360841"/>
            <a:ext cx="0" cy="2213482"/>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30AAF0FD-EBCB-42AA-A9CE-8F68F98D4F16}"/>
              </a:ext>
            </a:extLst>
          </p:cNvPr>
          <p:cNvCxnSpPr>
            <a:cxnSpLocks/>
          </p:cNvCxnSpPr>
          <p:nvPr/>
        </p:nvCxnSpPr>
        <p:spPr>
          <a:xfrm flipV="1">
            <a:off x="10339869" y="3360841"/>
            <a:ext cx="0" cy="2213482"/>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xmlns="" id="{779050F3-881A-47DD-B87E-5E8E272E4E5F}"/>
              </a:ext>
            </a:extLst>
          </p:cNvPr>
          <p:cNvSpPr/>
          <p:nvPr/>
        </p:nvSpPr>
        <p:spPr>
          <a:xfrm>
            <a:off x="9378531" y="5562600"/>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1783</a:t>
            </a:r>
          </a:p>
        </p:txBody>
      </p:sp>
      <p:sp>
        <p:nvSpPr>
          <p:cNvPr id="46" name="Rectangle: Rounded Corners 45">
            <a:extLst>
              <a:ext uri="{FF2B5EF4-FFF2-40B4-BE49-F238E27FC236}">
                <a16:creationId xmlns:a16="http://schemas.microsoft.com/office/drawing/2014/main" xmlns="" id="{7B017BBA-9A73-4219-96FB-36FB80CA36EA}"/>
              </a:ext>
            </a:extLst>
          </p:cNvPr>
          <p:cNvSpPr/>
          <p:nvPr/>
        </p:nvSpPr>
        <p:spPr>
          <a:xfrm>
            <a:off x="1570358" y="1899735"/>
            <a:ext cx="3781319"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Nhân dân cảng </a:t>
            </a:r>
          </a:p>
          <a:p>
            <a:pPr algn="ctr"/>
            <a:r>
              <a:rPr lang="en-US" sz="2800">
                <a:solidFill>
                  <a:schemeClr val="tx1"/>
                </a:solidFill>
                <a:latin typeface="#9Slide02 Noi dung dai" panose="02000000000000000000" pitchFamily="2" charset="0"/>
                <a:ea typeface="#9Slide02 Noi dung dai" panose="02000000000000000000" pitchFamily="2" charset="0"/>
              </a:rPr>
              <a:t>Bô-xtơn tấn công ba tàu chở chè của Anh</a:t>
            </a:r>
          </a:p>
        </p:txBody>
      </p:sp>
      <p:sp>
        <p:nvSpPr>
          <p:cNvPr id="47" name="Rectangle: Rounded Corners 46">
            <a:extLst>
              <a:ext uri="{FF2B5EF4-FFF2-40B4-BE49-F238E27FC236}">
                <a16:creationId xmlns:a16="http://schemas.microsoft.com/office/drawing/2014/main" xmlns="" id="{5E948556-B5FE-47D0-B63D-1F8E9A4CDFB6}"/>
              </a:ext>
            </a:extLst>
          </p:cNvPr>
          <p:cNvSpPr/>
          <p:nvPr/>
        </p:nvSpPr>
        <p:spPr>
          <a:xfrm>
            <a:off x="9058571" y="1948016"/>
            <a:ext cx="2922503"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Chiến thắng I-oóc-tao. Chiến tranh kết thúc</a:t>
            </a:r>
          </a:p>
        </p:txBody>
      </p:sp>
      <p:sp>
        <p:nvSpPr>
          <p:cNvPr id="48" name="Rectangle: Rounded Corners 47">
            <a:extLst>
              <a:ext uri="{FF2B5EF4-FFF2-40B4-BE49-F238E27FC236}">
                <a16:creationId xmlns:a16="http://schemas.microsoft.com/office/drawing/2014/main" xmlns="" id="{CE419A68-19DC-4179-8217-98E2655F0FCA}"/>
              </a:ext>
            </a:extLst>
          </p:cNvPr>
          <p:cNvSpPr/>
          <p:nvPr/>
        </p:nvSpPr>
        <p:spPr>
          <a:xfrm>
            <a:off x="5430482" y="1899735"/>
            <a:ext cx="3781319"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Hợp chúng quốc Mỹ được thành lập</a:t>
            </a:r>
          </a:p>
        </p:txBody>
      </p:sp>
      <p:sp>
        <p:nvSpPr>
          <p:cNvPr id="49" name="Rectangle: Rounded Corners 48">
            <a:extLst>
              <a:ext uri="{FF2B5EF4-FFF2-40B4-BE49-F238E27FC236}">
                <a16:creationId xmlns:a16="http://schemas.microsoft.com/office/drawing/2014/main" xmlns="" id="{714CDC8A-12F4-4E50-A276-32CCCB9C36B4}"/>
              </a:ext>
            </a:extLst>
          </p:cNvPr>
          <p:cNvSpPr/>
          <p:nvPr/>
        </p:nvSpPr>
        <p:spPr>
          <a:xfrm>
            <a:off x="609600" y="4054342"/>
            <a:ext cx="2525847"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Chiến tranh bùng nổ</a:t>
            </a:r>
          </a:p>
        </p:txBody>
      </p:sp>
      <p:sp>
        <p:nvSpPr>
          <p:cNvPr id="50" name="Rectangle: Rounded Corners 49">
            <a:extLst>
              <a:ext uri="{FF2B5EF4-FFF2-40B4-BE49-F238E27FC236}">
                <a16:creationId xmlns:a16="http://schemas.microsoft.com/office/drawing/2014/main" xmlns="" id="{F1A3B3EB-0944-430E-8617-F989F09F2A12}"/>
              </a:ext>
            </a:extLst>
          </p:cNvPr>
          <p:cNvSpPr/>
          <p:nvPr/>
        </p:nvSpPr>
        <p:spPr>
          <a:xfrm>
            <a:off x="3135448" y="4157816"/>
            <a:ext cx="3676136"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Chiến thắng Xa-ra-tô-ga, bước ngoặt của cuộc chiến tranh</a:t>
            </a:r>
          </a:p>
        </p:txBody>
      </p:sp>
      <p:sp>
        <p:nvSpPr>
          <p:cNvPr id="51" name="Rectangle: Rounded Corners 50">
            <a:extLst>
              <a:ext uri="{FF2B5EF4-FFF2-40B4-BE49-F238E27FC236}">
                <a16:creationId xmlns:a16="http://schemas.microsoft.com/office/drawing/2014/main" xmlns="" id="{3B72950F-986D-4955-8B37-87EECD9987A3}"/>
              </a:ext>
            </a:extLst>
          </p:cNvPr>
          <p:cNvSpPr/>
          <p:nvPr/>
        </p:nvSpPr>
        <p:spPr>
          <a:xfrm>
            <a:off x="7022170" y="4157816"/>
            <a:ext cx="3405122"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Kí Hiệp </a:t>
            </a:r>
            <a:r>
              <a:rPr lang="vi-VN" sz="2800">
                <a:solidFill>
                  <a:schemeClr val="tx1"/>
                </a:solidFill>
                <a:latin typeface="#9Slide02 Noi dung dai" panose="02000000000000000000" pitchFamily="2" charset="0"/>
                <a:ea typeface="#9Slide02 Noi dung dai" panose="02000000000000000000" pitchFamily="2" charset="0"/>
              </a:rPr>
              <a:t>ước </a:t>
            </a:r>
            <a:r>
              <a:rPr lang="en-US" sz="2800">
                <a:solidFill>
                  <a:schemeClr val="tx1"/>
                </a:solidFill>
                <a:latin typeface="#9Slide02 Noi dung dai" panose="02000000000000000000" pitchFamily="2" charset="0"/>
                <a:ea typeface="#9Slide02 Noi dung dai" panose="02000000000000000000" pitchFamily="2" charset="0"/>
              </a:rPr>
              <a:t>Pa-ri, Anh công nhận nền độc lập của 13 thuộc địa</a:t>
            </a:r>
          </a:p>
        </p:txBody>
      </p:sp>
    </p:spTree>
    <p:extLst>
      <p:ext uri="{BB962C8B-B14F-4D97-AF65-F5344CB8AC3E}">
        <p14:creationId xmlns:p14="http://schemas.microsoft.com/office/powerpoint/2010/main" val="39209634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7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34" grpId="0" animBg="1"/>
      <p:bldP spid="39" grpId="0" animBg="1"/>
      <p:bldP spid="41" grpId="0" animBg="1"/>
      <p:bldP spid="43" grpId="0" animBg="1"/>
      <p:bldP spid="45" grpId="0" animBg="1"/>
      <p:bldP spid="46" grpId="0"/>
      <p:bldP spid="47" grpId="0"/>
      <p:bldP spid="48" grpId="0"/>
      <p:bldP spid="49" grpId="0"/>
      <p:bldP spid="50" grpId="0"/>
      <p:bldP spid="5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xmlns="" id="{8BB3D30C-E2BB-4909-8709-143ABA15F35D}"/>
              </a:ext>
            </a:extLst>
          </p:cNvPr>
          <p:cNvSpPr txBox="1"/>
          <p:nvPr/>
        </p:nvSpPr>
        <p:spPr>
          <a:xfrm>
            <a:off x="1761633" y="411187"/>
            <a:ext cx="9515965" cy="492443"/>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Kết quả, ý nghĩa, tính chất và đặc điểm chính</a:t>
            </a:r>
          </a:p>
        </p:txBody>
      </p:sp>
      <p:grpSp>
        <p:nvGrpSpPr>
          <p:cNvPr id="30" name="Group 29">
            <a:extLst>
              <a:ext uri="{FF2B5EF4-FFF2-40B4-BE49-F238E27FC236}">
                <a16:creationId xmlns:a16="http://schemas.microsoft.com/office/drawing/2014/main" xmlns=""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xmlns=""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sp>
        <p:nvSpPr>
          <p:cNvPr id="35" name="TextBox 34">
            <a:extLst>
              <a:ext uri="{FF2B5EF4-FFF2-40B4-BE49-F238E27FC236}">
                <a16:creationId xmlns:a16="http://schemas.microsoft.com/office/drawing/2014/main" xmlns="" id="{CA169115-9FB0-43AB-B773-0C52F86CED55}"/>
              </a:ext>
            </a:extLst>
          </p:cNvPr>
          <p:cNvSpPr txBox="1"/>
          <p:nvPr/>
        </p:nvSpPr>
        <p:spPr>
          <a:xfrm>
            <a:off x="855686" y="995868"/>
            <a:ext cx="11074400" cy="1077218"/>
          </a:xfrm>
          <a:prstGeom prst="rect">
            <a:avLst/>
          </a:prstGeom>
          <a:noFill/>
        </p:spPr>
        <p:txBody>
          <a:bodyPr wrap="square" rtlCol="0">
            <a:spAutoFit/>
          </a:bodyPr>
          <a:lstStyle/>
          <a:p>
            <a:pP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Khai thác tư liệu SGK tr 10 - 11 hoàn thiện PHT sau về cuộc đấu tranh giành độc lập của 13 thuộc địa Bắc Mỹ</a:t>
            </a:r>
          </a:p>
        </p:txBody>
      </p:sp>
      <p:graphicFrame>
        <p:nvGraphicFramePr>
          <p:cNvPr id="36" name="Table 4">
            <a:extLst>
              <a:ext uri="{FF2B5EF4-FFF2-40B4-BE49-F238E27FC236}">
                <a16:creationId xmlns:a16="http://schemas.microsoft.com/office/drawing/2014/main" xmlns="" id="{576A39CE-FCB2-44CD-8B5D-19745E095AE1}"/>
              </a:ext>
            </a:extLst>
          </p:cNvPr>
          <p:cNvGraphicFramePr>
            <a:graphicFrameLocks noGrp="1"/>
          </p:cNvGraphicFramePr>
          <p:nvPr>
            <p:extLst>
              <p:ext uri="{D42A27DB-BD31-4B8C-83A1-F6EECF244321}">
                <p14:modId xmlns:p14="http://schemas.microsoft.com/office/powerpoint/2010/main" val="990136843"/>
              </p:ext>
            </p:extLst>
          </p:nvPr>
        </p:nvGraphicFramePr>
        <p:xfrm>
          <a:off x="838200" y="2165324"/>
          <a:ext cx="10642600" cy="4252323"/>
        </p:xfrm>
        <a:graphic>
          <a:graphicData uri="http://schemas.openxmlformats.org/drawingml/2006/table">
            <a:tbl>
              <a:tblPr firstRow="1" bandRow="1">
                <a:tableStyleId>{ED083AE6-46FA-4A59-8FB0-9F97EB10719F}</a:tableStyleId>
              </a:tblPr>
              <a:tblGrid>
                <a:gridCol w="2127215">
                  <a:extLst>
                    <a:ext uri="{9D8B030D-6E8A-4147-A177-3AD203B41FA5}">
                      <a16:colId xmlns:a16="http://schemas.microsoft.com/office/drawing/2014/main" xmlns="" val="3416786039"/>
                    </a:ext>
                  </a:extLst>
                </a:gridCol>
                <a:gridCol w="8515385">
                  <a:extLst>
                    <a:ext uri="{9D8B030D-6E8A-4147-A177-3AD203B41FA5}">
                      <a16:colId xmlns:a16="http://schemas.microsoft.com/office/drawing/2014/main" xmlns="" val="2550778234"/>
                    </a:ext>
                  </a:extLst>
                </a:gridCol>
              </a:tblGrid>
              <a:tr h="808283">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3205009042"/>
                  </a:ext>
                </a:extLst>
              </a:tr>
              <a:tr h="1177714">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xmlns="" val="2612438352"/>
                  </a:ext>
                </a:extLst>
              </a:tr>
              <a:tr h="822981">
                <a:tc>
                  <a:txBody>
                    <a:bodyPr/>
                    <a:lstStyle/>
                    <a:p>
                      <a:endParaRPr lang="en-US" sz="2500"/>
                    </a:p>
                  </a:txBody>
                  <a:tcPr marL="121920" marR="121920" marT="60960" marB="60960"/>
                </a:tc>
                <a:tc>
                  <a:txBody>
                    <a:bodyPr/>
                    <a:lstStyle/>
                    <a:p>
                      <a:endParaRPr lang="en-US" sz="2500"/>
                    </a:p>
                    <a:p>
                      <a:endParaRPr lang="en-US" sz="2500"/>
                    </a:p>
                  </a:txBody>
                  <a:tcPr marL="121920" marR="121920" marT="60960" marB="60960"/>
                </a:tc>
                <a:extLst>
                  <a:ext uri="{0D108BD9-81ED-4DB2-BD59-A6C34878D82A}">
                    <a16:rowId xmlns:a16="http://schemas.microsoft.com/office/drawing/2014/main" xmlns="" val="1071537212"/>
                  </a:ext>
                </a:extLst>
              </a:tr>
              <a:tr h="1295200">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3235679822"/>
                  </a:ext>
                </a:extLst>
              </a:tr>
            </a:tbl>
          </a:graphicData>
        </a:graphic>
      </p:graphicFrame>
      <p:sp>
        <p:nvSpPr>
          <p:cNvPr id="37" name="TextBox 36">
            <a:extLst>
              <a:ext uri="{FF2B5EF4-FFF2-40B4-BE49-F238E27FC236}">
                <a16:creationId xmlns:a16="http://schemas.microsoft.com/office/drawing/2014/main" xmlns="" id="{5B264E61-47E4-4A7F-87D6-6BE32D66BB5E}"/>
              </a:ext>
            </a:extLst>
          </p:cNvPr>
          <p:cNvSpPr txBox="1"/>
          <p:nvPr/>
        </p:nvSpPr>
        <p:spPr>
          <a:xfrm>
            <a:off x="810863" y="2233373"/>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Kết quả</a:t>
            </a:r>
          </a:p>
        </p:txBody>
      </p:sp>
      <p:sp>
        <p:nvSpPr>
          <p:cNvPr id="52" name="TextBox 51">
            <a:extLst>
              <a:ext uri="{FF2B5EF4-FFF2-40B4-BE49-F238E27FC236}">
                <a16:creationId xmlns:a16="http://schemas.microsoft.com/office/drawing/2014/main" xmlns="" id="{815DFECF-24F7-47FC-A65D-5BAE3D5F007D}"/>
              </a:ext>
            </a:extLst>
          </p:cNvPr>
          <p:cNvSpPr txBox="1"/>
          <p:nvPr/>
        </p:nvSpPr>
        <p:spPr>
          <a:xfrm>
            <a:off x="838200" y="330853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sp>
        <p:nvSpPr>
          <p:cNvPr id="53" name="TextBox 52">
            <a:extLst>
              <a:ext uri="{FF2B5EF4-FFF2-40B4-BE49-F238E27FC236}">
                <a16:creationId xmlns:a16="http://schemas.microsoft.com/office/drawing/2014/main" xmlns="" id="{7F6FE9C9-2BAF-44C6-8DE7-85BA56FAEBA8}"/>
              </a:ext>
            </a:extLst>
          </p:cNvPr>
          <p:cNvSpPr txBox="1"/>
          <p:nvPr/>
        </p:nvSpPr>
        <p:spPr>
          <a:xfrm>
            <a:off x="801230" y="5161768"/>
            <a:ext cx="2235200"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Đặc điểm chính</a:t>
            </a:r>
          </a:p>
        </p:txBody>
      </p:sp>
      <p:sp>
        <p:nvSpPr>
          <p:cNvPr id="54" name="TextBox 53">
            <a:extLst>
              <a:ext uri="{FF2B5EF4-FFF2-40B4-BE49-F238E27FC236}">
                <a16:creationId xmlns:a16="http://schemas.microsoft.com/office/drawing/2014/main" xmlns="" id="{43F887DD-CEBB-42F5-BA1C-54C9E73DCC6E}"/>
              </a:ext>
            </a:extLst>
          </p:cNvPr>
          <p:cNvSpPr txBox="1"/>
          <p:nvPr/>
        </p:nvSpPr>
        <p:spPr>
          <a:xfrm>
            <a:off x="807437" y="438369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Tree>
    <p:extLst>
      <p:ext uri="{BB962C8B-B14F-4D97-AF65-F5344CB8AC3E}">
        <p14:creationId xmlns:p14="http://schemas.microsoft.com/office/powerpoint/2010/main" val="38638928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xmlns="" id="{8BB3D30C-E2BB-4909-8709-143ABA15F35D}"/>
              </a:ext>
            </a:extLst>
          </p:cNvPr>
          <p:cNvSpPr txBox="1"/>
          <p:nvPr/>
        </p:nvSpPr>
        <p:spPr>
          <a:xfrm>
            <a:off x="1761633" y="411187"/>
            <a:ext cx="9515965" cy="492443"/>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Kết quả, ý nghĩa, tính chất và đặc điểm chính</a:t>
            </a:r>
          </a:p>
        </p:txBody>
      </p:sp>
      <p:grpSp>
        <p:nvGrpSpPr>
          <p:cNvPr id="30" name="Group 29">
            <a:extLst>
              <a:ext uri="{FF2B5EF4-FFF2-40B4-BE49-F238E27FC236}">
                <a16:creationId xmlns:a16="http://schemas.microsoft.com/office/drawing/2014/main" xmlns=""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xmlns=""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graphicFrame>
        <p:nvGraphicFramePr>
          <p:cNvPr id="15" name="Table 4">
            <a:extLst>
              <a:ext uri="{FF2B5EF4-FFF2-40B4-BE49-F238E27FC236}">
                <a16:creationId xmlns:a16="http://schemas.microsoft.com/office/drawing/2014/main" xmlns="" id="{52AB548E-57AF-4570-BAE6-B9FB1BC1327E}"/>
              </a:ext>
            </a:extLst>
          </p:cNvPr>
          <p:cNvGraphicFramePr>
            <a:graphicFrameLocks noGrp="1"/>
          </p:cNvGraphicFramePr>
          <p:nvPr/>
        </p:nvGraphicFramePr>
        <p:xfrm>
          <a:off x="567267" y="1397001"/>
          <a:ext cx="10938933" cy="4965077"/>
        </p:xfrm>
        <a:graphic>
          <a:graphicData uri="http://schemas.openxmlformats.org/drawingml/2006/table">
            <a:tbl>
              <a:tblPr firstRow="1" bandRow="1">
                <a:tableStyleId>{ED083AE6-46FA-4A59-8FB0-9F97EB10719F}</a:tableStyleId>
              </a:tblPr>
              <a:tblGrid>
                <a:gridCol w="2186445">
                  <a:extLst>
                    <a:ext uri="{9D8B030D-6E8A-4147-A177-3AD203B41FA5}">
                      <a16:colId xmlns:a16="http://schemas.microsoft.com/office/drawing/2014/main" xmlns="" val="3416786039"/>
                    </a:ext>
                  </a:extLst>
                </a:gridCol>
                <a:gridCol w="8752488">
                  <a:extLst>
                    <a:ext uri="{9D8B030D-6E8A-4147-A177-3AD203B41FA5}">
                      <a16:colId xmlns:a16="http://schemas.microsoft.com/office/drawing/2014/main" xmlns="" val="2550778234"/>
                    </a:ext>
                  </a:extLst>
                </a:gridCol>
              </a:tblGrid>
              <a:tr h="1131881">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xmlns="" val="3205009042"/>
                  </a:ext>
                </a:extLst>
              </a:tr>
              <a:tr h="1131881">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xmlns="" val="2612438352"/>
                  </a:ext>
                </a:extLst>
              </a:tr>
              <a:tr h="621499">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xmlns="" val="1071537212"/>
                  </a:ext>
                </a:extLst>
              </a:tr>
              <a:tr h="1813738">
                <a:tc>
                  <a:txBody>
                    <a:bodyPr/>
                    <a:lstStyle/>
                    <a:p>
                      <a:endParaRPr lang="en-US" sz="2500"/>
                    </a:p>
                  </a:txBody>
                  <a:tcPr marL="121920" marR="121920" marT="60960" marB="60960"/>
                </a:tc>
                <a:tc>
                  <a:txBody>
                    <a:bodyPr/>
                    <a:lstStyle/>
                    <a:p>
                      <a:endParaRPr lang="en-US" sz="2500"/>
                    </a:p>
                    <a:p>
                      <a:endParaRPr lang="en-US" sz="2500"/>
                    </a:p>
                    <a:p>
                      <a:endParaRPr lang="en-US" sz="2500"/>
                    </a:p>
                    <a:p>
                      <a:endParaRPr lang="en-US" sz="2500"/>
                    </a:p>
                  </a:txBody>
                  <a:tcPr marL="121920" marR="121920" marT="60960" marB="60960"/>
                </a:tc>
                <a:extLst>
                  <a:ext uri="{0D108BD9-81ED-4DB2-BD59-A6C34878D82A}">
                    <a16:rowId xmlns:a16="http://schemas.microsoft.com/office/drawing/2014/main" xmlns="" val="3235679822"/>
                  </a:ext>
                </a:extLst>
              </a:tr>
            </a:tbl>
          </a:graphicData>
        </a:graphic>
      </p:graphicFrame>
      <p:sp>
        <p:nvSpPr>
          <p:cNvPr id="16" name="TextBox 15">
            <a:extLst>
              <a:ext uri="{FF2B5EF4-FFF2-40B4-BE49-F238E27FC236}">
                <a16:creationId xmlns:a16="http://schemas.microsoft.com/office/drawing/2014/main" xmlns="" id="{D5D9EEAC-A0CC-481D-AE90-4A191DFF3FAC}"/>
              </a:ext>
            </a:extLst>
          </p:cNvPr>
          <p:cNvSpPr txBox="1"/>
          <p:nvPr/>
        </p:nvSpPr>
        <p:spPr>
          <a:xfrm>
            <a:off x="541867" y="1770222"/>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Kết quả</a:t>
            </a:r>
          </a:p>
        </p:txBody>
      </p:sp>
      <p:sp>
        <p:nvSpPr>
          <p:cNvPr id="17" name="TextBox 16">
            <a:extLst>
              <a:ext uri="{FF2B5EF4-FFF2-40B4-BE49-F238E27FC236}">
                <a16:creationId xmlns:a16="http://schemas.microsoft.com/office/drawing/2014/main" xmlns="" id="{2387745D-5A6D-4348-A3F9-5787C213D09C}"/>
              </a:ext>
            </a:extLst>
          </p:cNvPr>
          <p:cNvSpPr txBox="1"/>
          <p:nvPr/>
        </p:nvSpPr>
        <p:spPr>
          <a:xfrm>
            <a:off x="541867" y="299662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sp>
        <p:nvSpPr>
          <p:cNvPr id="18" name="TextBox 17">
            <a:extLst>
              <a:ext uri="{FF2B5EF4-FFF2-40B4-BE49-F238E27FC236}">
                <a16:creationId xmlns:a16="http://schemas.microsoft.com/office/drawing/2014/main" xmlns="" id="{B96D326D-6C8D-4B4D-B599-8A15D6CF6EA5}"/>
              </a:ext>
            </a:extLst>
          </p:cNvPr>
          <p:cNvSpPr txBox="1"/>
          <p:nvPr/>
        </p:nvSpPr>
        <p:spPr>
          <a:xfrm>
            <a:off x="541867" y="4876800"/>
            <a:ext cx="2235200"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Đặc điểm chính</a:t>
            </a:r>
          </a:p>
        </p:txBody>
      </p:sp>
      <p:sp>
        <p:nvSpPr>
          <p:cNvPr id="19" name="TextBox 18">
            <a:extLst>
              <a:ext uri="{FF2B5EF4-FFF2-40B4-BE49-F238E27FC236}">
                <a16:creationId xmlns:a16="http://schemas.microsoft.com/office/drawing/2014/main" xmlns="" id="{A761F4E1-5632-4C0D-A9C8-139FAC5F0FD3}"/>
              </a:ext>
            </a:extLst>
          </p:cNvPr>
          <p:cNvSpPr txBox="1"/>
          <p:nvPr/>
        </p:nvSpPr>
        <p:spPr>
          <a:xfrm>
            <a:off x="541867" y="391102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
        <p:nvSpPr>
          <p:cNvPr id="20" name="TextBox 19">
            <a:extLst>
              <a:ext uri="{FF2B5EF4-FFF2-40B4-BE49-F238E27FC236}">
                <a16:creationId xmlns:a16="http://schemas.microsoft.com/office/drawing/2014/main" xmlns="" id="{C23FB928-DCAC-4A23-B5BB-0F800DE810D1}"/>
              </a:ext>
            </a:extLst>
          </p:cNvPr>
          <p:cNvSpPr txBox="1"/>
          <p:nvPr/>
        </p:nvSpPr>
        <p:spPr>
          <a:xfrm>
            <a:off x="2553547" y="2996625"/>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Mở đường cho kinh tế TBCN phát triển</a:t>
            </a:r>
          </a:p>
        </p:txBody>
      </p:sp>
      <p:sp>
        <p:nvSpPr>
          <p:cNvPr id="21" name="TextBox 20">
            <a:extLst>
              <a:ext uri="{FF2B5EF4-FFF2-40B4-BE49-F238E27FC236}">
                <a16:creationId xmlns:a16="http://schemas.microsoft.com/office/drawing/2014/main" xmlns="" id="{1CC53116-7405-419C-BCD1-3C037AD030F4}"/>
              </a:ext>
            </a:extLst>
          </p:cNvPr>
          <p:cNvSpPr txBox="1"/>
          <p:nvPr/>
        </p:nvSpPr>
        <p:spPr>
          <a:xfrm>
            <a:off x="2655147" y="1524000"/>
            <a:ext cx="8879840"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Lật đổ ách thống trị của thực dân Anh, </a:t>
            </a:r>
          </a:p>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Hợp chúng quốc Hoa Kỳ đ</a:t>
            </a:r>
            <a:r>
              <a:rPr lang="vi-VN" sz="3200" kern="0">
                <a:solidFill>
                  <a:srgbClr val="000000"/>
                </a:solidFill>
                <a:latin typeface="Times New Roman" panose="02020603050405020304" pitchFamily="18" charset="0"/>
                <a:cs typeface="Times New Roman" panose="02020603050405020304" pitchFamily="18" charset="0"/>
                <a:sym typeface="Arial"/>
              </a:rPr>
              <a:t>ược </a:t>
            </a:r>
            <a:r>
              <a:rPr lang="en-US" sz="3200" kern="0">
                <a:solidFill>
                  <a:srgbClr val="000000"/>
                </a:solidFill>
                <a:latin typeface="Times New Roman" panose="02020603050405020304" pitchFamily="18" charset="0"/>
                <a:cs typeface="Times New Roman" panose="02020603050405020304" pitchFamily="18" charset="0"/>
                <a:sym typeface="Arial"/>
              </a:rPr>
              <a:t>thành lập </a:t>
            </a:r>
          </a:p>
        </p:txBody>
      </p:sp>
      <p:sp>
        <p:nvSpPr>
          <p:cNvPr id="23" name="TextBox 22">
            <a:extLst>
              <a:ext uri="{FF2B5EF4-FFF2-40B4-BE49-F238E27FC236}">
                <a16:creationId xmlns:a16="http://schemas.microsoft.com/office/drawing/2014/main" xmlns="" id="{11D57482-755A-4FB2-BF3E-74FEA00E025C}"/>
              </a:ext>
            </a:extLst>
          </p:cNvPr>
          <p:cNvSpPr txBox="1"/>
          <p:nvPr/>
        </p:nvSpPr>
        <p:spPr>
          <a:xfrm>
            <a:off x="2655147" y="4876800"/>
            <a:ext cx="8825653"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Hình thức là cuộc chiến tranh giải phóng dân tộc, thiết lập chế độ cộng hòa tổng thống.</a:t>
            </a:r>
          </a:p>
        </p:txBody>
      </p:sp>
      <p:sp>
        <p:nvSpPr>
          <p:cNvPr id="24" name="TextBox 23">
            <a:extLst>
              <a:ext uri="{FF2B5EF4-FFF2-40B4-BE49-F238E27FC236}">
                <a16:creationId xmlns:a16="http://schemas.microsoft.com/office/drawing/2014/main" xmlns="" id="{8FDACA7F-291B-4EAA-9765-19F7178CB4CB}"/>
              </a:ext>
            </a:extLst>
          </p:cNvPr>
          <p:cNvSpPr txBox="1"/>
          <p:nvPr/>
        </p:nvSpPr>
        <p:spPr>
          <a:xfrm>
            <a:off x="2655147" y="3911025"/>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Là một cuộc cách mạng  tư sản</a:t>
            </a:r>
          </a:p>
        </p:txBody>
      </p:sp>
    </p:spTree>
    <p:extLst>
      <p:ext uri="{BB962C8B-B14F-4D97-AF65-F5344CB8AC3E}">
        <p14:creationId xmlns:p14="http://schemas.microsoft.com/office/powerpoint/2010/main" val="3087191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Luyện tập</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701ACDC-DE65-4906-8324-62516685DAD9}"/>
              </a:ext>
            </a:extLst>
          </p:cNvPr>
          <p:cNvGrpSpPr/>
          <p:nvPr/>
        </p:nvGrpSpPr>
        <p:grpSpPr>
          <a:xfrm>
            <a:off x="807437" y="1378494"/>
            <a:ext cx="9936763" cy="4981422"/>
            <a:chOff x="807437" y="1378494"/>
            <a:chExt cx="9936763" cy="4981422"/>
          </a:xfrm>
        </p:grpSpPr>
        <p:sp>
          <p:nvSpPr>
            <p:cNvPr id="2" name="Rectangle 1">
              <a:extLst>
                <a:ext uri="{FF2B5EF4-FFF2-40B4-BE49-F238E27FC236}">
                  <a16:creationId xmlns:a16="http://schemas.microsoft.com/office/drawing/2014/main" xmlns="" id="{C1CD5966-6342-4319-8778-86F137B65A1A}"/>
                </a:ext>
              </a:extLst>
            </p:cNvPr>
            <p:cNvSpPr/>
            <p:nvPr/>
          </p:nvSpPr>
          <p:spPr>
            <a:xfrm>
              <a:off x="807437" y="1378494"/>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DB1C65E5-A344-4355-A547-2DE48780CD40}"/>
                </a:ext>
              </a:extLst>
            </p:cNvPr>
            <p:cNvSpPr/>
            <p:nvPr/>
          </p:nvSpPr>
          <p:spPr>
            <a:xfrm>
              <a:off x="807437" y="2208130"/>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9A18A8BB-CAB1-4DBD-BDC9-B84D120BF3CD}"/>
                </a:ext>
              </a:extLst>
            </p:cNvPr>
            <p:cNvSpPr/>
            <p:nvPr/>
          </p:nvSpPr>
          <p:spPr>
            <a:xfrm>
              <a:off x="807437" y="3037766"/>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CDAB4D0B-312B-4372-91D0-063247DA012C}"/>
                </a:ext>
              </a:extLst>
            </p:cNvPr>
            <p:cNvSpPr/>
            <p:nvPr/>
          </p:nvSpPr>
          <p:spPr>
            <a:xfrm>
              <a:off x="807437" y="3867402"/>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59B5E931-CAB0-43FD-BD74-85D058A54995}"/>
                </a:ext>
              </a:extLst>
            </p:cNvPr>
            <p:cNvSpPr/>
            <p:nvPr/>
          </p:nvSpPr>
          <p:spPr>
            <a:xfrm>
              <a:off x="807437" y="4697038"/>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273A0D05-A968-490D-8F4E-BB108FCB56D4}"/>
                </a:ext>
              </a:extLst>
            </p:cNvPr>
            <p:cNvSpPr/>
            <p:nvPr/>
          </p:nvSpPr>
          <p:spPr>
            <a:xfrm>
              <a:off x="807437" y="5526673"/>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1851F1D-95F9-433D-9B0A-993D733B3ECB}"/>
                </a:ext>
              </a:extLst>
            </p:cNvPr>
            <p:cNvSpPr/>
            <p:nvPr/>
          </p:nvSpPr>
          <p:spPr>
            <a:xfrm>
              <a:off x="3124200" y="1378494"/>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594CDA1A-80C4-48D8-9044-1EE80754EE31}"/>
                </a:ext>
              </a:extLst>
            </p:cNvPr>
            <p:cNvSpPr/>
            <p:nvPr/>
          </p:nvSpPr>
          <p:spPr>
            <a:xfrm>
              <a:off x="3124200" y="2208130"/>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F40CB904-AE01-4F9E-B5DF-5C1F0DB28747}"/>
                </a:ext>
              </a:extLst>
            </p:cNvPr>
            <p:cNvSpPr/>
            <p:nvPr/>
          </p:nvSpPr>
          <p:spPr>
            <a:xfrm>
              <a:off x="3124200" y="3037766"/>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4591E4DC-B4A4-4C95-8AE1-DA893D446CAD}"/>
                </a:ext>
              </a:extLst>
            </p:cNvPr>
            <p:cNvSpPr/>
            <p:nvPr/>
          </p:nvSpPr>
          <p:spPr>
            <a:xfrm>
              <a:off x="3124200" y="3867402"/>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EB766B9F-B82A-4CE8-BE6D-2CE037FB5EF9}"/>
                </a:ext>
              </a:extLst>
            </p:cNvPr>
            <p:cNvSpPr/>
            <p:nvPr/>
          </p:nvSpPr>
          <p:spPr>
            <a:xfrm>
              <a:off x="3124200" y="4697038"/>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8E97C194-A45D-4782-B68F-CF621F7D99D0}"/>
                </a:ext>
              </a:extLst>
            </p:cNvPr>
            <p:cNvSpPr/>
            <p:nvPr/>
          </p:nvSpPr>
          <p:spPr>
            <a:xfrm>
              <a:off x="3124200" y="5526673"/>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63B27285-1F78-49DC-9F18-AD94A6A37B0D}"/>
                </a:ext>
              </a:extLst>
            </p:cNvPr>
            <p:cNvSpPr/>
            <p:nvPr/>
          </p:nvSpPr>
          <p:spPr>
            <a:xfrm>
              <a:off x="6934200" y="1378494"/>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E754C67A-E3C4-4E66-9463-C2E7FDBD0779}"/>
                </a:ext>
              </a:extLst>
            </p:cNvPr>
            <p:cNvSpPr/>
            <p:nvPr/>
          </p:nvSpPr>
          <p:spPr>
            <a:xfrm>
              <a:off x="6934200" y="2208130"/>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F8B38B3E-2970-4456-AB08-0BA5F4238BA4}"/>
                </a:ext>
              </a:extLst>
            </p:cNvPr>
            <p:cNvSpPr/>
            <p:nvPr/>
          </p:nvSpPr>
          <p:spPr>
            <a:xfrm>
              <a:off x="6934200" y="3037766"/>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E732CD88-59CF-4ADD-B505-EEEB6589D314}"/>
                </a:ext>
              </a:extLst>
            </p:cNvPr>
            <p:cNvSpPr/>
            <p:nvPr/>
          </p:nvSpPr>
          <p:spPr>
            <a:xfrm>
              <a:off x="6934200" y="3867402"/>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668B7B59-9B44-48B1-97E7-A42780945F85}"/>
                </a:ext>
              </a:extLst>
            </p:cNvPr>
            <p:cNvSpPr/>
            <p:nvPr/>
          </p:nvSpPr>
          <p:spPr>
            <a:xfrm>
              <a:off x="6934200" y="4697038"/>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xmlns="" id="{2D50713D-8964-41CE-8AD8-0130182AFAA6}"/>
                </a:ext>
              </a:extLst>
            </p:cNvPr>
            <p:cNvSpPr/>
            <p:nvPr/>
          </p:nvSpPr>
          <p:spPr>
            <a:xfrm>
              <a:off x="6934200" y="5526673"/>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BD55E0D0-99C8-40B2-BB23-940F5AB2FDEB}"/>
              </a:ext>
            </a:extLst>
          </p:cNvPr>
          <p:cNvSpPr txBox="1"/>
          <p:nvPr/>
        </p:nvSpPr>
        <p:spPr>
          <a:xfrm>
            <a:off x="807437" y="1524000"/>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Nội dung so sánh</a:t>
            </a:r>
          </a:p>
        </p:txBody>
      </p:sp>
      <p:sp>
        <p:nvSpPr>
          <p:cNvPr id="60" name="TextBox 59">
            <a:extLst>
              <a:ext uri="{FF2B5EF4-FFF2-40B4-BE49-F238E27FC236}">
                <a16:creationId xmlns:a16="http://schemas.microsoft.com/office/drawing/2014/main" xmlns="" id="{E666CA6C-204F-4236-8011-8F5CD405A029}"/>
              </a:ext>
            </a:extLst>
          </p:cNvPr>
          <p:cNvSpPr txBox="1"/>
          <p:nvPr/>
        </p:nvSpPr>
        <p:spPr>
          <a:xfrm>
            <a:off x="3124200" y="1524000"/>
            <a:ext cx="3810000"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Cách mạng tư sản Anh</a:t>
            </a:r>
          </a:p>
        </p:txBody>
      </p:sp>
      <p:sp>
        <p:nvSpPr>
          <p:cNvPr id="61" name="TextBox 60">
            <a:extLst>
              <a:ext uri="{FF2B5EF4-FFF2-40B4-BE49-F238E27FC236}">
                <a16:creationId xmlns:a16="http://schemas.microsoft.com/office/drawing/2014/main" xmlns="" id="{42212BCA-DD2E-409F-BD7E-8FA8573AC574}"/>
              </a:ext>
            </a:extLst>
          </p:cNvPr>
          <p:cNvSpPr txBox="1"/>
          <p:nvPr/>
        </p:nvSpPr>
        <p:spPr>
          <a:xfrm>
            <a:off x="6934200" y="1371600"/>
            <a:ext cx="3810000" cy="830997"/>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Chiến tranh giành độc lập ở Bắc Mĩ</a:t>
            </a:r>
          </a:p>
        </p:txBody>
      </p:sp>
      <p:sp>
        <p:nvSpPr>
          <p:cNvPr id="62" name="TextBox 61">
            <a:extLst>
              <a:ext uri="{FF2B5EF4-FFF2-40B4-BE49-F238E27FC236}">
                <a16:creationId xmlns:a16="http://schemas.microsoft.com/office/drawing/2014/main" xmlns="" id="{AD8AC469-B08B-4D6C-86CF-D39E28A59668}"/>
              </a:ext>
            </a:extLst>
          </p:cNvPr>
          <p:cNvSpPr txBox="1"/>
          <p:nvPr/>
        </p:nvSpPr>
        <p:spPr>
          <a:xfrm>
            <a:off x="807437" y="2286000"/>
            <a:ext cx="2316763" cy="830997"/>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Mục tiêu,</a:t>
            </a:r>
          </a:p>
          <a:p>
            <a:pPr algn="ctr"/>
            <a:r>
              <a:rPr lang="en-US" sz="2400">
                <a:latin typeface="#9Slide02 Tieu de rat dai 01" panose="02000000000000000000" pitchFamily="2" charset="0"/>
                <a:ea typeface="#9Slide02 Tieu de rat dai 01" panose="02000000000000000000" pitchFamily="2" charset="0"/>
              </a:rPr>
              <a:t> nhiệm vụ</a:t>
            </a:r>
          </a:p>
        </p:txBody>
      </p:sp>
      <p:sp>
        <p:nvSpPr>
          <p:cNvPr id="63" name="TextBox 62">
            <a:extLst>
              <a:ext uri="{FF2B5EF4-FFF2-40B4-BE49-F238E27FC236}">
                <a16:creationId xmlns:a16="http://schemas.microsoft.com/office/drawing/2014/main" xmlns="" id="{D6EF778F-6E69-4EED-8905-5974D5A55EF7}"/>
              </a:ext>
            </a:extLst>
          </p:cNvPr>
          <p:cNvSpPr txBox="1"/>
          <p:nvPr/>
        </p:nvSpPr>
        <p:spPr>
          <a:xfrm>
            <a:off x="807437" y="3124200"/>
            <a:ext cx="2316763" cy="830997"/>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Động lực cách mạng</a:t>
            </a:r>
          </a:p>
        </p:txBody>
      </p:sp>
      <p:sp>
        <p:nvSpPr>
          <p:cNvPr id="64" name="TextBox 63">
            <a:extLst>
              <a:ext uri="{FF2B5EF4-FFF2-40B4-BE49-F238E27FC236}">
                <a16:creationId xmlns:a16="http://schemas.microsoft.com/office/drawing/2014/main" xmlns="" id="{547CC250-4A21-4F10-AF6E-9BE898D10503}"/>
              </a:ext>
            </a:extLst>
          </p:cNvPr>
          <p:cNvSpPr txBox="1"/>
          <p:nvPr/>
        </p:nvSpPr>
        <p:spPr>
          <a:xfrm>
            <a:off x="807437" y="4056149"/>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Giai cấp lãnh đạo</a:t>
            </a:r>
          </a:p>
        </p:txBody>
      </p:sp>
      <p:sp>
        <p:nvSpPr>
          <p:cNvPr id="65" name="TextBox 64">
            <a:extLst>
              <a:ext uri="{FF2B5EF4-FFF2-40B4-BE49-F238E27FC236}">
                <a16:creationId xmlns:a16="http://schemas.microsoft.com/office/drawing/2014/main" xmlns="" id="{677F46AF-DC82-473B-BC90-4CB065EFE17F}"/>
              </a:ext>
            </a:extLst>
          </p:cNvPr>
          <p:cNvSpPr txBox="1"/>
          <p:nvPr/>
        </p:nvSpPr>
        <p:spPr>
          <a:xfrm>
            <a:off x="807437" y="4872335"/>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Hình thức</a:t>
            </a:r>
          </a:p>
        </p:txBody>
      </p:sp>
      <p:sp>
        <p:nvSpPr>
          <p:cNvPr id="66" name="TextBox 65">
            <a:extLst>
              <a:ext uri="{FF2B5EF4-FFF2-40B4-BE49-F238E27FC236}">
                <a16:creationId xmlns:a16="http://schemas.microsoft.com/office/drawing/2014/main" xmlns="" id="{29D42376-F87F-4392-A5EC-03462EBAC7A3}"/>
              </a:ext>
            </a:extLst>
          </p:cNvPr>
          <p:cNvSpPr txBox="1"/>
          <p:nvPr/>
        </p:nvSpPr>
        <p:spPr>
          <a:xfrm>
            <a:off x="807437" y="5709505"/>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Kết quả</a:t>
            </a:r>
          </a:p>
        </p:txBody>
      </p:sp>
      <p:sp>
        <p:nvSpPr>
          <p:cNvPr id="67" name="TextBox 66">
            <a:extLst>
              <a:ext uri="{FF2B5EF4-FFF2-40B4-BE49-F238E27FC236}">
                <a16:creationId xmlns:a16="http://schemas.microsoft.com/office/drawing/2014/main" xmlns="" id="{FEAB4D51-0C64-4110-A580-EB25EE1C548C}"/>
              </a:ext>
            </a:extLst>
          </p:cNvPr>
          <p:cNvSpPr txBox="1"/>
          <p:nvPr/>
        </p:nvSpPr>
        <p:spPr>
          <a:xfrm>
            <a:off x="3124200" y="227199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Lật đổ chế độ quân chủ chuyên chế</a:t>
            </a:r>
          </a:p>
        </p:txBody>
      </p:sp>
      <p:sp>
        <p:nvSpPr>
          <p:cNvPr id="68" name="TextBox 67">
            <a:extLst>
              <a:ext uri="{FF2B5EF4-FFF2-40B4-BE49-F238E27FC236}">
                <a16:creationId xmlns:a16="http://schemas.microsoft.com/office/drawing/2014/main" xmlns="" id="{AE063DEB-691C-486C-A8B1-090A2A5D123F}"/>
              </a:ext>
            </a:extLst>
          </p:cNvPr>
          <p:cNvSpPr txBox="1"/>
          <p:nvPr/>
        </p:nvSpPr>
        <p:spPr>
          <a:xfrm>
            <a:off x="6934200" y="227199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Lật đổ ách thực dân, giành độc lập.</a:t>
            </a:r>
          </a:p>
        </p:txBody>
      </p:sp>
      <p:sp>
        <p:nvSpPr>
          <p:cNvPr id="69" name="TextBox 68">
            <a:extLst>
              <a:ext uri="{FF2B5EF4-FFF2-40B4-BE49-F238E27FC236}">
                <a16:creationId xmlns:a16="http://schemas.microsoft.com/office/drawing/2014/main" xmlns="" id="{2C6AC62B-96B3-4F0A-902D-189A8FB572C6}"/>
              </a:ext>
            </a:extLst>
          </p:cNvPr>
          <p:cNvSpPr txBox="1"/>
          <p:nvPr/>
        </p:nvSpPr>
        <p:spPr>
          <a:xfrm>
            <a:off x="3124200" y="3200400"/>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Quần chúng nhân dân</a:t>
            </a:r>
          </a:p>
        </p:txBody>
      </p:sp>
      <p:sp>
        <p:nvSpPr>
          <p:cNvPr id="71" name="TextBox 70">
            <a:extLst>
              <a:ext uri="{FF2B5EF4-FFF2-40B4-BE49-F238E27FC236}">
                <a16:creationId xmlns:a16="http://schemas.microsoft.com/office/drawing/2014/main" xmlns="" id="{9832C442-2B15-45D3-BD04-966806E6CDBD}"/>
              </a:ext>
            </a:extLst>
          </p:cNvPr>
          <p:cNvSpPr txBox="1"/>
          <p:nvPr/>
        </p:nvSpPr>
        <p:spPr>
          <a:xfrm>
            <a:off x="3124200" y="4034135"/>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Tư sản, quý tộc mới</a:t>
            </a:r>
          </a:p>
        </p:txBody>
      </p:sp>
      <p:sp>
        <p:nvSpPr>
          <p:cNvPr id="72" name="TextBox 71">
            <a:extLst>
              <a:ext uri="{FF2B5EF4-FFF2-40B4-BE49-F238E27FC236}">
                <a16:creationId xmlns:a16="http://schemas.microsoft.com/office/drawing/2014/main" xmlns="" id="{B2792426-25C3-412D-BBBF-3A8C44E40FED}"/>
              </a:ext>
            </a:extLst>
          </p:cNvPr>
          <p:cNvSpPr txBox="1"/>
          <p:nvPr/>
        </p:nvSpPr>
        <p:spPr>
          <a:xfrm>
            <a:off x="6934200" y="4034135"/>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Tư sản, chủ đồn điền</a:t>
            </a:r>
          </a:p>
        </p:txBody>
      </p:sp>
      <p:sp>
        <p:nvSpPr>
          <p:cNvPr id="73" name="TextBox 72">
            <a:extLst>
              <a:ext uri="{FF2B5EF4-FFF2-40B4-BE49-F238E27FC236}">
                <a16:creationId xmlns:a16="http://schemas.microsoft.com/office/drawing/2014/main" xmlns="" id="{286E8C67-4B96-4DB2-8A61-8395838CB998}"/>
              </a:ext>
            </a:extLst>
          </p:cNvPr>
          <p:cNvSpPr txBox="1"/>
          <p:nvPr/>
        </p:nvSpPr>
        <p:spPr>
          <a:xfrm>
            <a:off x="3124200" y="4742823"/>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Nội chiến</a:t>
            </a:r>
          </a:p>
        </p:txBody>
      </p:sp>
      <p:sp>
        <p:nvSpPr>
          <p:cNvPr id="74" name="TextBox 73">
            <a:extLst>
              <a:ext uri="{FF2B5EF4-FFF2-40B4-BE49-F238E27FC236}">
                <a16:creationId xmlns:a16="http://schemas.microsoft.com/office/drawing/2014/main" xmlns="" id="{B862FAD1-C9C1-4DF7-8B43-BF27938A4D96}"/>
              </a:ext>
            </a:extLst>
          </p:cNvPr>
          <p:cNvSpPr txBox="1"/>
          <p:nvPr/>
        </p:nvSpPr>
        <p:spPr>
          <a:xfrm>
            <a:off x="6934200" y="4742823"/>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Chiến tranh giành độc lập</a:t>
            </a:r>
          </a:p>
        </p:txBody>
      </p:sp>
      <p:sp>
        <p:nvSpPr>
          <p:cNvPr id="75" name="TextBox 74">
            <a:extLst>
              <a:ext uri="{FF2B5EF4-FFF2-40B4-BE49-F238E27FC236}">
                <a16:creationId xmlns:a16="http://schemas.microsoft.com/office/drawing/2014/main" xmlns="" id="{E3085B95-FADE-4E05-9569-B8707841EA48}"/>
              </a:ext>
            </a:extLst>
          </p:cNvPr>
          <p:cNvSpPr txBox="1"/>
          <p:nvPr/>
        </p:nvSpPr>
        <p:spPr>
          <a:xfrm>
            <a:off x="3124200" y="552064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Xác lập chế độ quân chủ lập hiến</a:t>
            </a:r>
          </a:p>
        </p:txBody>
      </p:sp>
      <p:sp>
        <p:nvSpPr>
          <p:cNvPr id="76" name="TextBox 75">
            <a:extLst>
              <a:ext uri="{FF2B5EF4-FFF2-40B4-BE49-F238E27FC236}">
                <a16:creationId xmlns:a16="http://schemas.microsoft.com/office/drawing/2014/main" xmlns="" id="{CD77E3A0-EB8C-4495-BB1F-5DB9C87EB406}"/>
              </a:ext>
            </a:extLst>
          </p:cNvPr>
          <p:cNvSpPr txBox="1"/>
          <p:nvPr/>
        </p:nvSpPr>
        <p:spPr>
          <a:xfrm>
            <a:off x="6934200" y="552064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Giành độc lập, xác lập chế độ Cộng hòa liên bang</a:t>
            </a:r>
          </a:p>
        </p:txBody>
      </p:sp>
      <p:sp>
        <p:nvSpPr>
          <p:cNvPr id="77" name="TextBox 76">
            <a:extLst>
              <a:ext uri="{FF2B5EF4-FFF2-40B4-BE49-F238E27FC236}">
                <a16:creationId xmlns:a16="http://schemas.microsoft.com/office/drawing/2014/main" xmlns="" id="{1A684D28-ED8F-4651-BDB1-A1E39A9B215D}"/>
              </a:ext>
            </a:extLst>
          </p:cNvPr>
          <p:cNvSpPr txBox="1"/>
          <p:nvPr/>
        </p:nvSpPr>
        <p:spPr>
          <a:xfrm>
            <a:off x="6934200" y="3200400"/>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Quần chúng nhân dân</a:t>
            </a:r>
          </a:p>
        </p:txBody>
      </p:sp>
      <p:sp>
        <p:nvSpPr>
          <p:cNvPr id="7" name="TextBox 6">
            <a:extLst>
              <a:ext uri="{FF2B5EF4-FFF2-40B4-BE49-F238E27FC236}">
                <a16:creationId xmlns:a16="http://schemas.microsoft.com/office/drawing/2014/main" xmlns="" id="{FE3EA1A0-649C-409B-AB25-4F801F1F2B90}"/>
              </a:ext>
            </a:extLst>
          </p:cNvPr>
          <p:cNvSpPr txBox="1"/>
          <p:nvPr/>
        </p:nvSpPr>
        <p:spPr>
          <a:xfrm>
            <a:off x="1143000" y="609600"/>
            <a:ext cx="9829800" cy="646331"/>
          </a:xfrm>
          <a:prstGeom prst="rect">
            <a:avLst/>
          </a:prstGeom>
          <a:noFill/>
        </p:spPr>
        <p:txBody>
          <a:bodyPr wrap="square" rtlCol="0">
            <a:spAutoFit/>
          </a:bodyPr>
          <a:lstStyle/>
          <a:p>
            <a:pPr algn="ctr"/>
            <a:r>
              <a:rPr lang="vi-VN" sz="3600"/>
              <a:t>Hoàn thành bảng sau</a:t>
            </a:r>
            <a:endParaRPr lang="en-US" sz="3600"/>
          </a:p>
        </p:txBody>
      </p:sp>
    </p:spTree>
    <p:extLst>
      <p:ext uri="{BB962C8B-B14F-4D97-AF65-F5344CB8AC3E}">
        <p14:creationId xmlns:p14="http://schemas.microsoft.com/office/powerpoint/2010/main" val="1283400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P spid="72" grpId="0"/>
      <p:bldP spid="73" grpId="0"/>
      <p:bldP spid="74" grpId="0"/>
      <p:bldP spid="75" grpId="0"/>
      <p:bldP spid="76" grpId="0"/>
      <p:bldP spid="7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Vận dụng</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ên ngôn độc lập – Những giá trị trường tồn">
            <a:extLst>
              <a:ext uri="{FF2B5EF4-FFF2-40B4-BE49-F238E27FC236}">
                <a16:creationId xmlns:a16="http://schemas.microsoft.com/office/drawing/2014/main" xmlns="" id="{211EF2EB-81ED-40EF-86DC-C53275426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4516437"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xmlns="" id="{903A91EB-F4B9-4EA9-A43A-DC0E6AEAB3BF}"/>
              </a:ext>
            </a:extLst>
          </p:cNvPr>
          <p:cNvSpPr/>
          <p:nvPr/>
        </p:nvSpPr>
        <p:spPr>
          <a:xfrm>
            <a:off x="5410200" y="914400"/>
            <a:ext cx="5943600" cy="3276600"/>
          </a:xfrm>
          <a:prstGeom prst="wedgeRoundRectCallout">
            <a:avLst/>
          </a:prstGeom>
          <a:noFill/>
          <a:ln w="38100">
            <a:solidFill>
              <a:srgbClr val="F36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EBFA1E2-E914-4A25-BDF6-957FA5CE0EE5}"/>
              </a:ext>
            </a:extLst>
          </p:cNvPr>
          <p:cNvSpPr txBox="1"/>
          <p:nvPr/>
        </p:nvSpPr>
        <p:spPr>
          <a:xfrm>
            <a:off x="5638800" y="1143000"/>
            <a:ext cx="5638800" cy="2677656"/>
          </a:xfrm>
          <a:prstGeom prst="rect">
            <a:avLst/>
          </a:prstGeom>
          <a:noFill/>
        </p:spPr>
        <p:txBody>
          <a:bodyPr wrap="square" rtlCol="0">
            <a:spAutoFit/>
          </a:bodyPr>
          <a:lstStyle/>
          <a:p>
            <a:pPr algn="just"/>
            <a:r>
              <a:rPr lang="en-US" sz="2800">
                <a:solidFill>
                  <a:srgbClr val="0070C0"/>
                </a:solidFill>
                <a:latin typeface="#9Slide02 Tieu de rat dai 01" panose="02000000000000000000" pitchFamily="2" charset="0"/>
                <a:ea typeface="#9Slide02 Tieu de rat dai 01" panose="02000000000000000000" pitchFamily="2" charset="0"/>
              </a:rPr>
              <a:t>Tìm hiểu thêm và cho biết: Câu nào trong bản Tuyên ngôn Độc lập của Hợp chúng quốc Hoa Kỳ (1776)được Chủ tịch Hồ Chí Minh trích dẫn cho bản Tuyên ngôn Độc lập của nước Việt Nam Dân chủ Cộng hòa (2/9/1945)</a:t>
            </a:r>
          </a:p>
        </p:txBody>
      </p:sp>
    </p:spTree>
    <p:extLst>
      <p:ext uri="{BB962C8B-B14F-4D97-AF65-F5344CB8AC3E}">
        <p14:creationId xmlns:p14="http://schemas.microsoft.com/office/powerpoint/2010/main" val="21883817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extBox 2"/>
          <p:cNvSpPr txBox="1"/>
          <p:nvPr/>
        </p:nvSpPr>
        <p:spPr>
          <a:xfrm>
            <a:off x="2209800" y="615950"/>
            <a:ext cx="7772400" cy="647678"/>
          </a:xfrm>
          <a:prstGeom prst="rect">
            <a:avLst/>
          </a:prstGeom>
        </p:spPr>
        <p:txBody>
          <a:bodyPr lIns="0" tIns="0" rIns="0" bIns="0" rtlCol="0" anchor="t">
            <a:spAutoFit/>
          </a:bodyPr>
          <a:lstStyle/>
          <a:p>
            <a:pPr algn="ctr" defTabSz="609630">
              <a:lnSpc>
                <a:spcPts val="5512"/>
              </a:lnSpc>
              <a:spcBef>
                <a:spcPct val="0"/>
              </a:spcBef>
            </a:pPr>
            <a:r>
              <a:rPr lang="en-US" sz="3938" spc="39">
                <a:solidFill>
                  <a:srgbClr val="0E2944"/>
                </a:solidFill>
                <a:latin typeface="#9Slide01 Tieu de ngan" panose="00000800000000000000" pitchFamily="2" charset="0"/>
              </a:rPr>
              <a:t>NỘI DUNG BÀI HỌC</a:t>
            </a:r>
          </a:p>
        </p:txBody>
      </p:sp>
      <p:sp>
        <p:nvSpPr>
          <p:cNvPr id="3" name="TextBox 3"/>
          <p:cNvSpPr txBox="1"/>
          <p:nvPr/>
        </p:nvSpPr>
        <p:spPr>
          <a:xfrm>
            <a:off x="4401814" y="5947966"/>
            <a:ext cx="4189903" cy="230832"/>
          </a:xfrm>
          <a:prstGeom prst="rect">
            <a:avLst/>
          </a:prstGeom>
        </p:spPr>
        <p:txBody>
          <a:bodyPr wrap="square" lIns="0" tIns="0" rIns="0" bIns="0" rtlCol="0" anchor="t">
            <a:spAutoFit/>
          </a:bodyPr>
          <a:lstStyle/>
          <a:p>
            <a:pPr algn="ctr" defTabSz="609630">
              <a:lnSpc>
                <a:spcPts val="1837"/>
              </a:lnSpc>
              <a:spcBef>
                <a:spcPct val="0"/>
              </a:spcBef>
            </a:pPr>
            <a:r>
              <a:rPr lang="en-US" sz="2400" spc="143" dirty="0" err="1">
                <a:solidFill>
                  <a:srgbClr val="0E2944"/>
                </a:solidFill>
                <a:latin typeface="Times New Roman" panose="02020603050405020304" pitchFamily="18" charset="0"/>
                <a:cs typeface="Times New Roman" panose="02020603050405020304" pitchFamily="18" charset="0"/>
              </a:rPr>
              <a:t>Giáo</a:t>
            </a:r>
            <a:r>
              <a:rPr lang="en-US" sz="2400" spc="143" dirty="0">
                <a:solidFill>
                  <a:srgbClr val="0E2944"/>
                </a:solidFill>
                <a:latin typeface="Times New Roman" panose="02020603050405020304" pitchFamily="18" charset="0"/>
                <a:cs typeface="Times New Roman" panose="02020603050405020304" pitchFamily="18" charset="0"/>
              </a:rPr>
              <a:t> </a:t>
            </a:r>
            <a:r>
              <a:rPr lang="en-US" sz="2400" spc="143" dirty="0" err="1">
                <a:solidFill>
                  <a:srgbClr val="0E2944"/>
                </a:solidFill>
                <a:latin typeface="Times New Roman" panose="02020603050405020304" pitchFamily="18" charset="0"/>
                <a:cs typeface="Times New Roman" panose="02020603050405020304" pitchFamily="18" charset="0"/>
              </a:rPr>
              <a:t>viên</a:t>
            </a:r>
            <a:r>
              <a:rPr lang="en-US" sz="2400" spc="143" dirty="0" smtClean="0">
                <a:solidFill>
                  <a:srgbClr val="0E2944"/>
                </a:solidFill>
                <a:latin typeface="Times New Roman" panose="02020603050405020304" pitchFamily="18" charset="0"/>
                <a:cs typeface="Times New Roman" panose="02020603050405020304" pitchFamily="18" charset="0"/>
              </a:rPr>
              <a:t>: </a:t>
            </a:r>
            <a:r>
              <a:rPr lang="en-US" sz="2400" spc="143" dirty="0" err="1" smtClean="0">
                <a:solidFill>
                  <a:srgbClr val="0E2944"/>
                </a:solidFill>
                <a:latin typeface="Times New Roman" panose="02020603050405020304" pitchFamily="18" charset="0"/>
                <a:cs typeface="Times New Roman" panose="02020603050405020304" pitchFamily="18" charset="0"/>
              </a:rPr>
              <a:t>Nguyễn</a:t>
            </a:r>
            <a:r>
              <a:rPr lang="en-US" sz="2400" spc="143" dirty="0" smtClean="0">
                <a:solidFill>
                  <a:srgbClr val="0E2944"/>
                </a:solidFill>
                <a:latin typeface="Times New Roman" panose="02020603050405020304" pitchFamily="18" charset="0"/>
                <a:cs typeface="Times New Roman" panose="02020603050405020304" pitchFamily="18" charset="0"/>
              </a:rPr>
              <a:t> </a:t>
            </a:r>
            <a:r>
              <a:rPr lang="en-US" sz="2400" spc="143" dirty="0" err="1" smtClean="0">
                <a:solidFill>
                  <a:srgbClr val="0E2944"/>
                </a:solidFill>
                <a:latin typeface="Times New Roman" panose="02020603050405020304" pitchFamily="18" charset="0"/>
                <a:cs typeface="Times New Roman" panose="02020603050405020304" pitchFamily="18" charset="0"/>
              </a:rPr>
              <a:t>Mỹ</a:t>
            </a:r>
            <a:r>
              <a:rPr lang="en-US" sz="2400" spc="143" dirty="0" smtClean="0">
                <a:solidFill>
                  <a:srgbClr val="0E2944"/>
                </a:solidFill>
                <a:latin typeface="Times New Roman" panose="02020603050405020304" pitchFamily="18" charset="0"/>
                <a:cs typeface="Times New Roman" panose="02020603050405020304" pitchFamily="18" charset="0"/>
              </a:rPr>
              <a:t> </a:t>
            </a:r>
            <a:r>
              <a:rPr lang="en-US" sz="2400" spc="143" dirty="0" err="1" smtClean="0">
                <a:solidFill>
                  <a:srgbClr val="0E2944"/>
                </a:solidFill>
                <a:latin typeface="Times New Roman" panose="02020603050405020304" pitchFamily="18" charset="0"/>
                <a:cs typeface="Times New Roman" panose="02020603050405020304" pitchFamily="18" charset="0"/>
              </a:rPr>
              <a:t>Hạnh</a:t>
            </a:r>
            <a:endParaRPr lang="en-US" sz="2400" spc="143" dirty="0">
              <a:solidFill>
                <a:srgbClr val="0E2944"/>
              </a:solidFill>
              <a:latin typeface="Times New Roman" panose="02020603050405020304" pitchFamily="18" charset="0"/>
              <a:cs typeface="Times New Roman" panose="02020603050405020304" pitchFamily="18" charset="0"/>
            </a:endParaRPr>
          </a:p>
        </p:txBody>
      </p:sp>
      <p:grpSp>
        <p:nvGrpSpPr>
          <p:cNvPr id="5" name="Group 5"/>
          <p:cNvGrpSpPr/>
          <p:nvPr/>
        </p:nvGrpSpPr>
        <p:grpSpPr>
          <a:xfrm>
            <a:off x="1393903" y="2584103"/>
            <a:ext cx="1799460" cy="2211420"/>
            <a:chOff x="0" y="0"/>
            <a:chExt cx="2601187" cy="3196690"/>
          </a:xfrm>
        </p:grpSpPr>
        <p:sp>
          <p:nvSpPr>
            <p:cNvPr id="6" name="Freeform 6"/>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sp>
      </p:grpSp>
      <p:grpSp>
        <p:nvGrpSpPr>
          <p:cNvPr id="9" name="Group 9"/>
          <p:cNvGrpSpPr/>
          <p:nvPr/>
        </p:nvGrpSpPr>
        <p:grpSpPr>
          <a:xfrm>
            <a:off x="3917731" y="2584103"/>
            <a:ext cx="1799460" cy="2211420"/>
            <a:chOff x="0" y="0"/>
            <a:chExt cx="2601187" cy="3196690"/>
          </a:xfrm>
        </p:grpSpPr>
        <p:sp>
          <p:nvSpPr>
            <p:cNvPr id="10" name="Freeform 10"/>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sp>
      </p:grpSp>
      <p:grpSp>
        <p:nvGrpSpPr>
          <p:cNvPr id="13" name="Group 13"/>
          <p:cNvGrpSpPr/>
          <p:nvPr/>
        </p:nvGrpSpPr>
        <p:grpSpPr>
          <a:xfrm>
            <a:off x="6435173" y="2584103"/>
            <a:ext cx="1799460" cy="2211420"/>
            <a:chOff x="0" y="0"/>
            <a:chExt cx="2601187" cy="3196690"/>
          </a:xfrm>
        </p:grpSpPr>
        <p:sp>
          <p:nvSpPr>
            <p:cNvPr id="14" name="Freeform 14"/>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sp>
      </p:grpSp>
      <p:grpSp>
        <p:nvGrpSpPr>
          <p:cNvPr id="17" name="Group 17"/>
          <p:cNvGrpSpPr/>
          <p:nvPr/>
        </p:nvGrpSpPr>
        <p:grpSpPr>
          <a:xfrm>
            <a:off x="8953581" y="2584103"/>
            <a:ext cx="1799460" cy="2211420"/>
            <a:chOff x="0" y="0"/>
            <a:chExt cx="2601187" cy="3196690"/>
          </a:xfrm>
        </p:grpSpPr>
        <p:sp>
          <p:nvSpPr>
            <p:cNvPr id="18" name="Freeform 18"/>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sp>
      </p:grpSp>
      <p:sp>
        <p:nvSpPr>
          <p:cNvPr id="21" name="Freeform 21"/>
          <p:cNvSpPr/>
          <p:nvPr/>
        </p:nvSpPr>
        <p:spPr>
          <a:xfrm>
            <a:off x="3272211"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5784775"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3" name="Freeform 23"/>
          <p:cNvSpPr/>
          <p:nvPr/>
        </p:nvSpPr>
        <p:spPr>
          <a:xfrm>
            <a:off x="8299983"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4" name="AutoShape 24"/>
          <p:cNvSpPr/>
          <p:nvPr/>
        </p:nvSpPr>
        <p:spPr>
          <a:xfrm>
            <a:off x="1193937" y="5238295"/>
            <a:ext cx="9804127" cy="0"/>
          </a:xfrm>
          <a:prstGeom prst="line">
            <a:avLst/>
          </a:prstGeom>
          <a:ln w="64079" cap="rnd">
            <a:solidFill>
              <a:srgbClr val="000000"/>
            </a:solidFill>
            <a:prstDash val="solid"/>
            <a:headEnd type="diamond" w="lg" len="lg"/>
            <a:tailEnd type="triangle" w="lg" len="med"/>
          </a:ln>
        </p:spPr>
      </p:sp>
      <p:grpSp>
        <p:nvGrpSpPr>
          <p:cNvPr id="25" name="Group 25"/>
          <p:cNvGrpSpPr/>
          <p:nvPr/>
        </p:nvGrpSpPr>
        <p:grpSpPr>
          <a:xfrm>
            <a:off x="2119496" y="5052018"/>
            <a:ext cx="348274" cy="34827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4B1F"/>
            </a:solidFill>
          </p:spPr>
        </p:sp>
      </p:grpSp>
      <p:grpSp>
        <p:nvGrpSpPr>
          <p:cNvPr id="27" name="Group 27"/>
          <p:cNvGrpSpPr/>
          <p:nvPr/>
        </p:nvGrpSpPr>
        <p:grpSpPr>
          <a:xfrm>
            <a:off x="4643324" y="5052018"/>
            <a:ext cx="348274" cy="34827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sp>
      </p:grpSp>
      <p:grpSp>
        <p:nvGrpSpPr>
          <p:cNvPr id="29" name="Group 29"/>
          <p:cNvGrpSpPr/>
          <p:nvPr/>
        </p:nvGrpSpPr>
        <p:grpSpPr>
          <a:xfrm>
            <a:off x="7149503" y="5052018"/>
            <a:ext cx="348274" cy="34827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EB090"/>
            </a:solidFill>
          </p:spPr>
        </p:sp>
      </p:grpSp>
      <p:grpSp>
        <p:nvGrpSpPr>
          <p:cNvPr id="31" name="Group 31"/>
          <p:cNvGrpSpPr/>
          <p:nvPr/>
        </p:nvGrpSpPr>
        <p:grpSpPr>
          <a:xfrm>
            <a:off x="9724230" y="5052018"/>
            <a:ext cx="348274" cy="348274"/>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5EB0"/>
            </a:solidFill>
          </p:spPr>
        </p:sp>
      </p:grpSp>
      <p:sp>
        <p:nvSpPr>
          <p:cNvPr id="33" name="Freeform 33"/>
          <p:cNvSpPr/>
          <p:nvPr/>
        </p:nvSpPr>
        <p:spPr>
          <a:xfrm>
            <a:off x="1665089" y="3374928"/>
            <a:ext cx="990161" cy="990161"/>
          </a:xfrm>
          <a:custGeom>
            <a:avLst/>
            <a:gdLst/>
            <a:ahLst/>
            <a:cxnLst/>
            <a:rect l="l" t="t" r="r" b="b"/>
            <a:pathLst>
              <a:path w="1181642" h="1181642">
                <a:moveTo>
                  <a:pt x="0" y="0"/>
                </a:moveTo>
                <a:lnTo>
                  <a:pt x="1181642" y="0"/>
                </a:lnTo>
                <a:lnTo>
                  <a:pt x="1181642" y="1181641"/>
                </a:lnTo>
                <a:lnTo>
                  <a:pt x="0" y="11816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4016542" y="3374928"/>
            <a:ext cx="1601837" cy="1137304"/>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6525941" y="3374928"/>
            <a:ext cx="1641053" cy="1130275"/>
          </a:xfrm>
          <a:custGeom>
            <a:avLst/>
            <a:gdLst/>
            <a:ahLst/>
            <a:cxnLst/>
            <a:rect l="l" t="t" r="r" b="b"/>
            <a:pathLst>
              <a:path w="3282105" h="2260550">
                <a:moveTo>
                  <a:pt x="0" y="0"/>
                </a:moveTo>
                <a:lnTo>
                  <a:pt x="3282105" y="0"/>
                </a:lnTo>
                <a:lnTo>
                  <a:pt x="3282105" y="2260550"/>
                </a:lnTo>
                <a:lnTo>
                  <a:pt x="0" y="22605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xmlns="" id="{9498A671-26FD-44BA-81F2-E4B39E285B94}"/>
              </a:ext>
            </a:extLst>
          </p:cNvPr>
          <p:cNvGrpSpPr/>
          <p:nvPr/>
        </p:nvGrpSpPr>
        <p:grpSpPr>
          <a:xfrm>
            <a:off x="1235416" y="1457708"/>
            <a:ext cx="2116435" cy="1404445"/>
            <a:chOff x="1853124" y="2186562"/>
            <a:chExt cx="3174652" cy="2106667"/>
          </a:xfrm>
        </p:grpSpPr>
        <p:grpSp>
          <p:nvGrpSpPr>
            <p:cNvPr id="7" name="Group 7"/>
            <p:cNvGrpSpPr/>
            <p:nvPr/>
          </p:nvGrpSpPr>
          <p:grpSpPr>
            <a:xfrm>
              <a:off x="1853124" y="2186562"/>
              <a:ext cx="3174652" cy="2106667"/>
              <a:chOff x="0" y="0"/>
              <a:chExt cx="3059385" cy="2030178"/>
            </a:xfrm>
          </p:grpSpPr>
          <p:sp>
            <p:nvSpPr>
              <p:cNvPr id="8" name="Freeform 8"/>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F14B1F"/>
              </a:solidFill>
            </p:spPr>
          </p:sp>
        </p:grpSp>
        <p:sp>
          <p:nvSpPr>
            <p:cNvPr id="40" name="TextBox 40"/>
            <p:cNvSpPr txBox="1"/>
            <p:nvPr/>
          </p:nvSpPr>
          <p:spPr>
            <a:xfrm>
              <a:off x="1981200"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Khởi động</a:t>
              </a:r>
            </a:p>
          </p:txBody>
        </p:sp>
      </p:grpSp>
      <p:grpSp>
        <p:nvGrpSpPr>
          <p:cNvPr id="48" name="Group 47">
            <a:extLst>
              <a:ext uri="{FF2B5EF4-FFF2-40B4-BE49-F238E27FC236}">
                <a16:creationId xmlns:a16="http://schemas.microsoft.com/office/drawing/2014/main" xmlns="" id="{9DB4B12D-E399-40B4-9CCD-054372B44BE1}"/>
              </a:ext>
            </a:extLst>
          </p:cNvPr>
          <p:cNvGrpSpPr/>
          <p:nvPr/>
        </p:nvGrpSpPr>
        <p:grpSpPr>
          <a:xfrm>
            <a:off x="3759243" y="1457708"/>
            <a:ext cx="2116435" cy="1404445"/>
            <a:chOff x="5638864" y="2186562"/>
            <a:chExt cx="3174652" cy="2106667"/>
          </a:xfrm>
        </p:grpSpPr>
        <p:grpSp>
          <p:nvGrpSpPr>
            <p:cNvPr id="11" name="Group 11"/>
            <p:cNvGrpSpPr/>
            <p:nvPr/>
          </p:nvGrpSpPr>
          <p:grpSpPr>
            <a:xfrm>
              <a:off x="5638864" y="2186562"/>
              <a:ext cx="3174652" cy="2106667"/>
              <a:chOff x="0" y="0"/>
              <a:chExt cx="3059385" cy="2030178"/>
            </a:xfrm>
          </p:grpSpPr>
          <p:sp>
            <p:nvSpPr>
              <p:cNvPr id="12" name="Freeform 12"/>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271FF"/>
              </a:solidFill>
            </p:spPr>
          </p:sp>
        </p:grpSp>
        <p:sp>
          <p:nvSpPr>
            <p:cNvPr id="41" name="TextBox 41"/>
            <p:cNvSpPr txBox="1"/>
            <p:nvPr/>
          </p:nvSpPr>
          <p:spPr>
            <a:xfrm>
              <a:off x="5766941"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Khám phá</a:t>
              </a:r>
            </a:p>
          </p:txBody>
        </p:sp>
      </p:grpSp>
      <p:grpSp>
        <p:nvGrpSpPr>
          <p:cNvPr id="49" name="Group 48">
            <a:extLst>
              <a:ext uri="{FF2B5EF4-FFF2-40B4-BE49-F238E27FC236}">
                <a16:creationId xmlns:a16="http://schemas.microsoft.com/office/drawing/2014/main" xmlns="" id="{6CB45AB3-3558-4B69-9E43-FA37CEF17F13}"/>
              </a:ext>
            </a:extLst>
          </p:cNvPr>
          <p:cNvGrpSpPr/>
          <p:nvPr/>
        </p:nvGrpSpPr>
        <p:grpSpPr>
          <a:xfrm>
            <a:off x="6265422" y="1457708"/>
            <a:ext cx="2116435" cy="1404445"/>
            <a:chOff x="9398133" y="2186562"/>
            <a:chExt cx="3174652" cy="2106667"/>
          </a:xfrm>
        </p:grpSpPr>
        <p:grpSp>
          <p:nvGrpSpPr>
            <p:cNvPr id="15" name="Group 15"/>
            <p:cNvGrpSpPr/>
            <p:nvPr/>
          </p:nvGrpSpPr>
          <p:grpSpPr>
            <a:xfrm>
              <a:off x="9398133" y="2186562"/>
              <a:ext cx="3174652" cy="2106667"/>
              <a:chOff x="0" y="0"/>
              <a:chExt cx="3059385" cy="2030178"/>
            </a:xfrm>
          </p:grpSpPr>
          <p:sp>
            <p:nvSpPr>
              <p:cNvPr id="16" name="Freeform 16"/>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EB090"/>
              </a:solidFill>
            </p:spPr>
          </p:sp>
        </p:grpSp>
        <p:sp>
          <p:nvSpPr>
            <p:cNvPr id="42" name="TextBox 42"/>
            <p:cNvSpPr txBox="1"/>
            <p:nvPr/>
          </p:nvSpPr>
          <p:spPr>
            <a:xfrm>
              <a:off x="9526209"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Luyện tập</a:t>
              </a:r>
            </a:p>
          </p:txBody>
        </p:sp>
      </p:grpSp>
      <p:grpSp>
        <p:nvGrpSpPr>
          <p:cNvPr id="50" name="Group 49">
            <a:extLst>
              <a:ext uri="{FF2B5EF4-FFF2-40B4-BE49-F238E27FC236}">
                <a16:creationId xmlns:a16="http://schemas.microsoft.com/office/drawing/2014/main" xmlns="" id="{6ACC62DF-7965-4153-BD48-42F0C0573A2C}"/>
              </a:ext>
            </a:extLst>
          </p:cNvPr>
          <p:cNvGrpSpPr/>
          <p:nvPr/>
        </p:nvGrpSpPr>
        <p:grpSpPr>
          <a:xfrm>
            <a:off x="8840149" y="1457708"/>
            <a:ext cx="2116435" cy="1404445"/>
            <a:chOff x="13260224" y="2186562"/>
            <a:chExt cx="3174652" cy="2106667"/>
          </a:xfrm>
        </p:grpSpPr>
        <p:grpSp>
          <p:nvGrpSpPr>
            <p:cNvPr id="19" name="Group 19"/>
            <p:cNvGrpSpPr/>
            <p:nvPr/>
          </p:nvGrpSpPr>
          <p:grpSpPr>
            <a:xfrm>
              <a:off x="13260224" y="2186562"/>
              <a:ext cx="3174652" cy="2106667"/>
              <a:chOff x="0" y="0"/>
              <a:chExt cx="3059385" cy="2030178"/>
            </a:xfrm>
          </p:grpSpPr>
          <p:sp>
            <p:nvSpPr>
              <p:cNvPr id="20" name="Freeform 20"/>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9D5EB0"/>
              </a:solidFill>
            </p:spPr>
          </p:sp>
        </p:grpSp>
        <p:sp>
          <p:nvSpPr>
            <p:cNvPr id="43" name="TextBox 43"/>
            <p:cNvSpPr txBox="1"/>
            <p:nvPr/>
          </p:nvSpPr>
          <p:spPr>
            <a:xfrm>
              <a:off x="13388301"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Vận dụng</a:t>
              </a:r>
            </a:p>
          </p:txBody>
        </p:sp>
      </p:grpSp>
      <p:pic>
        <p:nvPicPr>
          <p:cNvPr id="45" name="Graphic 44" descr="Pinch Zoom Out outline">
            <a:extLst>
              <a:ext uri="{FF2B5EF4-FFF2-40B4-BE49-F238E27FC236}">
                <a16:creationId xmlns:a16="http://schemas.microsoft.com/office/drawing/2014/main" xmlns="" id="{FC46504C-B2C5-49DC-B583-ED3447906A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197341" y="3374928"/>
            <a:ext cx="1311940" cy="1311940"/>
          </a:xfrm>
          <a:prstGeom prst="rect">
            <a:avLst/>
          </a:prstGeom>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 lịch quảng trường Ba Đình - Nơi lưu giữ dấu ấn lịch sử - BestPrice">
            <a:extLst>
              <a:ext uri="{FF2B5EF4-FFF2-40B4-BE49-F238E27FC236}">
                <a16:creationId xmlns:a16="http://schemas.microsoft.com/office/drawing/2014/main" xmlns="" id="{E3F83D5F-006A-4F2B-BAC3-5056FE54F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 y="15240"/>
            <a:ext cx="12176761" cy="68427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1BD14C5-8BDB-40EC-B715-01C366ADBE26}"/>
              </a:ext>
            </a:extLst>
          </p:cNvPr>
          <p:cNvPicPr>
            <a:picLocks noChangeAspect="1"/>
          </p:cNvPicPr>
          <p:nvPr/>
        </p:nvPicPr>
        <p:blipFill>
          <a:blip r:embed="rId3"/>
          <a:stretch>
            <a:fillRect/>
          </a:stretch>
        </p:blipFill>
        <p:spPr>
          <a:xfrm>
            <a:off x="571500" y="379476"/>
            <a:ext cx="11049000" cy="6099048"/>
          </a:xfrm>
          <a:prstGeom prst="rect">
            <a:avLst/>
          </a:prstGeom>
        </p:spPr>
      </p:pic>
    </p:spTree>
    <p:extLst>
      <p:ext uri="{BB962C8B-B14F-4D97-AF65-F5344CB8AC3E}">
        <p14:creationId xmlns:p14="http://schemas.microsoft.com/office/powerpoint/2010/main" val="42854356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7">
            <a:extLst>
              <a:ext uri="{FF2B5EF4-FFF2-40B4-BE49-F238E27FC236}">
                <a16:creationId xmlns:a16="http://schemas.microsoft.com/office/drawing/2014/main" xmlns="" id="{36506DF8-64E5-4A64-A27E-4910FD08DED6}"/>
              </a:ext>
            </a:extLst>
          </p:cNvPr>
          <p:cNvSpPr/>
          <p:nvPr/>
        </p:nvSpPr>
        <p:spPr>
          <a:xfrm>
            <a:off x="8534400" y="774442"/>
            <a:ext cx="3627120" cy="4483358"/>
          </a:xfrm>
          <a:prstGeom prst="wedgeRectCallout">
            <a:avLst>
              <a:gd name="adj1" fmla="val -56127"/>
              <a:gd name="adj2" fmla="val -386"/>
            </a:avLst>
          </a:prstGeom>
          <a:gradFill>
            <a:gsLst>
              <a:gs pos="0">
                <a:srgbClr val="F361E9"/>
              </a:gs>
              <a:gs pos="100000">
                <a:srgbClr val="F78E7E"/>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xmlns="" id="{4EE63298-F9CB-420A-A2F3-8B6DB07F1141}"/>
              </a:ext>
            </a:extLst>
          </p:cNvPr>
          <p:cNvSpPr/>
          <p:nvPr/>
        </p:nvSpPr>
        <p:spPr>
          <a:xfrm>
            <a:off x="30480" y="0"/>
            <a:ext cx="8351520" cy="6858000"/>
          </a:xfrm>
          <a:prstGeom prst="rect">
            <a:avLst/>
          </a:prstGeom>
          <a:solidFill>
            <a:srgbClr val="FC732D">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1E9"/>
              </a:solidFill>
            </a:endParaRPr>
          </a:p>
        </p:txBody>
      </p:sp>
      <p:pic>
        <p:nvPicPr>
          <p:cNvPr id="6" name="Picture 5">
            <a:extLst>
              <a:ext uri="{FF2B5EF4-FFF2-40B4-BE49-F238E27FC236}">
                <a16:creationId xmlns:a16="http://schemas.microsoft.com/office/drawing/2014/main" xmlns="" id="{EB023A87-8D43-45EC-B795-E2BFC85CFF83}"/>
              </a:ext>
            </a:extLst>
          </p:cNvPr>
          <p:cNvPicPr>
            <a:picLocks noChangeAspect="1"/>
          </p:cNvPicPr>
          <p:nvPr/>
        </p:nvPicPr>
        <p:blipFill rotWithShape="1">
          <a:blip r:embed="rId2"/>
          <a:srcRect l="21666" t="17407" r="35429" b="15572"/>
          <a:stretch/>
        </p:blipFill>
        <p:spPr>
          <a:xfrm>
            <a:off x="751840" y="393700"/>
            <a:ext cx="6908800" cy="6070600"/>
          </a:xfrm>
          <a:prstGeom prst="rect">
            <a:avLst/>
          </a:prstGeom>
        </p:spPr>
      </p:pic>
      <p:sp>
        <p:nvSpPr>
          <p:cNvPr id="7" name="TextBox 6">
            <a:extLst>
              <a:ext uri="{FF2B5EF4-FFF2-40B4-BE49-F238E27FC236}">
                <a16:creationId xmlns:a16="http://schemas.microsoft.com/office/drawing/2014/main" xmlns="" id="{F04FED75-816B-4FE8-9687-297C4785B530}"/>
              </a:ext>
            </a:extLst>
          </p:cNvPr>
          <p:cNvSpPr txBox="1"/>
          <p:nvPr/>
        </p:nvSpPr>
        <p:spPr>
          <a:xfrm>
            <a:off x="8534400" y="774442"/>
            <a:ext cx="3657600" cy="5016758"/>
          </a:xfrm>
          <a:prstGeom prst="rect">
            <a:avLst/>
          </a:prstGeom>
          <a:noFill/>
        </p:spPr>
        <p:txBody>
          <a:bodyPr wrap="square" rtlCol="0">
            <a:spAutoFit/>
          </a:bodyPr>
          <a:lstStyle/>
          <a:p>
            <a:pPr algn="just"/>
            <a:r>
              <a:rPr lang="en-US" sz="320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Mặt sau của t</a:t>
            </a:r>
            <a:r>
              <a:rPr lang="vi-VN" sz="320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ờ</a:t>
            </a:r>
            <a:r>
              <a:rPr lang="en-US" sz="320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tiền 2 đô la Mỹ in hình ảnh của sự kiện nào trong Chiến tranh giành độc lập của 13 thuộc địa Anh ở Bắc Mỹ? Ý nghĩa của điều này là gì?</a:t>
            </a:r>
          </a:p>
          <a:p>
            <a:pPr algn="just"/>
            <a:endParaRPr lang="en-US" sz="3200">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4518372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B22A458-566D-4D1E-A62D-E53CCA34253E}"/>
              </a:ext>
            </a:extLst>
          </p:cNvPr>
          <p:cNvSpPr/>
          <p:nvPr/>
        </p:nvSpPr>
        <p:spPr>
          <a:xfrm>
            <a:off x="30480" y="0"/>
            <a:ext cx="8351520" cy="6858000"/>
          </a:xfrm>
          <a:prstGeom prst="rect">
            <a:avLst/>
          </a:prstGeom>
          <a:solidFill>
            <a:srgbClr val="FC732D">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1E9"/>
              </a:solidFill>
            </a:endParaRPr>
          </a:p>
        </p:txBody>
      </p:sp>
      <p:sp>
        <p:nvSpPr>
          <p:cNvPr id="21506" name="Text Box 3">
            <a:extLst>
              <a:ext uri="{FF2B5EF4-FFF2-40B4-BE49-F238E27FC236}">
                <a16:creationId xmlns:a16="http://schemas.microsoft.com/office/drawing/2014/main" xmlns="" id="{F5A9B328-7BD5-4D44-805A-B8AF1EF64C73}"/>
              </a:ext>
            </a:extLst>
          </p:cNvPr>
          <p:cNvSpPr txBox="1">
            <a:spLocks noChangeArrowheads="1"/>
          </p:cNvSpPr>
          <p:nvPr/>
        </p:nvSpPr>
        <p:spPr bwMode="auto">
          <a:xfrm>
            <a:off x="629922" y="5638800"/>
            <a:ext cx="7048500" cy="307777"/>
          </a:xfrm>
          <a:prstGeom prst="rect">
            <a:avLst/>
          </a:prstGeom>
          <a:noFill/>
          <a:ln>
            <a:noFill/>
          </a:ln>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pPr>
            <a:r>
              <a:rPr lang="en-US" altLang="en-US" sz="2000" b="1">
                <a:solidFill>
                  <a:schemeClr val="tx1">
                    <a:lumMod val="85000"/>
                    <a:lumOff val="15000"/>
                  </a:schemeClr>
                </a:solidFill>
                <a:latin typeface="Times New Roman" panose="02020603050405020304" pitchFamily="18" charset="0"/>
                <a:cs typeface="Arial"/>
                <a:sym typeface="Arial"/>
              </a:rPr>
              <a:t>4-7-1776  Đại hội 13 thuộc địa thông qua “ Tuyên ngôn độc lập ”</a:t>
            </a:r>
          </a:p>
        </p:txBody>
      </p:sp>
      <p:pic>
        <p:nvPicPr>
          <p:cNvPr id="1026" name="Picture 2">
            <a:extLst>
              <a:ext uri="{FF2B5EF4-FFF2-40B4-BE49-F238E27FC236}">
                <a16:creationId xmlns:a16="http://schemas.microsoft.com/office/drawing/2014/main" xmlns="" id="{D0D3D263-F658-4081-806E-8C66CF246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 y="730840"/>
            <a:ext cx="7256784" cy="4767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884ED00-2FF3-4068-A247-6C97CD4FB429}"/>
              </a:ext>
            </a:extLst>
          </p:cNvPr>
          <p:cNvSpPr txBox="1"/>
          <p:nvPr/>
        </p:nvSpPr>
        <p:spPr>
          <a:xfrm>
            <a:off x="8534400" y="381000"/>
            <a:ext cx="3276600" cy="6186309"/>
          </a:xfrm>
          <a:prstGeom prst="rect">
            <a:avLst/>
          </a:prstGeom>
          <a:noFill/>
          <a:ln>
            <a:solidFill>
              <a:srgbClr val="F361E9"/>
            </a:solidFill>
          </a:ln>
        </p:spPr>
        <p:txBody>
          <a:bodyPr wrap="square" rtlCol="0">
            <a:spAutoFit/>
          </a:bodyPr>
          <a:lstStyle/>
          <a:p>
            <a:pPr algn="just"/>
            <a:r>
              <a:rPr lang="en-US" sz="2200">
                <a:solidFill>
                  <a:schemeClr val="tx1"/>
                </a:solidFill>
                <a:latin typeface="#9Slide02 Noi dung dai" panose="02000000000000000000" pitchFamily="2" charset="0"/>
                <a:ea typeface="#9Slide02 Noi dung dai" panose="02000000000000000000" pitchFamily="2" charset="0"/>
                <a:cs typeface="Times New Roman" panose="02020603050405020304" pitchFamily="18" charset="0"/>
              </a:rPr>
              <a:t>M</a:t>
            </a:r>
            <a:r>
              <a:rPr lang="vi-VN" sz="2200" b="0" i="0">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ặt sau của nó có in hình vị  tổng thống đầu  tiên và 42 vị quan chức cấp cao nhất của nước Mỹ khi kí cùng nhau kí vào bản </a:t>
            </a:r>
            <a:r>
              <a:rPr lang="vi-VN" sz="2200" b="1" i="1">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Tuyên ngôn Độc lập</a:t>
            </a:r>
            <a:r>
              <a:rPr lang="vi-VN" sz="2200" b="0" i="0">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 khai sinh ra nước Mỹ năm 177</a:t>
            </a:r>
            <a:r>
              <a:rPr lang="en-US" sz="2200" b="0" i="0">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6</a:t>
            </a:r>
            <a:endParaRPr lang="en-US" sz="2200">
              <a:solidFill>
                <a:schemeClr val="tx1"/>
              </a:solidFill>
              <a:latin typeface="#9Slide02 Noi dung dai" panose="02000000000000000000" pitchFamily="2" charset="0"/>
              <a:ea typeface="#9Slide02 Noi dung dai" panose="02000000000000000000" pitchFamily="2" charset="0"/>
              <a:cs typeface="Times New Roman" panose="02020603050405020304" pitchFamily="18" charset="0"/>
            </a:endParaRPr>
          </a:p>
          <a:p>
            <a:pPr algn="just"/>
            <a:r>
              <a:rPr lang="en-US" sz="2200" b="1" i="0">
                <a:solidFill>
                  <a:srgbClr val="000000"/>
                </a:solidFill>
                <a:effectLst/>
                <a:latin typeface="#9Slide02 Noi dung dai" panose="02000000000000000000" pitchFamily="2" charset="0"/>
                <a:ea typeface="#9Slide02 Noi dung dai" panose="02000000000000000000" pitchFamily="2" charset="0"/>
              </a:rPr>
              <a:t>- Ý nghĩa:</a:t>
            </a:r>
            <a:r>
              <a:rPr lang="en-US" sz="2200" b="0" i="0">
                <a:solidFill>
                  <a:srgbClr val="000000"/>
                </a:solidFill>
                <a:effectLst/>
                <a:latin typeface="#9Slide02 Noi dung dai" panose="02000000000000000000" pitchFamily="2" charset="0"/>
                <a:ea typeface="#9Slide02 Noi dung dai" panose="02000000000000000000" pitchFamily="2" charset="0"/>
              </a:rPr>
              <a:t> bản Tuyên ngôn Độc lập đã tố cáo chế độ áp bức thuộc địa của thực dân Anh và chính thức tuyên bố 13 thuộc địa Bắc Mỹ thoát li khỏi chính quốc (Anh), thành lập một quốc gia độc lập, mang tên Hợp chúng quốc Hoa Kỳ.</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Khởi động</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69117" y="-211734"/>
            <a:ext cx="5713283" cy="1215897"/>
            <a:chOff x="0" y="0"/>
            <a:chExt cx="4100497" cy="872666"/>
          </a:xfrm>
        </p:grpSpPr>
        <p:sp>
          <p:nvSpPr>
            <p:cNvPr id="3" name="Freeform 3"/>
            <p:cNvSpPr/>
            <p:nvPr/>
          </p:nvSpPr>
          <p:spPr>
            <a:xfrm>
              <a:off x="0" y="0"/>
              <a:ext cx="4100497" cy="872666"/>
            </a:xfrm>
            <a:custGeom>
              <a:avLst/>
              <a:gdLst/>
              <a:ahLst/>
              <a:cxnLst/>
              <a:rect l="l" t="t" r="r" b="b"/>
              <a:pathLst>
                <a:path w="4100497" h="872666">
                  <a:moveTo>
                    <a:pt x="0" y="0"/>
                  </a:moveTo>
                  <a:lnTo>
                    <a:pt x="4100497" y="0"/>
                  </a:lnTo>
                  <a:lnTo>
                    <a:pt x="4100497" y="872666"/>
                  </a:lnTo>
                  <a:lnTo>
                    <a:pt x="0" y="872666"/>
                  </a:lnTo>
                  <a:close/>
                </a:path>
              </a:pathLst>
            </a:custGeom>
            <a:solidFill>
              <a:srgbClr val="76D0DE"/>
            </a:solidFill>
          </p:spPr>
        </p:sp>
      </p:grpSp>
      <p:grpSp>
        <p:nvGrpSpPr>
          <p:cNvPr id="4" name="Group 4"/>
          <p:cNvGrpSpPr/>
          <p:nvPr/>
        </p:nvGrpSpPr>
        <p:grpSpPr>
          <a:xfrm>
            <a:off x="5975581" y="2667000"/>
            <a:ext cx="5287431" cy="111168"/>
            <a:chOff x="0" y="0"/>
            <a:chExt cx="7589717" cy="159574"/>
          </a:xfrm>
        </p:grpSpPr>
        <p:sp>
          <p:nvSpPr>
            <p:cNvPr id="5" name="Freeform 5"/>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solidFill>
              <a:srgbClr val="FFD796"/>
            </a:solidFill>
          </p:spPr>
        </p:sp>
      </p:grpSp>
      <p:grpSp>
        <p:nvGrpSpPr>
          <p:cNvPr id="6" name="Group 6"/>
          <p:cNvGrpSpPr/>
          <p:nvPr/>
        </p:nvGrpSpPr>
        <p:grpSpPr>
          <a:xfrm>
            <a:off x="5975581" y="4832011"/>
            <a:ext cx="5287431" cy="111168"/>
            <a:chOff x="0" y="0"/>
            <a:chExt cx="7589717" cy="159574"/>
          </a:xfrm>
        </p:grpSpPr>
        <p:sp>
          <p:nvSpPr>
            <p:cNvPr id="7" name="Freeform 7"/>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solidFill>
              <a:srgbClr val="FFD796"/>
            </a:solidFill>
          </p:spPr>
        </p:sp>
      </p:grpSp>
      <p:grpSp>
        <p:nvGrpSpPr>
          <p:cNvPr id="8" name="Group 8"/>
          <p:cNvGrpSpPr/>
          <p:nvPr/>
        </p:nvGrpSpPr>
        <p:grpSpPr>
          <a:xfrm>
            <a:off x="5975581" y="892995"/>
            <a:ext cx="5287431" cy="111168"/>
            <a:chOff x="0" y="0"/>
            <a:chExt cx="7589717" cy="159574"/>
          </a:xfrm>
        </p:grpSpPr>
        <p:sp>
          <p:nvSpPr>
            <p:cNvPr id="9" name="Freeform 9"/>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solidFill>
              <a:srgbClr val="FFD796"/>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91200" y="1618720"/>
            <a:ext cx="969691" cy="969691"/>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975236" y="5612905"/>
            <a:ext cx="823025" cy="96969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940117" y="3604065"/>
            <a:ext cx="636360" cy="969691"/>
          </a:xfrm>
          <a:prstGeom prst="rect">
            <a:avLst/>
          </a:prstGeom>
        </p:spPr>
      </p:pic>
      <p:sp>
        <p:nvSpPr>
          <p:cNvPr id="13" name="TextBox 13"/>
          <p:cNvSpPr txBox="1"/>
          <p:nvPr/>
        </p:nvSpPr>
        <p:spPr>
          <a:xfrm>
            <a:off x="6066670" y="1084115"/>
            <a:ext cx="640156" cy="269882"/>
          </a:xfrm>
          <a:prstGeom prst="rect">
            <a:avLst/>
          </a:prstGeom>
        </p:spPr>
        <p:txBody>
          <a:bodyPr lIns="0" tIns="0" rIns="0" bIns="0" rtlCol="0" anchor="t">
            <a:spAutoFit/>
          </a:bodyPr>
          <a:lstStyle/>
          <a:p>
            <a:pPr defTabSz="586420">
              <a:lnSpc>
                <a:spcPts val="2335"/>
              </a:lnSpc>
            </a:pPr>
            <a:r>
              <a:rPr lang="en-US" sz="1668">
                <a:solidFill>
                  <a:srgbClr val="000000"/>
                </a:solidFill>
                <a:latin typeface="Bobby Jones Soft"/>
                <a:cs typeface="Arial"/>
                <a:sym typeface="Arial"/>
              </a:rPr>
              <a:t>I see</a:t>
            </a:r>
          </a:p>
        </p:txBody>
      </p:sp>
      <p:sp>
        <p:nvSpPr>
          <p:cNvPr id="14" name="TextBox 14"/>
          <p:cNvSpPr txBox="1"/>
          <p:nvPr/>
        </p:nvSpPr>
        <p:spPr>
          <a:xfrm>
            <a:off x="6908800" y="990600"/>
            <a:ext cx="4673600" cy="430887"/>
          </a:xfrm>
          <a:prstGeom prst="rect">
            <a:avLst/>
          </a:prstGeom>
        </p:spPr>
        <p:txBody>
          <a:bodyPr wrap="square" lIns="0" tIns="0" rIns="0" bIns="0" rtlCol="0" anchor="t">
            <a:spAutoFit/>
          </a:bodyPr>
          <a:lstStyle/>
          <a:p>
            <a:pPr algn="just" defTabSz="586420"/>
            <a:r>
              <a:rPr lang="en-US" altLang="en-US" sz="2800">
                <a:solidFill>
                  <a:srgbClr val="000000"/>
                </a:solidFill>
                <a:latin typeface="Times New Roman" panose="02020603050405020304" pitchFamily="18" charset="0"/>
                <a:cs typeface="Times New Roman" panose="02020603050405020304" pitchFamily="18" charset="0"/>
                <a:sym typeface="Arial"/>
              </a:rPr>
              <a:t>Bạn nhìn thấy gì trong bức ảnh?</a:t>
            </a:r>
            <a:endParaRPr lang="vi-VN" sz="2800">
              <a:solidFill>
                <a:prstClr val="black"/>
              </a:solidFill>
              <a:latin typeface="Times New Roman" panose="02020603050405020304" pitchFamily="18" charset="0"/>
              <a:cs typeface="Times New Roman" panose="02020603050405020304" pitchFamily="18" charset="0"/>
              <a:sym typeface="Arial"/>
            </a:endParaRPr>
          </a:p>
        </p:txBody>
      </p:sp>
      <p:sp>
        <p:nvSpPr>
          <p:cNvPr id="15" name="TextBox 15"/>
          <p:cNvSpPr txBox="1"/>
          <p:nvPr/>
        </p:nvSpPr>
        <p:spPr>
          <a:xfrm>
            <a:off x="6012603" y="3069864"/>
            <a:ext cx="748288" cy="269882"/>
          </a:xfrm>
          <a:prstGeom prst="rect">
            <a:avLst/>
          </a:prstGeom>
        </p:spPr>
        <p:txBody>
          <a:bodyPr lIns="0" tIns="0" rIns="0" bIns="0" rtlCol="0" anchor="t">
            <a:spAutoFit/>
          </a:bodyPr>
          <a:lstStyle/>
          <a:p>
            <a:pPr defTabSz="586420">
              <a:lnSpc>
                <a:spcPts val="2335"/>
              </a:lnSpc>
            </a:pPr>
            <a:r>
              <a:rPr lang="en-US" sz="1668">
                <a:solidFill>
                  <a:srgbClr val="000000"/>
                </a:solidFill>
                <a:latin typeface="Bobby Jones Soft"/>
                <a:cs typeface="Arial"/>
                <a:sym typeface="Arial"/>
              </a:rPr>
              <a:t>I think</a:t>
            </a:r>
          </a:p>
        </p:txBody>
      </p:sp>
      <p:sp>
        <p:nvSpPr>
          <p:cNvPr id="16" name="TextBox 16"/>
          <p:cNvSpPr txBox="1"/>
          <p:nvPr/>
        </p:nvSpPr>
        <p:spPr>
          <a:xfrm>
            <a:off x="6908799" y="2819400"/>
            <a:ext cx="4961305" cy="861774"/>
          </a:xfrm>
          <a:prstGeom prst="rect">
            <a:avLst/>
          </a:prstGeom>
        </p:spPr>
        <p:txBody>
          <a:bodyPr wrap="square" lIns="0" tIns="0" rIns="0" bIns="0" rtlCol="0" anchor="t">
            <a:spAutoFit/>
          </a:bodyPr>
          <a:lstStyle/>
          <a:p>
            <a:pPr algn="just" defTabSz="586420"/>
            <a:r>
              <a:rPr lang="en-US" altLang="en-US" sz="2800">
                <a:solidFill>
                  <a:srgbClr val="000000"/>
                </a:solidFill>
                <a:latin typeface="Times New Roman" panose="02020603050405020304" pitchFamily="18" charset="0"/>
                <a:cs typeface="Times New Roman" panose="02020603050405020304" pitchFamily="18" charset="0"/>
                <a:sym typeface="Arial"/>
              </a:rPr>
              <a:t>Bạn nghĩ hình ảnh này thuộc sự kiện nào trong lịch sử nước Anh ?</a:t>
            </a:r>
            <a:endParaRPr lang="vi-VN" sz="2800">
              <a:solidFill>
                <a:prstClr val="black"/>
              </a:solidFill>
              <a:latin typeface="Times New Roman" panose="02020603050405020304" pitchFamily="18" charset="0"/>
              <a:cs typeface="Times New Roman" panose="02020603050405020304" pitchFamily="18" charset="0"/>
              <a:sym typeface="Arial"/>
            </a:endParaRPr>
          </a:p>
        </p:txBody>
      </p:sp>
      <p:sp>
        <p:nvSpPr>
          <p:cNvPr id="17" name="TextBox 17"/>
          <p:cNvSpPr txBox="1"/>
          <p:nvPr/>
        </p:nvSpPr>
        <p:spPr>
          <a:xfrm>
            <a:off x="5975235" y="5090916"/>
            <a:ext cx="1133517" cy="269882"/>
          </a:xfrm>
          <a:prstGeom prst="rect">
            <a:avLst/>
          </a:prstGeom>
        </p:spPr>
        <p:txBody>
          <a:bodyPr wrap="square" lIns="0" tIns="0" rIns="0" bIns="0" rtlCol="0" anchor="t">
            <a:spAutoFit/>
          </a:bodyPr>
          <a:lstStyle/>
          <a:p>
            <a:pPr defTabSz="586420">
              <a:lnSpc>
                <a:spcPts val="2335"/>
              </a:lnSpc>
            </a:pPr>
            <a:r>
              <a:rPr lang="en-US" sz="1668">
                <a:solidFill>
                  <a:srgbClr val="000000"/>
                </a:solidFill>
                <a:latin typeface="Bobby Jones Soft"/>
                <a:cs typeface="Arial"/>
                <a:sym typeface="Arial"/>
              </a:rPr>
              <a:t>I wonder</a:t>
            </a:r>
          </a:p>
        </p:txBody>
      </p:sp>
      <p:sp>
        <p:nvSpPr>
          <p:cNvPr id="18" name="TextBox 18"/>
          <p:cNvSpPr txBox="1"/>
          <p:nvPr/>
        </p:nvSpPr>
        <p:spPr>
          <a:xfrm>
            <a:off x="6908800" y="5072142"/>
            <a:ext cx="4673600" cy="861774"/>
          </a:xfrm>
          <a:prstGeom prst="rect">
            <a:avLst/>
          </a:prstGeom>
        </p:spPr>
        <p:txBody>
          <a:bodyPr wrap="square" lIns="0" tIns="0" rIns="0" bIns="0" rtlCol="0" anchor="t">
            <a:spAutoFit/>
          </a:bodyPr>
          <a:lstStyle/>
          <a:p>
            <a:pPr algn="just" defTabSz="586420"/>
            <a:r>
              <a:rPr lang="en-US" altLang="en-US" sz="2800">
                <a:solidFill>
                  <a:srgbClr val="000000"/>
                </a:solidFill>
                <a:latin typeface="Times New Roman" panose="02020603050405020304" pitchFamily="18" charset="0"/>
                <a:cs typeface="Times New Roman" panose="02020603050405020304" pitchFamily="18" charset="0"/>
                <a:sym typeface="Arial"/>
              </a:rPr>
              <a:t>Bức ảnh này khiến bạn tự hỏi những câu hỏi gì?</a:t>
            </a:r>
            <a:endParaRPr lang="vi-VN" sz="2800">
              <a:solidFill>
                <a:prstClr val="black"/>
              </a:solidFill>
              <a:latin typeface="Times New Roman" panose="02020603050405020304" pitchFamily="18" charset="0"/>
              <a:cs typeface="Times New Roman" panose="02020603050405020304" pitchFamily="18" charset="0"/>
              <a:sym typeface="Arial"/>
            </a:endParaRPr>
          </a:p>
        </p:txBody>
      </p:sp>
      <p:sp>
        <p:nvSpPr>
          <p:cNvPr id="19" name="TextBox 19"/>
          <p:cNvSpPr txBox="1"/>
          <p:nvPr/>
        </p:nvSpPr>
        <p:spPr>
          <a:xfrm>
            <a:off x="6250939" y="152331"/>
            <a:ext cx="4634624" cy="560923"/>
          </a:xfrm>
          <a:prstGeom prst="rect">
            <a:avLst/>
          </a:prstGeom>
        </p:spPr>
        <p:txBody>
          <a:bodyPr lIns="0" tIns="0" rIns="0" bIns="0" rtlCol="0" anchor="t">
            <a:spAutoFit/>
          </a:bodyPr>
          <a:lstStyle/>
          <a:p>
            <a:pPr algn="ctr" defTabSz="586420">
              <a:lnSpc>
                <a:spcPts val="4759"/>
              </a:lnSpc>
            </a:pPr>
            <a:r>
              <a:rPr lang="en-US" sz="3399">
                <a:solidFill>
                  <a:srgbClr val="FFFFFF"/>
                </a:solidFill>
                <a:latin typeface="Bobby Jones Soft"/>
                <a:cs typeface="Arial"/>
                <a:sym typeface="Arial"/>
              </a:rPr>
              <a:t>SEE, THINK, WONDER </a:t>
            </a:r>
          </a:p>
        </p:txBody>
      </p:sp>
      <p:sp>
        <p:nvSpPr>
          <p:cNvPr id="20" name="Rectangle 1">
            <a:extLst>
              <a:ext uri="{FF2B5EF4-FFF2-40B4-BE49-F238E27FC236}">
                <a16:creationId xmlns:a16="http://schemas.microsoft.com/office/drawing/2014/main" xmlns="" id="{125B2C44-35DB-426C-959D-F48C4508EF7D}"/>
              </a:ext>
            </a:extLst>
          </p:cNvPr>
          <p:cNvSpPr>
            <a:spLocks noChangeArrowheads="1"/>
          </p:cNvSpPr>
          <p:nvPr/>
        </p:nvSpPr>
        <p:spPr bwMode="auto">
          <a:xfrm>
            <a:off x="-7239614" y="-203059"/>
            <a:ext cx="7261172" cy="219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643" tIns="29321" rIns="58643" bIns="293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86420"/>
            <a:r>
              <a:rPr lang="en-US" altLang="en-US" sz="1155">
                <a:solidFill>
                  <a:srgbClr val="000000"/>
                </a:solidFill>
                <a:latin typeface="Söhne"/>
                <a:cs typeface="Arial"/>
                <a:sym typeface="Arial"/>
              </a:rPr>
              <a:t>See: Tôi thấy một người đàn ông, có vẻ như là Vua Charles I, đang đứng trên một giàn giáo được bao quanh bởi nhiều người. Ông ta mặc quần áo hoàng gia và dường như nhìn thẳng vào người xem. Những người xung quanh ông ta trông nghiêm trọng và có những người lính đứng gần.</a:t>
            </a:r>
          </a:p>
          <a:p>
            <a:pPr defTabSz="586420"/>
            <a:r>
              <a:rPr lang="en-US" altLang="en-US" sz="1155">
                <a:solidFill>
                  <a:srgbClr val="000000"/>
                </a:solidFill>
                <a:latin typeface="Söhne"/>
                <a:cs typeface="Arial"/>
                <a:sym typeface="Arial"/>
              </a:rPr>
              <a:t>Think: Tôi nghĩ rằng Vua Charles I đang nhận án tử hình. Những biểu hiện nghiêm túc trên khuôn mặt của những người xung quanh cho thấy đây là một khoảnh khắc trang trọng và quan trọng. Sự hiện diện của những người lính cũng cho thấy đây là một sự kiện có tính bảo đảm cao và có thể nguy hiểm.</a:t>
            </a:r>
          </a:p>
          <a:p>
            <a:pPr defTabSz="586420"/>
            <a:r>
              <a:rPr lang="en-US" altLang="en-US" sz="1155">
                <a:solidFill>
                  <a:srgbClr val="000000"/>
                </a:solidFill>
                <a:latin typeface="Söhne"/>
                <a:cs typeface="Arial"/>
                <a:sym typeface="Arial"/>
              </a:rPr>
              <a:t>Wonder: Bức ảnh này khiến bạn tự hỏi những câu hỏi gì? Tôi tự hỏi về ngữ cảnh lịch sử của bức ảnh này và những sự kiện dẫn đến nó. Tại sao Vua Charles I lại bị kết án tử hình? Những yếu tố chính trị và xã hội nào đã dẫn đến khoảnh khắc này? Tôi cũng tự hỏi về trạng thái tâm lý của vua và những người xung quanh ông ta. Họ cảm thấy thế nào trong khoảnh khắc này? Động cơ và niềm tin của họ là gì? Ngoài ra, tôi còn tự hỏi về tác động của sự kiện này đến quá trình lịch sử và bối cảnh chính trị rộng hơn vào thời điểm đó.</a:t>
            </a:r>
          </a:p>
          <a:p>
            <a:pPr defTabSz="586420"/>
            <a:endParaRPr lang="en-US" altLang="en-US" sz="1155">
              <a:solidFill>
                <a:prstClr val="black"/>
              </a:solidFill>
              <a:cs typeface="Arial"/>
              <a:sym typeface="Arial"/>
            </a:endParaRPr>
          </a:p>
        </p:txBody>
      </p:sp>
      <p:sp>
        <p:nvSpPr>
          <p:cNvPr id="21" name="TextBox 14">
            <a:extLst>
              <a:ext uri="{FF2B5EF4-FFF2-40B4-BE49-F238E27FC236}">
                <a16:creationId xmlns:a16="http://schemas.microsoft.com/office/drawing/2014/main" xmlns="" id="{B2D511F0-76D6-40C2-80CC-FEC61A66C661}"/>
              </a:ext>
            </a:extLst>
          </p:cNvPr>
          <p:cNvSpPr txBox="1"/>
          <p:nvPr/>
        </p:nvSpPr>
        <p:spPr>
          <a:xfrm>
            <a:off x="6798260" y="1491668"/>
            <a:ext cx="4961305" cy="369332"/>
          </a:xfrm>
          <a:prstGeom prst="rect">
            <a:avLst/>
          </a:prstGeom>
        </p:spPr>
        <p:txBody>
          <a:bodyPr wrap="square" lIns="0" tIns="0" rIns="0" bIns="0" rtlCol="0" anchor="t">
            <a:spAutoFit/>
          </a:bodyPr>
          <a:lstStyle/>
          <a:p>
            <a:pPr defTabSz="586420"/>
            <a:r>
              <a:rPr lang="en-US" altLang="en-US" sz="2400">
                <a:solidFill>
                  <a:srgbClr val="0002FC"/>
                </a:solidFill>
                <a:latin typeface="Times New Roman" panose="02020603050405020304" pitchFamily="18" charset="0"/>
                <a:cs typeface="Times New Roman" panose="02020603050405020304" pitchFamily="18" charset="0"/>
                <a:sym typeface="Arial"/>
              </a:rPr>
              <a:t> Vua Charles I, đang đứng bị xử tử</a:t>
            </a:r>
            <a:endParaRPr lang="vi-VN" sz="2400">
              <a:solidFill>
                <a:srgbClr val="0002FC"/>
              </a:solidFill>
              <a:latin typeface="Times New Roman" panose="02020603050405020304" pitchFamily="18" charset="0"/>
              <a:cs typeface="Times New Roman" panose="02020603050405020304" pitchFamily="18" charset="0"/>
              <a:sym typeface="Arial"/>
            </a:endParaRPr>
          </a:p>
        </p:txBody>
      </p:sp>
      <p:sp>
        <p:nvSpPr>
          <p:cNvPr id="22" name="TextBox 16">
            <a:extLst>
              <a:ext uri="{FF2B5EF4-FFF2-40B4-BE49-F238E27FC236}">
                <a16:creationId xmlns:a16="http://schemas.microsoft.com/office/drawing/2014/main" xmlns="" id="{D0546649-F6C6-4F5E-8C1C-09766822696B}"/>
              </a:ext>
            </a:extLst>
          </p:cNvPr>
          <p:cNvSpPr txBox="1"/>
          <p:nvPr/>
        </p:nvSpPr>
        <p:spPr>
          <a:xfrm>
            <a:off x="6843931" y="3669268"/>
            <a:ext cx="5287431" cy="369332"/>
          </a:xfrm>
          <a:prstGeom prst="rect">
            <a:avLst/>
          </a:prstGeom>
        </p:spPr>
        <p:txBody>
          <a:bodyPr wrap="square" lIns="0" tIns="0" rIns="0" bIns="0" rtlCol="0" anchor="t">
            <a:spAutoFit/>
          </a:bodyPr>
          <a:lstStyle/>
          <a:p>
            <a:pPr algn="just" defTabSz="586420"/>
            <a:r>
              <a:rPr lang="en-US" altLang="en-US" sz="2400">
                <a:solidFill>
                  <a:srgbClr val="0002FC"/>
                </a:solidFill>
                <a:latin typeface="Times New Roman" panose="02020603050405020304" pitchFamily="18" charset="0"/>
                <a:cs typeface="Times New Roman" panose="02020603050405020304" pitchFamily="18" charset="0"/>
                <a:sym typeface="Arial"/>
              </a:rPr>
              <a:t> Cách mạng tư sản Anh</a:t>
            </a:r>
            <a:endParaRPr lang="vi-VN" sz="2400">
              <a:solidFill>
                <a:srgbClr val="0002FC"/>
              </a:solidFill>
              <a:latin typeface="Times New Roman" panose="02020603050405020304" pitchFamily="18" charset="0"/>
              <a:cs typeface="Times New Roman" panose="02020603050405020304" pitchFamily="18" charset="0"/>
              <a:sym typeface="Arial"/>
            </a:endParaRPr>
          </a:p>
        </p:txBody>
      </p:sp>
      <p:sp>
        <p:nvSpPr>
          <p:cNvPr id="23" name="TextBox 18">
            <a:extLst>
              <a:ext uri="{FF2B5EF4-FFF2-40B4-BE49-F238E27FC236}">
                <a16:creationId xmlns:a16="http://schemas.microsoft.com/office/drawing/2014/main" xmlns="" id="{5263A60C-2D06-4CBB-925A-15B11B849D8E}"/>
              </a:ext>
            </a:extLst>
          </p:cNvPr>
          <p:cNvSpPr txBox="1"/>
          <p:nvPr/>
        </p:nvSpPr>
        <p:spPr>
          <a:xfrm>
            <a:off x="6843931" y="5867399"/>
            <a:ext cx="5287431" cy="738664"/>
          </a:xfrm>
          <a:prstGeom prst="rect">
            <a:avLst/>
          </a:prstGeom>
        </p:spPr>
        <p:txBody>
          <a:bodyPr wrap="square" lIns="0" tIns="0" rIns="0" bIns="0" rtlCol="0" anchor="t">
            <a:spAutoFit/>
          </a:bodyPr>
          <a:lstStyle/>
          <a:p>
            <a:pPr algn="just" defTabSz="586420"/>
            <a:r>
              <a:rPr lang="en-US" altLang="en-US" sz="2400">
                <a:solidFill>
                  <a:srgbClr val="0002FC"/>
                </a:solidFill>
                <a:latin typeface="Times New Roman" panose="02020603050405020304" pitchFamily="18" charset="0"/>
                <a:cs typeface="Times New Roman" panose="02020603050405020304" pitchFamily="18" charset="0"/>
                <a:sym typeface="Arial"/>
              </a:rPr>
              <a:t>Tại sao Vua Charles I lại bị kết án tử hình?</a:t>
            </a:r>
          </a:p>
          <a:p>
            <a:pPr algn="just" defTabSz="586420"/>
            <a:r>
              <a:rPr lang="en-US" sz="2400">
                <a:solidFill>
                  <a:srgbClr val="0002FC"/>
                </a:solidFill>
                <a:latin typeface="Times New Roman" panose="02020603050405020304" pitchFamily="18" charset="0"/>
                <a:cs typeface="Times New Roman" panose="02020603050405020304" pitchFamily="18" charset="0"/>
                <a:sym typeface="Arial"/>
              </a:rPr>
              <a:t>Điều gì xảy ra tiếp theo?</a:t>
            </a:r>
            <a:endParaRPr lang="vi-VN" sz="2400">
              <a:solidFill>
                <a:srgbClr val="0002FC"/>
              </a:solidFill>
              <a:latin typeface="Times New Roman" panose="02020603050405020304" pitchFamily="18" charset="0"/>
              <a:cs typeface="Times New Roman" panose="02020603050405020304" pitchFamily="18" charset="0"/>
              <a:sym typeface="Arial"/>
            </a:endParaRPr>
          </a:p>
        </p:txBody>
      </p:sp>
      <p:pic>
        <p:nvPicPr>
          <p:cNvPr id="24" name="Picture 23" descr="Xu tu Sac lo I">
            <a:extLst>
              <a:ext uri="{FF2B5EF4-FFF2-40B4-BE49-F238E27FC236}">
                <a16:creationId xmlns:a16="http://schemas.microsoft.com/office/drawing/2014/main" xmlns="" id="{3EAF9A1B-189F-43E0-9DD6-9F449F847CD5}"/>
              </a:ext>
            </a:extLst>
          </p:cNvPr>
          <p:cNvPicPr>
            <a:picLocks noChangeAspect="1" noChangeArrowheads="1"/>
          </p:cNvPicPr>
          <p:nvPr/>
        </p:nvPicPr>
        <p:blipFill>
          <a:blip r:embed="rId8"/>
          <a:srcRect/>
          <a:stretch>
            <a:fillRect/>
          </a:stretch>
        </p:blipFill>
        <p:spPr bwMode="auto">
          <a:xfrm>
            <a:off x="565015" y="655929"/>
            <a:ext cx="5080000" cy="5926668"/>
          </a:xfrm>
          <a:prstGeom prst="rect">
            <a:avLst/>
          </a:prstGeom>
          <a:noFill/>
          <a:ln w="9525">
            <a:solidFill>
              <a:schemeClr val="hlink"/>
            </a:solidFill>
            <a:miter lim="800000"/>
            <a:headEnd/>
            <a:tailEnd/>
          </a:ln>
        </p:spPr>
      </p:pic>
      <p:cxnSp>
        <p:nvCxnSpPr>
          <p:cNvPr id="25" name="Straight Connector 24">
            <a:extLst>
              <a:ext uri="{FF2B5EF4-FFF2-40B4-BE49-F238E27FC236}">
                <a16:creationId xmlns:a16="http://schemas.microsoft.com/office/drawing/2014/main" xmlns="" id="{496F6F31-0ABC-4DF1-A895-FE38F9E1B86B}"/>
              </a:ext>
            </a:extLst>
          </p:cNvPr>
          <p:cNvCxnSpPr>
            <a:cxnSpLocks/>
          </p:cNvCxnSpPr>
          <p:nvPr/>
        </p:nvCxnSpPr>
        <p:spPr>
          <a:xfrm>
            <a:off x="-3861862" y="-2450097"/>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727BD9DE-BC84-453D-885C-E329B6F8235B}"/>
              </a:ext>
            </a:extLst>
          </p:cNvPr>
          <p:cNvSpPr/>
          <p:nvPr/>
        </p:nvSpPr>
        <p:spPr>
          <a:xfrm>
            <a:off x="-9757340" y="-1688097"/>
            <a:ext cx="5743076" cy="914400"/>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A1A34C38-ECEA-43A0-B1D7-98171E914426}"/>
              </a:ext>
            </a:extLst>
          </p:cNvPr>
          <p:cNvSpPr/>
          <p:nvPr/>
        </p:nvSpPr>
        <p:spPr>
          <a:xfrm flipV="1">
            <a:off x="-9757340" y="-697497"/>
            <a:ext cx="5743076" cy="4427604"/>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12FE519D-EC83-4BEB-AD7A-D2DFD78F49DD}"/>
              </a:ext>
            </a:extLst>
          </p:cNvPr>
          <p:cNvSpPr txBox="1"/>
          <p:nvPr/>
        </p:nvSpPr>
        <p:spPr>
          <a:xfrm>
            <a:off x="-9677400" y="-1535697"/>
            <a:ext cx="5659396" cy="553998"/>
          </a:xfrm>
          <a:prstGeom prst="rect">
            <a:avLst/>
          </a:prstGeom>
          <a:noFill/>
        </p:spPr>
        <p:txBody>
          <a:bodyPr wrap="square" lIns="0" tIns="0" rIns="0" bIns="0" rtlCol="0">
            <a:spAutoFit/>
          </a:bodyPr>
          <a:lstStyle/>
          <a:p>
            <a:pPr algn="ctr"/>
            <a:r>
              <a:rPr lang="en-US" sz="3600">
                <a:solidFill>
                  <a:schemeClr val="tx1">
                    <a:lumMod val="50000"/>
                    <a:lumOff val="50000"/>
                  </a:schemeClr>
                </a:solidFill>
                <a:latin typeface="#9Slide01 Tieu de ngan" panose="00000800000000000000" pitchFamily="2" charset="0"/>
              </a:rPr>
              <a:t>MỤC TIÊU BÀI HỌC</a:t>
            </a:r>
          </a:p>
        </p:txBody>
      </p:sp>
      <p:sp>
        <p:nvSpPr>
          <p:cNvPr id="29" name="TextBox 28">
            <a:extLst>
              <a:ext uri="{FF2B5EF4-FFF2-40B4-BE49-F238E27FC236}">
                <a16:creationId xmlns:a16="http://schemas.microsoft.com/office/drawing/2014/main" xmlns="" id="{996204B8-7649-4C3D-A39F-85DC4A1A75F1}"/>
              </a:ext>
            </a:extLst>
          </p:cNvPr>
          <p:cNvSpPr txBox="1"/>
          <p:nvPr/>
        </p:nvSpPr>
        <p:spPr>
          <a:xfrm>
            <a:off x="-9677400" y="-621297"/>
            <a:ext cx="5510739"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Xác định được trên bản đồ thế giới </a:t>
            </a:r>
            <a:r>
              <a:rPr lang="vi-VN" sz="2300" b="1"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địa điểm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diễn ra cách mạng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tư</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và chiến tranh giành độc lập của 13 thuộc địa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B</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ắc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ỹ</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0" name="TextBox 29">
            <a:extLst>
              <a:ext uri="{FF2B5EF4-FFF2-40B4-BE49-F238E27FC236}">
                <a16:creationId xmlns:a16="http://schemas.microsoft.com/office/drawing/2014/main" xmlns="" id="{B769F968-45A1-47DA-B007-B5886ED50576}"/>
              </a:ext>
            </a:extLst>
          </p:cNvPr>
          <p:cNvSpPr txBox="1"/>
          <p:nvPr/>
        </p:nvSpPr>
        <p:spPr>
          <a:xfrm>
            <a:off x="-9604943" y="789556"/>
            <a:ext cx="5438282" cy="1489254"/>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T</a:t>
            </a:r>
            <a:r>
              <a:rPr lang="vi-VN" sz="2300" kern="0">
                <a:latin typeface="Times New Roman" panose="02020603050405020304" pitchFamily="18" charset="0"/>
                <a:ea typeface="Calibri" panose="020F0502020204030204" pitchFamily="34" charset="0"/>
                <a:cs typeface="Times New Roman" panose="02020603050405020304" pitchFamily="18" charset="0"/>
              </a:rPr>
              <a:t>rình bày được những nét chung về</a:t>
            </a:r>
            <a:r>
              <a:rPr lang="vi-VN" sz="2300" b="1" kern="0">
                <a:latin typeface="Times New Roman" panose="02020603050405020304" pitchFamily="18" charset="0"/>
                <a:ea typeface="Calibri" panose="020F0502020204030204" pitchFamily="34" charset="0"/>
                <a:cs typeface="Times New Roman" panose="02020603050405020304" pitchFamily="18" charset="0"/>
              </a:rPr>
              <a:t> nguyên nhân</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kết quả</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ý nghĩa</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tính chất</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a:t>
            </a:r>
            <a:r>
              <a:rPr lang="vi-VN" sz="2300" kern="0">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a:t>
            </a:r>
            <a:r>
              <a:rPr lang="vi-VN" sz="2300" kern="0">
                <a:latin typeface="Times New Roman" panose="02020603050405020304" pitchFamily="18" charset="0"/>
                <a:ea typeface="Calibri" panose="020F0502020204030204" pitchFamily="34" charset="0"/>
                <a:cs typeface="Times New Roman" panose="02020603050405020304" pitchFamily="18" charset="0"/>
              </a:rPr>
              <a:t>ỹ</a:t>
            </a:r>
            <a:r>
              <a:rPr lang="en-US" sz="2300" kern="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1" name="TextBox 30">
            <a:extLst>
              <a:ext uri="{FF2B5EF4-FFF2-40B4-BE49-F238E27FC236}">
                <a16:creationId xmlns:a16="http://schemas.microsoft.com/office/drawing/2014/main" xmlns="" id="{E77C5A59-65EE-4F1D-93C9-8E494F014546}"/>
              </a:ext>
            </a:extLst>
          </p:cNvPr>
          <p:cNvSpPr txBox="1"/>
          <p:nvPr/>
        </p:nvSpPr>
        <p:spPr>
          <a:xfrm>
            <a:off x="-9604943" y="2579103"/>
            <a:ext cx="5438282"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N</a:t>
            </a:r>
            <a:r>
              <a:rPr lang="vi-VN" sz="2300" kern="0">
                <a:latin typeface="Times New Roman" panose="02020603050405020304" pitchFamily="18" charset="0"/>
                <a:ea typeface="Calibri" panose="020F0502020204030204" pitchFamily="34" charset="0"/>
                <a:cs typeface="Times New Roman" panose="02020603050405020304" pitchFamily="18" charset="0"/>
              </a:rPr>
              <a:t>êu được một số </a:t>
            </a:r>
            <a:r>
              <a:rPr lang="vi-VN" sz="2300" b="1" kern="0">
                <a:latin typeface="Times New Roman" panose="02020603050405020304" pitchFamily="18" charset="0"/>
                <a:ea typeface="Calibri" panose="020F0502020204030204" pitchFamily="34" charset="0"/>
                <a:cs typeface="Times New Roman" panose="02020603050405020304" pitchFamily="18" charset="0"/>
              </a:rPr>
              <a:t>đặc điểm chính</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 </a:t>
            </a:r>
            <a:r>
              <a:rPr lang="vi-VN" sz="2300" kern="0">
                <a:latin typeface="Times New Roman" panose="02020603050405020304" pitchFamily="18" charset="0"/>
                <a:ea typeface="Calibri" panose="020F0502020204030204" pitchFamily="34" charset="0"/>
                <a:cs typeface="Times New Roman" panose="02020603050405020304" pitchFamily="18" charset="0"/>
              </a:rPr>
              <a:t>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Mỹ.</a:t>
            </a:r>
          </a:p>
        </p:txBody>
      </p:sp>
      <p:cxnSp>
        <p:nvCxnSpPr>
          <p:cNvPr id="32" name="Straight Connector 31">
            <a:extLst>
              <a:ext uri="{FF2B5EF4-FFF2-40B4-BE49-F238E27FC236}">
                <a16:creationId xmlns:a16="http://schemas.microsoft.com/office/drawing/2014/main" xmlns="" id="{9574BC82-9373-44E0-8A0D-6F37A1190002}"/>
              </a:ext>
            </a:extLst>
          </p:cNvPr>
          <p:cNvCxnSpPr>
            <a:cxnSpLocks/>
          </p:cNvCxnSpPr>
          <p:nvPr/>
        </p:nvCxnSpPr>
        <p:spPr>
          <a:xfrm>
            <a:off x="4724400" y="-9109821"/>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xmlns="" id="{83488860-F792-4683-8DE5-E6B68FFB0377}"/>
              </a:ext>
            </a:extLst>
          </p:cNvPr>
          <p:cNvPicPr>
            <a:picLocks noChangeAspect="1"/>
          </p:cNvPicPr>
          <p:nvPr/>
        </p:nvPicPr>
        <p:blipFill rotWithShape="1">
          <a:blip r:embed="rId9">
            <a:extLst>
              <a:ext uri="{28A0092B-C50C-407E-A947-70E740481C1C}">
                <a14:useLocalDpi xmlns:a14="http://schemas.microsoft.com/office/drawing/2010/main" val="0"/>
              </a:ext>
            </a:extLst>
          </a:blip>
          <a:srcRect l="9454" t="21111" r="11013" b="6666"/>
          <a:stretch/>
        </p:blipFill>
        <p:spPr>
          <a:xfrm rot="5400000">
            <a:off x="16947656" y="-2023904"/>
            <a:ext cx="6705600" cy="5944966"/>
          </a:xfrm>
          <a:prstGeom prst="rect">
            <a:avLst/>
          </a:prstGeom>
        </p:spPr>
      </p:pic>
    </p:spTree>
    <p:extLst>
      <p:ext uri="{BB962C8B-B14F-4D97-AF65-F5344CB8AC3E}">
        <p14:creationId xmlns:p14="http://schemas.microsoft.com/office/powerpoint/2010/main" val="2278142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03074ECE-E540-4928-90D1-6BAAF11CDD02}"/>
              </a:ext>
            </a:extLst>
          </p:cNvPr>
          <p:cNvCxnSpPr>
            <a:cxnSpLocks/>
          </p:cNvCxnSpPr>
          <p:nvPr/>
        </p:nvCxnSpPr>
        <p:spPr>
          <a:xfrm>
            <a:off x="6096000" y="0"/>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26D56997-C56B-483A-B305-069A3F6CABFA}"/>
              </a:ext>
            </a:extLst>
          </p:cNvPr>
          <p:cNvPicPr>
            <a:picLocks noChangeAspect="1"/>
          </p:cNvPicPr>
          <p:nvPr/>
        </p:nvPicPr>
        <p:blipFill rotWithShape="1">
          <a:blip r:embed="rId2">
            <a:extLst>
              <a:ext uri="{28A0092B-C50C-407E-A947-70E740481C1C}">
                <a14:useLocalDpi xmlns:a14="http://schemas.microsoft.com/office/drawing/2010/main" val="0"/>
              </a:ext>
            </a:extLst>
          </a:blip>
          <a:srcRect l="9454" t="21111" r="11013" b="6666"/>
          <a:stretch/>
        </p:blipFill>
        <p:spPr>
          <a:xfrm rot="5400000">
            <a:off x="5790515" y="456517"/>
            <a:ext cx="6705600" cy="5944966"/>
          </a:xfrm>
          <a:prstGeom prst="rect">
            <a:avLst/>
          </a:prstGeom>
        </p:spPr>
      </p:pic>
      <p:sp>
        <p:nvSpPr>
          <p:cNvPr id="11" name="Rectangle 10">
            <a:extLst>
              <a:ext uri="{FF2B5EF4-FFF2-40B4-BE49-F238E27FC236}">
                <a16:creationId xmlns:a16="http://schemas.microsoft.com/office/drawing/2014/main" xmlns="" id="{A114AEF4-121E-4896-BB2A-FFDE088DFA28}"/>
              </a:ext>
            </a:extLst>
          </p:cNvPr>
          <p:cNvSpPr/>
          <p:nvPr/>
        </p:nvSpPr>
        <p:spPr>
          <a:xfrm>
            <a:off x="200522" y="762000"/>
            <a:ext cx="5743076" cy="914400"/>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42021E8-6B4B-42A9-9DAA-213926A40BA7}"/>
              </a:ext>
            </a:extLst>
          </p:cNvPr>
          <p:cNvSpPr/>
          <p:nvPr/>
        </p:nvSpPr>
        <p:spPr>
          <a:xfrm flipV="1">
            <a:off x="200522" y="1752600"/>
            <a:ext cx="5743076" cy="4427604"/>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5CCC332-0E92-4FF6-8163-7EC27425190A}"/>
              </a:ext>
            </a:extLst>
          </p:cNvPr>
          <p:cNvSpPr txBox="1"/>
          <p:nvPr/>
        </p:nvSpPr>
        <p:spPr>
          <a:xfrm>
            <a:off x="280462" y="914400"/>
            <a:ext cx="5659396" cy="553998"/>
          </a:xfrm>
          <a:prstGeom prst="rect">
            <a:avLst/>
          </a:prstGeom>
          <a:noFill/>
        </p:spPr>
        <p:txBody>
          <a:bodyPr wrap="square" lIns="0" tIns="0" rIns="0" bIns="0" rtlCol="0">
            <a:spAutoFit/>
          </a:bodyPr>
          <a:lstStyle/>
          <a:p>
            <a:pPr algn="ctr"/>
            <a:r>
              <a:rPr lang="en-US" sz="3600">
                <a:solidFill>
                  <a:schemeClr val="tx1">
                    <a:lumMod val="50000"/>
                    <a:lumOff val="50000"/>
                  </a:schemeClr>
                </a:solidFill>
                <a:latin typeface="#9Slide01 Tieu de ngan" panose="00000800000000000000" pitchFamily="2" charset="0"/>
              </a:rPr>
              <a:t>MỤC TIÊU BÀI HỌC</a:t>
            </a:r>
          </a:p>
        </p:txBody>
      </p:sp>
      <p:sp>
        <p:nvSpPr>
          <p:cNvPr id="16" name="TextBox 15">
            <a:extLst>
              <a:ext uri="{FF2B5EF4-FFF2-40B4-BE49-F238E27FC236}">
                <a16:creationId xmlns:a16="http://schemas.microsoft.com/office/drawing/2014/main" xmlns="" id="{A139039B-99D1-44A4-846D-F44240F11534}"/>
              </a:ext>
            </a:extLst>
          </p:cNvPr>
          <p:cNvSpPr txBox="1"/>
          <p:nvPr/>
        </p:nvSpPr>
        <p:spPr>
          <a:xfrm>
            <a:off x="280462" y="1828800"/>
            <a:ext cx="5510739"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Xác định được trên bản đồ thế giới </a:t>
            </a:r>
            <a:r>
              <a:rPr lang="vi-VN" sz="2300" b="1"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địa điểm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diễn ra cách mạng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tư</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và chiến tranh giành độc lập của 13 thuộc địa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B</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ắc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ỹ</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8" name="TextBox 17">
            <a:extLst>
              <a:ext uri="{FF2B5EF4-FFF2-40B4-BE49-F238E27FC236}">
                <a16:creationId xmlns:a16="http://schemas.microsoft.com/office/drawing/2014/main" xmlns="" id="{8E5CB510-F796-4B1A-B379-CD3E535E40B7}"/>
              </a:ext>
            </a:extLst>
          </p:cNvPr>
          <p:cNvSpPr txBox="1"/>
          <p:nvPr/>
        </p:nvSpPr>
        <p:spPr>
          <a:xfrm>
            <a:off x="352919" y="3239653"/>
            <a:ext cx="5438282" cy="1489254"/>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T</a:t>
            </a:r>
            <a:r>
              <a:rPr lang="vi-VN" sz="2300" kern="0">
                <a:latin typeface="Times New Roman" panose="02020603050405020304" pitchFamily="18" charset="0"/>
                <a:ea typeface="Calibri" panose="020F0502020204030204" pitchFamily="34" charset="0"/>
                <a:cs typeface="Times New Roman" panose="02020603050405020304" pitchFamily="18" charset="0"/>
              </a:rPr>
              <a:t>rình bày được những nét chung về</a:t>
            </a:r>
            <a:r>
              <a:rPr lang="vi-VN" sz="2300" b="1" kern="0">
                <a:latin typeface="Times New Roman" panose="02020603050405020304" pitchFamily="18" charset="0"/>
                <a:ea typeface="Calibri" panose="020F0502020204030204" pitchFamily="34" charset="0"/>
                <a:cs typeface="Times New Roman" panose="02020603050405020304" pitchFamily="18" charset="0"/>
              </a:rPr>
              <a:t> nguyên nhân</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kết quả</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ý nghĩa</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tính chất</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a:t>
            </a:r>
            <a:r>
              <a:rPr lang="vi-VN" sz="2300" kern="0">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a:t>
            </a:r>
            <a:r>
              <a:rPr lang="vi-VN" sz="2300" kern="0">
                <a:latin typeface="Times New Roman" panose="02020603050405020304" pitchFamily="18" charset="0"/>
                <a:ea typeface="Calibri" panose="020F0502020204030204" pitchFamily="34" charset="0"/>
                <a:cs typeface="Times New Roman" panose="02020603050405020304" pitchFamily="18" charset="0"/>
              </a:rPr>
              <a:t>ỹ</a:t>
            </a:r>
            <a:r>
              <a:rPr lang="en-US" sz="2300" kern="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xmlns="" id="{C8132FD5-A1E6-4E9D-A59C-A3D07D85A993}"/>
              </a:ext>
            </a:extLst>
          </p:cNvPr>
          <p:cNvSpPr txBox="1"/>
          <p:nvPr/>
        </p:nvSpPr>
        <p:spPr>
          <a:xfrm>
            <a:off x="352919" y="5029200"/>
            <a:ext cx="5438282"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N</a:t>
            </a:r>
            <a:r>
              <a:rPr lang="vi-VN" sz="2300" kern="0">
                <a:latin typeface="Times New Roman" panose="02020603050405020304" pitchFamily="18" charset="0"/>
                <a:ea typeface="Calibri" panose="020F0502020204030204" pitchFamily="34" charset="0"/>
                <a:cs typeface="Times New Roman" panose="02020603050405020304" pitchFamily="18" charset="0"/>
              </a:rPr>
              <a:t>êu được một số </a:t>
            </a:r>
            <a:r>
              <a:rPr lang="vi-VN" sz="2300" b="1" kern="0">
                <a:latin typeface="Times New Roman" panose="02020603050405020304" pitchFamily="18" charset="0"/>
                <a:ea typeface="Calibri" panose="020F0502020204030204" pitchFamily="34" charset="0"/>
                <a:cs typeface="Times New Roman" panose="02020603050405020304" pitchFamily="18" charset="0"/>
              </a:rPr>
              <a:t>đặc điểm chính</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 </a:t>
            </a:r>
            <a:r>
              <a:rPr lang="vi-VN" sz="2300" kern="0">
                <a:latin typeface="Times New Roman" panose="02020603050405020304" pitchFamily="18" charset="0"/>
                <a:ea typeface="Calibri" panose="020F0502020204030204" pitchFamily="34" charset="0"/>
                <a:cs typeface="Times New Roman" panose="02020603050405020304" pitchFamily="18" charset="0"/>
              </a:rPr>
              <a:t>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Mỹ.</a:t>
            </a:r>
          </a:p>
        </p:txBody>
      </p:sp>
      <p:sp>
        <p:nvSpPr>
          <p:cNvPr id="22" name="TextBox 21">
            <a:extLst>
              <a:ext uri="{FF2B5EF4-FFF2-40B4-BE49-F238E27FC236}">
                <a16:creationId xmlns:a16="http://schemas.microsoft.com/office/drawing/2014/main" xmlns="" id="{135A0484-D792-4447-BDC7-51789CCD5AFC}"/>
              </a:ext>
            </a:extLst>
          </p:cNvPr>
          <p:cNvSpPr txBox="1"/>
          <p:nvPr/>
        </p:nvSpPr>
        <p:spPr>
          <a:xfrm>
            <a:off x="3086100" y="-2057400"/>
            <a:ext cx="6019800" cy="738664"/>
          </a:xfrm>
          <a:prstGeom prst="rect">
            <a:avLst/>
          </a:prstGeom>
          <a:noFill/>
        </p:spPr>
        <p:txBody>
          <a:bodyPr wrap="square" lIns="0" tIns="0" rIns="0" bIns="0" rtlCol="0">
            <a:spAutoFit/>
          </a:bodyPr>
          <a:lstStyle/>
          <a:p>
            <a:pPr algn="l"/>
            <a:r>
              <a:rPr lang="en-US" sz="4800">
                <a:solidFill>
                  <a:schemeClr val="bg1"/>
                </a:solidFill>
                <a:latin typeface="+mj-lt"/>
              </a:rPr>
              <a:t>TIẾN TRÌNH BÀI HỌC</a:t>
            </a:r>
          </a:p>
        </p:txBody>
      </p:sp>
      <p:cxnSp>
        <p:nvCxnSpPr>
          <p:cNvPr id="23" name="Straight Connector 22">
            <a:extLst>
              <a:ext uri="{FF2B5EF4-FFF2-40B4-BE49-F238E27FC236}">
                <a16:creationId xmlns:a16="http://schemas.microsoft.com/office/drawing/2014/main" xmlns="" id="{40969192-2B38-4A60-BEE1-040B9981A836}"/>
              </a:ext>
            </a:extLst>
          </p:cNvPr>
          <p:cNvCxnSpPr>
            <a:cxnSpLocks/>
          </p:cNvCxnSpPr>
          <p:nvPr/>
        </p:nvCxnSpPr>
        <p:spPr>
          <a:xfrm>
            <a:off x="4152900" y="-1318736"/>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lowchart: Connector 23">
            <a:extLst>
              <a:ext uri="{FF2B5EF4-FFF2-40B4-BE49-F238E27FC236}">
                <a16:creationId xmlns:a16="http://schemas.microsoft.com/office/drawing/2014/main" xmlns="" id="{66B96071-F567-4040-9870-A951919D9197}"/>
              </a:ext>
            </a:extLst>
          </p:cNvPr>
          <p:cNvSpPr/>
          <p:nvPr/>
        </p:nvSpPr>
        <p:spPr>
          <a:xfrm>
            <a:off x="-8603503" y="1319362"/>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68B46178-9862-447C-A88A-95A24CEE09C4}"/>
              </a:ext>
            </a:extLst>
          </p:cNvPr>
          <p:cNvSpPr txBox="1"/>
          <p:nvPr/>
        </p:nvSpPr>
        <p:spPr>
          <a:xfrm>
            <a:off x="-8415725" y="1399359"/>
            <a:ext cx="800100" cy="1015663"/>
          </a:xfrm>
          <a:prstGeom prst="rect">
            <a:avLst/>
          </a:prstGeom>
          <a:noFill/>
        </p:spPr>
        <p:txBody>
          <a:bodyPr wrap="square" lIns="0" tIns="0" rIns="0" bIns="0" rtlCol="0">
            <a:spAutoFit/>
          </a:bodyPr>
          <a:lstStyle/>
          <a:p>
            <a:pPr algn="ctr"/>
            <a:r>
              <a:rPr lang="en-US" sz="6600">
                <a:solidFill>
                  <a:schemeClr val="bg1"/>
                </a:solidFill>
              </a:rPr>
              <a:t>1</a:t>
            </a:r>
          </a:p>
        </p:txBody>
      </p:sp>
      <p:cxnSp>
        <p:nvCxnSpPr>
          <p:cNvPr id="26" name="Straight Connector 25">
            <a:extLst>
              <a:ext uri="{FF2B5EF4-FFF2-40B4-BE49-F238E27FC236}">
                <a16:creationId xmlns:a16="http://schemas.microsoft.com/office/drawing/2014/main" xmlns="" id="{39B49746-B585-4D53-8669-0839CD686E09}"/>
              </a:ext>
            </a:extLst>
          </p:cNvPr>
          <p:cNvCxnSpPr>
            <a:cxnSpLocks/>
          </p:cNvCxnSpPr>
          <p:nvPr/>
        </p:nvCxnSpPr>
        <p:spPr>
          <a:xfrm>
            <a:off x="-5288803" y="688603"/>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B316B4E1-D568-4509-9172-534FD94E905B}"/>
              </a:ext>
            </a:extLst>
          </p:cNvPr>
          <p:cNvSpPr txBox="1"/>
          <p:nvPr/>
        </p:nvSpPr>
        <p:spPr>
          <a:xfrm>
            <a:off x="-7857631" y="1399359"/>
            <a:ext cx="8210550" cy="738664"/>
          </a:xfrm>
          <a:prstGeom prst="rect">
            <a:avLst/>
          </a:prstGeom>
          <a:noFill/>
        </p:spPr>
        <p:txBody>
          <a:bodyPr wrap="square" lIns="0" tIns="0" rIns="0" bIns="0" rtlCol="0">
            <a:spAutoFit/>
          </a:bodyPr>
          <a:lstStyle/>
          <a:p>
            <a:pPr algn="ctr"/>
            <a:r>
              <a:rPr lang="en-US" sz="4800" i="1">
                <a:solidFill>
                  <a:schemeClr val="bg1"/>
                </a:solidFill>
                <a:latin typeface="#9Slide04 Rokkitt Black" panose="00000A00000000000000" pitchFamily="2" charset="0"/>
                <a:cs typeface="#9Slide07 Pattaya" panose="00000500000000000000" pitchFamily="2" charset="-34"/>
              </a:rPr>
              <a:t>Cách mạng tư sản Anh</a:t>
            </a:r>
            <a:endParaRPr lang="en-US" sz="4800">
              <a:solidFill>
                <a:schemeClr val="bg1"/>
              </a:solidFill>
            </a:endParaRPr>
          </a:p>
        </p:txBody>
      </p:sp>
      <p:sp>
        <p:nvSpPr>
          <p:cNvPr id="28" name="Flowchart: Connector 27">
            <a:extLst>
              <a:ext uri="{FF2B5EF4-FFF2-40B4-BE49-F238E27FC236}">
                <a16:creationId xmlns:a16="http://schemas.microsoft.com/office/drawing/2014/main" xmlns="" id="{9ECFBFA9-D635-4CD6-989A-882A7E2AD54F}"/>
              </a:ext>
            </a:extLst>
          </p:cNvPr>
          <p:cNvSpPr/>
          <p:nvPr/>
        </p:nvSpPr>
        <p:spPr>
          <a:xfrm>
            <a:off x="15704249" y="3399472"/>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10125E5E-FEEA-4370-8EF1-C4D53A7083D7}"/>
              </a:ext>
            </a:extLst>
          </p:cNvPr>
          <p:cNvSpPr txBox="1"/>
          <p:nvPr/>
        </p:nvSpPr>
        <p:spPr>
          <a:xfrm>
            <a:off x="15892027" y="3479469"/>
            <a:ext cx="800100" cy="1015663"/>
          </a:xfrm>
          <a:prstGeom prst="rect">
            <a:avLst/>
          </a:prstGeom>
          <a:noFill/>
        </p:spPr>
        <p:txBody>
          <a:bodyPr wrap="square" lIns="0" tIns="0" rIns="0" bIns="0" rtlCol="0">
            <a:spAutoFit/>
          </a:bodyPr>
          <a:lstStyle/>
          <a:p>
            <a:pPr algn="ctr"/>
            <a:r>
              <a:rPr lang="en-US" sz="6600">
                <a:solidFill>
                  <a:schemeClr val="bg1"/>
                </a:solidFill>
              </a:rPr>
              <a:t>2</a:t>
            </a:r>
          </a:p>
        </p:txBody>
      </p:sp>
      <p:sp>
        <p:nvSpPr>
          <p:cNvPr id="30" name="TextBox 29">
            <a:extLst>
              <a:ext uri="{FF2B5EF4-FFF2-40B4-BE49-F238E27FC236}">
                <a16:creationId xmlns:a16="http://schemas.microsoft.com/office/drawing/2014/main" xmlns="" id="{DCD41479-E36E-4AD6-BC2E-FB52702131A3}"/>
              </a:ext>
            </a:extLst>
          </p:cNvPr>
          <p:cNvSpPr txBox="1"/>
          <p:nvPr/>
        </p:nvSpPr>
        <p:spPr>
          <a:xfrm>
            <a:off x="16840200" y="3551872"/>
            <a:ext cx="9227249" cy="1477328"/>
          </a:xfrm>
          <a:prstGeom prst="rect">
            <a:avLst/>
          </a:prstGeom>
          <a:noFill/>
        </p:spPr>
        <p:txBody>
          <a:bodyPr wrap="square" lIns="0" tIns="0" rIns="0" bIns="0" rtlCol="0">
            <a:spAutoFit/>
          </a:bodyPr>
          <a:lstStyle/>
          <a:p>
            <a:pPr algn="ctr"/>
            <a:r>
              <a:rPr lang="en-US" sz="4800" i="1">
                <a:solidFill>
                  <a:schemeClr val="bg1"/>
                </a:solidFill>
                <a:latin typeface="#9Slide04 Rokkitt Black" panose="00000A00000000000000" pitchFamily="2" charset="0"/>
                <a:cs typeface="#9Slide07 Pattaya" panose="00000500000000000000" pitchFamily="2" charset="-34"/>
              </a:rPr>
              <a:t>Chiến tranh giành độc lập của 13 thuộc địa Anh ở Bắc Mĩ</a:t>
            </a:r>
            <a:endParaRPr lang="en-US" sz="4800">
              <a:solidFill>
                <a:schemeClr val="bg1"/>
              </a:solidFill>
            </a:endParaRPr>
          </a:p>
        </p:txBody>
      </p:sp>
    </p:spTree>
    <p:extLst>
      <p:ext uri="{BB962C8B-B14F-4D97-AF65-F5344CB8AC3E}">
        <p14:creationId xmlns:p14="http://schemas.microsoft.com/office/powerpoint/2010/main" val="10210395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C783673-772E-41DE-B415-BC61D7B72D7A}"/>
              </a:ext>
            </a:extLst>
          </p:cNvPr>
          <p:cNvPicPr>
            <a:picLocks noChangeAspect="1"/>
          </p:cNvPicPr>
          <p:nvPr/>
        </p:nvPicPr>
        <p:blipFill rotWithShape="1">
          <a:blip r:embed="rId2">
            <a:extLst>
              <a:ext uri="{28A0092B-C50C-407E-A947-70E740481C1C}">
                <a14:useLocalDpi xmlns:a14="http://schemas.microsoft.com/office/drawing/2010/main" val="0"/>
              </a:ext>
            </a:extLst>
          </a:blip>
          <a:srcRect l="11014" t="22222" r="15692" b="7777"/>
          <a:stretch/>
        </p:blipFill>
        <p:spPr>
          <a:xfrm rot="5400000">
            <a:off x="2667000" y="-2642681"/>
            <a:ext cx="6858000" cy="12143362"/>
          </a:xfrm>
          <a:prstGeom prst="rect">
            <a:avLst/>
          </a:prstGeom>
        </p:spPr>
      </p:pic>
      <p:sp>
        <p:nvSpPr>
          <p:cNvPr id="5" name="Rectangle 4">
            <a:extLst>
              <a:ext uri="{FF2B5EF4-FFF2-40B4-BE49-F238E27FC236}">
                <a16:creationId xmlns:a16="http://schemas.microsoft.com/office/drawing/2014/main" xmlns="" id="{11A8EAA2-0C9D-4A5F-BB05-29786005B6EA}"/>
              </a:ext>
            </a:extLst>
          </p:cNvPr>
          <p:cNvSpPr/>
          <p:nvPr/>
        </p:nvSpPr>
        <p:spPr>
          <a:xfrm>
            <a:off x="24319" y="15240"/>
            <a:ext cx="12192000" cy="6858000"/>
          </a:xfrm>
          <a:prstGeom prst="rect">
            <a:avLst/>
          </a:prstGeom>
          <a:solidFill>
            <a:schemeClr val="tx1">
              <a:lumMod val="95000"/>
              <a:lumOff val="5000"/>
              <a:alpha val="63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5052C5B7-0C32-46FB-8D7F-E86D541C3024}"/>
              </a:ext>
            </a:extLst>
          </p:cNvPr>
          <p:cNvSpPr txBox="1"/>
          <p:nvPr/>
        </p:nvSpPr>
        <p:spPr>
          <a:xfrm>
            <a:off x="3086100" y="533400"/>
            <a:ext cx="6743700" cy="738664"/>
          </a:xfrm>
          <a:prstGeom prst="rect">
            <a:avLst/>
          </a:prstGeom>
          <a:noFill/>
        </p:spPr>
        <p:txBody>
          <a:bodyPr wrap="square" lIns="0" tIns="0" rIns="0" bIns="0" rtlCol="0">
            <a:spAutoFit/>
          </a:bodyPr>
          <a:lstStyle/>
          <a:p>
            <a:pPr algn="l"/>
            <a:r>
              <a:rPr lang="en-US" sz="4800" dirty="0">
                <a:solidFill>
                  <a:schemeClr val="bg1"/>
                </a:solidFill>
                <a:latin typeface="+mj-lt"/>
              </a:rPr>
              <a:t>TIẾN TRÌNH BÀI HỌC</a:t>
            </a:r>
          </a:p>
        </p:txBody>
      </p:sp>
      <p:sp>
        <p:nvSpPr>
          <p:cNvPr id="7" name="Flowchart: Connector 6">
            <a:extLst>
              <a:ext uri="{FF2B5EF4-FFF2-40B4-BE49-F238E27FC236}">
                <a16:creationId xmlns:a16="http://schemas.microsoft.com/office/drawing/2014/main" xmlns="" id="{6EEF1325-D160-4873-9A0F-8F05D900C080}"/>
              </a:ext>
            </a:extLst>
          </p:cNvPr>
          <p:cNvSpPr/>
          <p:nvPr/>
        </p:nvSpPr>
        <p:spPr>
          <a:xfrm>
            <a:off x="838200" y="1902823"/>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B32C4589-08F8-4403-89AB-E7227ADEFF79}"/>
              </a:ext>
            </a:extLst>
          </p:cNvPr>
          <p:cNvSpPr txBox="1"/>
          <p:nvPr/>
        </p:nvSpPr>
        <p:spPr>
          <a:xfrm>
            <a:off x="1025978" y="1982820"/>
            <a:ext cx="800100" cy="1015663"/>
          </a:xfrm>
          <a:prstGeom prst="rect">
            <a:avLst/>
          </a:prstGeom>
          <a:noFill/>
        </p:spPr>
        <p:txBody>
          <a:bodyPr wrap="square" lIns="0" tIns="0" rIns="0" bIns="0" rtlCol="0">
            <a:spAutoFit/>
          </a:bodyPr>
          <a:lstStyle/>
          <a:p>
            <a:pPr algn="ctr"/>
            <a:r>
              <a:rPr lang="en-US" sz="6600">
                <a:solidFill>
                  <a:schemeClr val="bg1"/>
                </a:solidFill>
              </a:rPr>
              <a:t>1</a:t>
            </a:r>
          </a:p>
        </p:txBody>
      </p:sp>
      <p:cxnSp>
        <p:nvCxnSpPr>
          <p:cNvPr id="19" name="Straight Connector 18">
            <a:extLst>
              <a:ext uri="{FF2B5EF4-FFF2-40B4-BE49-F238E27FC236}">
                <a16:creationId xmlns:a16="http://schemas.microsoft.com/office/drawing/2014/main" xmlns="" id="{D4077D3F-0BC2-4893-B635-D61485BFE454}"/>
              </a:ext>
            </a:extLst>
          </p:cNvPr>
          <p:cNvCxnSpPr>
            <a:cxnSpLocks/>
          </p:cNvCxnSpPr>
          <p:nvPr/>
        </p:nvCxnSpPr>
        <p:spPr>
          <a:xfrm>
            <a:off x="4152900" y="1272064"/>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lowchart: Connector 22">
            <a:extLst>
              <a:ext uri="{FF2B5EF4-FFF2-40B4-BE49-F238E27FC236}">
                <a16:creationId xmlns:a16="http://schemas.microsoft.com/office/drawing/2014/main" xmlns="" id="{21368F27-F832-46AF-8144-19C09E807C5E}"/>
              </a:ext>
            </a:extLst>
          </p:cNvPr>
          <p:cNvSpPr/>
          <p:nvPr/>
        </p:nvSpPr>
        <p:spPr>
          <a:xfrm>
            <a:off x="1600200" y="3352800"/>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89308FF8-D8DC-46AD-8DE7-393A6D82FE48}"/>
              </a:ext>
            </a:extLst>
          </p:cNvPr>
          <p:cNvSpPr txBox="1"/>
          <p:nvPr/>
        </p:nvSpPr>
        <p:spPr>
          <a:xfrm>
            <a:off x="1787978" y="3432797"/>
            <a:ext cx="800100" cy="1015663"/>
          </a:xfrm>
          <a:prstGeom prst="rect">
            <a:avLst/>
          </a:prstGeom>
          <a:noFill/>
        </p:spPr>
        <p:txBody>
          <a:bodyPr wrap="square" lIns="0" tIns="0" rIns="0" bIns="0" rtlCol="0">
            <a:spAutoFit/>
          </a:bodyPr>
          <a:lstStyle/>
          <a:p>
            <a:pPr algn="ctr"/>
            <a:r>
              <a:rPr lang="en-US" sz="6600">
                <a:solidFill>
                  <a:schemeClr val="bg1"/>
                </a:solidFill>
              </a:rPr>
              <a:t>2</a:t>
            </a:r>
          </a:p>
        </p:txBody>
      </p:sp>
      <p:sp>
        <p:nvSpPr>
          <p:cNvPr id="25" name="TextBox 24">
            <a:extLst>
              <a:ext uri="{FF2B5EF4-FFF2-40B4-BE49-F238E27FC236}">
                <a16:creationId xmlns:a16="http://schemas.microsoft.com/office/drawing/2014/main" xmlns="" id="{DE016C41-97A0-4317-80B2-01546B6181D3}"/>
              </a:ext>
            </a:extLst>
          </p:cNvPr>
          <p:cNvSpPr txBox="1"/>
          <p:nvPr/>
        </p:nvSpPr>
        <p:spPr>
          <a:xfrm>
            <a:off x="1584072" y="1982820"/>
            <a:ext cx="8210550" cy="738664"/>
          </a:xfrm>
          <a:prstGeom prst="rect">
            <a:avLst/>
          </a:prstGeom>
          <a:noFill/>
        </p:spPr>
        <p:txBody>
          <a:bodyPr wrap="square" lIns="0" tIns="0" rIns="0" bIns="0" rtlCol="0">
            <a:spAutoFit/>
          </a:bodyPr>
          <a:lstStyle/>
          <a:p>
            <a:pPr algn="ctr"/>
            <a:r>
              <a:rPr lang="en-US" sz="4800" i="1" dirty="0" err="1">
                <a:solidFill>
                  <a:schemeClr val="bg1"/>
                </a:solidFill>
                <a:latin typeface="#9Slide04 Rokkitt Black" panose="00000A00000000000000" pitchFamily="2" charset="0"/>
                <a:cs typeface="#9Slide07 Pattaya" panose="00000500000000000000" pitchFamily="2" charset="-34"/>
              </a:rPr>
              <a:t>Cách</a:t>
            </a:r>
            <a:r>
              <a:rPr lang="en-US" sz="4800" i="1" dirty="0">
                <a:solidFill>
                  <a:schemeClr val="bg1"/>
                </a:solidFill>
                <a:latin typeface="#9Slide04 Rokkitt Black" panose="00000A00000000000000" pitchFamily="2" charset="0"/>
                <a:cs typeface="#9Slide07 Pattaya" panose="00000500000000000000" pitchFamily="2" charset="-34"/>
              </a:rPr>
              <a:t> </a:t>
            </a:r>
            <a:r>
              <a:rPr lang="en-US" sz="4800" i="1" dirty="0" err="1">
                <a:solidFill>
                  <a:schemeClr val="bg1"/>
                </a:solidFill>
                <a:latin typeface="#9Slide04 Rokkitt Black" panose="00000A00000000000000" pitchFamily="2" charset="0"/>
                <a:cs typeface="#9Slide07 Pattaya" panose="00000500000000000000" pitchFamily="2" charset="-34"/>
              </a:rPr>
              <a:t>mạng</a:t>
            </a:r>
            <a:r>
              <a:rPr lang="en-US" sz="4800" i="1" dirty="0">
                <a:solidFill>
                  <a:schemeClr val="bg1"/>
                </a:solidFill>
                <a:latin typeface="#9Slide04 Rokkitt Black" panose="00000A00000000000000" pitchFamily="2" charset="0"/>
                <a:cs typeface="#9Slide07 Pattaya" panose="00000500000000000000" pitchFamily="2" charset="-34"/>
              </a:rPr>
              <a:t> </a:t>
            </a:r>
            <a:r>
              <a:rPr lang="en-US" sz="4800" i="1" dirty="0" err="1">
                <a:solidFill>
                  <a:schemeClr val="bg1"/>
                </a:solidFill>
                <a:latin typeface="#9Slide04 Rokkitt Black" panose="00000A00000000000000" pitchFamily="2" charset="0"/>
                <a:cs typeface="#9Slide07 Pattaya" panose="00000500000000000000" pitchFamily="2" charset="-34"/>
              </a:rPr>
              <a:t>tư</a:t>
            </a:r>
            <a:r>
              <a:rPr lang="en-US" sz="4800" i="1" dirty="0">
                <a:solidFill>
                  <a:schemeClr val="bg1"/>
                </a:solidFill>
                <a:latin typeface="#9Slide04 Rokkitt Black" panose="00000A00000000000000" pitchFamily="2" charset="0"/>
                <a:cs typeface="#9Slide07 Pattaya" panose="00000500000000000000" pitchFamily="2" charset="-34"/>
              </a:rPr>
              <a:t> </a:t>
            </a:r>
            <a:r>
              <a:rPr lang="en-US" sz="4800" i="1" dirty="0" err="1">
                <a:solidFill>
                  <a:schemeClr val="bg1"/>
                </a:solidFill>
                <a:latin typeface="#9Slide04 Rokkitt Black" panose="00000A00000000000000" pitchFamily="2" charset="0"/>
                <a:cs typeface="#9Slide07 Pattaya" panose="00000500000000000000" pitchFamily="2" charset="-34"/>
              </a:rPr>
              <a:t>sản</a:t>
            </a:r>
            <a:r>
              <a:rPr lang="en-US" sz="4800" i="1" dirty="0">
                <a:solidFill>
                  <a:schemeClr val="bg1"/>
                </a:solidFill>
                <a:latin typeface="#9Slide04 Rokkitt Black" panose="00000A00000000000000" pitchFamily="2" charset="0"/>
                <a:cs typeface="#9Slide07 Pattaya" panose="00000500000000000000" pitchFamily="2" charset="-34"/>
              </a:rPr>
              <a:t> Anh</a:t>
            </a:r>
            <a:endParaRPr lang="en-US" sz="4800" dirty="0">
              <a:solidFill>
                <a:schemeClr val="bg1"/>
              </a:solidFill>
            </a:endParaRPr>
          </a:p>
        </p:txBody>
      </p:sp>
      <p:sp>
        <p:nvSpPr>
          <p:cNvPr id="26" name="TextBox 25">
            <a:extLst>
              <a:ext uri="{FF2B5EF4-FFF2-40B4-BE49-F238E27FC236}">
                <a16:creationId xmlns:a16="http://schemas.microsoft.com/office/drawing/2014/main" xmlns="" id="{0119E8CA-5B43-41C9-A842-20D722FEDEAD}"/>
              </a:ext>
            </a:extLst>
          </p:cNvPr>
          <p:cNvSpPr txBox="1"/>
          <p:nvPr/>
        </p:nvSpPr>
        <p:spPr>
          <a:xfrm>
            <a:off x="2736151" y="3505200"/>
            <a:ext cx="9227249" cy="1477328"/>
          </a:xfrm>
          <a:prstGeom prst="rect">
            <a:avLst/>
          </a:prstGeom>
          <a:noFill/>
        </p:spPr>
        <p:txBody>
          <a:bodyPr wrap="square" lIns="0" tIns="0" rIns="0" bIns="0" rtlCol="0">
            <a:spAutoFit/>
          </a:bodyPr>
          <a:lstStyle/>
          <a:p>
            <a:pPr algn="ctr"/>
            <a:r>
              <a:rPr lang="en-US" sz="4800" i="1">
                <a:solidFill>
                  <a:schemeClr val="bg1"/>
                </a:solidFill>
                <a:latin typeface="#9Slide04 Rokkitt Black" panose="00000A00000000000000" pitchFamily="2" charset="0"/>
                <a:cs typeface="#9Slide07 Pattaya" panose="00000500000000000000" pitchFamily="2" charset="-34"/>
              </a:rPr>
              <a:t>Chiến tranh giành độc lập của 13 thuộc địa Anh ở Bắc Mĩ</a:t>
            </a:r>
            <a:endParaRPr lang="en-US" sz="4800">
              <a:solidFill>
                <a:schemeClr val="bg1"/>
              </a:solidFill>
            </a:endParaRPr>
          </a:p>
        </p:txBody>
      </p:sp>
    </p:spTree>
    <p:extLst>
      <p:ext uri="{BB962C8B-B14F-4D97-AF65-F5344CB8AC3E}">
        <p14:creationId xmlns:p14="http://schemas.microsoft.com/office/powerpoint/2010/main" val="35457220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Twinkl">
      <a:dk1>
        <a:srgbClr val="1C1C1C"/>
      </a:dk1>
      <a:lt1>
        <a:sysClr val="window" lastClr="FFFFFF"/>
      </a:lt1>
      <a:dk2>
        <a:srgbClr val="0C0C0C"/>
      </a:dk2>
      <a:lt2>
        <a:srgbClr val="DCD8DC"/>
      </a:lt2>
      <a:accent1>
        <a:srgbClr val="E52733"/>
      </a:accent1>
      <a:accent2>
        <a:srgbClr val="E94E14"/>
      </a:accent2>
      <a:accent3>
        <a:srgbClr val="F9B000"/>
      </a:accent3>
      <a:accent4>
        <a:srgbClr val="86BD34"/>
      </a:accent4>
      <a:accent5>
        <a:srgbClr val="003F7D"/>
      </a:accent5>
      <a:accent6>
        <a:srgbClr val="65186A"/>
      </a:accent6>
      <a:hlink>
        <a:srgbClr val="6D6D6D"/>
      </a:hlink>
      <a:folHlink>
        <a:srgbClr val="B8B8B8"/>
      </a:folHlink>
    </a:clrScheme>
    <a:fontScheme name="Custom 1">
      <a:majorFont>
        <a:latin typeface="Twinkl SemiBold"/>
        <a:ea typeface=""/>
        <a:cs typeface=""/>
      </a:majorFont>
      <a:minorFont>
        <a:latin typeface="Twink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xmlns="" name="Secondary PowerPoint Template New.pptx" id="{32E1EC1C-463D-4F51-8886-E757C53C7D28}" vid="{10FCE535-D698-4133-92AA-FC0C8D1E83BF}"/>
    </a:ext>
  </a:extLst>
</a:theme>
</file>

<file path=ppt/theme/theme5.xml><?xml version="1.0" encoding="utf-8"?>
<a:theme xmlns:a="http://schemas.openxmlformats.org/drawingml/2006/main" name="4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 [Read-Only]" id="{B29F6C71-AAE0-4B64-A45A-1046B855C9CC}" vid="{8E495050-AD79-41D8-9298-D2CAD143682F}"/>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11404</TotalTime>
  <Words>3326</Words>
  <Application>Microsoft Office PowerPoint</Application>
  <PresentationFormat>Custom</PresentationFormat>
  <Paragraphs>358</Paragraphs>
  <Slides>52</Slides>
  <Notes>3</Notes>
  <HiddenSlides>0</HiddenSlides>
  <MMClips>1</MMClips>
  <ScaleCrop>false</ScaleCrop>
  <HeadingPairs>
    <vt:vector size="4" baseType="variant">
      <vt:variant>
        <vt:lpstr>Theme</vt:lpstr>
      </vt:variant>
      <vt:variant>
        <vt:i4>9</vt:i4>
      </vt:variant>
      <vt:variant>
        <vt:lpstr>Slide Titles</vt:lpstr>
      </vt:variant>
      <vt:variant>
        <vt:i4>52</vt:i4>
      </vt:variant>
    </vt:vector>
  </HeadingPairs>
  <TitlesOfParts>
    <vt:vector size="61" baseType="lpstr">
      <vt:lpstr>Office Theme</vt:lpstr>
      <vt:lpstr>3_Office Theme</vt:lpstr>
      <vt:lpstr>1_Office Theme</vt:lpstr>
      <vt:lpstr>2_Office Theme</vt:lpstr>
      <vt:lpstr>4_Office Theme</vt:lpstr>
      <vt:lpstr>5_Office Theme</vt:lpstr>
      <vt:lpstr>Default Design</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biết gì về ý nghĩa các con số 13 (sọc ngang) và 50 (ngôi sao) trên quốc kì Mỹ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Administrator</cp:lastModifiedBy>
  <cp:revision>48</cp:revision>
  <dcterms:created xsi:type="dcterms:W3CDTF">2023-04-10T11:33:42Z</dcterms:created>
  <dcterms:modified xsi:type="dcterms:W3CDTF">2023-09-12T00:42:49Z</dcterms:modified>
  <cp:category>9Slide.vn</cp:category>
  <cp:contentStatus>9Slide</cp:contentStatus>
</cp:coreProperties>
</file>