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8" r:id="rId2"/>
    <p:sldId id="275" r:id="rId3"/>
    <p:sldId id="259" r:id="rId4"/>
    <p:sldId id="260" r:id="rId5"/>
    <p:sldId id="261" r:id="rId6"/>
    <p:sldId id="277" r:id="rId7"/>
    <p:sldId id="270" r:id="rId8"/>
    <p:sldId id="278" r:id="rId9"/>
    <p:sldId id="271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E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26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0FC40-FA77-4E74-94CB-2FAD3A02C1D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581AA-A51D-4616-8DF2-B57A069F15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5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E8143-03BC-4ACE-90D6-DB387829DE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3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A870C-A4CC-4FC8-9986-6B5C5081B5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06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89621-771D-436A-A788-1F5E2289B6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9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56AED-6BEB-42A0-B804-5D4F581BEC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8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3FBF9-5BE9-4325-80C8-4A8FFBFD2B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7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BA676-F2C9-4A48-BBF4-58D72D2422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6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56AED-6BEB-42A0-B804-5D4F581BEC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2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56AED-6BEB-42A0-B804-5D4F581BEC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1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ABB3BA-B929-463D-9A91-0A7629996912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42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56AED-6BEB-42A0-B804-5D4F581BEC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6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5E946-1718-4D48-B318-B4347B5368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1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69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08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467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46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71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565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1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47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44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57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64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8231-2E08-45C4-AD98-A63854DA3897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5F68-4854-4CAE-9D1A-936586487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802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" y="41807"/>
            <a:ext cx="9156078" cy="12328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" y="3257322"/>
            <a:ext cx="16037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36" y="4421331"/>
            <a:ext cx="1259133" cy="21040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11832" y="4485052"/>
            <a:ext cx="9178529" cy="232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35" y="4997306"/>
            <a:ext cx="53101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0D8F848-07A4-4362-B5C6-F8FCAA7D4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r="2304"/>
          <a:stretch/>
        </p:blipFill>
        <p:spPr bwMode="auto">
          <a:xfrm>
            <a:off x="-11832" y="1905054"/>
            <a:ext cx="3359696" cy="493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5A5E1C66-D961-41E2-9BD8-B9FC6787E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1293728"/>
            <a:ext cx="4608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BÀI 1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6265B2E-67DE-4E48-9FA5-5BFACF23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274" y="261339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ĐIỆN DÂN DỤNG </a:t>
            </a: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7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625912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F17CA-AEE9-4C82-A235-5217196A9C9D}"/>
              </a:ext>
            </a:extLst>
          </p:cNvPr>
          <p:cNvSpPr txBox="1"/>
          <p:nvPr/>
        </p:nvSpPr>
        <p:spPr>
          <a:xfrm>
            <a:off x="138471" y="2564904"/>
            <a:ext cx="9145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4EC69-CDBF-41BD-9C28-DCF6EFB95284}"/>
              </a:ext>
            </a:extLst>
          </p:cNvPr>
          <p:cNvSpPr txBox="1"/>
          <p:nvPr/>
        </p:nvSpPr>
        <p:spPr>
          <a:xfrm>
            <a:off x="127450" y="3933056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8FCF7-5F5A-47CA-8596-961DA6D27224}"/>
              </a:ext>
            </a:extLst>
          </p:cNvPr>
          <p:cNvSpPr txBox="1"/>
          <p:nvPr/>
        </p:nvSpPr>
        <p:spPr>
          <a:xfrm>
            <a:off x="0" y="5877272"/>
            <a:ext cx="9145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79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9409" y="5517232"/>
            <a:ext cx="8393256" cy="1200329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077" y="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9409" y="685140"/>
            <a:ext cx="8393256" cy="483209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3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95536" y="889843"/>
            <a:ext cx="5328592" cy="5078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-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4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4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5" name="Picture 4" descr="DSCF3507_2.jpg">
            <a:extLst>
              <a:ext uri="{FF2B5EF4-FFF2-40B4-BE49-F238E27FC236}">
                <a16:creationId xmlns:a16="http://schemas.microsoft.com/office/drawing/2014/main" id="{828B7547-DA18-43A9-B5F8-8C37A3EC4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88424"/>
            <a:ext cx="2736304" cy="17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p-dien-cong-nghiep.jpg">
            <a:extLst>
              <a:ext uri="{FF2B5EF4-FFF2-40B4-BE49-F238E27FC236}">
                <a16:creationId xmlns:a16="http://schemas.microsoft.com/office/drawing/2014/main" id="{161FCBA5-3493-48F1-B1ED-BA7445437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62294"/>
            <a:ext cx="2684514" cy="18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F3510_1.jpg">
            <a:extLst>
              <a:ext uri="{FF2B5EF4-FFF2-40B4-BE49-F238E27FC236}">
                <a16:creationId xmlns:a16="http://schemas.microsoft.com/office/drawing/2014/main" id="{5B132518-4ACF-4850-82F8-2B892B82C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07" y="2765690"/>
            <a:ext cx="2736304" cy="180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8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9100" y="1375964"/>
            <a:ext cx="8305800" cy="1754326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282" y="12402"/>
            <a:ext cx="6094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40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40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5" y="742292"/>
            <a:ext cx="736600" cy="5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chatronics-279.jpg">
            <a:extLst>
              <a:ext uri="{FF2B5EF4-FFF2-40B4-BE49-F238E27FC236}">
                <a16:creationId xmlns:a16="http://schemas.microsoft.com/office/drawing/2014/main" id="{641BFE36-2EE8-4CB8-BDBB-2C7E4D07B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8" y="3582757"/>
            <a:ext cx="1986090" cy="304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1.2_T8.jpg">
            <a:extLst>
              <a:ext uri="{FF2B5EF4-FFF2-40B4-BE49-F238E27FC236}">
                <a16:creationId xmlns:a16="http://schemas.microsoft.com/office/drawing/2014/main" id="{13EAED77-6064-4A17-9B3D-6E797AA5C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46" y="4437112"/>
            <a:ext cx="2683175" cy="184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apier_Loom_with_Mechanic_Dobby1.jpg">
            <a:extLst>
              <a:ext uri="{FF2B5EF4-FFF2-40B4-BE49-F238E27FC236}">
                <a16:creationId xmlns:a16="http://schemas.microsoft.com/office/drawing/2014/main" id="{606FDDBE-013B-4BE2-864D-8BC670512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41" y="3777924"/>
            <a:ext cx="2487668" cy="263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2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719572" y="2602510"/>
            <a:ext cx="7920880" cy="152002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Thân ái chào các  em</a:t>
            </a:r>
            <a:endParaRPr lang="vi-VN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4" name="Picture 5" descr="buom hoa dong">
            <a:extLst>
              <a:ext uri="{FF2B5EF4-FFF2-40B4-BE49-F238E27FC236}">
                <a16:creationId xmlns:a16="http://schemas.microsoft.com/office/drawing/2014/main" id="{447B8B53-7BD6-45E8-83C4-BEAA13A28D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4104614"/>
            <a:ext cx="2880320" cy="2958297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ADE81196-1202-4F43-981F-FC5DE87C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34319"/>
            <a:ext cx="8568952" cy="2308324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Về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nhà</a:t>
            </a:r>
            <a:r>
              <a:rPr lang="en-US" sz="3600" b="1" dirty="0">
                <a:solidFill>
                  <a:srgbClr val="FF0066"/>
                </a:solidFill>
              </a:rPr>
              <a:t>:</a:t>
            </a:r>
            <a:r>
              <a:rPr lang="en-US" sz="3600" b="1" dirty="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/>
              <a:t>- 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1, 2 ,3 </a:t>
            </a:r>
            <a:r>
              <a:rPr lang="en-US" sz="3600" dirty="0" err="1"/>
              <a:t>trong</a:t>
            </a:r>
            <a:r>
              <a:rPr lang="en-US" sz="3600" dirty="0"/>
              <a:t> SGK.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/>
              <a:t>-  </a:t>
            </a:r>
            <a:r>
              <a:rPr lang="en-US" sz="3600" b="1" dirty="0" err="1"/>
              <a:t>Tự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hiểu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tế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4955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2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97021" y="156366"/>
            <a:ext cx="4549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CỦA BÀI</a:t>
            </a:r>
          </a:p>
        </p:txBody>
      </p:sp>
      <p:sp>
        <p:nvSpPr>
          <p:cNvPr id="2" name="Rectangle 1"/>
          <p:cNvSpPr/>
          <p:nvPr/>
        </p:nvSpPr>
        <p:spPr>
          <a:xfrm>
            <a:off x="531440" y="2883286"/>
            <a:ext cx="808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713" y="1158778"/>
            <a:ext cx="7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F38E6-CA64-44B9-98C5-D819CA3D8FB5}"/>
              </a:ext>
            </a:extLst>
          </p:cNvPr>
          <p:cNvSpPr/>
          <p:nvPr/>
        </p:nvSpPr>
        <p:spPr>
          <a:xfrm>
            <a:off x="531440" y="4577976"/>
            <a:ext cx="808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8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20030131_1623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6" y="1843113"/>
            <a:ext cx="4982808" cy="37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ay250107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6" y="1628801"/>
            <a:ext cx="5097599" cy="394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80px-KolkataVIP_r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6" y="1628801"/>
            <a:ext cx="5029631" cy="394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mall engin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7" y="1628801"/>
            <a:ext cx="5097598" cy="387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56005" y="948592"/>
            <a:ext cx="380620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hoat-dong-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6" y="1628801"/>
            <a:ext cx="5165566" cy="38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nh 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241087" cy="407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region_subpic1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8" y="1485925"/>
            <a:ext cx="4417920" cy="441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p-0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6" y="1485925"/>
            <a:ext cx="3806208" cy="44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9512" y="171518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VAI TRÒ CỦA NGHỀ ĐIỆN DÂN DỤNG TRONG SẢN XUẤT VÀ ĐỜI SỐNG</a:t>
            </a:r>
          </a:p>
        </p:txBody>
      </p:sp>
    </p:spTree>
    <p:extLst>
      <p:ext uri="{BB962C8B-B14F-4D97-AF65-F5344CB8AC3E}">
        <p14:creationId xmlns:p14="http://schemas.microsoft.com/office/powerpoint/2010/main" val="5711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7328" y="116632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VAI TRÒ CỦA NGHỀ ĐIỆN DÂN DỤNG TRONG SẢN XUẤT VÀ ĐỜI SỐNG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13927" y="1690062"/>
            <a:ext cx="8444002" cy="34778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0062"/>
            <a:ext cx="736600" cy="5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0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42" y="90946"/>
            <a:ext cx="8798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VÀ YÊU CẦU CỦA NGHỀ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66493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ng:</a:t>
            </a:r>
          </a:p>
          <a:p>
            <a:endParaRPr lang="en-US" b="1" dirty="0">
              <a:solidFill>
                <a:srgbClr val="004FEE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DF36798-A98A-4BD4-9732-41EC2CF1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17477"/>
            <a:ext cx="8287072" cy="507831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 dirty="0"/>
              <a:t>  </a:t>
            </a:r>
            <a:r>
              <a:rPr lang="en-US" altLang="en-US" sz="3600" dirty="0" err="1"/>
              <a:t>Thiết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vệ</a:t>
            </a:r>
            <a:r>
              <a:rPr lang="en-US" altLang="en-US" sz="3600" dirty="0"/>
              <a:t> </a:t>
            </a:r>
            <a:r>
              <a:rPr lang="vi-VN" altLang="en-US" sz="3600" dirty="0"/>
              <a:t>đó</a:t>
            </a:r>
            <a:r>
              <a:rPr lang="en-US" altLang="en-US" sz="3600" dirty="0"/>
              <a:t>ng </a:t>
            </a:r>
            <a:r>
              <a:rPr lang="en-US" altLang="en-US" sz="3600" dirty="0" err="1"/>
              <a:t>cắt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lấy</a:t>
            </a:r>
            <a:r>
              <a:rPr lang="en-US" altLang="en-US" sz="3600" dirty="0"/>
              <a:t> </a:t>
            </a:r>
            <a:r>
              <a:rPr lang="vi-VN" altLang="en-US" sz="3600" dirty="0"/>
              <a:t>đ</a:t>
            </a:r>
            <a:r>
              <a:rPr lang="en-US" altLang="en-US" sz="3600" dirty="0" err="1"/>
              <a:t>iện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 dirty="0"/>
              <a:t>  </a:t>
            </a:r>
            <a:r>
              <a:rPr lang="en-US" altLang="en-US" sz="3600" dirty="0" err="1"/>
              <a:t>Nguồn</a:t>
            </a:r>
            <a:r>
              <a:rPr lang="en-US" altLang="en-US" sz="3600" dirty="0"/>
              <a:t> </a:t>
            </a:r>
            <a:r>
              <a:rPr lang="vi-VN" altLang="en-US" sz="3600" dirty="0"/>
              <a:t>đ</a:t>
            </a:r>
            <a:r>
              <a:rPr lang="en-US" altLang="en-US" sz="3600" dirty="0" err="1"/>
              <a:t>iện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chiều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xoay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chiều</a:t>
            </a:r>
            <a:r>
              <a:rPr lang="en-US" altLang="en-US" sz="3600" dirty="0"/>
              <a:t> </a:t>
            </a:r>
            <a:r>
              <a:rPr lang="vi-VN" altLang="en-US" sz="3600" dirty="0"/>
              <a:t>đ</a:t>
            </a:r>
            <a:r>
              <a:rPr lang="en-US" altLang="en-US" sz="3600" dirty="0" err="1"/>
              <a:t>iện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áp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thấp</a:t>
            </a:r>
            <a:r>
              <a:rPr lang="en-US" altLang="en-US" sz="3600" dirty="0"/>
              <a:t> d</a:t>
            </a:r>
            <a:r>
              <a:rPr lang="vi-VN" altLang="en-US" sz="3600" dirty="0"/>
              <a:t>ướ</a:t>
            </a:r>
            <a:r>
              <a:rPr lang="en-US" altLang="en-US" sz="3600" dirty="0" err="1"/>
              <a:t>i</a:t>
            </a:r>
            <a:r>
              <a:rPr lang="en-US" altLang="en-US" sz="3600" dirty="0"/>
              <a:t> 380V.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 dirty="0"/>
              <a:t>  </a:t>
            </a:r>
            <a:r>
              <a:rPr lang="en-US" altLang="en-US" sz="3600" dirty="0" err="1"/>
              <a:t>Thiết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bị</a:t>
            </a:r>
            <a:r>
              <a:rPr lang="en-US" altLang="en-US" sz="3600" dirty="0"/>
              <a:t> </a:t>
            </a:r>
            <a:r>
              <a:rPr lang="vi-VN" altLang="en-US" sz="3600" dirty="0"/>
              <a:t>đ</a:t>
            </a:r>
            <a:r>
              <a:rPr lang="en-US" altLang="en-US" sz="3600" dirty="0"/>
              <a:t>o l</a:t>
            </a:r>
            <a:r>
              <a:rPr lang="vi-VN" altLang="en-US" sz="3600" dirty="0"/>
              <a:t>ườ</a:t>
            </a:r>
            <a:r>
              <a:rPr lang="en-US" altLang="en-US" sz="3600" dirty="0"/>
              <a:t>ng </a:t>
            </a:r>
            <a:r>
              <a:rPr lang="vi-VN" altLang="en-US" sz="3600" dirty="0"/>
              <a:t>đ</a:t>
            </a:r>
            <a:r>
              <a:rPr lang="en-US" altLang="en-US" sz="3600" dirty="0" err="1"/>
              <a:t>iện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 dirty="0"/>
              <a:t>  </a:t>
            </a:r>
            <a:r>
              <a:rPr lang="en-US" altLang="en-US" sz="3600" dirty="0" err="1"/>
              <a:t>Vật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liệu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cụ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việc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nghề</a:t>
            </a:r>
            <a:r>
              <a:rPr lang="en-US" altLang="en-US" sz="3600" dirty="0"/>
              <a:t> </a:t>
            </a:r>
            <a:r>
              <a:rPr lang="vi-VN" altLang="en-US" sz="3600" dirty="0"/>
              <a:t>đ</a:t>
            </a:r>
            <a:r>
              <a:rPr lang="en-US" altLang="en-US" sz="3600" dirty="0" err="1"/>
              <a:t>iện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 dirty="0"/>
              <a:t> 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loại</a:t>
            </a:r>
            <a:r>
              <a:rPr lang="en-US" altLang="en-US" sz="3600" dirty="0"/>
              <a:t> </a:t>
            </a:r>
            <a:r>
              <a:rPr lang="vi-VN" altLang="en-US" sz="3600" dirty="0"/>
              <a:t>đồ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dùng</a:t>
            </a:r>
            <a:r>
              <a:rPr lang="en-US" altLang="en-US" sz="3600" dirty="0"/>
              <a:t> </a:t>
            </a:r>
            <a:r>
              <a:rPr lang="vi-VN" altLang="en-US" sz="3600" dirty="0"/>
              <a:t>đ</a:t>
            </a:r>
            <a:r>
              <a:rPr lang="en-US" altLang="en-US" sz="3600" dirty="0" err="1"/>
              <a:t>iện</a:t>
            </a:r>
            <a:r>
              <a:rPr lang="en-US" alt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2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42" y="90946"/>
            <a:ext cx="8870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VÀ YÊU CẦU CỦA NGHỀ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79" y="737277"/>
            <a:ext cx="9214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745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-34141"/>
            <a:ext cx="928903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37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74766"/>
              </p:ext>
            </p:extLst>
          </p:nvPr>
        </p:nvGraphicFramePr>
        <p:xfrm>
          <a:off x="179512" y="4855504"/>
          <a:ext cx="8741432" cy="1923679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8207362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31963318"/>
                    </a:ext>
                  </a:extLst>
                </a:gridCol>
                <a:gridCol w="3255032">
                  <a:extLst>
                    <a:ext uri="{9D8B030D-6E8A-4147-A177-3AD203B41FA5}">
                      <a16:colId xmlns:a16="http://schemas.microsoft.com/office/drawing/2014/main" val="3313172819"/>
                    </a:ext>
                  </a:extLst>
                </a:gridCol>
              </a:tblGrid>
              <a:tr h="1344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021235"/>
                  </a:ext>
                </a:extLst>
              </a:tr>
              <a:tr h="549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Avo" pitchFamily="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66588"/>
                  </a:ext>
                </a:extLst>
              </a:tr>
            </a:tbl>
          </a:graphicData>
        </a:graphic>
      </p:graphicFrame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3122240" y="4975341"/>
            <a:ext cx="2590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Lắp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5715000" y="4985202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sửa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chữa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455240" y="4821311"/>
            <a:ext cx="2743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Lắp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914400" y="6152401"/>
            <a:ext cx="912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1253360" y="6152401"/>
            <a:ext cx="912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3887180" y="6171951"/>
            <a:ext cx="912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3474168" y="6169497"/>
            <a:ext cx="912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477000" y="6228601"/>
            <a:ext cx="912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6933220" y="6228601"/>
            <a:ext cx="912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033" y="57626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3CA6A888-ED08-454E-9126-0EA0A34623A2}"/>
              </a:ext>
            </a:extLst>
          </p:cNvPr>
          <p:cNvSpPr txBox="1"/>
          <p:nvPr/>
        </p:nvSpPr>
        <p:spPr>
          <a:xfrm>
            <a:off x="292567" y="3622280"/>
            <a:ext cx="518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e) </a:t>
            </a:r>
            <a:r>
              <a:rPr lang="vi-VN" sz="3200" dirty="0">
                <a:latin typeface="+mj-lt"/>
              </a:rPr>
              <a:t>Lắp đặt máy bơm nước.</a:t>
            </a: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E4F502EE-C30E-414A-86B0-FCC42F474696}"/>
              </a:ext>
            </a:extLst>
          </p:cNvPr>
          <p:cNvSpPr txBox="1"/>
          <p:nvPr/>
        </p:nvSpPr>
        <p:spPr>
          <a:xfrm>
            <a:off x="292567" y="4193466"/>
            <a:ext cx="744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f) </a:t>
            </a:r>
            <a:r>
              <a:rPr lang="vi-VN" sz="3200" dirty="0">
                <a:latin typeface="+mj-lt"/>
              </a:rPr>
              <a:t>Bảo dưỡng và sửa chữa máy giặt.</a:t>
            </a:r>
          </a:p>
        </p:txBody>
      </p:sp>
      <p:sp>
        <p:nvSpPr>
          <p:cNvPr id="18" name="Hộp Văn bản 9">
            <a:extLst>
              <a:ext uri="{FF2B5EF4-FFF2-40B4-BE49-F238E27FC236}">
                <a16:creationId xmlns:a16="http://schemas.microsoft.com/office/drawing/2014/main" id="{4A1671CA-787B-438F-B0BB-FBED3F424663}"/>
              </a:ext>
            </a:extLst>
          </p:cNvPr>
          <p:cNvSpPr txBox="1"/>
          <p:nvPr/>
        </p:nvSpPr>
        <p:spPr>
          <a:xfrm>
            <a:off x="211628" y="144267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a) </a:t>
            </a:r>
            <a:r>
              <a:rPr lang="vi-VN" sz="3200" dirty="0">
                <a:latin typeface="+mj-lt"/>
              </a:rPr>
              <a:t>Lắp đặt mạng điện chiếu s</a:t>
            </a:r>
            <a:r>
              <a:rPr lang="en-US" sz="3200" dirty="0" err="1">
                <a:latin typeface="+mj-lt"/>
              </a:rPr>
              <a:t>áng</a:t>
            </a:r>
            <a:r>
              <a:rPr lang="vi-VN" sz="3200" dirty="0">
                <a:latin typeface="+mj-lt"/>
              </a:rPr>
              <a:t> trong nhà.</a:t>
            </a:r>
          </a:p>
        </p:txBody>
      </p:sp>
      <p:sp>
        <p:nvSpPr>
          <p:cNvPr id="19" name="Hộp Văn bản 9">
            <a:extLst>
              <a:ext uri="{FF2B5EF4-FFF2-40B4-BE49-F238E27FC236}">
                <a16:creationId xmlns:a16="http://schemas.microsoft.com/office/drawing/2014/main" id="{8DEC0AE7-1839-462E-BEAB-0DB29B01BDE2}"/>
              </a:ext>
            </a:extLst>
          </p:cNvPr>
          <p:cNvSpPr txBox="1"/>
          <p:nvPr/>
        </p:nvSpPr>
        <p:spPr>
          <a:xfrm>
            <a:off x="229374" y="2504809"/>
            <a:ext cx="64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c) </a:t>
            </a:r>
            <a:r>
              <a:rPr lang="vi-VN" sz="3200" dirty="0">
                <a:latin typeface="+mj-lt"/>
              </a:rPr>
              <a:t>Lắp đặt đường dây hạ áp.</a:t>
            </a:r>
          </a:p>
        </p:txBody>
      </p:sp>
      <p:sp>
        <p:nvSpPr>
          <p:cNvPr id="20" name="Hộp Văn bản 7">
            <a:extLst>
              <a:ext uri="{FF2B5EF4-FFF2-40B4-BE49-F238E27FC236}">
                <a16:creationId xmlns:a16="http://schemas.microsoft.com/office/drawing/2014/main" id="{201F0DA8-420D-4253-B8CD-2AEB17162787}"/>
              </a:ext>
            </a:extLst>
          </p:cNvPr>
          <p:cNvSpPr txBox="1"/>
          <p:nvPr/>
        </p:nvSpPr>
        <p:spPr>
          <a:xfrm>
            <a:off x="242626" y="1976945"/>
            <a:ext cx="609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b) </a:t>
            </a:r>
            <a:r>
              <a:rPr lang="vi-VN" sz="3200" dirty="0">
                <a:latin typeface="+mj-lt"/>
              </a:rPr>
              <a:t>Lắp đặt máy điều hòa không khí.</a:t>
            </a:r>
          </a:p>
        </p:txBody>
      </p:sp>
      <p:sp>
        <p:nvSpPr>
          <p:cNvPr id="21" name="Hộp Văn bản 8">
            <a:extLst>
              <a:ext uri="{FF2B5EF4-FFF2-40B4-BE49-F238E27FC236}">
                <a16:creationId xmlns:a16="http://schemas.microsoft.com/office/drawing/2014/main" id="{A2FE0804-3785-4E0E-BBBF-D94202188FDA}"/>
              </a:ext>
            </a:extLst>
          </p:cNvPr>
          <p:cNvSpPr txBox="1"/>
          <p:nvPr/>
        </p:nvSpPr>
        <p:spPr>
          <a:xfrm>
            <a:off x="255549" y="3034071"/>
            <a:ext cx="518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d) </a:t>
            </a:r>
            <a:r>
              <a:rPr lang="vi-VN" sz="3200" dirty="0">
                <a:latin typeface="+mj-lt"/>
              </a:rPr>
              <a:t>Sửa chữa quạt điện.</a:t>
            </a:r>
          </a:p>
        </p:txBody>
      </p:sp>
    </p:spTree>
    <p:extLst>
      <p:ext uri="{BB962C8B-B14F-4D97-AF65-F5344CB8AC3E}">
        <p14:creationId xmlns:p14="http://schemas.microsoft.com/office/powerpoint/2010/main" val="8680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0" grpId="0"/>
      <p:bldP spid="13361" grpId="0"/>
      <p:bldP spid="13362" grpId="0"/>
      <p:bldP spid="13363" grpId="0"/>
      <p:bldP spid="13366" grpId="0"/>
      <p:bldP spid="13367" grpId="0"/>
      <p:bldP spid="13368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42" y="90946"/>
            <a:ext cx="8870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VÀ YÊU CẦU CỦA NGHỀ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42" y="980728"/>
            <a:ext cx="9214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279" y="2204864"/>
            <a:ext cx="8337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14C59-BB06-429D-8CA2-D713D840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0062"/>
            <a:ext cx="736600" cy="5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7783016" y="2645394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lắp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0" y="2539030"/>
            <a:ext cx="42511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0" y="3224830"/>
            <a:ext cx="5292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b.Thường phải đi lưu động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0" y="3910630"/>
            <a:ext cx="42511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Làm việc trong nhà 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0" y="4640881"/>
            <a:ext cx="7992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Nguy hiểm vì làm việc gần khu vực có điện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0362" y="5375239"/>
            <a:ext cx="5812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e. Tiếp xúc nhiều với chất độc hại 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10363" y="6109597"/>
            <a:ext cx="42511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g. Làm việc trên cao.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7758508" y="4626594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7747532" y="6279976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7769620" y="5394949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7763430" y="3260342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7756090" y="3967836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63" y="37038"/>
            <a:ext cx="946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4F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rgbClr val="004FEE"/>
                </a:solidFill>
              </a:rPr>
              <a:t>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636776"/>
            <a:ext cx="360040" cy="33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4106" y="25914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3692" y="325309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33692" y="385988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4106" y="451865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48884" y="625773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60838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93188" grpId="0"/>
      <p:bldP spid="93189" grpId="0"/>
      <p:bldP spid="93191" grpId="0"/>
      <p:bldP spid="93192" grpId="0"/>
      <p:bldP spid="93193" grpId="0"/>
      <p:bldP spid="93194" grpId="0"/>
      <p:bldP spid="93195" grpId="0"/>
      <p:bldP spid="93196" grpId="0" animBg="1"/>
      <p:bldP spid="93197" grpId="0" animBg="1"/>
      <p:bldP spid="93199" grpId="0" animBg="1"/>
      <p:bldP spid="93201" grpId="0" animBg="1"/>
      <p:bldP spid="93203" grpId="0" animBg="1"/>
      <p:bldP spid="3" grpId="0" animBg="1"/>
      <p:bldP spid="4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929</Words>
  <Application>Microsoft Office PowerPoint</Application>
  <PresentationFormat>Trình chiếu Trên màn hình (4:3)</PresentationFormat>
  <Paragraphs>98</Paragraphs>
  <Slides>14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Malgun Gothic</vt:lpstr>
      <vt:lpstr>Arial</vt:lpstr>
      <vt:lpstr>Calibri</vt:lpstr>
      <vt:lpstr>Times New Roman</vt:lpstr>
      <vt:lpstr>VNI-Avo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NgHuuTuan</dc:creator>
  <cp:lastModifiedBy>Luân Nguyễn</cp:lastModifiedBy>
  <cp:revision>73</cp:revision>
  <dcterms:created xsi:type="dcterms:W3CDTF">2012-10-22T16:33:46Z</dcterms:created>
  <dcterms:modified xsi:type="dcterms:W3CDTF">2023-09-17T13:25:44Z</dcterms:modified>
</cp:coreProperties>
</file>