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3239"/>
  </p:normalViewPr>
  <p:slideViewPr>
    <p:cSldViewPr snapToGrid="0" snapToObjects="1">
      <p:cViewPr varScale="1">
        <p:scale>
          <a:sx n="68" d="100"/>
          <a:sy n="68" d="100"/>
        </p:scale>
        <p:origin x="13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0"/>
            <a:ext cx="9906000" cy="71525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0</a:t>
            </a:r>
            <a:r>
              <a:rPr lang="en-US" sz="210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</a:t>
            </a:r>
            <a:r>
              <a:rPr lang="x-none" sz="210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endParaRPr lang="vi-VN" sz="2100" smtClean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x-none" sz="210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39892"/>
              </p:ext>
            </p:extLst>
          </p:nvPr>
        </p:nvGraphicFramePr>
        <p:xfrm>
          <a:off x="574116" y="1517106"/>
          <a:ext cx="8503919" cy="4841577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07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16/10/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16/10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17/10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</a:t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18/10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file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19/10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Quýt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20/10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354</Words>
  <Application>Microsoft Office PowerPoint</Application>
  <PresentationFormat>A4 Paper (210x297 mm)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Administrator</cp:lastModifiedBy>
  <cp:revision>80</cp:revision>
  <cp:lastPrinted>2023-08-20T15:03:24Z</cp:lastPrinted>
  <dcterms:created xsi:type="dcterms:W3CDTF">2019-09-26T13:09:45Z</dcterms:created>
  <dcterms:modified xsi:type="dcterms:W3CDTF">2023-10-14T10:28:13Z</dcterms:modified>
</cp:coreProperties>
</file>