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5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8" r:id="rId11"/>
    <p:sldId id="295" r:id="rId12"/>
    <p:sldId id="300" r:id="rId13"/>
    <p:sldId id="299" r:id="rId14"/>
    <p:sldId id="305" r:id="rId15"/>
    <p:sldId id="304" r:id="rId16"/>
    <p:sldId id="306" r:id="rId17"/>
    <p:sldId id="303" r:id="rId18"/>
    <p:sldId id="308" r:id="rId19"/>
    <p:sldId id="309" r:id="rId20"/>
    <p:sldId id="307" r:id="rId21"/>
    <p:sldId id="311" r:id="rId22"/>
    <p:sldId id="310" r:id="rId23"/>
    <p:sldId id="312" r:id="rId24"/>
  </p:sldIdLst>
  <p:sldSz cx="9144000" cy="5143500" type="screen16x9"/>
  <p:notesSz cx="6858000" cy="9144000"/>
  <p:embeddedFontLst>
    <p:embeddedFont>
      <p:font typeface="Open Sans" panose="020B060402020202020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微软雅黑" panose="020B0503020204020204" pitchFamily="34" charset="-122"/>
      <p:regular r:id="rId36"/>
      <p:bold r:id="rId37"/>
    </p:embeddedFont>
    <p:embeddedFont>
      <p:font typeface="VNI-Times" pitchFamily="2" charset="0"/>
      <p:regular r:id="rId38"/>
      <p:bold r:id="rId39"/>
      <p:italic r:id="rId40"/>
      <p:boldItalic r:id="rId41"/>
    </p:embeddedFont>
    <p:embeddedFont>
      <p:font typeface="宋体" panose="02010600030101010101" pitchFamily="2" charset="-122"/>
      <p:regular r:id="rId42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2023/9/25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2023/9/25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2023/9/25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mang tin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42649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400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 hưởng.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( SGK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 smtClean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1505</TotalTime>
  <Words>1233</Words>
  <Application>Microsoft Office PowerPoint</Application>
  <PresentationFormat>On-screen Show (16:9)</PresentationFormat>
  <Paragraphs>131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Open Sans</vt:lpstr>
      <vt:lpstr>Calibri Light</vt:lpstr>
      <vt:lpstr>Times New Roman</vt:lpstr>
      <vt:lpstr>Wingdings</vt:lpstr>
      <vt:lpstr>字魂36号-正文宋楷</vt:lpstr>
      <vt:lpstr>Calibri</vt:lpstr>
      <vt:lpstr>iCiel Nabila</vt:lpstr>
      <vt:lpstr>微软雅黑</vt:lpstr>
      <vt:lpstr>等线</vt:lpstr>
      <vt:lpstr>Arial</vt:lpstr>
      <vt:lpstr>VNI-Times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Administrator</cp:lastModifiedBy>
  <cp:revision>111</cp:revision>
  <dcterms:created xsi:type="dcterms:W3CDTF">2015-12-05T09:26:00Z</dcterms:created>
  <dcterms:modified xsi:type="dcterms:W3CDTF">2023-09-25T03:00:52Z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